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2"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Hind" panose="020B0604020202020204" charset="0"/>
      <p:regular r:id="rId20"/>
      <p:bold r:id="rId21"/>
    </p:embeddedFont>
    <p:embeddedFont>
      <p:font typeface="Consolas" panose="020B0609020204030204" pitchFamily="49" charset="0"/>
      <p:regular r:id="rId22"/>
      <p:bold r:id="rId23"/>
      <p:italic r:id="rId24"/>
      <p:boldItalic r:id="rId25"/>
    </p:embeddedFont>
    <p:embeddedFont>
      <p:font typeface="Calibri" panose="020F050202020403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5" d="100"/>
          <a:sy n="145" d="100"/>
        </p:scale>
        <p:origin x="624"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font" Target="fonts/font9.fntdata"/><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57843003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mashable.com/2018/02/28/how-to-turn-off-facebook-face-recognition/#D9SF01cRpqqV"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6" name="Shape 18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7651831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Shape 25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7" name="Shape 257"/>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18964109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Shape 2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3" name="Shape 26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13285426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Shape 26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9" name="Shape 26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5163513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Shape 27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5" name="Shape 27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7798100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1" name="Shape 28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*Notes for stuff you might want to include or be familiar with*</a:t>
            </a:r>
            <a:endParaRPr/>
          </a:p>
          <a:p>
            <a:pPr marL="0" lvl="0" indent="0" rtl="0">
              <a:spcBef>
                <a:spcPts val="0"/>
              </a:spcBef>
              <a:spcAft>
                <a:spcPts val="0"/>
              </a:spcAft>
              <a:buNone/>
            </a:pPr>
            <a:endParaRPr/>
          </a:p>
          <a:p>
            <a:pPr marL="457200" lvl="0" indent="-298450" rtl="0">
              <a:spcBef>
                <a:spcPts val="0"/>
              </a:spcBef>
              <a:spcAft>
                <a:spcPts val="0"/>
              </a:spcAft>
              <a:buSzPts val="1100"/>
              <a:buAutoNum type="arabicPeriod"/>
            </a:pPr>
            <a:r>
              <a:rPr lang="en"/>
              <a:t>List of file names (or single file name) selected on front end</a:t>
            </a:r>
            <a:endParaRPr/>
          </a:p>
          <a:p>
            <a:pPr marL="457200" lvl="0" indent="-298450" rtl="0">
              <a:spcBef>
                <a:spcPts val="0"/>
              </a:spcBef>
              <a:spcAft>
                <a:spcPts val="0"/>
              </a:spcAft>
              <a:buSzPts val="1100"/>
              <a:buAutoNum type="arabicPeriod"/>
            </a:pPr>
            <a:r>
              <a:rPr lang="en"/>
              <a:t>Fast path: optimized using local index of already processed/normalized data (so data doesn’t have to be processed every time it’s needed)</a:t>
            </a:r>
            <a:endParaRPr/>
          </a:p>
          <a:p>
            <a:pPr marL="457200" lvl="0" indent="-298450" rtl="0">
              <a:spcBef>
                <a:spcPts val="0"/>
              </a:spcBef>
              <a:spcAft>
                <a:spcPts val="0"/>
              </a:spcAft>
              <a:buSzPts val="1100"/>
              <a:buAutoNum type="arabicPeriod"/>
            </a:pPr>
            <a:r>
              <a:rPr lang="en"/>
              <a:t>Slow path: search all files on disk</a:t>
            </a:r>
            <a:endParaRPr/>
          </a:p>
          <a:p>
            <a:pPr marL="914400" lvl="1" indent="-298450" rtl="0">
              <a:spcBef>
                <a:spcPts val="0"/>
              </a:spcBef>
              <a:spcAft>
                <a:spcPts val="0"/>
              </a:spcAft>
              <a:buSzPts val="1100"/>
              <a:buAutoNum type="alphaLcPeriod"/>
            </a:pPr>
            <a:r>
              <a:rPr lang="en" b="1"/>
              <a:t>NOTE:</a:t>
            </a:r>
            <a:r>
              <a:rPr lang="en"/>
              <a:t> </a:t>
            </a:r>
            <a:r>
              <a:rPr lang="en" u="sng"/>
              <a:t>Files will be guaranteed to exist on disk because list from front end (where selection happens) are mapped to existing set of data</a:t>
            </a:r>
            <a:endParaRPr u="sng"/>
          </a:p>
          <a:p>
            <a:pPr marL="457200" lvl="0" indent="-298450" rtl="0">
              <a:spcBef>
                <a:spcPts val="0"/>
              </a:spcBef>
              <a:spcAft>
                <a:spcPts val="0"/>
              </a:spcAft>
              <a:buSzPts val="1100"/>
              <a:buAutoNum type="arabicPeriod"/>
            </a:pPr>
            <a:r>
              <a:rPr lang="en"/>
              <a:t>When match is found, write it to the index so next time it is needed you won’t have to </a:t>
            </a:r>
            <a:endParaRPr/>
          </a:p>
        </p:txBody>
      </p:sp>
    </p:spTree>
    <p:extLst>
      <p:ext uri="{BB962C8B-B14F-4D97-AF65-F5344CB8AC3E}">
        <p14:creationId xmlns:p14="http://schemas.microsoft.com/office/powerpoint/2010/main" val="2840823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Shape 33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3" name="Shape 33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lnSpc>
                <a:spcPct val="150000"/>
              </a:lnSpc>
              <a:spcBef>
                <a:spcPts val="480"/>
              </a:spcBef>
              <a:spcAft>
                <a:spcPts val="0"/>
              </a:spcAft>
              <a:buNone/>
            </a:pPr>
            <a:r>
              <a:rPr lang="en" sz="1200">
                <a:solidFill>
                  <a:srgbClr val="CC4125"/>
                </a:solidFill>
                <a:latin typeface="Consolas"/>
                <a:ea typeface="Consolas"/>
                <a:cs typeface="Consolas"/>
                <a:sym typeface="Consolas"/>
              </a:rPr>
              <a:t>Solution: </a:t>
            </a:r>
            <a:endParaRPr sz="1200">
              <a:solidFill>
                <a:srgbClr val="CC4125"/>
              </a:solidFill>
              <a:latin typeface="Consolas"/>
              <a:ea typeface="Consolas"/>
              <a:cs typeface="Consolas"/>
              <a:sym typeface="Consolas"/>
            </a:endParaRPr>
          </a:p>
          <a:p>
            <a:pPr marL="0" lvl="0" indent="0" rtl="0">
              <a:lnSpc>
                <a:spcPct val="150000"/>
              </a:lnSpc>
              <a:spcBef>
                <a:spcPts val="480"/>
              </a:spcBef>
              <a:spcAft>
                <a:spcPts val="0"/>
              </a:spcAft>
              <a:buNone/>
            </a:pPr>
            <a:r>
              <a:rPr lang="en" sz="1200">
                <a:solidFill>
                  <a:srgbClr val="CC4125"/>
                </a:solidFill>
                <a:latin typeface="Consolas"/>
                <a:ea typeface="Consolas"/>
                <a:cs typeface="Consolas"/>
                <a:sym typeface="Consolas"/>
              </a:rPr>
              <a:t>Virtual environment </a:t>
            </a:r>
            <a:endParaRPr sz="1200">
              <a:solidFill>
                <a:srgbClr val="CC4125"/>
              </a:solidFill>
              <a:latin typeface="Consolas"/>
              <a:ea typeface="Consolas"/>
              <a:cs typeface="Consolas"/>
              <a:sym typeface="Consolas"/>
            </a:endParaRPr>
          </a:p>
          <a:p>
            <a:pPr marL="0" lvl="0" indent="0" rtl="0">
              <a:lnSpc>
                <a:spcPct val="150000"/>
              </a:lnSpc>
              <a:spcBef>
                <a:spcPts val="480"/>
              </a:spcBef>
              <a:spcAft>
                <a:spcPts val="0"/>
              </a:spcAft>
              <a:buNone/>
            </a:pPr>
            <a:r>
              <a:rPr lang="en" sz="1200">
                <a:solidFill>
                  <a:srgbClr val="CC4125"/>
                </a:solidFill>
                <a:latin typeface="Consolas"/>
                <a:ea typeface="Consolas"/>
                <a:cs typeface="Consolas"/>
                <a:sym typeface="Consolas"/>
              </a:rPr>
              <a:t>Well documented report</a:t>
            </a:r>
            <a:endParaRPr sz="1200">
              <a:solidFill>
                <a:srgbClr val="CC4125"/>
              </a:solidFill>
              <a:latin typeface="Consolas"/>
              <a:ea typeface="Consolas"/>
              <a:cs typeface="Consolas"/>
              <a:sym typeface="Consolas"/>
            </a:endParaRPr>
          </a:p>
          <a:p>
            <a:pPr marL="0" lvl="0" indent="0" rtl="0">
              <a:lnSpc>
                <a:spcPct val="150000"/>
              </a:lnSpc>
              <a:spcBef>
                <a:spcPts val="480"/>
              </a:spcBef>
              <a:spcAft>
                <a:spcPts val="0"/>
              </a:spcAft>
              <a:buNone/>
            </a:pPr>
            <a:r>
              <a:rPr lang="en" sz="1200">
                <a:solidFill>
                  <a:srgbClr val="CC4125"/>
                </a:solidFill>
                <a:latin typeface="Consolas"/>
                <a:ea typeface="Consolas"/>
                <a:cs typeface="Consolas"/>
                <a:sym typeface="Consolas"/>
              </a:rPr>
              <a:t>Epoch cues given in a table but we could not figure out how the cues map to the timestamps</a:t>
            </a:r>
            <a:endParaRPr sz="1200">
              <a:solidFill>
                <a:srgbClr val="CC4125"/>
              </a:solidFill>
              <a:latin typeface="Consolas"/>
              <a:ea typeface="Consolas"/>
              <a:cs typeface="Consolas"/>
              <a:sym typeface="Consolas"/>
            </a:endParaRPr>
          </a:p>
        </p:txBody>
      </p:sp>
    </p:spTree>
    <p:extLst>
      <p:ext uri="{BB962C8B-B14F-4D97-AF65-F5344CB8AC3E}">
        <p14:creationId xmlns:p14="http://schemas.microsoft.com/office/powerpoint/2010/main" val="5391691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Shape 33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9" name="Shape 33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752387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Shape 34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6" name="Shape 34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extLst>
      <p:ext uri="{BB962C8B-B14F-4D97-AF65-F5344CB8AC3E}">
        <p14:creationId xmlns:p14="http://schemas.microsoft.com/office/powerpoint/2010/main" val="37844534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4" name="Shape 19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Clr>
                <a:schemeClr val="dk1"/>
              </a:buClr>
              <a:buSzPts val="1100"/>
              <a:buFont typeface="Arial"/>
              <a:buNone/>
            </a:pPr>
            <a:endParaRPr/>
          </a:p>
        </p:txBody>
      </p:sp>
    </p:spTree>
    <p:extLst>
      <p:ext uri="{BB962C8B-B14F-4D97-AF65-F5344CB8AC3E}">
        <p14:creationId xmlns:p14="http://schemas.microsoft.com/office/powerpoint/2010/main" val="59988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Shape 1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0" name="Shape 20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solidFill>
                  <a:srgbClr val="CC4125"/>
                </a:solidFill>
              </a:rPr>
              <a:t>Mention that WE ARE NOT CREATING THIS DATA - we’re just making a visualization tool for this format</a:t>
            </a:r>
            <a:endParaRPr>
              <a:solidFill>
                <a:srgbClr val="CC4125"/>
              </a:solidFill>
            </a:endParaRPr>
          </a:p>
          <a:p>
            <a:pPr marL="0" lvl="0" indent="0">
              <a:spcBef>
                <a:spcPts val="0"/>
              </a:spcBef>
              <a:spcAft>
                <a:spcPts val="0"/>
              </a:spcAft>
              <a:buNone/>
            </a:pPr>
            <a:endParaRPr>
              <a:solidFill>
                <a:srgbClr val="CC4125"/>
              </a:solidFill>
            </a:endParaRPr>
          </a:p>
          <a:p>
            <a:pPr marL="0" lvl="0" indent="0">
              <a:spcBef>
                <a:spcPts val="0"/>
              </a:spcBef>
              <a:spcAft>
                <a:spcPts val="0"/>
              </a:spcAft>
              <a:buNone/>
            </a:pPr>
            <a:r>
              <a:rPr lang="en" u="sng">
                <a:solidFill>
                  <a:srgbClr val="1155CC"/>
                </a:solidFill>
                <a:hlinkClick r:id="rId3"/>
              </a:rPr>
              <a:t>https://mashable.com/2018/02/28/how-to-turn-off-facebook-face-recognition/#D9SF01cRpqqV</a:t>
            </a:r>
            <a:endParaRPr>
              <a:solidFill>
                <a:schemeClr val="dk1"/>
              </a:solidFill>
            </a:endParaRPr>
          </a:p>
          <a:p>
            <a:pPr marL="0" lvl="0" indent="0">
              <a:spcBef>
                <a:spcPts val="0"/>
              </a:spcBef>
              <a:spcAft>
                <a:spcPts val="0"/>
              </a:spcAft>
              <a:buNone/>
            </a:pPr>
            <a:endParaRPr>
              <a:solidFill>
                <a:schemeClr val="dk1"/>
              </a:solidFill>
            </a:endParaRPr>
          </a:p>
          <a:p>
            <a:pPr marL="0" lvl="0" indent="0">
              <a:spcBef>
                <a:spcPts val="0"/>
              </a:spcBef>
              <a:spcAft>
                <a:spcPts val="0"/>
              </a:spcAft>
              <a:buNone/>
            </a:pPr>
            <a:r>
              <a:rPr lang="en">
                <a:solidFill>
                  <a:schemeClr val="dk1"/>
                </a:solidFill>
              </a:rPr>
              <a:t>https://icons8.com/icon/2576/csv</a:t>
            </a:r>
            <a:endParaRPr>
              <a:solidFill>
                <a:srgbClr val="CC4125"/>
              </a:solidFill>
            </a:endParaRPr>
          </a:p>
          <a:p>
            <a:pPr marL="457200" lvl="0" indent="-381000" rtl="0">
              <a:lnSpc>
                <a:spcPct val="150000"/>
              </a:lnSpc>
              <a:spcBef>
                <a:spcPts val="600"/>
              </a:spcBef>
              <a:spcAft>
                <a:spcPts val="0"/>
              </a:spcAft>
              <a:buClr>
                <a:srgbClr val="CC4125"/>
              </a:buClr>
              <a:buSzPts val="2400"/>
              <a:buFont typeface="Hind"/>
              <a:buChar char="›"/>
            </a:pPr>
            <a:r>
              <a:rPr lang="en" sz="2400">
                <a:solidFill>
                  <a:srgbClr val="CC4125"/>
                </a:solidFill>
                <a:latin typeface="Hind"/>
                <a:ea typeface="Hind"/>
                <a:cs typeface="Hind"/>
                <a:sym typeface="Hind"/>
              </a:rPr>
              <a:t>Develop tool that creates visualizations</a:t>
            </a:r>
            <a:endParaRPr sz="2400">
              <a:solidFill>
                <a:srgbClr val="CC4125"/>
              </a:solidFill>
              <a:latin typeface="Hind"/>
              <a:ea typeface="Hind"/>
              <a:cs typeface="Hind"/>
              <a:sym typeface="Hind"/>
            </a:endParaRPr>
          </a:p>
          <a:p>
            <a:pPr marL="457200" lvl="0" indent="-381000" rtl="0">
              <a:lnSpc>
                <a:spcPct val="150000"/>
              </a:lnSpc>
              <a:spcBef>
                <a:spcPts val="0"/>
              </a:spcBef>
              <a:spcAft>
                <a:spcPts val="0"/>
              </a:spcAft>
              <a:buClr>
                <a:srgbClr val="CC4125"/>
              </a:buClr>
              <a:buSzPts val="2400"/>
              <a:buFont typeface="Hind"/>
              <a:buChar char="›"/>
            </a:pPr>
            <a:r>
              <a:rPr lang="en" sz="2400">
                <a:solidFill>
                  <a:srgbClr val="CC4125"/>
                </a:solidFill>
                <a:latin typeface="Hind"/>
                <a:ea typeface="Hind"/>
                <a:cs typeface="Hind"/>
                <a:sym typeface="Hind"/>
              </a:rPr>
              <a:t>Use FACS emotion data gathered from VT study</a:t>
            </a:r>
            <a:endParaRPr sz="2400">
              <a:solidFill>
                <a:srgbClr val="CC4125"/>
              </a:solidFill>
              <a:latin typeface="Hind"/>
              <a:ea typeface="Hind"/>
              <a:cs typeface="Hind"/>
              <a:sym typeface="Hind"/>
            </a:endParaRPr>
          </a:p>
          <a:p>
            <a:pPr marL="457200" lvl="0" indent="-381000" rtl="0">
              <a:lnSpc>
                <a:spcPct val="150000"/>
              </a:lnSpc>
              <a:spcBef>
                <a:spcPts val="0"/>
              </a:spcBef>
              <a:spcAft>
                <a:spcPts val="0"/>
              </a:spcAft>
              <a:buClr>
                <a:srgbClr val="CC4125"/>
              </a:buClr>
              <a:buSzPts val="2400"/>
              <a:buFont typeface="Hind"/>
              <a:buChar char="›"/>
            </a:pPr>
            <a:r>
              <a:rPr lang="en" sz="2400">
                <a:solidFill>
                  <a:srgbClr val="CC4125"/>
                </a:solidFill>
                <a:latin typeface="Hind"/>
                <a:ea typeface="Hind"/>
                <a:cs typeface="Hind"/>
                <a:sym typeface="Hind"/>
              </a:rPr>
              <a:t>Include functionality to compare and contrast data sets</a:t>
            </a:r>
            <a:endParaRPr sz="2400">
              <a:solidFill>
                <a:srgbClr val="CC4125"/>
              </a:solidFill>
              <a:latin typeface="Hind"/>
              <a:ea typeface="Hind"/>
              <a:cs typeface="Hind"/>
              <a:sym typeface="Hind"/>
            </a:endParaRPr>
          </a:p>
          <a:p>
            <a:pPr marL="0" lvl="0" indent="0">
              <a:spcBef>
                <a:spcPts val="0"/>
              </a:spcBef>
              <a:spcAft>
                <a:spcPts val="0"/>
              </a:spcAft>
              <a:buNone/>
            </a:pPr>
            <a:endParaRPr>
              <a:solidFill>
                <a:srgbClr val="CC4125"/>
              </a:solidFill>
            </a:endParaRPr>
          </a:p>
        </p:txBody>
      </p:sp>
    </p:spTree>
    <p:extLst>
      <p:ext uri="{BB962C8B-B14F-4D97-AF65-F5344CB8AC3E}">
        <p14:creationId xmlns:p14="http://schemas.microsoft.com/office/powerpoint/2010/main" val="4255859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2" name="Shape 21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r>
              <a:rPr lang="en"/>
              <a:t>The majority of the code was written in Python, which consisted of object oriented design to handle tasks such as data processing. file storage, and most importantly connecting different endpoints together.</a:t>
            </a:r>
            <a:endParaRPr/>
          </a:p>
          <a:p>
            <a:pPr marL="0" lvl="0" indent="0">
              <a:spcBef>
                <a:spcPts val="0"/>
              </a:spcBef>
              <a:spcAft>
                <a:spcPts val="0"/>
              </a:spcAft>
              <a:buNone/>
            </a:pPr>
            <a:endParaRPr/>
          </a:p>
          <a:p>
            <a:pPr marL="0" lvl="0" indent="0">
              <a:spcBef>
                <a:spcPts val="0"/>
              </a:spcBef>
              <a:spcAft>
                <a:spcPts val="0"/>
              </a:spcAft>
              <a:buNone/>
            </a:pPr>
            <a:endParaRPr/>
          </a:p>
        </p:txBody>
      </p:sp>
    </p:spTree>
    <p:extLst>
      <p:ext uri="{BB962C8B-B14F-4D97-AF65-F5344CB8AC3E}">
        <p14:creationId xmlns:p14="http://schemas.microsoft.com/office/powerpoint/2010/main" val="41230084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886654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9" name="Shape 22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365920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Shape 2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5" name="Shape 23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Radar charts show average value of each emotion throughout the duration of the 5 minute video.</a:t>
            </a:r>
            <a:endParaRPr/>
          </a:p>
          <a:p>
            <a:pPr marL="0" lvl="0" indent="0" rtl="0">
              <a:spcBef>
                <a:spcPts val="0"/>
              </a:spcBef>
              <a:spcAft>
                <a:spcPts val="0"/>
              </a:spcAft>
              <a:buNone/>
            </a:pPr>
            <a:r>
              <a:rPr lang="en"/>
              <a:t>On this radar chart there are three colors, each corresponding to a different student’s average emotions.</a:t>
            </a:r>
            <a:endParaRPr/>
          </a:p>
          <a:p>
            <a:pPr marL="0" lvl="0" indent="0" rtl="0">
              <a:spcBef>
                <a:spcPts val="0"/>
              </a:spcBef>
              <a:spcAft>
                <a:spcPts val="0"/>
              </a:spcAft>
              <a:buNone/>
            </a:pPr>
            <a:r>
              <a:rPr lang="en"/>
              <a:t>These visualizations can be rotated and zoomed into, as well as hovered over by the cursor to see details of a measurement.</a:t>
            </a:r>
            <a:endParaRPr/>
          </a:p>
        </p:txBody>
      </p:sp>
    </p:spTree>
    <p:extLst>
      <p:ext uri="{BB962C8B-B14F-4D97-AF65-F5344CB8AC3E}">
        <p14:creationId xmlns:p14="http://schemas.microsoft.com/office/powerpoint/2010/main" val="1897573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1" name="Shape 241"/>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endParaRPr/>
          </a:p>
        </p:txBody>
      </p:sp>
    </p:spTree>
    <p:extLst>
      <p:ext uri="{BB962C8B-B14F-4D97-AF65-F5344CB8AC3E}">
        <p14:creationId xmlns:p14="http://schemas.microsoft.com/office/powerpoint/2010/main" val="36207503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a:t>The majority of the code was written in Python, which consisted of object oriented design to handle tasks such as data processing. file storage, and most importantly connecting different endpoints together.</a:t>
            </a:r>
            <a:endParaRPr/>
          </a:p>
          <a:p>
            <a:pPr marL="0" lvl="0" indent="0" rtl="0">
              <a:spcBef>
                <a:spcPts val="0"/>
              </a:spcBef>
              <a:spcAft>
                <a:spcPts val="0"/>
              </a:spcAft>
              <a:buNone/>
            </a:pPr>
            <a:endParaRPr/>
          </a:p>
          <a:p>
            <a:pPr marL="0" lvl="0" indent="0" rtl="0">
              <a:spcBef>
                <a:spcPts val="0"/>
              </a:spcBef>
              <a:spcAft>
                <a:spcPts val="0"/>
              </a:spcAft>
              <a:buNone/>
            </a:pPr>
            <a:endParaRPr/>
          </a:p>
        </p:txBody>
      </p:sp>
    </p:spTree>
    <p:extLst>
      <p:ext uri="{BB962C8B-B14F-4D97-AF65-F5344CB8AC3E}">
        <p14:creationId xmlns:p14="http://schemas.microsoft.com/office/powerpoint/2010/main" val="130911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2328150" y="1991825"/>
            <a:ext cx="4487700" cy="1159800"/>
          </a:xfrm>
          <a:prstGeom prst="rect">
            <a:avLst/>
          </a:prstGeom>
        </p:spPr>
        <p:txBody>
          <a:bodyPr spcFirstLastPara="1" wrap="square" lIns="91425" tIns="91425" rIns="91425" bIns="91425" anchor="ctr" anchorCtr="0"/>
          <a:lstStyle>
            <a:lvl1pPr lvl="0" algn="ctr">
              <a:spcBef>
                <a:spcPts val="0"/>
              </a:spcBef>
              <a:spcAft>
                <a:spcPts val="0"/>
              </a:spcAft>
              <a:buSzPts val="4600"/>
              <a:buNone/>
              <a:defRPr sz="46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0" name="Shape 10"/>
          <p:cNvSpPr/>
          <p:nvPr/>
        </p:nvSpPr>
        <p:spPr>
          <a:xfrm rot="5400000" flipH="1">
            <a:off x="6177275" y="-42337"/>
            <a:ext cx="3688200" cy="2246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1" name="Shape 11"/>
          <p:cNvSpPr/>
          <p:nvPr/>
        </p:nvSpPr>
        <p:spPr>
          <a:xfrm rot="5400000" flipH="1">
            <a:off x="-698074" y="3247200"/>
            <a:ext cx="3573900" cy="21771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 name="Shape 12"/>
          <p:cNvSpPr/>
          <p:nvPr/>
        </p:nvSpPr>
        <p:spPr>
          <a:xfrm rot="-5400000" flipH="1">
            <a:off x="-428544" y="2831032"/>
            <a:ext cx="2195100" cy="13380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 name="Shape 13"/>
          <p:cNvSpPr/>
          <p:nvPr/>
        </p:nvSpPr>
        <p:spPr>
          <a:xfrm rot="-5400000" flipH="1">
            <a:off x="563748" y="2068298"/>
            <a:ext cx="1518900" cy="9255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 name="Shape 14"/>
          <p:cNvSpPr/>
          <p:nvPr/>
        </p:nvSpPr>
        <p:spPr>
          <a:xfrm rot="5400000">
            <a:off x="-253698" y="2260564"/>
            <a:ext cx="1297200" cy="7899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 name="Shape 15"/>
          <p:cNvSpPr/>
          <p:nvPr/>
        </p:nvSpPr>
        <p:spPr>
          <a:xfrm rot="-5400000">
            <a:off x="-192598" y="1950593"/>
            <a:ext cx="985800" cy="6006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 name="Shape 16"/>
          <p:cNvSpPr/>
          <p:nvPr/>
        </p:nvSpPr>
        <p:spPr>
          <a:xfrm rot="5400000" flipH="1">
            <a:off x="7217675" y="1270025"/>
            <a:ext cx="2394600" cy="14589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 name="Shape 17"/>
          <p:cNvSpPr/>
          <p:nvPr/>
        </p:nvSpPr>
        <p:spPr>
          <a:xfrm rot="-5400000">
            <a:off x="7922499" y="2744289"/>
            <a:ext cx="1518600" cy="9255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8" name="Shape 18"/>
          <p:cNvSpPr/>
          <p:nvPr/>
        </p:nvSpPr>
        <p:spPr>
          <a:xfrm rot="-5400000" flipH="1">
            <a:off x="7315902" y="2802275"/>
            <a:ext cx="1027800" cy="6261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9" name="Shape 19"/>
          <p:cNvSpPr/>
          <p:nvPr/>
        </p:nvSpPr>
        <p:spPr>
          <a:xfrm rot="-5400000" flipH="1">
            <a:off x="6337825" y="578875"/>
            <a:ext cx="1520100" cy="9261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green gradient">
  <p:cSld name="BLANK_2">
    <p:bg>
      <p:bgPr>
        <a:gradFill>
          <a:gsLst>
            <a:gs pos="0">
              <a:srgbClr val="33CCCC"/>
            </a:gs>
            <a:gs pos="100000">
              <a:srgbClr val="66FF33"/>
            </a:gs>
          </a:gsLst>
          <a:lin ang="5400700" scaled="0"/>
        </a:gradFill>
        <a:effectLst/>
      </p:bgPr>
    </p:bg>
    <p:spTree>
      <p:nvGrpSpPr>
        <p:cNvPr id="1" name="Shape 135"/>
        <p:cNvGrpSpPr/>
        <p:nvPr/>
      </p:nvGrpSpPr>
      <p:grpSpPr>
        <a:xfrm>
          <a:off x="0" y="0"/>
          <a:ext cx="0" cy="0"/>
          <a:chOff x="0" y="0"/>
          <a:chExt cx="0" cy="0"/>
        </a:xfrm>
      </p:grpSpPr>
      <p:sp>
        <p:nvSpPr>
          <p:cNvPr id="136" name="Shape 136"/>
          <p:cNvSpPr/>
          <p:nvPr/>
        </p:nvSpPr>
        <p:spPr>
          <a:xfrm rot="5400000" flipH="1">
            <a:off x="7987926" y="280753"/>
            <a:ext cx="1436700" cy="8754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7" name="Shape 137"/>
          <p:cNvSpPr/>
          <p:nvPr/>
        </p:nvSpPr>
        <p:spPr>
          <a:xfrm rot="5400000" flipH="1">
            <a:off x="7711932" y="1152020"/>
            <a:ext cx="1779900" cy="10842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8" name="Shape 138"/>
          <p:cNvSpPr/>
          <p:nvPr/>
        </p:nvSpPr>
        <p:spPr>
          <a:xfrm rot="-5400000">
            <a:off x="8367248" y="1879235"/>
            <a:ext cx="965400" cy="588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9" name="Shape 139"/>
          <p:cNvSpPr/>
          <p:nvPr/>
        </p:nvSpPr>
        <p:spPr>
          <a:xfrm rot="-5400000">
            <a:off x="7784863" y="375260"/>
            <a:ext cx="768000" cy="4680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0" name="Shape 140"/>
          <p:cNvSpPr/>
          <p:nvPr/>
        </p:nvSpPr>
        <p:spPr>
          <a:xfrm rot="-5400000" flipH="1">
            <a:off x="8520834" y="2338254"/>
            <a:ext cx="542400" cy="3303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1" name="Shape 141"/>
          <p:cNvSpPr/>
          <p:nvPr/>
        </p:nvSpPr>
        <p:spPr>
          <a:xfrm rot="5400000" flipH="1">
            <a:off x="-280517" y="2947924"/>
            <a:ext cx="1435800" cy="8745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2" name="Shape 142"/>
          <p:cNvSpPr/>
          <p:nvPr/>
        </p:nvSpPr>
        <p:spPr>
          <a:xfrm rot="5400000">
            <a:off x="-191502" y="2612001"/>
            <a:ext cx="979200" cy="5961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3" name="Shape 143"/>
          <p:cNvSpPr/>
          <p:nvPr/>
        </p:nvSpPr>
        <p:spPr>
          <a:xfrm rot="-5400000" flipH="1">
            <a:off x="-209848" y="4278591"/>
            <a:ext cx="1074900" cy="6552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4" name="Shape 144"/>
          <p:cNvSpPr/>
          <p:nvPr/>
        </p:nvSpPr>
        <p:spPr>
          <a:xfrm rot="-5400000">
            <a:off x="-145501" y="2377842"/>
            <a:ext cx="744300" cy="453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5" name="Shape 145"/>
          <p:cNvSpPr/>
          <p:nvPr/>
        </p:nvSpPr>
        <p:spPr>
          <a:xfrm rot="-5400000" flipH="1">
            <a:off x="276152" y="3815879"/>
            <a:ext cx="743700" cy="453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purple gradient">
  <p:cSld name="BLANK_2_1">
    <p:bg>
      <p:bgPr>
        <a:gradFill>
          <a:gsLst>
            <a:gs pos="0">
              <a:srgbClr val="CC3399"/>
            </a:gs>
            <a:gs pos="100000">
              <a:srgbClr val="6699FF"/>
            </a:gs>
          </a:gsLst>
          <a:lin ang="5400700" scaled="0"/>
        </a:gradFill>
        <a:effectLst/>
      </p:bgPr>
    </p:bg>
    <p:spTree>
      <p:nvGrpSpPr>
        <p:cNvPr id="1" name="Shape 146"/>
        <p:cNvGrpSpPr/>
        <p:nvPr/>
      </p:nvGrpSpPr>
      <p:grpSpPr>
        <a:xfrm>
          <a:off x="0" y="0"/>
          <a:ext cx="0" cy="0"/>
          <a:chOff x="0" y="0"/>
          <a:chExt cx="0" cy="0"/>
        </a:xfrm>
      </p:grpSpPr>
      <p:sp>
        <p:nvSpPr>
          <p:cNvPr id="147" name="Shape 147"/>
          <p:cNvSpPr/>
          <p:nvPr/>
        </p:nvSpPr>
        <p:spPr>
          <a:xfrm rot="5400000" flipH="1">
            <a:off x="7987926" y="280753"/>
            <a:ext cx="1436700" cy="8754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8" name="Shape 148"/>
          <p:cNvSpPr/>
          <p:nvPr/>
        </p:nvSpPr>
        <p:spPr>
          <a:xfrm rot="5400000" flipH="1">
            <a:off x="7711932" y="1152020"/>
            <a:ext cx="1779900" cy="10842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49" name="Shape 149"/>
          <p:cNvSpPr/>
          <p:nvPr/>
        </p:nvSpPr>
        <p:spPr>
          <a:xfrm rot="-5400000">
            <a:off x="8367248" y="1879235"/>
            <a:ext cx="965400" cy="588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0" name="Shape 150"/>
          <p:cNvSpPr/>
          <p:nvPr/>
        </p:nvSpPr>
        <p:spPr>
          <a:xfrm rot="-5400000">
            <a:off x="7784863" y="375260"/>
            <a:ext cx="768000" cy="4680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1" name="Shape 151"/>
          <p:cNvSpPr/>
          <p:nvPr/>
        </p:nvSpPr>
        <p:spPr>
          <a:xfrm rot="-5400000" flipH="1">
            <a:off x="8520834" y="2338254"/>
            <a:ext cx="542400" cy="3303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2" name="Shape 152"/>
          <p:cNvSpPr/>
          <p:nvPr/>
        </p:nvSpPr>
        <p:spPr>
          <a:xfrm rot="5400000" flipH="1">
            <a:off x="-280517" y="2947924"/>
            <a:ext cx="1435800" cy="8745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3" name="Shape 153"/>
          <p:cNvSpPr/>
          <p:nvPr/>
        </p:nvSpPr>
        <p:spPr>
          <a:xfrm rot="5400000">
            <a:off x="-191502" y="2612001"/>
            <a:ext cx="979200" cy="5961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4" name="Shape 154"/>
          <p:cNvSpPr/>
          <p:nvPr/>
        </p:nvSpPr>
        <p:spPr>
          <a:xfrm rot="-5400000" flipH="1">
            <a:off x="-209848" y="4278591"/>
            <a:ext cx="1074900" cy="6552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5" name="Shape 155"/>
          <p:cNvSpPr/>
          <p:nvPr/>
        </p:nvSpPr>
        <p:spPr>
          <a:xfrm rot="-5400000">
            <a:off x="-145501" y="2377842"/>
            <a:ext cx="744300" cy="453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6" name="Shape 156"/>
          <p:cNvSpPr/>
          <p:nvPr/>
        </p:nvSpPr>
        <p:spPr>
          <a:xfrm rot="-5400000" flipH="1">
            <a:off x="276152" y="3815879"/>
            <a:ext cx="743700" cy="453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lank orange gradient">
  <p:cSld name="BLANK_2_1_1">
    <p:bg>
      <p:bgPr>
        <a:gradFill>
          <a:gsLst>
            <a:gs pos="0">
              <a:srgbClr val="FF0066"/>
            </a:gs>
            <a:gs pos="100000">
              <a:srgbClr val="FF9900"/>
            </a:gs>
          </a:gsLst>
          <a:lin ang="5400700" scaled="0"/>
        </a:gradFill>
        <a:effectLst/>
      </p:bgPr>
    </p:bg>
    <p:spTree>
      <p:nvGrpSpPr>
        <p:cNvPr id="1" name="Shape 157"/>
        <p:cNvGrpSpPr/>
        <p:nvPr/>
      </p:nvGrpSpPr>
      <p:grpSpPr>
        <a:xfrm>
          <a:off x="0" y="0"/>
          <a:ext cx="0" cy="0"/>
          <a:chOff x="0" y="0"/>
          <a:chExt cx="0" cy="0"/>
        </a:xfrm>
      </p:grpSpPr>
      <p:sp>
        <p:nvSpPr>
          <p:cNvPr id="158" name="Shape 158"/>
          <p:cNvSpPr/>
          <p:nvPr/>
        </p:nvSpPr>
        <p:spPr>
          <a:xfrm rot="5400000" flipH="1">
            <a:off x="7987926" y="280753"/>
            <a:ext cx="1436700" cy="8754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59" name="Shape 159"/>
          <p:cNvSpPr/>
          <p:nvPr/>
        </p:nvSpPr>
        <p:spPr>
          <a:xfrm rot="5400000" flipH="1">
            <a:off x="7711932" y="1152020"/>
            <a:ext cx="1779900" cy="10842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0" name="Shape 160"/>
          <p:cNvSpPr/>
          <p:nvPr/>
        </p:nvSpPr>
        <p:spPr>
          <a:xfrm rot="-5400000">
            <a:off x="8367248" y="1879235"/>
            <a:ext cx="965400" cy="588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1" name="Shape 161"/>
          <p:cNvSpPr/>
          <p:nvPr/>
        </p:nvSpPr>
        <p:spPr>
          <a:xfrm rot="-5400000">
            <a:off x="7784863" y="375260"/>
            <a:ext cx="768000" cy="4680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2" name="Shape 162"/>
          <p:cNvSpPr/>
          <p:nvPr/>
        </p:nvSpPr>
        <p:spPr>
          <a:xfrm rot="-5400000" flipH="1">
            <a:off x="8520834" y="2338254"/>
            <a:ext cx="542400" cy="3303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3" name="Shape 163"/>
          <p:cNvSpPr/>
          <p:nvPr/>
        </p:nvSpPr>
        <p:spPr>
          <a:xfrm rot="5400000" flipH="1">
            <a:off x="-280517" y="2947924"/>
            <a:ext cx="1435800" cy="8745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4" name="Shape 164"/>
          <p:cNvSpPr/>
          <p:nvPr/>
        </p:nvSpPr>
        <p:spPr>
          <a:xfrm rot="5400000">
            <a:off x="-191502" y="2612001"/>
            <a:ext cx="979200" cy="5961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5" name="Shape 165"/>
          <p:cNvSpPr/>
          <p:nvPr/>
        </p:nvSpPr>
        <p:spPr>
          <a:xfrm rot="-5400000" flipH="1">
            <a:off x="-209848" y="4278591"/>
            <a:ext cx="1074900" cy="655200"/>
          </a:xfrm>
          <a:prstGeom prst="parallelogram">
            <a:avLst>
              <a:gd name="adj" fmla="val 81897"/>
            </a:avLst>
          </a:prstGeom>
          <a:solidFill>
            <a:srgbClr val="FFFFFF">
              <a:alpha val="4885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6" name="Shape 166"/>
          <p:cNvSpPr/>
          <p:nvPr/>
        </p:nvSpPr>
        <p:spPr>
          <a:xfrm rot="-5400000">
            <a:off x="-145501" y="2377842"/>
            <a:ext cx="744300" cy="453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67" name="Shape 167"/>
          <p:cNvSpPr/>
          <p:nvPr/>
        </p:nvSpPr>
        <p:spPr>
          <a:xfrm rot="-5400000" flipH="1">
            <a:off x="276152" y="3815879"/>
            <a:ext cx="743700" cy="4533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Blank big">
  <p:cSld name="BLANK_1">
    <p:spTree>
      <p:nvGrpSpPr>
        <p:cNvPr id="1" name="Shape 168"/>
        <p:cNvGrpSpPr/>
        <p:nvPr/>
      </p:nvGrpSpPr>
      <p:grpSpPr>
        <a:xfrm>
          <a:off x="0" y="0"/>
          <a:ext cx="0" cy="0"/>
          <a:chOff x="0" y="0"/>
          <a:chExt cx="0" cy="0"/>
        </a:xfrm>
      </p:grpSpPr>
      <p:grpSp>
        <p:nvGrpSpPr>
          <p:cNvPr id="169" name="Shape 169"/>
          <p:cNvGrpSpPr/>
          <p:nvPr/>
        </p:nvGrpSpPr>
        <p:grpSpPr>
          <a:xfrm>
            <a:off x="7395202" y="-6"/>
            <a:ext cx="1748884" cy="4013021"/>
            <a:chOff x="7395202" y="-6"/>
            <a:chExt cx="1748884" cy="4013021"/>
          </a:xfrm>
        </p:grpSpPr>
        <p:sp>
          <p:nvSpPr>
            <p:cNvPr id="170" name="Shape 170"/>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1" name="Shape 171"/>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2" name="Shape 172"/>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3" name="Shape 173"/>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4" name="Shape 174"/>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175" name="Shape 175"/>
          <p:cNvSpPr/>
          <p:nvPr/>
        </p:nvSpPr>
        <p:spPr>
          <a:xfrm rot="5400000" flipH="1">
            <a:off x="-479615" y="1845054"/>
            <a:ext cx="2455200" cy="14958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6" name="Shape 176"/>
          <p:cNvSpPr/>
          <p:nvPr/>
        </p:nvSpPr>
        <p:spPr>
          <a:xfrm rot="5400000">
            <a:off x="-262152" y="1526813"/>
            <a:ext cx="1340700" cy="816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7" name="Shape 177"/>
          <p:cNvSpPr/>
          <p:nvPr/>
        </p:nvSpPr>
        <p:spPr>
          <a:xfrm rot="-5400000" flipH="1">
            <a:off x="-358955" y="3663589"/>
            <a:ext cx="1838400" cy="11205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8" name="Shape 178"/>
          <p:cNvSpPr/>
          <p:nvPr/>
        </p:nvSpPr>
        <p:spPr>
          <a:xfrm rot="-5400000">
            <a:off x="-199052" y="1206482"/>
            <a:ext cx="1018800" cy="6207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79" name="Shape 179"/>
          <p:cNvSpPr/>
          <p:nvPr/>
        </p:nvSpPr>
        <p:spPr>
          <a:xfrm rot="-5400000" flipH="1">
            <a:off x="472234" y="3024661"/>
            <a:ext cx="1272000" cy="7752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_2">
  <p:cSld name="TITLE_2">
    <p:spTree>
      <p:nvGrpSpPr>
        <p:cNvPr id="1" name="Shape 180"/>
        <p:cNvGrpSpPr/>
        <p:nvPr/>
      </p:nvGrpSpPr>
      <p:grpSpPr>
        <a:xfrm>
          <a:off x="0" y="0"/>
          <a:ext cx="0" cy="0"/>
          <a:chOff x="0" y="0"/>
          <a:chExt cx="0" cy="0"/>
        </a:xfrm>
      </p:grpSpPr>
      <p:sp>
        <p:nvSpPr>
          <p:cNvPr id="181" name="Shape 181"/>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82" name="Shape 18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rtl="0">
              <a:lnSpc>
                <a:spcPct val="100000"/>
              </a:lnSpc>
              <a:spcBef>
                <a:spcPts val="60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183" name="Shape 18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spcBef>
                <a:spcPts val="0"/>
              </a:spcBef>
              <a:spcAft>
                <a:spcPts val="0"/>
              </a:spcAft>
              <a:buNone/>
            </a:pPr>
            <a:fld id="{00000000-1234-1234-1234-123412341234}" type="slidenum">
              <a:rPr lang="en"/>
              <a:t>‹#›</a:t>
            </a:fld>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20"/>
        <p:cNvGrpSpPr/>
        <p:nvPr/>
      </p:nvGrpSpPr>
      <p:grpSpPr>
        <a:xfrm>
          <a:off x="0" y="0"/>
          <a:ext cx="0" cy="0"/>
          <a:chOff x="0" y="0"/>
          <a:chExt cx="0" cy="0"/>
        </a:xfrm>
      </p:grpSpPr>
      <p:sp>
        <p:nvSpPr>
          <p:cNvPr id="21" name="Shape 21"/>
          <p:cNvSpPr txBox="1">
            <a:spLocks noGrp="1"/>
          </p:cNvSpPr>
          <p:nvPr>
            <p:ph type="ctrTitle"/>
          </p:nvPr>
        </p:nvSpPr>
        <p:spPr>
          <a:xfrm>
            <a:off x="2647900" y="1659550"/>
            <a:ext cx="3848100" cy="1159800"/>
          </a:xfrm>
          <a:prstGeom prst="rect">
            <a:avLst/>
          </a:prstGeom>
        </p:spPr>
        <p:txBody>
          <a:bodyPr spcFirstLastPara="1" wrap="square" lIns="91425" tIns="91425" rIns="91425" bIns="91425" anchor="b" anchorCtr="0"/>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22" name="Shape 22"/>
          <p:cNvSpPr txBox="1">
            <a:spLocks noGrp="1"/>
          </p:cNvSpPr>
          <p:nvPr>
            <p:ph type="subTitle" idx="1"/>
          </p:nvPr>
        </p:nvSpPr>
        <p:spPr>
          <a:xfrm>
            <a:off x="2647975" y="2763850"/>
            <a:ext cx="3848100" cy="784800"/>
          </a:xfrm>
          <a:prstGeom prst="rect">
            <a:avLst/>
          </a:prstGeom>
        </p:spPr>
        <p:txBody>
          <a:bodyPr spcFirstLastPara="1" wrap="square" lIns="91425" tIns="91425" rIns="91425" bIns="91425" anchor="t" anchorCtr="0"/>
          <a:lstStyle>
            <a:lvl1pPr lvl="0" algn="ctr" rtl="0">
              <a:spcBef>
                <a:spcPts val="0"/>
              </a:spcBef>
              <a:spcAft>
                <a:spcPts val="0"/>
              </a:spcAft>
              <a:buClr>
                <a:srgbClr val="33CCFF"/>
              </a:buClr>
              <a:buSzPts val="1800"/>
              <a:buNone/>
              <a:defRPr sz="1800">
                <a:solidFill>
                  <a:srgbClr val="33CCFF"/>
                </a:solidFill>
              </a:defRPr>
            </a:lvl1pPr>
            <a:lvl2pPr lvl="1" algn="ctr" rtl="0">
              <a:spcBef>
                <a:spcPts val="0"/>
              </a:spcBef>
              <a:spcAft>
                <a:spcPts val="0"/>
              </a:spcAft>
              <a:buClr>
                <a:srgbClr val="33CCFF"/>
              </a:buClr>
              <a:buSzPts val="1800"/>
              <a:buNone/>
              <a:defRPr sz="1800">
                <a:solidFill>
                  <a:srgbClr val="33CCFF"/>
                </a:solidFill>
              </a:defRPr>
            </a:lvl2pPr>
            <a:lvl3pPr lvl="2" algn="ctr" rtl="0">
              <a:spcBef>
                <a:spcPts val="0"/>
              </a:spcBef>
              <a:spcAft>
                <a:spcPts val="0"/>
              </a:spcAft>
              <a:buClr>
                <a:srgbClr val="33CCFF"/>
              </a:buClr>
              <a:buSzPts val="1800"/>
              <a:buNone/>
              <a:defRPr sz="1800">
                <a:solidFill>
                  <a:srgbClr val="33CCFF"/>
                </a:solidFill>
              </a:defRPr>
            </a:lvl3pPr>
            <a:lvl4pPr lvl="3" algn="ctr" rtl="0">
              <a:spcBef>
                <a:spcPts val="0"/>
              </a:spcBef>
              <a:spcAft>
                <a:spcPts val="0"/>
              </a:spcAft>
              <a:buClr>
                <a:srgbClr val="33CCFF"/>
              </a:buClr>
              <a:buSzPts val="1800"/>
              <a:buNone/>
              <a:defRPr sz="1800">
                <a:solidFill>
                  <a:srgbClr val="33CCFF"/>
                </a:solidFill>
              </a:defRPr>
            </a:lvl4pPr>
            <a:lvl5pPr lvl="4" algn="ctr" rtl="0">
              <a:spcBef>
                <a:spcPts val="0"/>
              </a:spcBef>
              <a:spcAft>
                <a:spcPts val="0"/>
              </a:spcAft>
              <a:buClr>
                <a:srgbClr val="33CCFF"/>
              </a:buClr>
              <a:buSzPts val="1800"/>
              <a:buNone/>
              <a:defRPr sz="1800">
                <a:solidFill>
                  <a:srgbClr val="33CCFF"/>
                </a:solidFill>
              </a:defRPr>
            </a:lvl5pPr>
            <a:lvl6pPr lvl="5" algn="ctr" rtl="0">
              <a:spcBef>
                <a:spcPts val="0"/>
              </a:spcBef>
              <a:spcAft>
                <a:spcPts val="0"/>
              </a:spcAft>
              <a:buClr>
                <a:srgbClr val="33CCFF"/>
              </a:buClr>
              <a:buSzPts val="1800"/>
              <a:buNone/>
              <a:defRPr sz="1800">
                <a:solidFill>
                  <a:srgbClr val="33CCFF"/>
                </a:solidFill>
              </a:defRPr>
            </a:lvl6pPr>
            <a:lvl7pPr lvl="6" algn="ctr" rtl="0">
              <a:spcBef>
                <a:spcPts val="0"/>
              </a:spcBef>
              <a:spcAft>
                <a:spcPts val="0"/>
              </a:spcAft>
              <a:buClr>
                <a:srgbClr val="33CCFF"/>
              </a:buClr>
              <a:buSzPts val="1800"/>
              <a:buNone/>
              <a:defRPr sz="1800">
                <a:solidFill>
                  <a:srgbClr val="33CCFF"/>
                </a:solidFill>
              </a:defRPr>
            </a:lvl7pPr>
            <a:lvl8pPr lvl="7" algn="ctr" rtl="0">
              <a:spcBef>
                <a:spcPts val="0"/>
              </a:spcBef>
              <a:spcAft>
                <a:spcPts val="0"/>
              </a:spcAft>
              <a:buClr>
                <a:srgbClr val="33CCFF"/>
              </a:buClr>
              <a:buSzPts val="1800"/>
              <a:buNone/>
              <a:defRPr sz="1800">
                <a:solidFill>
                  <a:srgbClr val="33CCFF"/>
                </a:solidFill>
              </a:defRPr>
            </a:lvl8pPr>
            <a:lvl9pPr lvl="8" algn="ctr" rtl="0">
              <a:spcBef>
                <a:spcPts val="0"/>
              </a:spcBef>
              <a:spcAft>
                <a:spcPts val="0"/>
              </a:spcAft>
              <a:buClr>
                <a:srgbClr val="33CCFF"/>
              </a:buClr>
              <a:buSzPts val="1800"/>
              <a:buNone/>
              <a:defRPr sz="1800">
                <a:solidFill>
                  <a:srgbClr val="33CCFF"/>
                </a:solidFill>
              </a:defRPr>
            </a:lvl9pPr>
          </a:lstStyle>
          <a:p>
            <a:endParaRPr/>
          </a:p>
        </p:txBody>
      </p:sp>
      <p:sp>
        <p:nvSpPr>
          <p:cNvPr id="23" name="Shape 23"/>
          <p:cNvSpPr/>
          <p:nvPr/>
        </p:nvSpPr>
        <p:spPr>
          <a:xfrm rot="5400000" flipH="1">
            <a:off x="6177275" y="-42337"/>
            <a:ext cx="3688200" cy="2246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4" name="Shape 24"/>
          <p:cNvSpPr/>
          <p:nvPr/>
        </p:nvSpPr>
        <p:spPr>
          <a:xfrm rot="5400000" flipH="1">
            <a:off x="-698074" y="3247200"/>
            <a:ext cx="3573900" cy="21771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5" name="Shape 25"/>
          <p:cNvSpPr/>
          <p:nvPr/>
        </p:nvSpPr>
        <p:spPr>
          <a:xfrm rot="-5400000" flipH="1">
            <a:off x="-428544" y="2831032"/>
            <a:ext cx="2195100" cy="13380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6" name="Shape 26"/>
          <p:cNvSpPr/>
          <p:nvPr/>
        </p:nvSpPr>
        <p:spPr>
          <a:xfrm rot="-5400000" flipH="1">
            <a:off x="563748" y="2068298"/>
            <a:ext cx="1518900" cy="9255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7" name="Shape 27"/>
          <p:cNvSpPr/>
          <p:nvPr/>
        </p:nvSpPr>
        <p:spPr>
          <a:xfrm rot="5400000">
            <a:off x="-253698" y="2260564"/>
            <a:ext cx="1297200" cy="7899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8" name="Shape 28"/>
          <p:cNvSpPr/>
          <p:nvPr/>
        </p:nvSpPr>
        <p:spPr>
          <a:xfrm rot="-5400000">
            <a:off x="-192598" y="1950593"/>
            <a:ext cx="985800" cy="6006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29" name="Shape 29"/>
          <p:cNvSpPr/>
          <p:nvPr/>
        </p:nvSpPr>
        <p:spPr>
          <a:xfrm rot="5400000" flipH="1">
            <a:off x="7217675" y="1270025"/>
            <a:ext cx="2394600" cy="14589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0" name="Shape 30"/>
          <p:cNvSpPr/>
          <p:nvPr/>
        </p:nvSpPr>
        <p:spPr>
          <a:xfrm rot="-5400000">
            <a:off x="7922499" y="2744289"/>
            <a:ext cx="1518600" cy="9255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1" name="Shape 31"/>
          <p:cNvSpPr/>
          <p:nvPr/>
        </p:nvSpPr>
        <p:spPr>
          <a:xfrm rot="-5400000" flipH="1">
            <a:off x="7315902" y="2802275"/>
            <a:ext cx="1027800" cy="6261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2" name="Shape 32"/>
          <p:cNvSpPr/>
          <p:nvPr/>
        </p:nvSpPr>
        <p:spPr>
          <a:xfrm rot="-5400000" flipH="1">
            <a:off x="6337825" y="578875"/>
            <a:ext cx="1520100" cy="9261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33"/>
        <p:cNvGrpSpPr/>
        <p:nvPr/>
      </p:nvGrpSpPr>
      <p:grpSpPr>
        <a:xfrm>
          <a:off x="0" y="0"/>
          <a:ext cx="0" cy="0"/>
          <a:chOff x="0" y="0"/>
          <a:chExt cx="0" cy="0"/>
        </a:xfrm>
      </p:grpSpPr>
      <p:sp>
        <p:nvSpPr>
          <p:cNvPr id="34" name="Shape 34"/>
          <p:cNvSpPr txBox="1">
            <a:spLocks noGrp="1"/>
          </p:cNvSpPr>
          <p:nvPr>
            <p:ph type="body" idx="1"/>
          </p:nvPr>
        </p:nvSpPr>
        <p:spPr>
          <a:xfrm>
            <a:off x="2225675" y="2161800"/>
            <a:ext cx="4692600" cy="819900"/>
          </a:xfrm>
          <a:prstGeom prst="rect">
            <a:avLst/>
          </a:prstGeom>
        </p:spPr>
        <p:txBody>
          <a:bodyPr spcFirstLastPara="1" wrap="square" lIns="91425" tIns="91425" rIns="91425" bIns="91425" anchor="ctr" anchorCtr="0"/>
          <a:lstStyle>
            <a:lvl1pPr marL="457200" lvl="0" indent="-381000" algn="ctr" rtl="0">
              <a:spcBef>
                <a:spcPts val="600"/>
              </a:spcBef>
              <a:spcAft>
                <a:spcPts val="0"/>
              </a:spcAft>
              <a:buSzPts val="2400"/>
              <a:buChar char="›"/>
              <a:defRPr b="1" i="1"/>
            </a:lvl1pPr>
            <a:lvl2pPr marL="914400" lvl="1" indent="-381000" algn="ctr" rtl="0">
              <a:spcBef>
                <a:spcPts val="0"/>
              </a:spcBef>
              <a:spcAft>
                <a:spcPts val="0"/>
              </a:spcAft>
              <a:buSzPts val="2400"/>
              <a:buChar char="›"/>
              <a:defRPr b="1" i="1"/>
            </a:lvl2pPr>
            <a:lvl3pPr marL="1371600" lvl="2" indent="-381000" algn="ctr" rtl="0">
              <a:spcBef>
                <a:spcPts val="0"/>
              </a:spcBef>
              <a:spcAft>
                <a:spcPts val="0"/>
              </a:spcAft>
              <a:buSzPts val="2400"/>
              <a:buChar char="›"/>
              <a:defRPr b="1" i="1"/>
            </a:lvl3pPr>
            <a:lvl4pPr marL="1828800" lvl="3" indent="-381000" algn="ctr" rtl="0">
              <a:spcBef>
                <a:spcPts val="0"/>
              </a:spcBef>
              <a:spcAft>
                <a:spcPts val="0"/>
              </a:spcAft>
              <a:buSzPts val="2400"/>
              <a:buChar char="›"/>
              <a:defRPr b="1" i="1"/>
            </a:lvl4pPr>
            <a:lvl5pPr marL="2286000" lvl="4" indent="-381000" algn="ctr" rtl="0">
              <a:spcBef>
                <a:spcPts val="0"/>
              </a:spcBef>
              <a:spcAft>
                <a:spcPts val="0"/>
              </a:spcAft>
              <a:buSzPts val="2400"/>
              <a:buChar char="›"/>
              <a:defRPr b="1" i="1"/>
            </a:lvl5pPr>
            <a:lvl6pPr marL="2743200" lvl="5" indent="-381000" algn="ctr" rtl="0">
              <a:spcBef>
                <a:spcPts val="0"/>
              </a:spcBef>
              <a:spcAft>
                <a:spcPts val="0"/>
              </a:spcAft>
              <a:buSzPts val="2400"/>
              <a:buChar char="›"/>
              <a:defRPr b="1" i="1"/>
            </a:lvl6pPr>
            <a:lvl7pPr marL="3200400" lvl="6" indent="-381000" algn="ctr" rtl="0">
              <a:spcBef>
                <a:spcPts val="0"/>
              </a:spcBef>
              <a:spcAft>
                <a:spcPts val="0"/>
              </a:spcAft>
              <a:buSzPts val="2400"/>
              <a:buChar char="›"/>
              <a:defRPr b="1" i="1"/>
            </a:lvl7pPr>
            <a:lvl8pPr marL="3657600" lvl="7" indent="-381000" algn="ctr" rtl="0">
              <a:spcBef>
                <a:spcPts val="0"/>
              </a:spcBef>
              <a:spcAft>
                <a:spcPts val="0"/>
              </a:spcAft>
              <a:buSzPts val="2400"/>
              <a:buChar char="›"/>
              <a:defRPr b="1" i="1"/>
            </a:lvl8pPr>
            <a:lvl9pPr marL="4114800" lvl="8" indent="-381000" algn="ctr">
              <a:spcBef>
                <a:spcPts val="0"/>
              </a:spcBef>
              <a:spcAft>
                <a:spcPts val="0"/>
              </a:spcAft>
              <a:buSzPts val="2400"/>
              <a:buChar char="»"/>
              <a:defRPr b="1" i="1"/>
            </a:lvl9pPr>
          </a:lstStyle>
          <a:p>
            <a:endParaRPr/>
          </a:p>
        </p:txBody>
      </p:sp>
      <p:grpSp>
        <p:nvGrpSpPr>
          <p:cNvPr id="35" name="Shape 35"/>
          <p:cNvGrpSpPr/>
          <p:nvPr/>
        </p:nvGrpSpPr>
        <p:grpSpPr>
          <a:xfrm>
            <a:off x="7395202" y="-6"/>
            <a:ext cx="1748884" cy="4013021"/>
            <a:chOff x="7395202" y="-6"/>
            <a:chExt cx="1748884" cy="4013021"/>
          </a:xfrm>
        </p:grpSpPr>
        <p:sp>
          <p:nvSpPr>
            <p:cNvPr id="36" name="Shape 36"/>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7" name="Shape 37"/>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8" name="Shape 38"/>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39" name="Shape 39"/>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0" name="Shape 40"/>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
        <p:nvSpPr>
          <p:cNvPr id="41" name="Shape 41"/>
          <p:cNvSpPr/>
          <p:nvPr/>
        </p:nvSpPr>
        <p:spPr>
          <a:xfrm rot="5400000" flipH="1">
            <a:off x="-479615" y="1845054"/>
            <a:ext cx="2455200" cy="14958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2" name="Shape 42"/>
          <p:cNvSpPr/>
          <p:nvPr/>
        </p:nvSpPr>
        <p:spPr>
          <a:xfrm rot="5400000">
            <a:off x="-262152" y="1526813"/>
            <a:ext cx="1340700" cy="816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3" name="Shape 43"/>
          <p:cNvSpPr/>
          <p:nvPr/>
        </p:nvSpPr>
        <p:spPr>
          <a:xfrm rot="-5400000" flipH="1">
            <a:off x="-358955" y="3663588"/>
            <a:ext cx="1838400" cy="11205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4" name="Shape 44"/>
          <p:cNvSpPr/>
          <p:nvPr/>
        </p:nvSpPr>
        <p:spPr>
          <a:xfrm rot="-5400000">
            <a:off x="-199052" y="1206482"/>
            <a:ext cx="1018800" cy="6207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45" name="Shape 45"/>
          <p:cNvSpPr/>
          <p:nvPr/>
        </p:nvSpPr>
        <p:spPr>
          <a:xfrm rot="-5400000" flipH="1">
            <a:off x="472234" y="3024661"/>
            <a:ext cx="1272000" cy="7752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067088" y="912850"/>
            <a:ext cx="5972100" cy="6360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48" name="Shape 48"/>
          <p:cNvSpPr txBox="1">
            <a:spLocks noGrp="1"/>
          </p:cNvSpPr>
          <p:nvPr>
            <p:ph type="body" idx="1"/>
          </p:nvPr>
        </p:nvSpPr>
        <p:spPr>
          <a:xfrm>
            <a:off x="1067088" y="1650548"/>
            <a:ext cx="5972100" cy="2764500"/>
          </a:xfrm>
          <a:prstGeom prst="rect">
            <a:avLst/>
          </a:prstGeom>
        </p:spPr>
        <p:txBody>
          <a:bodyPr spcFirstLastPara="1" wrap="square" lIns="91425" tIns="91425" rIns="91425" bIns="91425" anchor="t" anchorCtr="0"/>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endParaRPr/>
          </a:p>
        </p:txBody>
      </p:sp>
      <p:grpSp>
        <p:nvGrpSpPr>
          <p:cNvPr id="49" name="Shape 49"/>
          <p:cNvGrpSpPr/>
          <p:nvPr/>
        </p:nvGrpSpPr>
        <p:grpSpPr>
          <a:xfrm>
            <a:off x="7395202" y="-6"/>
            <a:ext cx="1748884" cy="4013021"/>
            <a:chOff x="7395202" y="-6"/>
            <a:chExt cx="1748884" cy="4013021"/>
          </a:xfrm>
        </p:grpSpPr>
        <p:sp>
          <p:nvSpPr>
            <p:cNvPr id="50" name="Shape 50"/>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1" name="Shape 51"/>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2" name="Shape 52"/>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3" name="Shape 53"/>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4" name="Shape 54"/>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55" name="Shape 55"/>
          <p:cNvGrpSpPr/>
          <p:nvPr/>
        </p:nvGrpSpPr>
        <p:grpSpPr>
          <a:xfrm>
            <a:off x="3" y="2738679"/>
            <a:ext cx="722480" cy="2404814"/>
            <a:chOff x="3" y="2750304"/>
            <a:chExt cx="722480" cy="2404814"/>
          </a:xfrm>
        </p:grpSpPr>
        <p:sp>
          <p:nvSpPr>
            <p:cNvPr id="56" name="Shape 56"/>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7" name="Shape 57"/>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8" name="Shape 58"/>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59" name="Shape 59"/>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60" name="Shape 60"/>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1067088" y="912850"/>
            <a:ext cx="5972100" cy="6360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63" name="Shape 63"/>
          <p:cNvSpPr txBox="1">
            <a:spLocks noGrp="1"/>
          </p:cNvSpPr>
          <p:nvPr>
            <p:ph type="body" idx="1"/>
          </p:nvPr>
        </p:nvSpPr>
        <p:spPr>
          <a:xfrm>
            <a:off x="1067100" y="1706950"/>
            <a:ext cx="2977800" cy="32187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sp>
        <p:nvSpPr>
          <p:cNvPr id="64" name="Shape 64"/>
          <p:cNvSpPr txBox="1">
            <a:spLocks noGrp="1"/>
          </p:cNvSpPr>
          <p:nvPr>
            <p:ph type="body" idx="2"/>
          </p:nvPr>
        </p:nvSpPr>
        <p:spPr>
          <a:xfrm>
            <a:off x="4224149" y="1706950"/>
            <a:ext cx="2977800" cy="3218700"/>
          </a:xfrm>
          <a:prstGeom prst="rect">
            <a:avLst/>
          </a:prstGeom>
        </p:spPr>
        <p:txBody>
          <a:bodyPr spcFirstLastPara="1" wrap="square" lIns="91425" tIns="91425" rIns="91425" bIns="91425" anchor="t" anchorCtr="0"/>
          <a:lstStyle>
            <a:lvl1pPr marL="457200" lvl="0" indent="-342900">
              <a:spcBef>
                <a:spcPts val="600"/>
              </a:spcBef>
              <a:spcAft>
                <a:spcPts val="0"/>
              </a:spcAft>
              <a:buSzPts val="1800"/>
              <a:buChar char="›"/>
              <a:defRPr sz="1800"/>
            </a:lvl1pPr>
            <a:lvl2pPr marL="914400" lvl="1" indent="-342900">
              <a:spcBef>
                <a:spcPts val="0"/>
              </a:spcBef>
              <a:spcAft>
                <a:spcPts val="0"/>
              </a:spcAft>
              <a:buSzPts val="1800"/>
              <a:buChar char="›"/>
              <a:defRPr sz="1800"/>
            </a:lvl2pPr>
            <a:lvl3pPr marL="1371600" lvl="2" indent="-342900">
              <a:spcBef>
                <a:spcPts val="0"/>
              </a:spcBef>
              <a:spcAft>
                <a:spcPts val="0"/>
              </a:spcAft>
              <a:buSzPts val="1800"/>
              <a:buChar char="›"/>
              <a:defRPr sz="1800"/>
            </a:lvl3pPr>
            <a:lvl4pPr marL="1828800" lvl="3" indent="-342900">
              <a:spcBef>
                <a:spcPts val="0"/>
              </a:spcBef>
              <a:spcAft>
                <a:spcPts val="0"/>
              </a:spcAft>
              <a:buSzPts val="1800"/>
              <a:buChar char="›"/>
              <a:defRPr sz="1800"/>
            </a:lvl4pPr>
            <a:lvl5pPr marL="2286000" lvl="4" indent="-342900">
              <a:spcBef>
                <a:spcPts val="0"/>
              </a:spcBef>
              <a:spcAft>
                <a:spcPts val="0"/>
              </a:spcAft>
              <a:buSzPts val="1800"/>
              <a:buChar char="›"/>
              <a:defRPr sz="1800"/>
            </a:lvl5pPr>
            <a:lvl6pPr marL="2743200" lvl="5" indent="-342900">
              <a:spcBef>
                <a:spcPts val="0"/>
              </a:spcBef>
              <a:spcAft>
                <a:spcPts val="0"/>
              </a:spcAft>
              <a:buSzPts val="1800"/>
              <a:buChar char="›"/>
              <a:defRPr sz="1800"/>
            </a:lvl6pPr>
            <a:lvl7pPr marL="3200400" lvl="6" indent="-342900">
              <a:spcBef>
                <a:spcPts val="0"/>
              </a:spcBef>
              <a:spcAft>
                <a:spcPts val="0"/>
              </a:spcAft>
              <a:buSzPts val="1800"/>
              <a:buChar char="›"/>
              <a:defRPr sz="1800"/>
            </a:lvl7pPr>
            <a:lvl8pPr marL="3657600" lvl="7" indent="-342900">
              <a:spcBef>
                <a:spcPts val="0"/>
              </a:spcBef>
              <a:spcAft>
                <a:spcPts val="0"/>
              </a:spcAft>
              <a:buSzPts val="1800"/>
              <a:buChar char="›"/>
              <a:defRPr sz="1800"/>
            </a:lvl8pPr>
            <a:lvl9pPr marL="4114800" lvl="8" indent="-342900">
              <a:spcBef>
                <a:spcPts val="0"/>
              </a:spcBef>
              <a:spcAft>
                <a:spcPts val="0"/>
              </a:spcAft>
              <a:buSzPts val="1800"/>
              <a:buChar char="»"/>
              <a:defRPr sz="1800"/>
            </a:lvl9pPr>
          </a:lstStyle>
          <a:p>
            <a:endParaRPr/>
          </a:p>
        </p:txBody>
      </p:sp>
      <p:grpSp>
        <p:nvGrpSpPr>
          <p:cNvPr id="65" name="Shape 65"/>
          <p:cNvGrpSpPr/>
          <p:nvPr/>
        </p:nvGrpSpPr>
        <p:grpSpPr>
          <a:xfrm>
            <a:off x="7395202" y="-6"/>
            <a:ext cx="1748884" cy="4013021"/>
            <a:chOff x="7395202" y="-6"/>
            <a:chExt cx="1748884" cy="4013021"/>
          </a:xfrm>
        </p:grpSpPr>
        <p:sp>
          <p:nvSpPr>
            <p:cNvPr id="66" name="Shape 66"/>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67" name="Shape 67"/>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68" name="Shape 68"/>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69" name="Shape 69"/>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0" name="Shape 70"/>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71" name="Shape 71"/>
          <p:cNvGrpSpPr/>
          <p:nvPr/>
        </p:nvGrpSpPr>
        <p:grpSpPr>
          <a:xfrm>
            <a:off x="3" y="2738679"/>
            <a:ext cx="722480" cy="2404814"/>
            <a:chOff x="3" y="2750304"/>
            <a:chExt cx="722480" cy="2404814"/>
          </a:xfrm>
        </p:grpSpPr>
        <p:sp>
          <p:nvSpPr>
            <p:cNvPr id="72" name="Shape 72"/>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3" name="Shape 73"/>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4" name="Shape 74"/>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5" name="Shape 75"/>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76" name="Shape 76"/>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1067088" y="912850"/>
            <a:ext cx="5972100" cy="636000"/>
          </a:xfrm>
          <a:prstGeom prst="rect">
            <a:avLst/>
          </a:prstGeom>
        </p:spPr>
        <p:txBody>
          <a:bodyPr spcFirstLastPara="1" wrap="square" lIns="91425" tIns="91425" rIns="91425" bIns="91425" anchor="b" anchorCtr="0"/>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79" name="Shape 79"/>
          <p:cNvSpPr txBox="1">
            <a:spLocks noGrp="1"/>
          </p:cNvSpPr>
          <p:nvPr>
            <p:ph type="body" idx="1"/>
          </p:nvPr>
        </p:nvSpPr>
        <p:spPr>
          <a:xfrm>
            <a:off x="1067100" y="1676800"/>
            <a:ext cx="2024100" cy="3249000"/>
          </a:xfrm>
          <a:prstGeom prst="rect">
            <a:avLst/>
          </a:prstGeom>
        </p:spPr>
        <p:txBody>
          <a:bodyPr spcFirstLastPara="1" wrap="square" lIns="91425" tIns="91425" rIns="91425" bIns="91425"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80" name="Shape 80"/>
          <p:cNvSpPr txBox="1">
            <a:spLocks noGrp="1"/>
          </p:cNvSpPr>
          <p:nvPr>
            <p:ph type="body" idx="2"/>
          </p:nvPr>
        </p:nvSpPr>
        <p:spPr>
          <a:xfrm>
            <a:off x="3194801" y="1676800"/>
            <a:ext cx="2024100" cy="3249000"/>
          </a:xfrm>
          <a:prstGeom prst="rect">
            <a:avLst/>
          </a:prstGeom>
        </p:spPr>
        <p:txBody>
          <a:bodyPr spcFirstLastPara="1" wrap="square" lIns="91425" tIns="91425" rIns="91425" bIns="91425"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sp>
        <p:nvSpPr>
          <p:cNvPr id="81" name="Shape 81"/>
          <p:cNvSpPr txBox="1">
            <a:spLocks noGrp="1"/>
          </p:cNvSpPr>
          <p:nvPr>
            <p:ph type="body" idx="3"/>
          </p:nvPr>
        </p:nvSpPr>
        <p:spPr>
          <a:xfrm>
            <a:off x="5322501" y="1676800"/>
            <a:ext cx="2024100" cy="3249000"/>
          </a:xfrm>
          <a:prstGeom prst="rect">
            <a:avLst/>
          </a:prstGeom>
        </p:spPr>
        <p:txBody>
          <a:bodyPr spcFirstLastPara="1" wrap="square" lIns="91425" tIns="91425" rIns="91425" bIns="91425" anchor="t" anchorCtr="0"/>
          <a:lstStyle>
            <a:lvl1pPr marL="457200" lvl="0" indent="-330200" rtl="0">
              <a:spcBef>
                <a:spcPts val="600"/>
              </a:spcBef>
              <a:spcAft>
                <a:spcPts val="0"/>
              </a:spcAft>
              <a:buSzPts val="1600"/>
              <a:buChar char="›"/>
              <a:defRPr sz="1600"/>
            </a:lvl1pPr>
            <a:lvl2pPr marL="914400" lvl="1" indent="-330200" rtl="0">
              <a:spcBef>
                <a:spcPts val="0"/>
              </a:spcBef>
              <a:spcAft>
                <a:spcPts val="0"/>
              </a:spcAft>
              <a:buSzPts val="1600"/>
              <a:buChar char="›"/>
              <a:defRPr sz="1600"/>
            </a:lvl2pPr>
            <a:lvl3pPr marL="1371600" lvl="2" indent="-330200" rtl="0">
              <a:spcBef>
                <a:spcPts val="0"/>
              </a:spcBef>
              <a:spcAft>
                <a:spcPts val="0"/>
              </a:spcAft>
              <a:buSzPts val="1600"/>
              <a:buChar char="›"/>
              <a:defRPr sz="1600"/>
            </a:lvl3pPr>
            <a:lvl4pPr marL="1828800" lvl="3" indent="-330200" rtl="0">
              <a:spcBef>
                <a:spcPts val="0"/>
              </a:spcBef>
              <a:spcAft>
                <a:spcPts val="0"/>
              </a:spcAft>
              <a:buSzPts val="1600"/>
              <a:buChar char="›"/>
              <a:defRPr sz="1600"/>
            </a:lvl4pPr>
            <a:lvl5pPr marL="2286000" lvl="4" indent="-330200" rtl="0">
              <a:spcBef>
                <a:spcPts val="0"/>
              </a:spcBef>
              <a:spcAft>
                <a:spcPts val="0"/>
              </a:spcAft>
              <a:buSzPts val="1600"/>
              <a:buChar char="›"/>
              <a:defRPr sz="1600"/>
            </a:lvl5pPr>
            <a:lvl6pPr marL="2743200" lvl="5" indent="-330200" rtl="0">
              <a:spcBef>
                <a:spcPts val="0"/>
              </a:spcBef>
              <a:spcAft>
                <a:spcPts val="0"/>
              </a:spcAft>
              <a:buSzPts val="1600"/>
              <a:buChar char="›"/>
              <a:defRPr sz="1600"/>
            </a:lvl6pPr>
            <a:lvl7pPr marL="3200400" lvl="6" indent="-330200" rtl="0">
              <a:spcBef>
                <a:spcPts val="0"/>
              </a:spcBef>
              <a:spcAft>
                <a:spcPts val="0"/>
              </a:spcAft>
              <a:buSzPts val="1600"/>
              <a:buChar char="›"/>
              <a:defRPr sz="1600"/>
            </a:lvl7pPr>
            <a:lvl8pPr marL="3657600" lvl="7" indent="-330200" rtl="0">
              <a:spcBef>
                <a:spcPts val="0"/>
              </a:spcBef>
              <a:spcAft>
                <a:spcPts val="0"/>
              </a:spcAft>
              <a:buSzPts val="1600"/>
              <a:buChar char="›"/>
              <a:defRPr sz="1600"/>
            </a:lvl8pPr>
            <a:lvl9pPr marL="4114800" lvl="8" indent="-330200" rtl="0">
              <a:spcBef>
                <a:spcPts val="0"/>
              </a:spcBef>
              <a:spcAft>
                <a:spcPts val="0"/>
              </a:spcAft>
              <a:buSzPts val="1600"/>
              <a:buChar char="»"/>
              <a:defRPr sz="1600"/>
            </a:lvl9pPr>
          </a:lstStyle>
          <a:p>
            <a:endParaRPr/>
          </a:p>
        </p:txBody>
      </p:sp>
      <p:grpSp>
        <p:nvGrpSpPr>
          <p:cNvPr id="82" name="Shape 82"/>
          <p:cNvGrpSpPr/>
          <p:nvPr/>
        </p:nvGrpSpPr>
        <p:grpSpPr>
          <a:xfrm>
            <a:off x="7395202" y="-6"/>
            <a:ext cx="1748884" cy="4013021"/>
            <a:chOff x="7395202" y="-6"/>
            <a:chExt cx="1748884" cy="4013021"/>
          </a:xfrm>
        </p:grpSpPr>
        <p:sp>
          <p:nvSpPr>
            <p:cNvPr id="83" name="Shape 83"/>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84" name="Shape 84"/>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85" name="Shape 85"/>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86" name="Shape 86"/>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87" name="Shape 87"/>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88" name="Shape 88"/>
          <p:cNvGrpSpPr/>
          <p:nvPr/>
        </p:nvGrpSpPr>
        <p:grpSpPr>
          <a:xfrm>
            <a:off x="3" y="2738679"/>
            <a:ext cx="722480" cy="2404814"/>
            <a:chOff x="3" y="2750304"/>
            <a:chExt cx="722480" cy="2404814"/>
          </a:xfrm>
        </p:grpSpPr>
        <p:sp>
          <p:nvSpPr>
            <p:cNvPr id="89" name="Shape 89"/>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0" name="Shape 90"/>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1" name="Shape 91"/>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2" name="Shape 92"/>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3" name="Shape 93"/>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1067088" y="912850"/>
            <a:ext cx="5972100" cy="636000"/>
          </a:xfrm>
          <a:prstGeom prst="rect">
            <a:avLst/>
          </a:prstGeom>
        </p:spPr>
        <p:txBody>
          <a:bodyPr spcFirstLastPara="1" wrap="square" lIns="91425" tIns="91425" rIns="91425" bIns="91425" anchor="b" anchorCtr="0"/>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grpSp>
        <p:nvGrpSpPr>
          <p:cNvPr id="96" name="Shape 96"/>
          <p:cNvGrpSpPr/>
          <p:nvPr/>
        </p:nvGrpSpPr>
        <p:grpSpPr>
          <a:xfrm>
            <a:off x="7395202" y="-6"/>
            <a:ext cx="1748884" cy="4013021"/>
            <a:chOff x="7395202" y="-6"/>
            <a:chExt cx="1748884" cy="4013021"/>
          </a:xfrm>
        </p:grpSpPr>
        <p:sp>
          <p:nvSpPr>
            <p:cNvPr id="97" name="Shape 97"/>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8" name="Shape 98"/>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99" name="Shape 99"/>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0" name="Shape 100"/>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1" name="Shape 101"/>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102" name="Shape 102"/>
          <p:cNvGrpSpPr/>
          <p:nvPr/>
        </p:nvGrpSpPr>
        <p:grpSpPr>
          <a:xfrm>
            <a:off x="3" y="2738679"/>
            <a:ext cx="722480" cy="2404814"/>
            <a:chOff x="3" y="2750304"/>
            <a:chExt cx="722480" cy="2404814"/>
          </a:xfrm>
        </p:grpSpPr>
        <p:sp>
          <p:nvSpPr>
            <p:cNvPr id="103" name="Shape 103"/>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4" name="Shape 104"/>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5" name="Shape 105"/>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6" name="Shape 106"/>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07" name="Shape 107"/>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1236500" y="4406300"/>
            <a:ext cx="6671100" cy="519600"/>
          </a:xfrm>
          <a:prstGeom prst="rect">
            <a:avLst/>
          </a:prstGeom>
        </p:spPr>
        <p:txBody>
          <a:bodyPr spcFirstLastPara="1" wrap="square" lIns="91425" tIns="91425" rIns="91425" bIns="91425" anchor="t" anchorCtr="0"/>
          <a:lstStyle>
            <a:lvl1pPr marL="457200" lvl="0" indent="-228600">
              <a:spcBef>
                <a:spcPts val="360"/>
              </a:spcBef>
              <a:spcAft>
                <a:spcPts val="0"/>
              </a:spcAft>
              <a:buSzPts val="1800"/>
              <a:buNone/>
              <a:defRPr sz="1800" b="1"/>
            </a:lvl1pPr>
          </a:lstStyle>
          <a:p>
            <a:endParaRPr/>
          </a:p>
        </p:txBody>
      </p:sp>
      <p:grpSp>
        <p:nvGrpSpPr>
          <p:cNvPr id="110" name="Shape 110"/>
          <p:cNvGrpSpPr/>
          <p:nvPr/>
        </p:nvGrpSpPr>
        <p:grpSpPr>
          <a:xfrm>
            <a:off x="7395202" y="-6"/>
            <a:ext cx="1748884" cy="4013021"/>
            <a:chOff x="7395202" y="-6"/>
            <a:chExt cx="1748884" cy="4013021"/>
          </a:xfrm>
        </p:grpSpPr>
        <p:sp>
          <p:nvSpPr>
            <p:cNvPr id="111" name="Shape 111"/>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12" name="Shape 112"/>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13" name="Shape 113"/>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14" name="Shape 114"/>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15" name="Shape 115"/>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116" name="Shape 116"/>
          <p:cNvGrpSpPr/>
          <p:nvPr/>
        </p:nvGrpSpPr>
        <p:grpSpPr>
          <a:xfrm>
            <a:off x="3" y="2738679"/>
            <a:ext cx="722480" cy="2404814"/>
            <a:chOff x="3" y="2750304"/>
            <a:chExt cx="722480" cy="2404814"/>
          </a:xfrm>
        </p:grpSpPr>
        <p:sp>
          <p:nvSpPr>
            <p:cNvPr id="117" name="Shape 117"/>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18" name="Shape 118"/>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19" name="Shape 119"/>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0" name="Shape 120"/>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1" name="Shape 121"/>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small" type="blank">
  <p:cSld name="BLANK">
    <p:spTree>
      <p:nvGrpSpPr>
        <p:cNvPr id="1" name="Shape 122"/>
        <p:cNvGrpSpPr/>
        <p:nvPr/>
      </p:nvGrpSpPr>
      <p:grpSpPr>
        <a:xfrm>
          <a:off x="0" y="0"/>
          <a:ext cx="0" cy="0"/>
          <a:chOff x="0" y="0"/>
          <a:chExt cx="0" cy="0"/>
        </a:xfrm>
      </p:grpSpPr>
      <p:grpSp>
        <p:nvGrpSpPr>
          <p:cNvPr id="123" name="Shape 123"/>
          <p:cNvGrpSpPr/>
          <p:nvPr/>
        </p:nvGrpSpPr>
        <p:grpSpPr>
          <a:xfrm>
            <a:off x="7934863" y="4"/>
            <a:ext cx="1209179" cy="2774603"/>
            <a:chOff x="7395202" y="-6"/>
            <a:chExt cx="1748884" cy="4013021"/>
          </a:xfrm>
        </p:grpSpPr>
        <p:sp>
          <p:nvSpPr>
            <p:cNvPr id="124" name="Shape 124"/>
            <p:cNvSpPr/>
            <p:nvPr/>
          </p:nvSpPr>
          <p:spPr>
            <a:xfrm rot="5400000" flipH="1">
              <a:off x="7471942" y="406044"/>
              <a:ext cx="2078100" cy="12660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5" name="Shape 125"/>
            <p:cNvSpPr/>
            <p:nvPr/>
          </p:nvSpPr>
          <p:spPr>
            <a:xfrm rot="5400000" flipH="1">
              <a:off x="7072800" y="1666234"/>
              <a:ext cx="2574300" cy="15681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6" name="Shape 126"/>
            <p:cNvSpPr/>
            <p:nvPr/>
          </p:nvSpPr>
          <p:spPr>
            <a:xfrm rot="-5400000">
              <a:off x="8020587" y="2718092"/>
              <a:ext cx="1396200" cy="8508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7" name="Shape 127"/>
            <p:cNvSpPr/>
            <p:nvPr/>
          </p:nvSpPr>
          <p:spPr>
            <a:xfrm rot="-5400000">
              <a:off x="7178152" y="542730"/>
              <a:ext cx="1110900" cy="6768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28" name="Shape 128"/>
            <p:cNvSpPr/>
            <p:nvPr/>
          </p:nvSpPr>
          <p:spPr>
            <a:xfrm rot="-5400000" flipH="1">
              <a:off x="8242801" y="3381815"/>
              <a:ext cx="784500" cy="4779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grpSp>
        <p:nvGrpSpPr>
          <p:cNvPr id="129" name="Shape 129"/>
          <p:cNvGrpSpPr/>
          <p:nvPr/>
        </p:nvGrpSpPr>
        <p:grpSpPr>
          <a:xfrm>
            <a:off x="-1" y="2232486"/>
            <a:ext cx="874634" cy="2911268"/>
            <a:chOff x="3" y="2750304"/>
            <a:chExt cx="722480" cy="2404814"/>
          </a:xfrm>
        </p:grpSpPr>
        <p:sp>
          <p:nvSpPr>
            <p:cNvPr id="130" name="Shape 130"/>
            <p:cNvSpPr/>
            <p:nvPr/>
          </p:nvSpPr>
          <p:spPr>
            <a:xfrm rot="5400000" flipH="1">
              <a:off x="-231667" y="3341328"/>
              <a:ext cx="1185900" cy="722400"/>
            </a:xfrm>
            <a:prstGeom prst="parallelogram">
              <a:avLst>
                <a:gd name="adj" fmla="val 81897"/>
              </a:avLst>
            </a:prstGeom>
            <a:gradFill>
              <a:gsLst>
                <a:gs pos="0">
                  <a:srgbClr val="CC3399"/>
                </a:gs>
                <a:gs pos="100000">
                  <a:srgbClr val="6699FF"/>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1" name="Shape 131"/>
            <p:cNvSpPr/>
            <p:nvPr/>
          </p:nvSpPr>
          <p:spPr>
            <a:xfrm rot="5400000">
              <a:off x="-158106" y="3063820"/>
              <a:ext cx="808800" cy="492300"/>
            </a:xfrm>
            <a:prstGeom prst="parallelogram">
              <a:avLst>
                <a:gd name="adj" fmla="val 81897"/>
              </a:avLst>
            </a:prstGeom>
            <a:gradFill>
              <a:gsLst>
                <a:gs pos="0">
                  <a:srgbClr val="33CCCC"/>
                </a:gs>
                <a:gs pos="100000">
                  <a:srgbClr val="66FF33"/>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2" name="Shape 132"/>
            <p:cNvSpPr/>
            <p:nvPr/>
          </p:nvSpPr>
          <p:spPr>
            <a:xfrm rot="-5400000" flipH="1">
              <a:off x="-173395" y="4440518"/>
              <a:ext cx="888000" cy="541200"/>
            </a:xfrm>
            <a:prstGeom prst="parallelogram">
              <a:avLst>
                <a:gd name="adj" fmla="val 81897"/>
              </a:avLst>
            </a:prstGeom>
            <a:gradFill>
              <a:gsLst>
                <a:gs pos="0">
                  <a:srgbClr val="FF0066"/>
                </a:gs>
                <a:gs pos="100000">
                  <a:srgbClr val="FF9900"/>
                </a:gs>
              </a:gsLst>
              <a:lin ang="5400012"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3" name="Shape 133"/>
            <p:cNvSpPr/>
            <p:nvPr/>
          </p:nvSpPr>
          <p:spPr>
            <a:xfrm rot="-5400000">
              <a:off x="-120147" y="2870454"/>
              <a:ext cx="614700" cy="374400"/>
            </a:xfrm>
            <a:prstGeom prst="parallelogram">
              <a:avLst>
                <a:gd name="adj" fmla="val 81897"/>
              </a:avLst>
            </a:prstGeom>
            <a:solidFill>
              <a:srgbClr val="FFFFFF">
                <a:alpha val="14229"/>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sp>
          <p:nvSpPr>
            <p:cNvPr id="134" name="Shape 134"/>
            <p:cNvSpPr/>
            <p:nvPr/>
          </p:nvSpPr>
          <p:spPr>
            <a:xfrm rot="-5400000" flipH="1">
              <a:off x="228056" y="4058304"/>
              <a:ext cx="614400" cy="374400"/>
            </a:xfrm>
            <a:prstGeom prst="parallelogram">
              <a:avLst>
                <a:gd name="adj" fmla="val 81897"/>
              </a:avLst>
            </a:prstGeom>
            <a:solidFill>
              <a:srgbClr val="0066FF">
                <a:alpha val="22690"/>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Calibri"/>
                <a:ea typeface="Calibri"/>
                <a:cs typeface="Calibri"/>
                <a:sym typeface="Calibri"/>
              </a:endParaRPr>
            </a:p>
          </p:txBody>
        </p:sp>
      </p:gr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rgbClr val="041F30"/>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067088" y="912850"/>
            <a:ext cx="5972100" cy="636000"/>
          </a:xfrm>
          <a:prstGeom prst="rect">
            <a:avLst/>
          </a:prstGeom>
          <a:noFill/>
          <a:ln>
            <a:noFill/>
          </a:ln>
        </p:spPr>
        <p:txBody>
          <a:bodyPr spcFirstLastPara="1" wrap="square" lIns="91425" tIns="91425" rIns="91425" bIns="91425" anchor="b" anchorCtr="0"/>
          <a:lstStyle>
            <a:lvl1pPr lvl="0">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1pPr>
            <a:lvl2pPr lvl="1">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2pPr>
            <a:lvl3pPr lvl="2">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3pPr>
            <a:lvl4pPr lvl="3">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4pPr>
            <a:lvl5pPr lvl="4">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5pPr>
            <a:lvl6pPr lvl="5">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6pPr>
            <a:lvl7pPr lvl="6">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7pPr>
            <a:lvl8pPr lvl="7">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8pPr>
            <a:lvl9pPr lvl="8">
              <a:spcBef>
                <a:spcPts val="0"/>
              </a:spcBef>
              <a:spcAft>
                <a:spcPts val="0"/>
              </a:spcAft>
              <a:buClr>
                <a:srgbClr val="FFFFFF"/>
              </a:buClr>
              <a:buSzPts val="3000"/>
              <a:buFont typeface="Hind"/>
              <a:buNone/>
              <a:defRPr sz="3000" b="1">
                <a:solidFill>
                  <a:srgbClr val="FFFFFF"/>
                </a:solidFill>
                <a:latin typeface="Hind"/>
                <a:ea typeface="Hind"/>
                <a:cs typeface="Hind"/>
                <a:sym typeface="Hind"/>
              </a:defRPr>
            </a:lvl9pPr>
          </a:lstStyle>
          <a:p>
            <a:endParaRPr/>
          </a:p>
        </p:txBody>
      </p:sp>
      <p:sp>
        <p:nvSpPr>
          <p:cNvPr id="7" name="Shape 7"/>
          <p:cNvSpPr txBox="1">
            <a:spLocks noGrp="1"/>
          </p:cNvSpPr>
          <p:nvPr>
            <p:ph type="body" idx="1"/>
          </p:nvPr>
        </p:nvSpPr>
        <p:spPr>
          <a:xfrm>
            <a:off x="1067088" y="1650548"/>
            <a:ext cx="5972100" cy="2764500"/>
          </a:xfrm>
          <a:prstGeom prst="rect">
            <a:avLst/>
          </a:prstGeom>
          <a:noFill/>
          <a:ln>
            <a:noFill/>
          </a:ln>
        </p:spPr>
        <p:txBody>
          <a:bodyPr spcFirstLastPara="1" wrap="square" lIns="91425" tIns="91425" rIns="91425" bIns="91425" anchor="t" anchorCtr="0"/>
          <a:lstStyle>
            <a:lvl1pPr marL="457200" lvl="0" indent="-381000">
              <a:spcBef>
                <a:spcPts val="600"/>
              </a:spcBef>
              <a:spcAft>
                <a:spcPts val="0"/>
              </a:spcAft>
              <a:buClr>
                <a:srgbClr val="1C4587"/>
              </a:buClr>
              <a:buSzPts val="2400"/>
              <a:buFont typeface="Hind"/>
              <a:buChar char="›"/>
              <a:defRPr sz="2400">
                <a:solidFill>
                  <a:srgbClr val="FFFFFF"/>
                </a:solidFill>
                <a:latin typeface="Hind"/>
                <a:ea typeface="Hind"/>
                <a:cs typeface="Hind"/>
                <a:sym typeface="Hind"/>
              </a:defRPr>
            </a:lvl1pPr>
            <a:lvl2pPr marL="914400" lvl="1"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2pPr>
            <a:lvl3pPr marL="1371600" lvl="2"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3pPr>
            <a:lvl4pPr marL="1828800" lvl="3"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4pPr>
            <a:lvl5pPr marL="2286000" lvl="4"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5pPr>
            <a:lvl6pPr marL="2743200" lvl="5"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6pPr>
            <a:lvl7pPr marL="3200400" lvl="6"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7pPr>
            <a:lvl8pPr marL="3657600" lvl="7"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8pPr>
            <a:lvl9pPr marL="4114800" lvl="8" indent="-381000">
              <a:spcBef>
                <a:spcPts val="0"/>
              </a:spcBef>
              <a:spcAft>
                <a:spcPts val="0"/>
              </a:spcAft>
              <a:buClr>
                <a:srgbClr val="1C4587"/>
              </a:buClr>
              <a:buSzPts val="2400"/>
              <a:buFont typeface="Hind"/>
              <a:buChar char="»"/>
              <a:defRPr sz="2400">
                <a:solidFill>
                  <a:srgbClr val="FFFFFF"/>
                </a:solidFill>
                <a:latin typeface="Hind"/>
                <a:ea typeface="Hind"/>
                <a:cs typeface="Hind"/>
                <a:sym typeface="Hind"/>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mc:AlternateContent xmlns:mc="http://schemas.openxmlformats.org/markup-compatibility/2006">
    <mc:Choice xmlns:p14="http://schemas.microsoft.com/office/powerpoint/2010/main" Requires="p14">
      <p:transition p14:dur="100">
        <p:cut/>
      </p:transition>
    </mc:Choice>
    <mc:Fallback>
      <p:transition>
        <p:cut/>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https://icons8.com/icon/2576/csv"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mashable.com/2018/02/28/how-to-turn-off-facebook-face-recognition/#D9SF01cRpqqV"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10.gif"/></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ctrTitle"/>
          </p:nvPr>
        </p:nvSpPr>
        <p:spPr>
          <a:xfrm>
            <a:off x="311700" y="1426050"/>
            <a:ext cx="8520600" cy="1345200"/>
          </a:xfrm>
          <a:prstGeom prst="rect">
            <a:avLst/>
          </a:prstGeom>
        </p:spPr>
        <p:txBody>
          <a:bodyPr spcFirstLastPara="1" wrap="square" lIns="91425" tIns="91425" rIns="91425" bIns="91425" anchor="ctr" anchorCtr="0">
            <a:noAutofit/>
          </a:bodyPr>
          <a:lstStyle/>
          <a:p>
            <a:pPr marL="0" lvl="0" indent="0" rtl="0">
              <a:spcBef>
                <a:spcPts val="0"/>
              </a:spcBef>
              <a:spcAft>
                <a:spcPts val="0"/>
              </a:spcAft>
              <a:buNone/>
            </a:pPr>
            <a:r>
              <a:rPr lang="en" sz="5400"/>
              <a:t>EmoViz</a:t>
            </a:r>
            <a:endParaRPr sz="5400"/>
          </a:p>
        </p:txBody>
      </p:sp>
      <p:sp>
        <p:nvSpPr>
          <p:cNvPr id="189" name="Shape 189"/>
          <p:cNvSpPr txBox="1">
            <a:spLocks noGrp="1"/>
          </p:cNvSpPr>
          <p:nvPr>
            <p:ph type="subTitle" idx="4294967295"/>
          </p:nvPr>
        </p:nvSpPr>
        <p:spPr>
          <a:xfrm>
            <a:off x="311700" y="2479050"/>
            <a:ext cx="8520600" cy="792600"/>
          </a:xfrm>
          <a:prstGeom prst="rect">
            <a:avLst/>
          </a:prstGeom>
        </p:spPr>
        <p:txBody>
          <a:bodyPr spcFirstLastPara="1" wrap="square" lIns="91425" tIns="91425" rIns="91425" bIns="91425" anchor="t" anchorCtr="0">
            <a:noAutofit/>
          </a:bodyPr>
          <a:lstStyle/>
          <a:p>
            <a:pPr marL="0" lvl="0" indent="0" algn="ctr" rtl="0">
              <a:spcBef>
                <a:spcPts val="600"/>
              </a:spcBef>
              <a:spcAft>
                <a:spcPts val="0"/>
              </a:spcAft>
              <a:buNone/>
            </a:pPr>
            <a:r>
              <a:rPr lang="en" sz="1800" b="1">
                <a:solidFill>
                  <a:srgbClr val="FFFFFF"/>
                </a:solidFill>
              </a:rPr>
              <a:t>Visualizing Facial Expressions and Emotions</a:t>
            </a:r>
            <a:endParaRPr sz="1800" b="1">
              <a:solidFill>
                <a:srgbClr val="FFFFFF"/>
              </a:solidFill>
            </a:endParaRPr>
          </a:p>
        </p:txBody>
      </p:sp>
      <p:sp>
        <p:nvSpPr>
          <p:cNvPr id="190" name="Shape 190"/>
          <p:cNvSpPr txBox="1"/>
          <p:nvPr/>
        </p:nvSpPr>
        <p:spPr>
          <a:xfrm>
            <a:off x="4322200" y="3891000"/>
            <a:ext cx="4821900" cy="12525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a:solidFill>
                  <a:srgbClr val="33CCFF"/>
                </a:solidFill>
                <a:latin typeface="Hind"/>
                <a:ea typeface="Hind"/>
                <a:cs typeface="Hind"/>
                <a:sym typeface="Hind"/>
              </a:rPr>
              <a:t>CS 4624 - Multimedia, Hypertext, and Information Access </a:t>
            </a:r>
            <a:endParaRPr>
              <a:solidFill>
                <a:srgbClr val="33CCFF"/>
              </a:solidFill>
              <a:latin typeface="Hind"/>
              <a:ea typeface="Hind"/>
              <a:cs typeface="Hind"/>
              <a:sym typeface="Hind"/>
            </a:endParaRPr>
          </a:p>
          <a:p>
            <a:pPr marL="0" lvl="0" indent="0" algn="r" rtl="0">
              <a:spcBef>
                <a:spcPts val="0"/>
              </a:spcBef>
              <a:spcAft>
                <a:spcPts val="0"/>
              </a:spcAft>
              <a:buNone/>
            </a:pPr>
            <a:r>
              <a:rPr lang="en">
                <a:solidFill>
                  <a:srgbClr val="33CCFF"/>
                </a:solidFill>
                <a:latin typeface="Hind"/>
                <a:ea typeface="Hind"/>
                <a:cs typeface="Hind"/>
                <a:sym typeface="Hind"/>
              </a:rPr>
              <a:t>Dr. Edward A. Fox</a:t>
            </a:r>
            <a:endParaRPr>
              <a:solidFill>
                <a:srgbClr val="33CCFF"/>
              </a:solidFill>
              <a:latin typeface="Hind"/>
              <a:ea typeface="Hind"/>
              <a:cs typeface="Hind"/>
              <a:sym typeface="Hind"/>
            </a:endParaRPr>
          </a:p>
          <a:p>
            <a:pPr marL="0" lvl="0" indent="0" algn="r" rtl="0">
              <a:spcBef>
                <a:spcPts val="0"/>
              </a:spcBef>
              <a:spcAft>
                <a:spcPts val="0"/>
              </a:spcAft>
              <a:buNone/>
            </a:pPr>
            <a:endParaRPr>
              <a:solidFill>
                <a:srgbClr val="33CCFF"/>
              </a:solidFill>
              <a:latin typeface="Hind"/>
              <a:ea typeface="Hind"/>
              <a:cs typeface="Hind"/>
              <a:sym typeface="Hind"/>
            </a:endParaRPr>
          </a:p>
          <a:p>
            <a:pPr marL="0" lvl="0" indent="0" algn="r" rtl="0">
              <a:spcBef>
                <a:spcPts val="0"/>
              </a:spcBef>
              <a:spcAft>
                <a:spcPts val="0"/>
              </a:spcAft>
              <a:buNone/>
            </a:pPr>
            <a:r>
              <a:rPr lang="en">
                <a:solidFill>
                  <a:srgbClr val="33CCFF"/>
                </a:solidFill>
                <a:latin typeface="Hind"/>
                <a:ea typeface="Hind"/>
                <a:cs typeface="Hind"/>
                <a:sym typeface="Hind"/>
              </a:rPr>
              <a:t>Virginia Tech, Blacksburg VA 24061</a:t>
            </a:r>
            <a:endParaRPr>
              <a:solidFill>
                <a:srgbClr val="33CCFF"/>
              </a:solidFill>
              <a:latin typeface="Hind"/>
              <a:ea typeface="Hind"/>
              <a:cs typeface="Hind"/>
              <a:sym typeface="Hind"/>
            </a:endParaRPr>
          </a:p>
          <a:p>
            <a:pPr marL="0" lvl="0" indent="0" algn="r">
              <a:spcBef>
                <a:spcPts val="0"/>
              </a:spcBef>
              <a:spcAft>
                <a:spcPts val="0"/>
              </a:spcAft>
              <a:buNone/>
            </a:pPr>
            <a:r>
              <a:rPr lang="en">
                <a:solidFill>
                  <a:srgbClr val="33CCFF"/>
                </a:solidFill>
                <a:latin typeface="Hind"/>
                <a:ea typeface="Hind"/>
                <a:cs typeface="Hind"/>
                <a:sym typeface="Hind"/>
              </a:rPr>
              <a:t>May 1, 2018</a:t>
            </a:r>
            <a:endParaRPr>
              <a:solidFill>
                <a:srgbClr val="33CCFF"/>
              </a:solidFill>
              <a:latin typeface="Hind"/>
              <a:ea typeface="Hind"/>
              <a:cs typeface="Hind"/>
              <a:sym typeface="Hind"/>
            </a:endParaRPr>
          </a:p>
        </p:txBody>
      </p:sp>
      <p:sp>
        <p:nvSpPr>
          <p:cNvPr id="191" name="Shape 191"/>
          <p:cNvSpPr txBox="1"/>
          <p:nvPr/>
        </p:nvSpPr>
        <p:spPr>
          <a:xfrm>
            <a:off x="209725" y="128000"/>
            <a:ext cx="1535700" cy="1491600"/>
          </a:xfrm>
          <a:prstGeom prst="rect">
            <a:avLst/>
          </a:prstGeom>
          <a:noFill/>
          <a:ln>
            <a:noFill/>
          </a:ln>
        </p:spPr>
        <p:txBody>
          <a:bodyPr spcFirstLastPara="1" wrap="square" lIns="91425" tIns="91425" rIns="91425" bIns="91425" anchor="t" anchorCtr="0">
            <a:noAutofit/>
          </a:bodyPr>
          <a:lstStyle/>
          <a:p>
            <a:pPr marL="0" lvl="0" indent="0" rtl="0">
              <a:lnSpc>
                <a:spcPct val="150000"/>
              </a:lnSpc>
              <a:spcBef>
                <a:spcPts val="0"/>
              </a:spcBef>
              <a:spcAft>
                <a:spcPts val="0"/>
              </a:spcAft>
              <a:buNone/>
            </a:pPr>
            <a:r>
              <a:rPr lang="en" sz="1500">
                <a:solidFill>
                  <a:srgbClr val="FFFFFF"/>
                </a:solidFill>
                <a:latin typeface="Hind"/>
                <a:ea typeface="Hind"/>
                <a:cs typeface="Hind"/>
                <a:sym typeface="Hind"/>
              </a:rPr>
              <a:t>Tom Evans</a:t>
            </a:r>
            <a:endParaRPr sz="1500">
              <a:solidFill>
                <a:srgbClr val="FFFFFF"/>
              </a:solidFill>
              <a:latin typeface="Hind"/>
              <a:ea typeface="Hind"/>
              <a:cs typeface="Hind"/>
              <a:sym typeface="Hind"/>
            </a:endParaRPr>
          </a:p>
          <a:p>
            <a:pPr marL="0" lvl="0" indent="0" rtl="0">
              <a:lnSpc>
                <a:spcPct val="150000"/>
              </a:lnSpc>
              <a:spcBef>
                <a:spcPts val="0"/>
              </a:spcBef>
              <a:spcAft>
                <a:spcPts val="0"/>
              </a:spcAft>
              <a:buNone/>
            </a:pPr>
            <a:r>
              <a:rPr lang="en" sz="1500">
                <a:solidFill>
                  <a:srgbClr val="FFFFFF"/>
                </a:solidFill>
                <a:latin typeface="Hind"/>
                <a:ea typeface="Hind"/>
                <a:cs typeface="Hind"/>
                <a:sym typeface="Hind"/>
              </a:rPr>
              <a:t>Matt Barnett</a:t>
            </a:r>
            <a:endParaRPr sz="1500">
              <a:solidFill>
                <a:srgbClr val="FFFFFF"/>
              </a:solidFill>
              <a:latin typeface="Hind"/>
              <a:ea typeface="Hind"/>
              <a:cs typeface="Hind"/>
              <a:sym typeface="Hind"/>
            </a:endParaRPr>
          </a:p>
          <a:p>
            <a:pPr marL="0" lvl="0" indent="0" rtl="0">
              <a:lnSpc>
                <a:spcPct val="150000"/>
              </a:lnSpc>
              <a:spcBef>
                <a:spcPts val="0"/>
              </a:spcBef>
              <a:spcAft>
                <a:spcPts val="0"/>
              </a:spcAft>
              <a:buNone/>
            </a:pPr>
            <a:r>
              <a:rPr lang="en" sz="1500">
                <a:solidFill>
                  <a:srgbClr val="FFFFFF"/>
                </a:solidFill>
                <a:latin typeface="Hind"/>
                <a:ea typeface="Hind"/>
                <a:cs typeface="Hind"/>
                <a:sym typeface="Hind"/>
              </a:rPr>
              <a:t>Fuadul Islam</a:t>
            </a:r>
            <a:endParaRPr sz="1500">
              <a:solidFill>
                <a:srgbClr val="FFFFFF"/>
              </a:solidFill>
              <a:latin typeface="Hind"/>
              <a:ea typeface="Hind"/>
              <a:cs typeface="Hind"/>
              <a:sym typeface="Hind"/>
            </a:endParaRPr>
          </a:p>
          <a:p>
            <a:pPr marL="0" lvl="0" indent="0" rtl="0">
              <a:lnSpc>
                <a:spcPct val="150000"/>
              </a:lnSpc>
              <a:spcBef>
                <a:spcPts val="0"/>
              </a:spcBef>
              <a:spcAft>
                <a:spcPts val="0"/>
              </a:spcAft>
              <a:buNone/>
            </a:pPr>
            <a:r>
              <a:rPr lang="en" sz="1500">
                <a:solidFill>
                  <a:srgbClr val="FFFFFF"/>
                </a:solidFill>
                <a:latin typeface="Hind"/>
                <a:ea typeface="Hind"/>
                <a:cs typeface="Hind"/>
                <a:sym typeface="Hind"/>
              </a:rPr>
              <a:t>Yibing Zhang</a:t>
            </a:r>
            <a:endParaRPr sz="1500">
              <a:solidFill>
                <a:srgbClr val="FFFFFF"/>
              </a:solidFill>
              <a:latin typeface="Hind"/>
              <a:ea typeface="Hind"/>
              <a:cs typeface="Hind"/>
              <a:sym typeface="Hind"/>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Shape 259"/>
          <p:cNvSpPr txBox="1">
            <a:spLocks noGrp="1"/>
          </p:cNvSpPr>
          <p:nvPr>
            <p:ph type="title"/>
          </p:nvPr>
        </p:nvSpPr>
        <p:spPr>
          <a:xfrm>
            <a:off x="1067088" y="486950"/>
            <a:ext cx="5972100" cy="6360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4000"/>
              <a:t>Front-End Features</a:t>
            </a:r>
            <a:endParaRPr sz="4000"/>
          </a:p>
        </p:txBody>
      </p:sp>
      <p:sp>
        <p:nvSpPr>
          <p:cNvPr id="260" name="Shape 260"/>
          <p:cNvSpPr txBox="1">
            <a:spLocks noGrp="1"/>
          </p:cNvSpPr>
          <p:nvPr>
            <p:ph type="body" idx="1"/>
          </p:nvPr>
        </p:nvSpPr>
        <p:spPr>
          <a:xfrm>
            <a:off x="1067100" y="1257400"/>
            <a:ext cx="6176700" cy="3445200"/>
          </a:xfrm>
          <a:prstGeom prst="rect">
            <a:avLst/>
          </a:prstGeom>
        </p:spPr>
        <p:txBody>
          <a:bodyPr spcFirstLastPara="1" wrap="square" lIns="91425" tIns="91425" rIns="91425" bIns="91425" anchor="t" anchorCtr="0">
            <a:noAutofit/>
          </a:bodyPr>
          <a:lstStyle/>
          <a:p>
            <a:pPr marL="457200" lvl="0" indent="-419100" rtl="0">
              <a:lnSpc>
                <a:spcPct val="150000"/>
              </a:lnSpc>
              <a:spcBef>
                <a:spcPts val="600"/>
              </a:spcBef>
              <a:spcAft>
                <a:spcPts val="0"/>
              </a:spcAft>
              <a:buSzPts val="3000"/>
              <a:buChar char="›"/>
            </a:pPr>
            <a:r>
              <a:rPr lang="en" sz="3000"/>
              <a:t>Dynamic data file selection</a:t>
            </a:r>
            <a:endParaRPr sz="3000"/>
          </a:p>
          <a:p>
            <a:pPr marL="457200" lvl="0" indent="-419100" rtl="0">
              <a:lnSpc>
                <a:spcPct val="150000"/>
              </a:lnSpc>
              <a:spcBef>
                <a:spcPts val="0"/>
              </a:spcBef>
              <a:spcAft>
                <a:spcPts val="0"/>
              </a:spcAft>
              <a:buSzPts val="3000"/>
              <a:buChar char="›"/>
            </a:pPr>
            <a:r>
              <a:rPr lang="en" sz="3000"/>
              <a:t>PHP built-in web server</a:t>
            </a:r>
            <a:endParaRPr sz="3000"/>
          </a:p>
          <a:p>
            <a:pPr marL="457200" lvl="0" indent="-419100" rtl="0">
              <a:lnSpc>
                <a:spcPct val="150000"/>
              </a:lnSpc>
              <a:spcBef>
                <a:spcPts val="0"/>
              </a:spcBef>
              <a:spcAft>
                <a:spcPts val="0"/>
              </a:spcAft>
              <a:buSzPts val="3000"/>
              <a:buChar char="›"/>
            </a:pPr>
            <a:r>
              <a:rPr lang="en" sz="3000"/>
              <a:t>Form validation</a:t>
            </a:r>
            <a:endParaRPr sz="3000"/>
          </a:p>
          <a:p>
            <a:pPr marL="457200" lvl="0" indent="-419100" rtl="0">
              <a:lnSpc>
                <a:spcPct val="150000"/>
              </a:lnSpc>
              <a:spcBef>
                <a:spcPts val="0"/>
              </a:spcBef>
              <a:spcAft>
                <a:spcPts val="0"/>
              </a:spcAft>
              <a:buSzPts val="3000"/>
              <a:buChar char="›"/>
            </a:pPr>
            <a:r>
              <a:rPr lang="en" sz="3000"/>
              <a:t>Interactive visualizations</a:t>
            </a:r>
            <a:endParaRPr sz="3000"/>
          </a:p>
          <a:p>
            <a:pPr marL="457200" lvl="0" indent="-419100" rtl="0">
              <a:lnSpc>
                <a:spcPct val="150000"/>
              </a:lnSpc>
              <a:spcBef>
                <a:spcPts val="0"/>
              </a:spcBef>
              <a:spcAft>
                <a:spcPts val="0"/>
              </a:spcAft>
              <a:buSzPts val="3000"/>
              <a:buChar char="›"/>
            </a:pPr>
            <a:r>
              <a:rPr lang="en" sz="3000"/>
              <a:t>Export to .png</a:t>
            </a:r>
            <a:endParaRPr sz="3000"/>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Shape 265"/>
          <p:cNvSpPr/>
          <p:nvPr/>
        </p:nvSpPr>
        <p:spPr>
          <a:xfrm>
            <a:off x="704389" y="66879"/>
            <a:ext cx="7510678" cy="5032554"/>
          </a:xfrm>
          <a:custGeom>
            <a:avLst/>
            <a:gdLst/>
            <a:ahLst/>
            <a:cxnLst/>
            <a:rect l="0" t="0" r="0" b="0"/>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noFill/>
          <a:ln w="9525" cap="flat" cmpd="sng">
            <a:solidFill>
              <a:srgbClr val="6699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66" name="Shape 266"/>
          <p:cNvPicPr preferRelativeResize="0"/>
          <p:nvPr/>
        </p:nvPicPr>
        <p:blipFill rotWithShape="1">
          <a:blip r:embed="rId3">
            <a:alphaModFix/>
          </a:blip>
          <a:srcRect r="4021"/>
          <a:stretch/>
        </p:blipFill>
        <p:spPr>
          <a:xfrm>
            <a:off x="1025725" y="344000"/>
            <a:ext cx="6867903" cy="3744423"/>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p:nvPr/>
        </p:nvSpPr>
        <p:spPr>
          <a:xfrm>
            <a:off x="704389" y="66879"/>
            <a:ext cx="7510563" cy="5032462"/>
          </a:xfrm>
          <a:custGeom>
            <a:avLst/>
            <a:gdLst/>
            <a:ahLst/>
            <a:cxnLst/>
            <a:rect l="0" t="0" r="0" b="0"/>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noFill/>
          <a:ln w="9525" cap="flat" cmpd="sng">
            <a:solidFill>
              <a:srgbClr val="6699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72" name="Shape 272"/>
          <p:cNvPicPr preferRelativeResize="0"/>
          <p:nvPr/>
        </p:nvPicPr>
        <p:blipFill rotWithShape="1">
          <a:blip r:embed="rId3">
            <a:alphaModFix/>
          </a:blip>
          <a:srcRect r="4470"/>
          <a:stretch/>
        </p:blipFill>
        <p:spPr>
          <a:xfrm>
            <a:off x="1024925" y="334225"/>
            <a:ext cx="6868747" cy="3754175"/>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Shape 277"/>
          <p:cNvSpPr/>
          <p:nvPr/>
        </p:nvSpPr>
        <p:spPr>
          <a:xfrm>
            <a:off x="704389" y="66879"/>
            <a:ext cx="7510563" cy="5032462"/>
          </a:xfrm>
          <a:custGeom>
            <a:avLst/>
            <a:gdLst/>
            <a:ahLst/>
            <a:cxnLst/>
            <a:rect l="0" t="0" r="0" b="0"/>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noFill/>
          <a:ln w="9525" cap="flat" cmpd="sng">
            <a:solidFill>
              <a:srgbClr val="6699FF"/>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78" name="Shape 278"/>
          <p:cNvPicPr preferRelativeResize="0"/>
          <p:nvPr/>
        </p:nvPicPr>
        <p:blipFill rotWithShape="1">
          <a:blip r:embed="rId3">
            <a:alphaModFix/>
          </a:blip>
          <a:srcRect r="4370"/>
          <a:stretch/>
        </p:blipFill>
        <p:spPr>
          <a:xfrm>
            <a:off x="1025750" y="355025"/>
            <a:ext cx="6875325" cy="3735326"/>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grpSp>
        <p:nvGrpSpPr>
          <p:cNvPr id="283" name="Shape 283"/>
          <p:cNvGrpSpPr/>
          <p:nvPr/>
        </p:nvGrpSpPr>
        <p:grpSpPr>
          <a:xfrm>
            <a:off x="765325" y="3460663"/>
            <a:ext cx="981600" cy="1312200"/>
            <a:chOff x="869750" y="3239850"/>
            <a:chExt cx="981600" cy="1312200"/>
          </a:xfrm>
        </p:grpSpPr>
        <p:sp>
          <p:nvSpPr>
            <p:cNvPr id="284" name="Shape 284"/>
            <p:cNvSpPr/>
            <p:nvPr/>
          </p:nvSpPr>
          <p:spPr>
            <a:xfrm>
              <a:off x="869750" y="3239850"/>
              <a:ext cx="981600" cy="1312200"/>
            </a:xfrm>
            <a:prstGeom prst="foldedCorner">
              <a:avLst>
                <a:gd name="adj" fmla="val 16667"/>
              </a:avLst>
            </a:prstGeom>
            <a:solidFill>
              <a:schemeClr val="lt1"/>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5" name="Shape 285"/>
            <p:cNvSpPr txBox="1"/>
            <p:nvPr/>
          </p:nvSpPr>
          <p:spPr>
            <a:xfrm>
              <a:off x="885500" y="3721725"/>
              <a:ext cx="950100" cy="306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041F30"/>
                  </a:solidFill>
                  <a:latin typeface="Hind"/>
                  <a:ea typeface="Hind"/>
                  <a:cs typeface="Hind"/>
                  <a:sym typeface="Hind"/>
                </a:rPr>
                <a:t>index.dat</a:t>
              </a:r>
              <a:endParaRPr>
                <a:solidFill>
                  <a:srgbClr val="041F30"/>
                </a:solidFill>
                <a:latin typeface="Hind"/>
                <a:ea typeface="Hind"/>
                <a:cs typeface="Hind"/>
                <a:sym typeface="Hind"/>
              </a:endParaRPr>
            </a:p>
          </p:txBody>
        </p:sp>
      </p:grpSp>
      <p:grpSp>
        <p:nvGrpSpPr>
          <p:cNvPr id="286" name="Shape 286"/>
          <p:cNvGrpSpPr/>
          <p:nvPr/>
        </p:nvGrpSpPr>
        <p:grpSpPr>
          <a:xfrm>
            <a:off x="2380345" y="3418505"/>
            <a:ext cx="1021853" cy="1354361"/>
            <a:chOff x="2484770" y="3197692"/>
            <a:chExt cx="1021853" cy="1354361"/>
          </a:xfrm>
        </p:grpSpPr>
        <p:grpSp>
          <p:nvGrpSpPr>
            <p:cNvPr id="287" name="Shape 287"/>
            <p:cNvGrpSpPr/>
            <p:nvPr/>
          </p:nvGrpSpPr>
          <p:grpSpPr>
            <a:xfrm>
              <a:off x="2484770" y="3197692"/>
              <a:ext cx="1021853" cy="1354361"/>
              <a:chOff x="3737575" y="1392025"/>
              <a:chExt cx="800700" cy="1065000"/>
            </a:xfrm>
          </p:grpSpPr>
          <p:sp>
            <p:nvSpPr>
              <p:cNvPr id="288" name="Shape 288"/>
              <p:cNvSpPr/>
              <p:nvPr/>
            </p:nvSpPr>
            <p:spPr>
              <a:xfrm>
                <a:off x="3737575" y="1392025"/>
                <a:ext cx="800700" cy="1065000"/>
              </a:xfrm>
              <a:prstGeom prst="can">
                <a:avLst>
                  <a:gd name="adj" fmla="val 25000"/>
                </a:avLst>
              </a:prstGeom>
              <a:solidFill>
                <a:schemeClr val="lt1"/>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89" name="Shape 289"/>
              <p:cNvSpPr/>
              <p:nvPr/>
            </p:nvSpPr>
            <p:spPr>
              <a:xfrm rot="-5400000">
                <a:off x="3772362" y="1677387"/>
                <a:ext cx="730825" cy="800400"/>
              </a:xfrm>
              <a:prstGeom prst="flowChartOnlineStorage">
                <a:avLst/>
              </a:prstGeom>
              <a:solidFill>
                <a:schemeClr val="lt1"/>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0" name="Shape 290"/>
              <p:cNvSpPr/>
              <p:nvPr/>
            </p:nvSpPr>
            <p:spPr>
              <a:xfrm rot="-5400000">
                <a:off x="3949850" y="1840950"/>
                <a:ext cx="375850" cy="800400"/>
              </a:xfrm>
              <a:prstGeom prst="flowChartOnlineStorage">
                <a:avLst/>
              </a:prstGeom>
              <a:solidFill>
                <a:schemeClr val="lt1"/>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91" name="Shape 291"/>
            <p:cNvSpPr txBox="1"/>
            <p:nvPr/>
          </p:nvSpPr>
          <p:spPr>
            <a:xfrm>
              <a:off x="2520650" y="3742800"/>
              <a:ext cx="950100" cy="306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041F30"/>
                  </a:solidFill>
                  <a:latin typeface="Hind"/>
                  <a:ea typeface="Hind"/>
                  <a:cs typeface="Hind"/>
                  <a:sym typeface="Hind"/>
                </a:rPr>
                <a:t>/data</a:t>
              </a:r>
              <a:endParaRPr>
                <a:solidFill>
                  <a:srgbClr val="041F30"/>
                </a:solidFill>
                <a:latin typeface="Hind"/>
                <a:ea typeface="Hind"/>
                <a:cs typeface="Hind"/>
                <a:sym typeface="Hind"/>
              </a:endParaRPr>
            </a:p>
          </p:txBody>
        </p:sp>
      </p:grpSp>
      <p:grpSp>
        <p:nvGrpSpPr>
          <p:cNvPr id="292" name="Shape 292"/>
          <p:cNvGrpSpPr/>
          <p:nvPr/>
        </p:nvGrpSpPr>
        <p:grpSpPr>
          <a:xfrm>
            <a:off x="865088" y="370630"/>
            <a:ext cx="950100" cy="1068913"/>
            <a:chOff x="969513" y="149818"/>
            <a:chExt cx="950100" cy="1068913"/>
          </a:xfrm>
        </p:grpSpPr>
        <p:grpSp>
          <p:nvGrpSpPr>
            <p:cNvPr id="293" name="Shape 293"/>
            <p:cNvGrpSpPr/>
            <p:nvPr/>
          </p:nvGrpSpPr>
          <p:grpSpPr>
            <a:xfrm>
              <a:off x="996079" y="149818"/>
              <a:ext cx="896974" cy="1068913"/>
              <a:chOff x="1246775" y="910975"/>
              <a:chExt cx="439650" cy="523900"/>
            </a:xfrm>
          </p:grpSpPr>
          <p:sp>
            <p:nvSpPr>
              <p:cNvPr id="294" name="Shape 294"/>
              <p:cNvSpPr/>
              <p:nvPr/>
            </p:nvSpPr>
            <p:spPr>
              <a:xfrm>
                <a:off x="1246775" y="970800"/>
                <a:ext cx="378575" cy="464075"/>
              </a:xfrm>
              <a:custGeom>
                <a:avLst/>
                <a:gdLst/>
                <a:ahLst/>
                <a:cxnLst/>
                <a:rect l="0" t="0" r="0" b="0"/>
                <a:pathLst>
                  <a:path w="15143" h="18563" extrusionOk="0">
                    <a:moveTo>
                      <a:pt x="782" y="1"/>
                    </a:moveTo>
                    <a:lnTo>
                      <a:pt x="636" y="25"/>
                    </a:lnTo>
                    <a:lnTo>
                      <a:pt x="489" y="50"/>
                    </a:lnTo>
                    <a:lnTo>
                      <a:pt x="343" y="123"/>
                    </a:lnTo>
                    <a:lnTo>
                      <a:pt x="220" y="221"/>
                    </a:lnTo>
                    <a:lnTo>
                      <a:pt x="123" y="318"/>
                    </a:lnTo>
                    <a:lnTo>
                      <a:pt x="74" y="465"/>
                    </a:lnTo>
                    <a:lnTo>
                      <a:pt x="25" y="587"/>
                    </a:lnTo>
                    <a:lnTo>
                      <a:pt x="1" y="758"/>
                    </a:lnTo>
                    <a:lnTo>
                      <a:pt x="1" y="17756"/>
                    </a:lnTo>
                    <a:lnTo>
                      <a:pt x="25" y="17903"/>
                    </a:lnTo>
                    <a:lnTo>
                      <a:pt x="74" y="18049"/>
                    </a:lnTo>
                    <a:lnTo>
                      <a:pt x="123" y="18196"/>
                    </a:lnTo>
                    <a:lnTo>
                      <a:pt x="220" y="18318"/>
                    </a:lnTo>
                    <a:lnTo>
                      <a:pt x="343" y="18416"/>
                    </a:lnTo>
                    <a:lnTo>
                      <a:pt x="489" y="18489"/>
                    </a:lnTo>
                    <a:lnTo>
                      <a:pt x="636" y="18538"/>
                    </a:lnTo>
                    <a:lnTo>
                      <a:pt x="782" y="18562"/>
                    </a:lnTo>
                    <a:lnTo>
                      <a:pt x="14361" y="18562"/>
                    </a:lnTo>
                    <a:lnTo>
                      <a:pt x="14508" y="18538"/>
                    </a:lnTo>
                    <a:lnTo>
                      <a:pt x="14654" y="18489"/>
                    </a:lnTo>
                    <a:lnTo>
                      <a:pt x="14801" y="18416"/>
                    </a:lnTo>
                    <a:lnTo>
                      <a:pt x="14923" y="18318"/>
                    </a:lnTo>
                    <a:lnTo>
                      <a:pt x="15021" y="18196"/>
                    </a:lnTo>
                    <a:lnTo>
                      <a:pt x="15070" y="18049"/>
                    </a:lnTo>
                    <a:lnTo>
                      <a:pt x="15118" y="17903"/>
                    </a:lnTo>
                    <a:lnTo>
                      <a:pt x="15143" y="17756"/>
                    </a:lnTo>
                    <a:lnTo>
                      <a:pt x="15143" y="16608"/>
                    </a:lnTo>
                    <a:lnTo>
                      <a:pt x="2736" y="16608"/>
                    </a:lnTo>
                    <a:lnTo>
                      <a:pt x="2589" y="16584"/>
                    </a:lnTo>
                    <a:lnTo>
                      <a:pt x="2443" y="16535"/>
                    </a:lnTo>
                    <a:lnTo>
                      <a:pt x="2296" y="16462"/>
                    </a:lnTo>
                    <a:lnTo>
                      <a:pt x="2174" y="16364"/>
                    </a:lnTo>
                    <a:lnTo>
                      <a:pt x="2077" y="16242"/>
                    </a:lnTo>
                    <a:lnTo>
                      <a:pt x="2028" y="16096"/>
                    </a:lnTo>
                    <a:lnTo>
                      <a:pt x="1979" y="15949"/>
                    </a:lnTo>
                    <a:lnTo>
                      <a:pt x="1954" y="15802"/>
                    </a:lnTo>
                    <a:lnTo>
                      <a:pt x="1954" y="1"/>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5" name="Shape 295"/>
              <p:cNvSpPr/>
              <p:nvPr/>
            </p:nvSpPr>
            <p:spPr>
              <a:xfrm>
                <a:off x="1307825" y="910975"/>
                <a:ext cx="378600" cy="464050"/>
              </a:xfrm>
              <a:custGeom>
                <a:avLst/>
                <a:gdLst/>
                <a:ahLst/>
                <a:cxnLst/>
                <a:rect l="0" t="0" r="0" b="0"/>
                <a:pathLst>
                  <a:path w="15144" h="18562" extrusionOk="0">
                    <a:moveTo>
                      <a:pt x="782" y="0"/>
                    </a:moveTo>
                    <a:lnTo>
                      <a:pt x="636" y="25"/>
                    </a:lnTo>
                    <a:lnTo>
                      <a:pt x="489" y="74"/>
                    </a:lnTo>
                    <a:lnTo>
                      <a:pt x="343" y="147"/>
                    </a:lnTo>
                    <a:lnTo>
                      <a:pt x="221" y="244"/>
                    </a:lnTo>
                    <a:lnTo>
                      <a:pt x="123" y="342"/>
                    </a:lnTo>
                    <a:lnTo>
                      <a:pt x="74" y="489"/>
                    </a:lnTo>
                    <a:lnTo>
                      <a:pt x="25" y="635"/>
                    </a:lnTo>
                    <a:lnTo>
                      <a:pt x="1" y="782"/>
                    </a:lnTo>
                    <a:lnTo>
                      <a:pt x="1" y="17780"/>
                    </a:lnTo>
                    <a:lnTo>
                      <a:pt x="25" y="17951"/>
                    </a:lnTo>
                    <a:lnTo>
                      <a:pt x="74" y="18098"/>
                    </a:lnTo>
                    <a:lnTo>
                      <a:pt x="123" y="18220"/>
                    </a:lnTo>
                    <a:lnTo>
                      <a:pt x="221" y="18342"/>
                    </a:lnTo>
                    <a:lnTo>
                      <a:pt x="343" y="18440"/>
                    </a:lnTo>
                    <a:lnTo>
                      <a:pt x="489" y="18513"/>
                    </a:lnTo>
                    <a:lnTo>
                      <a:pt x="636" y="18562"/>
                    </a:lnTo>
                    <a:lnTo>
                      <a:pt x="14508" y="18562"/>
                    </a:lnTo>
                    <a:lnTo>
                      <a:pt x="14655" y="18513"/>
                    </a:lnTo>
                    <a:lnTo>
                      <a:pt x="14801" y="18440"/>
                    </a:lnTo>
                    <a:lnTo>
                      <a:pt x="14923" y="18342"/>
                    </a:lnTo>
                    <a:lnTo>
                      <a:pt x="15021" y="18220"/>
                    </a:lnTo>
                    <a:lnTo>
                      <a:pt x="15070" y="18098"/>
                    </a:lnTo>
                    <a:lnTo>
                      <a:pt x="15119" y="17951"/>
                    </a:lnTo>
                    <a:lnTo>
                      <a:pt x="15143" y="17780"/>
                    </a:lnTo>
                    <a:lnTo>
                      <a:pt x="15143" y="3859"/>
                    </a:lnTo>
                    <a:lnTo>
                      <a:pt x="12554" y="3859"/>
                    </a:lnTo>
                    <a:lnTo>
                      <a:pt x="12286" y="3835"/>
                    </a:lnTo>
                    <a:lnTo>
                      <a:pt x="12066" y="3761"/>
                    </a:lnTo>
                    <a:lnTo>
                      <a:pt x="11846" y="3664"/>
                    </a:lnTo>
                    <a:lnTo>
                      <a:pt x="11651" y="3493"/>
                    </a:lnTo>
                    <a:lnTo>
                      <a:pt x="11504" y="3297"/>
                    </a:lnTo>
                    <a:lnTo>
                      <a:pt x="11382" y="3102"/>
                    </a:lnTo>
                    <a:lnTo>
                      <a:pt x="11309" y="2858"/>
                    </a:lnTo>
                    <a:lnTo>
                      <a:pt x="11284" y="2589"/>
                    </a:lnTo>
                    <a:lnTo>
                      <a:pt x="11284"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96" name="Shape 296"/>
              <p:cNvSpPr/>
              <p:nvPr/>
            </p:nvSpPr>
            <p:spPr>
              <a:xfrm>
                <a:off x="1602125" y="910975"/>
                <a:ext cx="84300" cy="84275"/>
              </a:xfrm>
              <a:custGeom>
                <a:avLst/>
                <a:gdLst/>
                <a:ahLst/>
                <a:cxnLst/>
                <a:rect l="0" t="0" r="0" b="0"/>
                <a:pathLst>
                  <a:path w="3372" h="3371" extrusionOk="0">
                    <a:moveTo>
                      <a:pt x="1" y="0"/>
                    </a:moveTo>
                    <a:lnTo>
                      <a:pt x="1" y="2589"/>
                    </a:lnTo>
                    <a:lnTo>
                      <a:pt x="1" y="2760"/>
                    </a:lnTo>
                    <a:lnTo>
                      <a:pt x="50" y="2907"/>
                    </a:lnTo>
                    <a:lnTo>
                      <a:pt x="123" y="3029"/>
                    </a:lnTo>
                    <a:lnTo>
                      <a:pt x="221" y="3151"/>
                    </a:lnTo>
                    <a:lnTo>
                      <a:pt x="343" y="3249"/>
                    </a:lnTo>
                    <a:lnTo>
                      <a:pt x="465" y="3322"/>
                    </a:lnTo>
                    <a:lnTo>
                      <a:pt x="611" y="3371"/>
                    </a:lnTo>
                    <a:lnTo>
                      <a:pt x="3371" y="3371"/>
                    </a:lnTo>
                    <a:lnTo>
                      <a:pt x="1"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297" name="Shape 297"/>
            <p:cNvSpPr txBox="1"/>
            <p:nvPr/>
          </p:nvSpPr>
          <p:spPr>
            <a:xfrm>
              <a:off x="969513" y="531125"/>
              <a:ext cx="950100" cy="3063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041F30"/>
                  </a:solidFill>
                  <a:latin typeface="Hind"/>
                  <a:ea typeface="Hind"/>
                  <a:cs typeface="Hind"/>
                  <a:sym typeface="Hind"/>
                </a:rPr>
                <a:t>csv files</a:t>
              </a:r>
              <a:endParaRPr>
                <a:solidFill>
                  <a:srgbClr val="041F30"/>
                </a:solidFill>
                <a:latin typeface="Hind"/>
                <a:ea typeface="Hind"/>
                <a:cs typeface="Hind"/>
                <a:sym typeface="Hind"/>
              </a:endParaRPr>
            </a:p>
          </p:txBody>
        </p:sp>
      </p:grpSp>
      <p:grpSp>
        <p:nvGrpSpPr>
          <p:cNvPr id="298" name="Shape 298"/>
          <p:cNvGrpSpPr/>
          <p:nvPr/>
        </p:nvGrpSpPr>
        <p:grpSpPr>
          <a:xfrm>
            <a:off x="169026" y="1941542"/>
            <a:ext cx="2100223" cy="854519"/>
            <a:chOff x="273451" y="1720729"/>
            <a:chExt cx="2100223" cy="854519"/>
          </a:xfrm>
        </p:grpSpPr>
        <p:grpSp>
          <p:nvGrpSpPr>
            <p:cNvPr id="299" name="Shape 299"/>
            <p:cNvGrpSpPr/>
            <p:nvPr/>
          </p:nvGrpSpPr>
          <p:grpSpPr>
            <a:xfrm>
              <a:off x="1218665" y="1720729"/>
              <a:ext cx="1155009" cy="854519"/>
              <a:chOff x="5255200" y="3006475"/>
              <a:chExt cx="511700" cy="378575"/>
            </a:xfrm>
          </p:grpSpPr>
          <p:sp>
            <p:nvSpPr>
              <p:cNvPr id="300" name="Shape 300"/>
              <p:cNvSpPr/>
              <p:nvPr/>
            </p:nvSpPr>
            <p:spPr>
              <a:xfrm>
                <a:off x="5255200" y="3006475"/>
                <a:ext cx="349900" cy="349875"/>
              </a:xfrm>
              <a:custGeom>
                <a:avLst/>
                <a:gdLst/>
                <a:ahLst/>
                <a:cxnLst/>
                <a:rect l="0" t="0" r="0" b="0"/>
                <a:pathLst>
                  <a:path w="13996" h="13995" extrusionOk="0">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01" name="Shape 301"/>
              <p:cNvSpPr/>
              <p:nvPr/>
            </p:nvSpPr>
            <p:spPr>
              <a:xfrm>
                <a:off x="5567825" y="3185975"/>
                <a:ext cx="199075" cy="199075"/>
              </a:xfrm>
              <a:custGeom>
                <a:avLst/>
                <a:gdLst/>
                <a:ahLst/>
                <a:cxnLst/>
                <a:rect l="0" t="0" r="0" b="0"/>
                <a:pathLst>
                  <a:path w="7963" h="7963" extrusionOk="0">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302" name="Shape 302"/>
            <p:cNvSpPr txBox="1"/>
            <p:nvPr/>
          </p:nvSpPr>
          <p:spPr>
            <a:xfrm>
              <a:off x="273451" y="1870638"/>
              <a:ext cx="1021800" cy="485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a:solidFill>
                    <a:srgbClr val="FFFFFF"/>
                  </a:solidFill>
                  <a:latin typeface="Hind"/>
                  <a:ea typeface="Hind"/>
                  <a:cs typeface="Hind"/>
                  <a:sym typeface="Hind"/>
                </a:rPr>
                <a:t>EmoViz executor</a:t>
              </a:r>
              <a:endParaRPr>
                <a:solidFill>
                  <a:srgbClr val="FFFFFF"/>
                </a:solidFill>
                <a:latin typeface="Hind"/>
                <a:ea typeface="Hind"/>
                <a:cs typeface="Hind"/>
                <a:sym typeface="Hind"/>
              </a:endParaRPr>
            </a:p>
          </p:txBody>
        </p:sp>
      </p:grpSp>
      <p:sp>
        <p:nvSpPr>
          <p:cNvPr id="303" name="Shape 303"/>
          <p:cNvSpPr txBox="1"/>
          <p:nvPr/>
        </p:nvSpPr>
        <p:spPr>
          <a:xfrm>
            <a:off x="3288700" y="637025"/>
            <a:ext cx="3568200" cy="594900"/>
          </a:xfrm>
          <a:prstGeom prst="rect">
            <a:avLst/>
          </a:prstGeom>
          <a:noFill/>
          <a:ln>
            <a:noFill/>
          </a:ln>
        </p:spPr>
        <p:txBody>
          <a:bodyPr spcFirstLastPara="1" wrap="square" lIns="91425" tIns="91425" rIns="91425" bIns="91425" anchor="t" anchorCtr="0">
            <a:noAutofit/>
          </a:bodyPr>
          <a:lstStyle/>
          <a:p>
            <a:pPr marL="0" lvl="0" indent="0" rtl="0">
              <a:spcBef>
                <a:spcPts val="600"/>
              </a:spcBef>
              <a:spcAft>
                <a:spcPts val="0"/>
              </a:spcAft>
              <a:buNone/>
            </a:pPr>
            <a:r>
              <a:rPr lang="en" sz="2400" b="1" u="sng">
                <a:solidFill>
                  <a:srgbClr val="FFCC00"/>
                </a:solidFill>
                <a:latin typeface="Hind"/>
                <a:ea typeface="Hind"/>
                <a:cs typeface="Hind"/>
                <a:sym typeface="Hind"/>
              </a:rPr>
              <a:t>Steps for Execution</a:t>
            </a:r>
            <a:endParaRPr sz="1200">
              <a:solidFill>
                <a:srgbClr val="FFFFFF"/>
              </a:solidFill>
              <a:latin typeface="Hind"/>
              <a:ea typeface="Hind"/>
              <a:cs typeface="Hind"/>
              <a:sym typeface="Hind"/>
            </a:endParaRPr>
          </a:p>
        </p:txBody>
      </p:sp>
      <p:sp>
        <p:nvSpPr>
          <p:cNvPr id="304" name="Shape 304"/>
          <p:cNvSpPr txBox="1"/>
          <p:nvPr/>
        </p:nvSpPr>
        <p:spPr>
          <a:xfrm>
            <a:off x="3344400" y="1197125"/>
            <a:ext cx="2962800" cy="4107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600"/>
              </a:spcBef>
              <a:spcAft>
                <a:spcPts val="0"/>
              </a:spcAft>
              <a:buNone/>
            </a:pPr>
            <a:r>
              <a:rPr lang="en">
                <a:solidFill>
                  <a:schemeClr val="lt1"/>
                </a:solidFill>
                <a:latin typeface="Hind"/>
                <a:ea typeface="Hind"/>
                <a:cs typeface="Hind"/>
                <a:sym typeface="Hind"/>
              </a:rPr>
              <a:t>1.  Data keys selected for processing</a:t>
            </a:r>
            <a:endParaRPr>
              <a:solidFill>
                <a:srgbClr val="FFFFFF"/>
              </a:solidFill>
              <a:latin typeface="Hind"/>
              <a:ea typeface="Hind"/>
              <a:cs typeface="Hind"/>
              <a:sym typeface="Hind"/>
            </a:endParaRPr>
          </a:p>
        </p:txBody>
      </p:sp>
      <p:sp>
        <p:nvSpPr>
          <p:cNvPr id="305" name="Shape 305"/>
          <p:cNvSpPr txBox="1"/>
          <p:nvPr/>
        </p:nvSpPr>
        <p:spPr>
          <a:xfrm>
            <a:off x="3344400" y="1607825"/>
            <a:ext cx="3881400" cy="4107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600"/>
              </a:spcBef>
              <a:spcAft>
                <a:spcPts val="0"/>
              </a:spcAft>
              <a:buNone/>
            </a:pPr>
            <a:r>
              <a:rPr lang="en">
                <a:solidFill>
                  <a:schemeClr val="lt1"/>
                </a:solidFill>
                <a:latin typeface="Hind"/>
                <a:ea typeface="Hind"/>
                <a:cs typeface="Hind"/>
                <a:sym typeface="Hind"/>
              </a:rPr>
              <a:t>2.  Check local index for existing python object</a:t>
            </a:r>
            <a:endParaRPr>
              <a:solidFill>
                <a:srgbClr val="FFFFFF"/>
              </a:solidFill>
              <a:latin typeface="Hind"/>
              <a:ea typeface="Hind"/>
              <a:cs typeface="Hind"/>
              <a:sym typeface="Hind"/>
            </a:endParaRPr>
          </a:p>
        </p:txBody>
      </p:sp>
      <p:sp>
        <p:nvSpPr>
          <p:cNvPr id="306" name="Shape 306"/>
          <p:cNvSpPr txBox="1"/>
          <p:nvPr/>
        </p:nvSpPr>
        <p:spPr>
          <a:xfrm>
            <a:off x="3344400" y="2018525"/>
            <a:ext cx="4083300" cy="4107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600"/>
              </a:spcBef>
              <a:spcAft>
                <a:spcPts val="0"/>
              </a:spcAft>
              <a:buNone/>
            </a:pPr>
            <a:r>
              <a:rPr lang="en">
                <a:solidFill>
                  <a:schemeClr val="lt1"/>
                </a:solidFill>
                <a:latin typeface="Hind"/>
                <a:ea typeface="Hind"/>
                <a:cs typeface="Hind"/>
                <a:sym typeface="Hind"/>
              </a:rPr>
              <a:t>3.  If not found, search for match in /data directory</a:t>
            </a:r>
            <a:endParaRPr>
              <a:solidFill>
                <a:srgbClr val="FFFFFF"/>
              </a:solidFill>
              <a:latin typeface="Hind"/>
              <a:ea typeface="Hind"/>
              <a:cs typeface="Hind"/>
              <a:sym typeface="Hind"/>
            </a:endParaRPr>
          </a:p>
        </p:txBody>
      </p:sp>
      <p:sp>
        <p:nvSpPr>
          <p:cNvPr id="307" name="Shape 307"/>
          <p:cNvSpPr/>
          <p:nvPr/>
        </p:nvSpPr>
        <p:spPr>
          <a:xfrm>
            <a:off x="1225250" y="1488263"/>
            <a:ext cx="229800" cy="501900"/>
          </a:xfrm>
          <a:prstGeom prst="downArrow">
            <a:avLst>
              <a:gd name="adj1" fmla="val 50000"/>
              <a:gd name="adj2" fmla="val 50000"/>
            </a:avLst>
          </a:prstGeom>
          <a:solidFill>
            <a:srgbClr val="FF0066"/>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308" name="Shape 308"/>
          <p:cNvGrpSpPr/>
          <p:nvPr/>
        </p:nvGrpSpPr>
        <p:grpSpPr>
          <a:xfrm>
            <a:off x="1225250" y="2726438"/>
            <a:ext cx="423975" cy="692075"/>
            <a:chOff x="1329675" y="2505625"/>
            <a:chExt cx="423975" cy="692075"/>
          </a:xfrm>
        </p:grpSpPr>
        <p:sp>
          <p:nvSpPr>
            <p:cNvPr id="309" name="Shape 309"/>
            <p:cNvSpPr/>
            <p:nvPr/>
          </p:nvSpPr>
          <p:spPr>
            <a:xfrm>
              <a:off x="1329675" y="2505625"/>
              <a:ext cx="229800" cy="661200"/>
            </a:xfrm>
            <a:prstGeom prst="downArrow">
              <a:avLst>
                <a:gd name="adj1" fmla="val 50000"/>
                <a:gd name="adj2" fmla="val 50000"/>
              </a:avLst>
            </a:prstGeom>
            <a:solidFill>
              <a:srgbClr val="FF0066"/>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10" name="Shape 310"/>
            <p:cNvSpPr/>
            <p:nvPr/>
          </p:nvSpPr>
          <p:spPr>
            <a:xfrm rot="10800000">
              <a:off x="1523850" y="2536500"/>
              <a:ext cx="229800" cy="661200"/>
            </a:xfrm>
            <a:prstGeom prst="downArrow">
              <a:avLst>
                <a:gd name="adj1" fmla="val 50000"/>
                <a:gd name="adj2" fmla="val 50000"/>
              </a:avLst>
            </a:prstGeom>
            <a:solidFill>
              <a:srgbClr val="FF0066"/>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sp>
        <p:nvSpPr>
          <p:cNvPr id="311" name="Shape 311"/>
          <p:cNvSpPr/>
          <p:nvPr/>
        </p:nvSpPr>
        <p:spPr>
          <a:xfrm rot="-2407860">
            <a:off x="2308757" y="2711552"/>
            <a:ext cx="229932" cy="756670"/>
          </a:xfrm>
          <a:prstGeom prst="downArrow">
            <a:avLst>
              <a:gd name="adj1" fmla="val 50000"/>
              <a:gd name="adj2" fmla="val 50000"/>
            </a:avLst>
          </a:prstGeom>
          <a:solidFill>
            <a:srgbClr val="FF0066"/>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12" name="Shape 312"/>
          <p:cNvSpPr txBox="1"/>
          <p:nvPr/>
        </p:nvSpPr>
        <p:spPr>
          <a:xfrm>
            <a:off x="3344400" y="2429850"/>
            <a:ext cx="4315500" cy="4107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600"/>
              </a:spcBef>
              <a:spcAft>
                <a:spcPts val="0"/>
              </a:spcAft>
              <a:buNone/>
            </a:pPr>
            <a:r>
              <a:rPr lang="en">
                <a:solidFill>
                  <a:schemeClr val="lt1"/>
                </a:solidFill>
                <a:latin typeface="Hind"/>
                <a:ea typeface="Hind"/>
                <a:cs typeface="Hind"/>
                <a:sym typeface="Hind"/>
              </a:rPr>
              <a:t>4.  Process match as python object and write to index</a:t>
            </a:r>
            <a:endParaRPr>
              <a:solidFill>
                <a:srgbClr val="FFFFFF"/>
              </a:solidFill>
              <a:latin typeface="Hind"/>
              <a:ea typeface="Hind"/>
              <a:cs typeface="Hind"/>
              <a:sym typeface="Hind"/>
            </a:endParaRPr>
          </a:p>
        </p:txBody>
      </p:sp>
      <p:sp>
        <p:nvSpPr>
          <p:cNvPr id="313" name="Shape 313"/>
          <p:cNvSpPr/>
          <p:nvPr/>
        </p:nvSpPr>
        <p:spPr>
          <a:xfrm rot="5400000">
            <a:off x="1948736" y="3812263"/>
            <a:ext cx="229800" cy="609000"/>
          </a:xfrm>
          <a:prstGeom prst="downArrow">
            <a:avLst>
              <a:gd name="adj1" fmla="val 50000"/>
              <a:gd name="adj2" fmla="val 50000"/>
            </a:avLst>
          </a:prstGeom>
          <a:solidFill>
            <a:srgbClr val="FF0066"/>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14" name="Shape 314"/>
          <p:cNvSpPr txBox="1"/>
          <p:nvPr/>
        </p:nvSpPr>
        <p:spPr>
          <a:xfrm>
            <a:off x="3344400" y="2811925"/>
            <a:ext cx="4462500" cy="410700"/>
          </a:xfrm>
          <a:prstGeom prst="rect">
            <a:avLst/>
          </a:prstGeom>
          <a:noFill/>
          <a:ln>
            <a:noFill/>
          </a:ln>
        </p:spPr>
        <p:txBody>
          <a:bodyPr spcFirstLastPara="1" wrap="square" lIns="91425" tIns="91425" rIns="91425" bIns="91425" anchor="t" anchorCtr="0">
            <a:noAutofit/>
          </a:bodyPr>
          <a:lstStyle/>
          <a:p>
            <a:pPr marL="0" lvl="0" indent="0" rtl="0">
              <a:lnSpc>
                <a:spcPct val="115000"/>
              </a:lnSpc>
              <a:spcBef>
                <a:spcPts val="600"/>
              </a:spcBef>
              <a:spcAft>
                <a:spcPts val="0"/>
              </a:spcAft>
              <a:buNone/>
            </a:pPr>
            <a:r>
              <a:rPr lang="en">
                <a:solidFill>
                  <a:schemeClr val="lt1"/>
                </a:solidFill>
                <a:latin typeface="Hind"/>
                <a:ea typeface="Hind"/>
                <a:cs typeface="Hind"/>
                <a:sym typeface="Hind"/>
              </a:rPr>
              <a:t>5.   Objects converted to spark dataframe for plotting</a:t>
            </a:r>
            <a:endParaRPr>
              <a:solidFill>
                <a:srgbClr val="FFFFFF"/>
              </a:solidFill>
              <a:latin typeface="Hind"/>
              <a:ea typeface="Hind"/>
              <a:cs typeface="Hind"/>
              <a:sym typeface="Hind"/>
            </a:endParaRPr>
          </a:p>
        </p:txBody>
      </p:sp>
      <p:sp>
        <p:nvSpPr>
          <p:cNvPr id="315" name="Shape 315"/>
          <p:cNvSpPr/>
          <p:nvPr/>
        </p:nvSpPr>
        <p:spPr>
          <a:xfrm rot="10800000">
            <a:off x="1419425" y="2767900"/>
            <a:ext cx="229800" cy="649500"/>
          </a:xfrm>
          <a:prstGeom prst="downArrow">
            <a:avLst>
              <a:gd name="adj1" fmla="val 50000"/>
              <a:gd name="adj2" fmla="val 50000"/>
            </a:avLst>
          </a:prstGeom>
          <a:solidFill>
            <a:srgbClr val="FF0066"/>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316" name="Shape 316"/>
          <p:cNvGrpSpPr/>
          <p:nvPr/>
        </p:nvGrpSpPr>
        <p:grpSpPr>
          <a:xfrm>
            <a:off x="1815189" y="946773"/>
            <a:ext cx="1358802" cy="1177357"/>
            <a:chOff x="1815189" y="946773"/>
            <a:chExt cx="1358802" cy="1177357"/>
          </a:xfrm>
        </p:grpSpPr>
        <p:sp>
          <p:nvSpPr>
            <p:cNvPr id="317" name="Shape 317"/>
            <p:cNvSpPr/>
            <p:nvPr/>
          </p:nvSpPr>
          <p:spPr>
            <a:xfrm rot="-8100000">
              <a:off x="2011163" y="1488405"/>
              <a:ext cx="229951" cy="649548"/>
            </a:xfrm>
            <a:prstGeom prst="downArrow">
              <a:avLst>
                <a:gd name="adj1" fmla="val 50000"/>
                <a:gd name="adj2" fmla="val 50000"/>
              </a:avLst>
            </a:prstGeom>
            <a:solidFill>
              <a:srgbClr val="FF0066"/>
            </a:solidFill>
            <a:ln w="9525" cap="flat" cmpd="sng">
              <a:solidFill>
                <a:srgbClr val="041F30"/>
              </a:solidFill>
              <a:prstDash val="solid"/>
              <a:round/>
              <a:headEnd type="none" w="sm" len="sm"/>
              <a:tailEnd type="none" w="sm" len="sm"/>
            </a:ln>
          </p:spPr>
          <p:txBody>
            <a:bodyPr spcFirstLastPara="1" wrap="square" lIns="91425" tIns="91425" rIns="91425" bIns="91425" anchor="ctr" anchorCtr="0">
              <a:noAutofit/>
            </a:bodyPr>
            <a:lstStyle/>
            <a:p>
              <a:pPr marL="0" lvl="0" indent="0">
                <a:spcBef>
                  <a:spcPts val="0"/>
                </a:spcBef>
                <a:spcAft>
                  <a:spcPts val="0"/>
                </a:spcAft>
                <a:buNone/>
              </a:pPr>
              <a:endParaRPr/>
            </a:p>
          </p:txBody>
        </p:sp>
        <p:grpSp>
          <p:nvGrpSpPr>
            <p:cNvPr id="318" name="Shape 318"/>
            <p:cNvGrpSpPr/>
            <p:nvPr/>
          </p:nvGrpSpPr>
          <p:grpSpPr>
            <a:xfrm>
              <a:off x="2052525" y="946773"/>
              <a:ext cx="452738" cy="472674"/>
              <a:chOff x="3294650" y="3652450"/>
              <a:chExt cx="388350" cy="405450"/>
            </a:xfrm>
          </p:grpSpPr>
          <p:sp>
            <p:nvSpPr>
              <p:cNvPr id="319" name="Shape 319"/>
              <p:cNvSpPr/>
              <p:nvPr/>
            </p:nvSpPr>
            <p:spPr>
              <a:xfrm>
                <a:off x="3294650" y="3681775"/>
                <a:ext cx="376150" cy="376125"/>
              </a:xfrm>
              <a:custGeom>
                <a:avLst/>
                <a:gdLst/>
                <a:ahLst/>
                <a:cxnLst/>
                <a:rect l="0" t="0" r="0" b="0"/>
                <a:pathLst>
                  <a:path w="15046" h="15045" extrusionOk="0">
                    <a:moveTo>
                      <a:pt x="7132" y="0"/>
                    </a:moveTo>
                    <a:lnTo>
                      <a:pt x="6766" y="49"/>
                    </a:lnTo>
                    <a:lnTo>
                      <a:pt x="6375" y="98"/>
                    </a:lnTo>
                    <a:lnTo>
                      <a:pt x="6009" y="147"/>
                    </a:lnTo>
                    <a:lnTo>
                      <a:pt x="5642" y="244"/>
                    </a:lnTo>
                    <a:lnTo>
                      <a:pt x="5276" y="342"/>
                    </a:lnTo>
                    <a:lnTo>
                      <a:pt x="4934" y="464"/>
                    </a:lnTo>
                    <a:lnTo>
                      <a:pt x="4592" y="586"/>
                    </a:lnTo>
                    <a:lnTo>
                      <a:pt x="4250" y="733"/>
                    </a:lnTo>
                    <a:lnTo>
                      <a:pt x="3933" y="904"/>
                    </a:lnTo>
                    <a:lnTo>
                      <a:pt x="3615" y="1099"/>
                    </a:lnTo>
                    <a:lnTo>
                      <a:pt x="3322" y="1295"/>
                    </a:lnTo>
                    <a:lnTo>
                      <a:pt x="3029" y="1490"/>
                    </a:lnTo>
                    <a:lnTo>
                      <a:pt x="2736" y="1710"/>
                    </a:lnTo>
                    <a:lnTo>
                      <a:pt x="2467" y="1954"/>
                    </a:lnTo>
                    <a:lnTo>
                      <a:pt x="2199" y="2198"/>
                    </a:lnTo>
                    <a:lnTo>
                      <a:pt x="1954" y="2467"/>
                    </a:lnTo>
                    <a:lnTo>
                      <a:pt x="1710" y="2736"/>
                    </a:lnTo>
                    <a:lnTo>
                      <a:pt x="1490" y="3029"/>
                    </a:lnTo>
                    <a:lnTo>
                      <a:pt x="1295" y="3322"/>
                    </a:lnTo>
                    <a:lnTo>
                      <a:pt x="1100" y="3615"/>
                    </a:lnTo>
                    <a:lnTo>
                      <a:pt x="904" y="3932"/>
                    </a:lnTo>
                    <a:lnTo>
                      <a:pt x="733" y="4250"/>
                    </a:lnTo>
                    <a:lnTo>
                      <a:pt x="587" y="4592"/>
                    </a:lnTo>
                    <a:lnTo>
                      <a:pt x="465" y="4934"/>
                    </a:lnTo>
                    <a:lnTo>
                      <a:pt x="342" y="5276"/>
                    </a:lnTo>
                    <a:lnTo>
                      <a:pt x="245" y="5642"/>
                    </a:lnTo>
                    <a:lnTo>
                      <a:pt x="147" y="6008"/>
                    </a:lnTo>
                    <a:lnTo>
                      <a:pt x="98" y="6375"/>
                    </a:lnTo>
                    <a:lnTo>
                      <a:pt x="49" y="6765"/>
                    </a:lnTo>
                    <a:lnTo>
                      <a:pt x="0" y="7132"/>
                    </a:lnTo>
                    <a:lnTo>
                      <a:pt x="0" y="7522"/>
                    </a:lnTo>
                    <a:lnTo>
                      <a:pt x="0" y="7913"/>
                    </a:lnTo>
                    <a:lnTo>
                      <a:pt x="49" y="8280"/>
                    </a:lnTo>
                    <a:lnTo>
                      <a:pt x="98" y="8670"/>
                    </a:lnTo>
                    <a:lnTo>
                      <a:pt x="147" y="9037"/>
                    </a:lnTo>
                    <a:lnTo>
                      <a:pt x="245" y="9403"/>
                    </a:lnTo>
                    <a:lnTo>
                      <a:pt x="342" y="9769"/>
                    </a:lnTo>
                    <a:lnTo>
                      <a:pt x="465" y="10111"/>
                    </a:lnTo>
                    <a:lnTo>
                      <a:pt x="587" y="10453"/>
                    </a:lnTo>
                    <a:lnTo>
                      <a:pt x="733" y="10795"/>
                    </a:lnTo>
                    <a:lnTo>
                      <a:pt x="904" y="11113"/>
                    </a:lnTo>
                    <a:lnTo>
                      <a:pt x="1100" y="11430"/>
                    </a:lnTo>
                    <a:lnTo>
                      <a:pt x="1295" y="11723"/>
                    </a:lnTo>
                    <a:lnTo>
                      <a:pt x="1490" y="12016"/>
                    </a:lnTo>
                    <a:lnTo>
                      <a:pt x="1710" y="12309"/>
                    </a:lnTo>
                    <a:lnTo>
                      <a:pt x="1954" y="12578"/>
                    </a:lnTo>
                    <a:lnTo>
                      <a:pt x="2199" y="12847"/>
                    </a:lnTo>
                    <a:lnTo>
                      <a:pt x="2467" y="13091"/>
                    </a:lnTo>
                    <a:lnTo>
                      <a:pt x="2736" y="13335"/>
                    </a:lnTo>
                    <a:lnTo>
                      <a:pt x="3029" y="13555"/>
                    </a:lnTo>
                    <a:lnTo>
                      <a:pt x="3322" y="13750"/>
                    </a:lnTo>
                    <a:lnTo>
                      <a:pt x="3615" y="13946"/>
                    </a:lnTo>
                    <a:lnTo>
                      <a:pt x="3933" y="14141"/>
                    </a:lnTo>
                    <a:lnTo>
                      <a:pt x="4250" y="14312"/>
                    </a:lnTo>
                    <a:lnTo>
                      <a:pt x="4592" y="14459"/>
                    </a:lnTo>
                    <a:lnTo>
                      <a:pt x="4934" y="14581"/>
                    </a:lnTo>
                    <a:lnTo>
                      <a:pt x="5276" y="14703"/>
                    </a:lnTo>
                    <a:lnTo>
                      <a:pt x="5642" y="14801"/>
                    </a:lnTo>
                    <a:lnTo>
                      <a:pt x="6009" y="14898"/>
                    </a:lnTo>
                    <a:lnTo>
                      <a:pt x="6375" y="14947"/>
                    </a:lnTo>
                    <a:lnTo>
                      <a:pt x="6766" y="14996"/>
                    </a:lnTo>
                    <a:lnTo>
                      <a:pt x="7132" y="15045"/>
                    </a:lnTo>
                    <a:lnTo>
                      <a:pt x="7914" y="15045"/>
                    </a:lnTo>
                    <a:lnTo>
                      <a:pt x="8280" y="14996"/>
                    </a:lnTo>
                    <a:lnTo>
                      <a:pt x="8671" y="14947"/>
                    </a:lnTo>
                    <a:lnTo>
                      <a:pt x="9037" y="14898"/>
                    </a:lnTo>
                    <a:lnTo>
                      <a:pt x="9403" y="14801"/>
                    </a:lnTo>
                    <a:lnTo>
                      <a:pt x="9770" y="14703"/>
                    </a:lnTo>
                    <a:lnTo>
                      <a:pt x="10112" y="14581"/>
                    </a:lnTo>
                    <a:lnTo>
                      <a:pt x="10454" y="14459"/>
                    </a:lnTo>
                    <a:lnTo>
                      <a:pt x="10795" y="14312"/>
                    </a:lnTo>
                    <a:lnTo>
                      <a:pt x="11113" y="14141"/>
                    </a:lnTo>
                    <a:lnTo>
                      <a:pt x="11430" y="13946"/>
                    </a:lnTo>
                    <a:lnTo>
                      <a:pt x="11724" y="13750"/>
                    </a:lnTo>
                    <a:lnTo>
                      <a:pt x="12017" y="13555"/>
                    </a:lnTo>
                    <a:lnTo>
                      <a:pt x="12310" y="13335"/>
                    </a:lnTo>
                    <a:lnTo>
                      <a:pt x="12578" y="13091"/>
                    </a:lnTo>
                    <a:lnTo>
                      <a:pt x="12847" y="12847"/>
                    </a:lnTo>
                    <a:lnTo>
                      <a:pt x="13091" y="12578"/>
                    </a:lnTo>
                    <a:lnTo>
                      <a:pt x="13335" y="12309"/>
                    </a:lnTo>
                    <a:lnTo>
                      <a:pt x="13555" y="12016"/>
                    </a:lnTo>
                    <a:lnTo>
                      <a:pt x="13751" y="11723"/>
                    </a:lnTo>
                    <a:lnTo>
                      <a:pt x="13946" y="11430"/>
                    </a:lnTo>
                    <a:lnTo>
                      <a:pt x="14141" y="11113"/>
                    </a:lnTo>
                    <a:lnTo>
                      <a:pt x="14312" y="10795"/>
                    </a:lnTo>
                    <a:lnTo>
                      <a:pt x="14459" y="10453"/>
                    </a:lnTo>
                    <a:lnTo>
                      <a:pt x="14581" y="10111"/>
                    </a:lnTo>
                    <a:lnTo>
                      <a:pt x="14703" y="9769"/>
                    </a:lnTo>
                    <a:lnTo>
                      <a:pt x="14801" y="9403"/>
                    </a:lnTo>
                    <a:lnTo>
                      <a:pt x="14899" y="9037"/>
                    </a:lnTo>
                    <a:lnTo>
                      <a:pt x="14947" y="8670"/>
                    </a:lnTo>
                    <a:lnTo>
                      <a:pt x="14996" y="8280"/>
                    </a:lnTo>
                    <a:lnTo>
                      <a:pt x="15045" y="7913"/>
                    </a:lnTo>
                    <a:lnTo>
                      <a:pt x="15045" y="7522"/>
                    </a:lnTo>
                    <a:lnTo>
                      <a:pt x="7523" y="7522"/>
                    </a:lnTo>
                    <a:lnTo>
                      <a:pt x="7523"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20" name="Shape 320"/>
              <p:cNvSpPr/>
              <p:nvPr/>
            </p:nvSpPr>
            <p:spPr>
              <a:xfrm>
                <a:off x="3494925" y="3760525"/>
                <a:ext cx="188075" cy="97100"/>
              </a:xfrm>
              <a:custGeom>
                <a:avLst/>
                <a:gdLst/>
                <a:ahLst/>
                <a:cxnLst/>
                <a:rect l="0" t="0" r="0" b="0"/>
                <a:pathLst>
                  <a:path w="7523" h="3884" extrusionOk="0">
                    <a:moveTo>
                      <a:pt x="2491" y="2956"/>
                    </a:moveTo>
                    <a:lnTo>
                      <a:pt x="2491" y="3396"/>
                    </a:lnTo>
                    <a:lnTo>
                      <a:pt x="1759" y="3396"/>
                    </a:lnTo>
                    <a:lnTo>
                      <a:pt x="2491" y="2956"/>
                    </a:lnTo>
                    <a:close/>
                    <a:moveTo>
                      <a:pt x="3346" y="2443"/>
                    </a:moveTo>
                    <a:lnTo>
                      <a:pt x="3346" y="3396"/>
                    </a:lnTo>
                    <a:lnTo>
                      <a:pt x="2980" y="3396"/>
                    </a:lnTo>
                    <a:lnTo>
                      <a:pt x="2980" y="2663"/>
                    </a:lnTo>
                    <a:lnTo>
                      <a:pt x="3346" y="2443"/>
                    </a:lnTo>
                    <a:close/>
                    <a:moveTo>
                      <a:pt x="4201" y="1930"/>
                    </a:moveTo>
                    <a:lnTo>
                      <a:pt x="4201" y="3396"/>
                    </a:lnTo>
                    <a:lnTo>
                      <a:pt x="3835" y="3396"/>
                    </a:lnTo>
                    <a:lnTo>
                      <a:pt x="3835" y="2150"/>
                    </a:lnTo>
                    <a:lnTo>
                      <a:pt x="3835" y="2150"/>
                    </a:lnTo>
                    <a:lnTo>
                      <a:pt x="4201" y="1930"/>
                    </a:lnTo>
                    <a:close/>
                    <a:moveTo>
                      <a:pt x="5056" y="1393"/>
                    </a:moveTo>
                    <a:lnTo>
                      <a:pt x="5056" y="3396"/>
                    </a:lnTo>
                    <a:lnTo>
                      <a:pt x="4689" y="3396"/>
                    </a:lnTo>
                    <a:lnTo>
                      <a:pt x="4689" y="1637"/>
                    </a:lnTo>
                    <a:lnTo>
                      <a:pt x="5056" y="1393"/>
                    </a:lnTo>
                    <a:close/>
                    <a:moveTo>
                      <a:pt x="5911" y="885"/>
                    </a:moveTo>
                    <a:lnTo>
                      <a:pt x="5911" y="3396"/>
                    </a:lnTo>
                    <a:lnTo>
                      <a:pt x="5544" y="3396"/>
                    </a:lnTo>
                    <a:lnTo>
                      <a:pt x="5544" y="1100"/>
                    </a:lnTo>
                    <a:lnTo>
                      <a:pt x="5911" y="885"/>
                    </a:lnTo>
                    <a:close/>
                    <a:moveTo>
                      <a:pt x="6399" y="978"/>
                    </a:moveTo>
                    <a:lnTo>
                      <a:pt x="6619" y="1539"/>
                    </a:lnTo>
                    <a:lnTo>
                      <a:pt x="6790" y="2031"/>
                    </a:lnTo>
                    <a:lnTo>
                      <a:pt x="6790" y="3396"/>
                    </a:lnTo>
                    <a:lnTo>
                      <a:pt x="6399" y="3396"/>
                    </a:lnTo>
                    <a:lnTo>
                      <a:pt x="6399" y="978"/>
                    </a:lnTo>
                    <a:close/>
                    <a:moveTo>
                      <a:pt x="6448" y="1"/>
                    </a:moveTo>
                    <a:lnTo>
                      <a:pt x="0" y="3884"/>
                    </a:lnTo>
                    <a:lnTo>
                      <a:pt x="7523" y="3884"/>
                    </a:lnTo>
                    <a:lnTo>
                      <a:pt x="7498" y="3347"/>
                    </a:lnTo>
                    <a:lnTo>
                      <a:pt x="7449" y="2834"/>
                    </a:lnTo>
                    <a:lnTo>
                      <a:pt x="7352" y="2321"/>
                    </a:lnTo>
                    <a:lnTo>
                      <a:pt x="7229" y="1832"/>
                    </a:lnTo>
                    <a:lnTo>
                      <a:pt x="7083" y="1344"/>
                    </a:lnTo>
                    <a:lnTo>
                      <a:pt x="6912" y="880"/>
                    </a:lnTo>
                    <a:lnTo>
                      <a:pt x="6692" y="440"/>
                    </a:lnTo>
                    <a:lnTo>
                      <a:pt x="6448" y="1"/>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21" name="Shape 321"/>
              <p:cNvSpPr/>
              <p:nvPr/>
            </p:nvSpPr>
            <p:spPr>
              <a:xfrm>
                <a:off x="3494925" y="3652450"/>
                <a:ext cx="161200" cy="188100"/>
              </a:xfrm>
              <a:custGeom>
                <a:avLst/>
                <a:gdLst/>
                <a:ahLst/>
                <a:cxnLst/>
                <a:rect l="0" t="0" r="0" b="0"/>
                <a:pathLst>
                  <a:path w="6448" h="7524" extrusionOk="0">
                    <a:moveTo>
                      <a:pt x="489" y="514"/>
                    </a:moveTo>
                    <a:lnTo>
                      <a:pt x="879" y="538"/>
                    </a:lnTo>
                    <a:lnTo>
                      <a:pt x="1270" y="611"/>
                    </a:lnTo>
                    <a:lnTo>
                      <a:pt x="1661" y="685"/>
                    </a:lnTo>
                    <a:lnTo>
                      <a:pt x="2052" y="782"/>
                    </a:lnTo>
                    <a:lnTo>
                      <a:pt x="2418" y="929"/>
                    </a:lnTo>
                    <a:lnTo>
                      <a:pt x="2809" y="1075"/>
                    </a:lnTo>
                    <a:lnTo>
                      <a:pt x="3151" y="1246"/>
                    </a:lnTo>
                    <a:lnTo>
                      <a:pt x="3517" y="1417"/>
                    </a:lnTo>
                    <a:lnTo>
                      <a:pt x="3835" y="1637"/>
                    </a:lnTo>
                    <a:lnTo>
                      <a:pt x="4152" y="1857"/>
                    </a:lnTo>
                    <a:lnTo>
                      <a:pt x="4445" y="2077"/>
                    </a:lnTo>
                    <a:lnTo>
                      <a:pt x="4738" y="2321"/>
                    </a:lnTo>
                    <a:lnTo>
                      <a:pt x="5031" y="2590"/>
                    </a:lnTo>
                    <a:lnTo>
                      <a:pt x="5276" y="2883"/>
                    </a:lnTo>
                    <a:lnTo>
                      <a:pt x="5520" y="3176"/>
                    </a:lnTo>
                    <a:lnTo>
                      <a:pt x="5764" y="3493"/>
                    </a:lnTo>
                    <a:lnTo>
                      <a:pt x="489" y="6668"/>
                    </a:lnTo>
                    <a:lnTo>
                      <a:pt x="489" y="514"/>
                    </a:lnTo>
                    <a:close/>
                    <a:moveTo>
                      <a:pt x="0" y="1"/>
                    </a:moveTo>
                    <a:lnTo>
                      <a:pt x="0" y="7523"/>
                    </a:lnTo>
                    <a:lnTo>
                      <a:pt x="6448" y="3640"/>
                    </a:lnTo>
                    <a:lnTo>
                      <a:pt x="6179" y="3249"/>
                    </a:lnTo>
                    <a:lnTo>
                      <a:pt x="5911" y="2858"/>
                    </a:lnTo>
                    <a:lnTo>
                      <a:pt x="5593" y="2492"/>
                    </a:lnTo>
                    <a:lnTo>
                      <a:pt x="5276" y="2150"/>
                    </a:lnTo>
                    <a:lnTo>
                      <a:pt x="4909" y="1833"/>
                    </a:lnTo>
                    <a:lnTo>
                      <a:pt x="4543" y="1540"/>
                    </a:lnTo>
                    <a:lnTo>
                      <a:pt x="4152" y="1246"/>
                    </a:lnTo>
                    <a:lnTo>
                      <a:pt x="3761" y="1002"/>
                    </a:lnTo>
                    <a:lnTo>
                      <a:pt x="3322" y="782"/>
                    </a:lnTo>
                    <a:lnTo>
                      <a:pt x="2882" y="587"/>
                    </a:lnTo>
                    <a:lnTo>
                      <a:pt x="2443" y="416"/>
                    </a:lnTo>
                    <a:lnTo>
                      <a:pt x="1978" y="270"/>
                    </a:lnTo>
                    <a:lnTo>
                      <a:pt x="1490" y="147"/>
                    </a:lnTo>
                    <a:lnTo>
                      <a:pt x="1002" y="74"/>
                    </a:lnTo>
                    <a:lnTo>
                      <a:pt x="513" y="25"/>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322" name="Shape 322"/>
            <p:cNvGrpSpPr/>
            <p:nvPr/>
          </p:nvGrpSpPr>
          <p:grpSpPr>
            <a:xfrm>
              <a:off x="2675681" y="1000419"/>
              <a:ext cx="498310" cy="365393"/>
              <a:chOff x="3936375" y="3703750"/>
              <a:chExt cx="453050" cy="332175"/>
            </a:xfrm>
          </p:grpSpPr>
          <p:sp>
            <p:nvSpPr>
              <p:cNvPr id="323" name="Shape 323"/>
              <p:cNvSpPr/>
              <p:nvPr/>
            </p:nvSpPr>
            <p:spPr>
              <a:xfrm>
                <a:off x="3936375" y="3703750"/>
                <a:ext cx="453050" cy="332175"/>
              </a:xfrm>
              <a:custGeom>
                <a:avLst/>
                <a:gdLst/>
                <a:ahLst/>
                <a:cxnLst/>
                <a:rect l="0" t="0" r="0" b="0"/>
                <a:pathLst>
                  <a:path w="18122" h="13287" extrusionOk="0">
                    <a:moveTo>
                      <a:pt x="366" y="0"/>
                    </a:moveTo>
                    <a:lnTo>
                      <a:pt x="293" y="49"/>
                    </a:lnTo>
                    <a:lnTo>
                      <a:pt x="195" y="74"/>
                    </a:lnTo>
                    <a:lnTo>
                      <a:pt x="122" y="147"/>
                    </a:lnTo>
                    <a:lnTo>
                      <a:pt x="73" y="220"/>
                    </a:lnTo>
                    <a:lnTo>
                      <a:pt x="24" y="293"/>
                    </a:lnTo>
                    <a:lnTo>
                      <a:pt x="0" y="391"/>
                    </a:lnTo>
                    <a:lnTo>
                      <a:pt x="0" y="489"/>
                    </a:lnTo>
                    <a:lnTo>
                      <a:pt x="0" y="12798"/>
                    </a:lnTo>
                    <a:lnTo>
                      <a:pt x="0" y="12896"/>
                    </a:lnTo>
                    <a:lnTo>
                      <a:pt x="24" y="12993"/>
                    </a:lnTo>
                    <a:lnTo>
                      <a:pt x="73" y="13067"/>
                    </a:lnTo>
                    <a:lnTo>
                      <a:pt x="122" y="13140"/>
                    </a:lnTo>
                    <a:lnTo>
                      <a:pt x="195" y="13213"/>
                    </a:lnTo>
                    <a:lnTo>
                      <a:pt x="293" y="13238"/>
                    </a:lnTo>
                    <a:lnTo>
                      <a:pt x="366" y="13287"/>
                    </a:lnTo>
                    <a:lnTo>
                      <a:pt x="17756" y="13287"/>
                    </a:lnTo>
                    <a:lnTo>
                      <a:pt x="17829" y="13238"/>
                    </a:lnTo>
                    <a:lnTo>
                      <a:pt x="17927" y="13213"/>
                    </a:lnTo>
                    <a:lnTo>
                      <a:pt x="18000" y="13140"/>
                    </a:lnTo>
                    <a:lnTo>
                      <a:pt x="18049" y="13067"/>
                    </a:lnTo>
                    <a:lnTo>
                      <a:pt x="18098" y="12993"/>
                    </a:lnTo>
                    <a:lnTo>
                      <a:pt x="18122" y="12896"/>
                    </a:lnTo>
                    <a:lnTo>
                      <a:pt x="18122" y="12798"/>
                    </a:lnTo>
                    <a:lnTo>
                      <a:pt x="18122" y="12700"/>
                    </a:lnTo>
                    <a:lnTo>
                      <a:pt x="18098" y="12603"/>
                    </a:lnTo>
                    <a:lnTo>
                      <a:pt x="18049" y="12529"/>
                    </a:lnTo>
                    <a:lnTo>
                      <a:pt x="18000" y="12456"/>
                    </a:lnTo>
                    <a:lnTo>
                      <a:pt x="17927" y="12383"/>
                    </a:lnTo>
                    <a:lnTo>
                      <a:pt x="17829" y="12358"/>
                    </a:lnTo>
                    <a:lnTo>
                      <a:pt x="17756" y="12310"/>
                    </a:lnTo>
                    <a:lnTo>
                      <a:pt x="977" y="12310"/>
                    </a:lnTo>
                    <a:lnTo>
                      <a:pt x="977" y="489"/>
                    </a:lnTo>
                    <a:lnTo>
                      <a:pt x="953" y="391"/>
                    </a:lnTo>
                    <a:lnTo>
                      <a:pt x="928" y="293"/>
                    </a:lnTo>
                    <a:lnTo>
                      <a:pt x="879" y="220"/>
                    </a:lnTo>
                    <a:lnTo>
                      <a:pt x="830" y="147"/>
                    </a:lnTo>
                    <a:lnTo>
                      <a:pt x="757" y="74"/>
                    </a:lnTo>
                    <a:lnTo>
                      <a:pt x="659" y="49"/>
                    </a:lnTo>
                    <a:lnTo>
                      <a:pt x="586"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24" name="Shape 324"/>
              <p:cNvSpPr/>
              <p:nvPr/>
            </p:nvSpPr>
            <p:spPr>
              <a:xfrm>
                <a:off x="3988875" y="3864325"/>
                <a:ext cx="77575" cy="133125"/>
              </a:xfrm>
              <a:custGeom>
                <a:avLst/>
                <a:gdLst/>
                <a:ahLst/>
                <a:cxnLst/>
                <a:rect l="0" t="0" r="0" b="0"/>
                <a:pathLst>
                  <a:path w="3103" h="5325" extrusionOk="0">
                    <a:moveTo>
                      <a:pt x="489" y="1"/>
                    </a:moveTo>
                    <a:lnTo>
                      <a:pt x="391" y="25"/>
                    </a:lnTo>
                    <a:lnTo>
                      <a:pt x="294" y="50"/>
                    </a:lnTo>
                    <a:lnTo>
                      <a:pt x="196" y="98"/>
                    </a:lnTo>
                    <a:lnTo>
                      <a:pt x="147" y="147"/>
                    </a:lnTo>
                    <a:lnTo>
                      <a:pt x="74" y="220"/>
                    </a:lnTo>
                    <a:lnTo>
                      <a:pt x="25" y="294"/>
                    </a:lnTo>
                    <a:lnTo>
                      <a:pt x="0" y="391"/>
                    </a:lnTo>
                    <a:lnTo>
                      <a:pt x="0" y="489"/>
                    </a:lnTo>
                    <a:lnTo>
                      <a:pt x="0" y="5325"/>
                    </a:lnTo>
                    <a:lnTo>
                      <a:pt x="3102" y="5325"/>
                    </a:lnTo>
                    <a:lnTo>
                      <a:pt x="3102" y="489"/>
                    </a:lnTo>
                    <a:lnTo>
                      <a:pt x="3102" y="391"/>
                    </a:lnTo>
                    <a:lnTo>
                      <a:pt x="3053" y="294"/>
                    </a:lnTo>
                    <a:lnTo>
                      <a:pt x="3029" y="220"/>
                    </a:lnTo>
                    <a:lnTo>
                      <a:pt x="2956" y="147"/>
                    </a:lnTo>
                    <a:lnTo>
                      <a:pt x="2882" y="98"/>
                    </a:lnTo>
                    <a:lnTo>
                      <a:pt x="2809" y="50"/>
                    </a:lnTo>
                    <a:lnTo>
                      <a:pt x="2711" y="25"/>
                    </a:lnTo>
                    <a:lnTo>
                      <a:pt x="2614" y="1"/>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25" name="Shape 325"/>
              <p:cNvSpPr/>
              <p:nvPr/>
            </p:nvSpPr>
            <p:spPr>
              <a:xfrm>
                <a:off x="4259350" y="3864325"/>
                <a:ext cx="77575" cy="133125"/>
              </a:xfrm>
              <a:custGeom>
                <a:avLst/>
                <a:gdLst/>
                <a:ahLst/>
                <a:cxnLst/>
                <a:rect l="0" t="0" r="0" b="0"/>
                <a:pathLst>
                  <a:path w="3103" h="5325" extrusionOk="0">
                    <a:moveTo>
                      <a:pt x="489" y="1"/>
                    </a:moveTo>
                    <a:lnTo>
                      <a:pt x="392" y="25"/>
                    </a:lnTo>
                    <a:lnTo>
                      <a:pt x="294" y="50"/>
                    </a:lnTo>
                    <a:lnTo>
                      <a:pt x="221" y="98"/>
                    </a:lnTo>
                    <a:lnTo>
                      <a:pt x="147" y="147"/>
                    </a:lnTo>
                    <a:lnTo>
                      <a:pt x="74" y="220"/>
                    </a:lnTo>
                    <a:lnTo>
                      <a:pt x="50" y="294"/>
                    </a:lnTo>
                    <a:lnTo>
                      <a:pt x="1" y="391"/>
                    </a:lnTo>
                    <a:lnTo>
                      <a:pt x="1" y="489"/>
                    </a:lnTo>
                    <a:lnTo>
                      <a:pt x="1" y="5325"/>
                    </a:lnTo>
                    <a:lnTo>
                      <a:pt x="3103" y="5325"/>
                    </a:lnTo>
                    <a:lnTo>
                      <a:pt x="3103" y="489"/>
                    </a:lnTo>
                    <a:lnTo>
                      <a:pt x="3103" y="391"/>
                    </a:lnTo>
                    <a:lnTo>
                      <a:pt x="3078" y="294"/>
                    </a:lnTo>
                    <a:lnTo>
                      <a:pt x="3029" y="220"/>
                    </a:lnTo>
                    <a:lnTo>
                      <a:pt x="2956" y="147"/>
                    </a:lnTo>
                    <a:lnTo>
                      <a:pt x="2907" y="98"/>
                    </a:lnTo>
                    <a:lnTo>
                      <a:pt x="2810" y="50"/>
                    </a:lnTo>
                    <a:lnTo>
                      <a:pt x="2712" y="25"/>
                    </a:lnTo>
                    <a:lnTo>
                      <a:pt x="2614" y="1"/>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26" name="Shape 326"/>
              <p:cNvSpPr/>
              <p:nvPr/>
            </p:nvSpPr>
            <p:spPr>
              <a:xfrm>
                <a:off x="4078625" y="3717800"/>
                <a:ext cx="77575" cy="279650"/>
              </a:xfrm>
              <a:custGeom>
                <a:avLst/>
                <a:gdLst/>
                <a:ahLst/>
                <a:cxnLst/>
                <a:rect l="0" t="0" r="0" b="0"/>
                <a:pathLst>
                  <a:path w="3103" h="11186" extrusionOk="0">
                    <a:moveTo>
                      <a:pt x="489" y="0"/>
                    </a:moveTo>
                    <a:lnTo>
                      <a:pt x="391" y="25"/>
                    </a:lnTo>
                    <a:lnTo>
                      <a:pt x="294" y="49"/>
                    </a:lnTo>
                    <a:lnTo>
                      <a:pt x="220" y="98"/>
                    </a:lnTo>
                    <a:lnTo>
                      <a:pt x="147" y="147"/>
                    </a:lnTo>
                    <a:lnTo>
                      <a:pt x="74" y="220"/>
                    </a:lnTo>
                    <a:lnTo>
                      <a:pt x="49" y="293"/>
                    </a:lnTo>
                    <a:lnTo>
                      <a:pt x="1" y="391"/>
                    </a:lnTo>
                    <a:lnTo>
                      <a:pt x="1" y="489"/>
                    </a:lnTo>
                    <a:lnTo>
                      <a:pt x="1" y="11186"/>
                    </a:lnTo>
                    <a:lnTo>
                      <a:pt x="3102" y="11186"/>
                    </a:lnTo>
                    <a:lnTo>
                      <a:pt x="3102" y="489"/>
                    </a:lnTo>
                    <a:lnTo>
                      <a:pt x="3102" y="391"/>
                    </a:lnTo>
                    <a:lnTo>
                      <a:pt x="3078" y="293"/>
                    </a:lnTo>
                    <a:lnTo>
                      <a:pt x="3029" y="220"/>
                    </a:lnTo>
                    <a:lnTo>
                      <a:pt x="2956" y="147"/>
                    </a:lnTo>
                    <a:lnTo>
                      <a:pt x="2907" y="98"/>
                    </a:lnTo>
                    <a:lnTo>
                      <a:pt x="2809" y="49"/>
                    </a:lnTo>
                    <a:lnTo>
                      <a:pt x="2712" y="25"/>
                    </a:lnTo>
                    <a:lnTo>
                      <a:pt x="2614"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27" name="Shape 327"/>
              <p:cNvSpPr/>
              <p:nvPr/>
            </p:nvSpPr>
            <p:spPr>
              <a:xfrm>
                <a:off x="4168375" y="3788625"/>
                <a:ext cx="78175" cy="208825"/>
              </a:xfrm>
              <a:custGeom>
                <a:avLst/>
                <a:gdLst/>
                <a:ahLst/>
                <a:cxnLst/>
                <a:rect l="0" t="0" r="0" b="0"/>
                <a:pathLst>
                  <a:path w="3127" h="8353" extrusionOk="0">
                    <a:moveTo>
                      <a:pt x="489" y="0"/>
                    </a:moveTo>
                    <a:lnTo>
                      <a:pt x="392" y="25"/>
                    </a:lnTo>
                    <a:lnTo>
                      <a:pt x="318" y="49"/>
                    </a:lnTo>
                    <a:lnTo>
                      <a:pt x="221" y="98"/>
                    </a:lnTo>
                    <a:lnTo>
                      <a:pt x="147" y="147"/>
                    </a:lnTo>
                    <a:lnTo>
                      <a:pt x="99" y="220"/>
                    </a:lnTo>
                    <a:lnTo>
                      <a:pt x="50" y="293"/>
                    </a:lnTo>
                    <a:lnTo>
                      <a:pt x="25" y="391"/>
                    </a:lnTo>
                    <a:lnTo>
                      <a:pt x="1" y="489"/>
                    </a:lnTo>
                    <a:lnTo>
                      <a:pt x="1" y="8353"/>
                    </a:lnTo>
                    <a:lnTo>
                      <a:pt x="3127" y="8353"/>
                    </a:lnTo>
                    <a:lnTo>
                      <a:pt x="3127" y="489"/>
                    </a:lnTo>
                    <a:lnTo>
                      <a:pt x="3103" y="391"/>
                    </a:lnTo>
                    <a:lnTo>
                      <a:pt x="3078" y="293"/>
                    </a:lnTo>
                    <a:lnTo>
                      <a:pt x="3029" y="220"/>
                    </a:lnTo>
                    <a:lnTo>
                      <a:pt x="2980" y="147"/>
                    </a:lnTo>
                    <a:lnTo>
                      <a:pt x="2907" y="98"/>
                    </a:lnTo>
                    <a:lnTo>
                      <a:pt x="2809" y="49"/>
                    </a:lnTo>
                    <a:lnTo>
                      <a:pt x="2736" y="25"/>
                    </a:lnTo>
                    <a:lnTo>
                      <a:pt x="2639"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nvGrpSpPr>
            <p:cNvPr id="328" name="Shape 328"/>
            <p:cNvGrpSpPr/>
            <p:nvPr/>
          </p:nvGrpSpPr>
          <p:grpSpPr>
            <a:xfrm>
              <a:off x="2505269" y="1562215"/>
              <a:ext cx="482861" cy="354032"/>
              <a:chOff x="4610450" y="3703750"/>
              <a:chExt cx="453050" cy="332175"/>
            </a:xfrm>
          </p:grpSpPr>
          <p:sp>
            <p:nvSpPr>
              <p:cNvPr id="329" name="Shape 329"/>
              <p:cNvSpPr/>
              <p:nvPr/>
            </p:nvSpPr>
            <p:spPr>
              <a:xfrm>
                <a:off x="4610450" y="3703750"/>
                <a:ext cx="453050" cy="332175"/>
              </a:xfrm>
              <a:custGeom>
                <a:avLst/>
                <a:gdLst/>
                <a:ahLst/>
                <a:cxnLst/>
                <a:rect l="0" t="0" r="0" b="0"/>
                <a:pathLst>
                  <a:path w="18122" h="13287" extrusionOk="0">
                    <a:moveTo>
                      <a:pt x="366" y="0"/>
                    </a:moveTo>
                    <a:lnTo>
                      <a:pt x="293" y="49"/>
                    </a:lnTo>
                    <a:lnTo>
                      <a:pt x="195" y="74"/>
                    </a:lnTo>
                    <a:lnTo>
                      <a:pt x="122" y="147"/>
                    </a:lnTo>
                    <a:lnTo>
                      <a:pt x="73" y="220"/>
                    </a:lnTo>
                    <a:lnTo>
                      <a:pt x="25" y="293"/>
                    </a:lnTo>
                    <a:lnTo>
                      <a:pt x="0" y="391"/>
                    </a:lnTo>
                    <a:lnTo>
                      <a:pt x="0" y="489"/>
                    </a:lnTo>
                    <a:lnTo>
                      <a:pt x="0" y="12798"/>
                    </a:lnTo>
                    <a:lnTo>
                      <a:pt x="0" y="12896"/>
                    </a:lnTo>
                    <a:lnTo>
                      <a:pt x="25" y="12993"/>
                    </a:lnTo>
                    <a:lnTo>
                      <a:pt x="73" y="13067"/>
                    </a:lnTo>
                    <a:lnTo>
                      <a:pt x="122" y="13140"/>
                    </a:lnTo>
                    <a:lnTo>
                      <a:pt x="195" y="13213"/>
                    </a:lnTo>
                    <a:lnTo>
                      <a:pt x="293" y="13238"/>
                    </a:lnTo>
                    <a:lnTo>
                      <a:pt x="366" y="13287"/>
                    </a:lnTo>
                    <a:lnTo>
                      <a:pt x="17756" y="13287"/>
                    </a:lnTo>
                    <a:lnTo>
                      <a:pt x="17829" y="13238"/>
                    </a:lnTo>
                    <a:lnTo>
                      <a:pt x="17927" y="13213"/>
                    </a:lnTo>
                    <a:lnTo>
                      <a:pt x="18000" y="13140"/>
                    </a:lnTo>
                    <a:lnTo>
                      <a:pt x="18049" y="13067"/>
                    </a:lnTo>
                    <a:lnTo>
                      <a:pt x="18098" y="12993"/>
                    </a:lnTo>
                    <a:lnTo>
                      <a:pt x="18122" y="12896"/>
                    </a:lnTo>
                    <a:lnTo>
                      <a:pt x="18122" y="12798"/>
                    </a:lnTo>
                    <a:lnTo>
                      <a:pt x="18122" y="12700"/>
                    </a:lnTo>
                    <a:lnTo>
                      <a:pt x="18098" y="12603"/>
                    </a:lnTo>
                    <a:lnTo>
                      <a:pt x="18049" y="12529"/>
                    </a:lnTo>
                    <a:lnTo>
                      <a:pt x="18000" y="12456"/>
                    </a:lnTo>
                    <a:lnTo>
                      <a:pt x="17927" y="12383"/>
                    </a:lnTo>
                    <a:lnTo>
                      <a:pt x="17829" y="12358"/>
                    </a:lnTo>
                    <a:lnTo>
                      <a:pt x="17756" y="12310"/>
                    </a:lnTo>
                    <a:lnTo>
                      <a:pt x="977" y="12310"/>
                    </a:lnTo>
                    <a:lnTo>
                      <a:pt x="977" y="489"/>
                    </a:lnTo>
                    <a:lnTo>
                      <a:pt x="953" y="391"/>
                    </a:lnTo>
                    <a:lnTo>
                      <a:pt x="928" y="293"/>
                    </a:lnTo>
                    <a:lnTo>
                      <a:pt x="879" y="220"/>
                    </a:lnTo>
                    <a:lnTo>
                      <a:pt x="830" y="147"/>
                    </a:lnTo>
                    <a:lnTo>
                      <a:pt x="757" y="74"/>
                    </a:lnTo>
                    <a:lnTo>
                      <a:pt x="660" y="49"/>
                    </a:lnTo>
                    <a:lnTo>
                      <a:pt x="586" y="0"/>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330" name="Shape 330"/>
              <p:cNvSpPr/>
              <p:nvPr/>
            </p:nvSpPr>
            <p:spPr>
              <a:xfrm>
                <a:off x="4642200" y="3730000"/>
                <a:ext cx="389550" cy="249150"/>
              </a:xfrm>
              <a:custGeom>
                <a:avLst/>
                <a:gdLst/>
                <a:ahLst/>
                <a:cxnLst/>
                <a:rect l="0" t="0" r="0" b="0"/>
                <a:pathLst>
                  <a:path w="15582" h="9966" extrusionOk="0">
                    <a:moveTo>
                      <a:pt x="14752" y="1"/>
                    </a:moveTo>
                    <a:lnTo>
                      <a:pt x="14629" y="49"/>
                    </a:lnTo>
                    <a:lnTo>
                      <a:pt x="14507" y="98"/>
                    </a:lnTo>
                    <a:lnTo>
                      <a:pt x="14410" y="196"/>
                    </a:lnTo>
                    <a:lnTo>
                      <a:pt x="14336" y="294"/>
                    </a:lnTo>
                    <a:lnTo>
                      <a:pt x="14263" y="416"/>
                    </a:lnTo>
                    <a:lnTo>
                      <a:pt x="14239" y="538"/>
                    </a:lnTo>
                    <a:lnTo>
                      <a:pt x="14214" y="684"/>
                    </a:lnTo>
                    <a:lnTo>
                      <a:pt x="14239" y="831"/>
                    </a:lnTo>
                    <a:lnTo>
                      <a:pt x="14288" y="1002"/>
                    </a:lnTo>
                    <a:lnTo>
                      <a:pt x="11308" y="4372"/>
                    </a:lnTo>
                    <a:lnTo>
                      <a:pt x="11161" y="4323"/>
                    </a:lnTo>
                    <a:lnTo>
                      <a:pt x="11015" y="4299"/>
                    </a:lnTo>
                    <a:lnTo>
                      <a:pt x="10844" y="4323"/>
                    </a:lnTo>
                    <a:lnTo>
                      <a:pt x="10087" y="3005"/>
                    </a:lnTo>
                    <a:lnTo>
                      <a:pt x="10160" y="2907"/>
                    </a:lnTo>
                    <a:lnTo>
                      <a:pt x="10209" y="2809"/>
                    </a:lnTo>
                    <a:lnTo>
                      <a:pt x="10233" y="2687"/>
                    </a:lnTo>
                    <a:lnTo>
                      <a:pt x="10233" y="2565"/>
                    </a:lnTo>
                    <a:lnTo>
                      <a:pt x="10233" y="2418"/>
                    </a:lnTo>
                    <a:lnTo>
                      <a:pt x="10184" y="2296"/>
                    </a:lnTo>
                    <a:lnTo>
                      <a:pt x="10136" y="2174"/>
                    </a:lnTo>
                    <a:lnTo>
                      <a:pt x="10038" y="2077"/>
                    </a:lnTo>
                    <a:lnTo>
                      <a:pt x="9940" y="2003"/>
                    </a:lnTo>
                    <a:lnTo>
                      <a:pt x="9818" y="1930"/>
                    </a:lnTo>
                    <a:lnTo>
                      <a:pt x="9696" y="1906"/>
                    </a:lnTo>
                    <a:lnTo>
                      <a:pt x="9549" y="1881"/>
                    </a:lnTo>
                    <a:lnTo>
                      <a:pt x="9427" y="1906"/>
                    </a:lnTo>
                    <a:lnTo>
                      <a:pt x="9281" y="1930"/>
                    </a:lnTo>
                    <a:lnTo>
                      <a:pt x="9183" y="2003"/>
                    </a:lnTo>
                    <a:lnTo>
                      <a:pt x="9085" y="2077"/>
                    </a:lnTo>
                    <a:lnTo>
                      <a:pt x="8988" y="2174"/>
                    </a:lnTo>
                    <a:lnTo>
                      <a:pt x="8939" y="2296"/>
                    </a:lnTo>
                    <a:lnTo>
                      <a:pt x="8890" y="2418"/>
                    </a:lnTo>
                    <a:lnTo>
                      <a:pt x="8866" y="2565"/>
                    </a:lnTo>
                    <a:lnTo>
                      <a:pt x="8890" y="2663"/>
                    </a:lnTo>
                    <a:lnTo>
                      <a:pt x="8914" y="2785"/>
                    </a:lnTo>
                    <a:lnTo>
                      <a:pt x="8939" y="2883"/>
                    </a:lnTo>
                    <a:lnTo>
                      <a:pt x="8988" y="2956"/>
                    </a:lnTo>
                    <a:lnTo>
                      <a:pt x="6521" y="6668"/>
                    </a:lnTo>
                    <a:lnTo>
                      <a:pt x="6399" y="6644"/>
                    </a:lnTo>
                    <a:lnTo>
                      <a:pt x="6130" y="6644"/>
                    </a:lnTo>
                    <a:lnTo>
                      <a:pt x="5959" y="6717"/>
                    </a:lnTo>
                    <a:lnTo>
                      <a:pt x="4714" y="5398"/>
                    </a:lnTo>
                    <a:lnTo>
                      <a:pt x="4763" y="5252"/>
                    </a:lnTo>
                    <a:lnTo>
                      <a:pt x="4763" y="5105"/>
                    </a:lnTo>
                    <a:lnTo>
                      <a:pt x="4763" y="4958"/>
                    </a:lnTo>
                    <a:lnTo>
                      <a:pt x="4714" y="4836"/>
                    </a:lnTo>
                    <a:lnTo>
                      <a:pt x="4665" y="4714"/>
                    </a:lnTo>
                    <a:lnTo>
                      <a:pt x="4567" y="4617"/>
                    </a:lnTo>
                    <a:lnTo>
                      <a:pt x="4470" y="4543"/>
                    </a:lnTo>
                    <a:lnTo>
                      <a:pt x="4347" y="4470"/>
                    </a:lnTo>
                    <a:lnTo>
                      <a:pt x="4225" y="4446"/>
                    </a:lnTo>
                    <a:lnTo>
                      <a:pt x="4079" y="4421"/>
                    </a:lnTo>
                    <a:lnTo>
                      <a:pt x="3957" y="4446"/>
                    </a:lnTo>
                    <a:lnTo>
                      <a:pt x="3810" y="4470"/>
                    </a:lnTo>
                    <a:lnTo>
                      <a:pt x="3712" y="4543"/>
                    </a:lnTo>
                    <a:lnTo>
                      <a:pt x="3615" y="4617"/>
                    </a:lnTo>
                    <a:lnTo>
                      <a:pt x="3517" y="4714"/>
                    </a:lnTo>
                    <a:lnTo>
                      <a:pt x="3468" y="4836"/>
                    </a:lnTo>
                    <a:lnTo>
                      <a:pt x="3419" y="4958"/>
                    </a:lnTo>
                    <a:lnTo>
                      <a:pt x="3395" y="5105"/>
                    </a:lnTo>
                    <a:lnTo>
                      <a:pt x="3419" y="5276"/>
                    </a:lnTo>
                    <a:lnTo>
                      <a:pt x="3493" y="5447"/>
                    </a:lnTo>
                    <a:lnTo>
                      <a:pt x="49" y="9574"/>
                    </a:lnTo>
                    <a:lnTo>
                      <a:pt x="0" y="9648"/>
                    </a:lnTo>
                    <a:lnTo>
                      <a:pt x="0" y="9745"/>
                    </a:lnTo>
                    <a:lnTo>
                      <a:pt x="25" y="9843"/>
                    </a:lnTo>
                    <a:lnTo>
                      <a:pt x="98" y="9916"/>
                    </a:lnTo>
                    <a:lnTo>
                      <a:pt x="171" y="9965"/>
                    </a:lnTo>
                    <a:lnTo>
                      <a:pt x="244" y="9965"/>
                    </a:lnTo>
                    <a:lnTo>
                      <a:pt x="342" y="9941"/>
                    </a:lnTo>
                    <a:lnTo>
                      <a:pt x="440" y="9892"/>
                    </a:lnTo>
                    <a:lnTo>
                      <a:pt x="3859" y="5740"/>
                    </a:lnTo>
                    <a:lnTo>
                      <a:pt x="3981" y="5789"/>
                    </a:lnTo>
                    <a:lnTo>
                      <a:pt x="4079" y="5789"/>
                    </a:lnTo>
                    <a:lnTo>
                      <a:pt x="4225" y="5764"/>
                    </a:lnTo>
                    <a:lnTo>
                      <a:pt x="4347" y="5740"/>
                    </a:lnTo>
                    <a:lnTo>
                      <a:pt x="5642" y="7083"/>
                    </a:lnTo>
                    <a:lnTo>
                      <a:pt x="5617" y="7205"/>
                    </a:lnTo>
                    <a:lnTo>
                      <a:pt x="5617" y="7328"/>
                    </a:lnTo>
                    <a:lnTo>
                      <a:pt x="5617" y="7450"/>
                    </a:lnTo>
                    <a:lnTo>
                      <a:pt x="5666" y="7572"/>
                    </a:lnTo>
                    <a:lnTo>
                      <a:pt x="5740" y="7694"/>
                    </a:lnTo>
                    <a:lnTo>
                      <a:pt x="5813" y="7792"/>
                    </a:lnTo>
                    <a:lnTo>
                      <a:pt x="5910" y="7889"/>
                    </a:lnTo>
                    <a:lnTo>
                      <a:pt x="6033" y="7938"/>
                    </a:lnTo>
                    <a:lnTo>
                      <a:pt x="6155" y="7987"/>
                    </a:lnTo>
                    <a:lnTo>
                      <a:pt x="6301" y="8011"/>
                    </a:lnTo>
                    <a:lnTo>
                      <a:pt x="6448" y="7987"/>
                    </a:lnTo>
                    <a:lnTo>
                      <a:pt x="6570" y="7938"/>
                    </a:lnTo>
                    <a:lnTo>
                      <a:pt x="6692" y="7889"/>
                    </a:lnTo>
                    <a:lnTo>
                      <a:pt x="6790" y="7792"/>
                    </a:lnTo>
                    <a:lnTo>
                      <a:pt x="6863" y="7694"/>
                    </a:lnTo>
                    <a:lnTo>
                      <a:pt x="6936" y="7572"/>
                    </a:lnTo>
                    <a:lnTo>
                      <a:pt x="6961" y="7450"/>
                    </a:lnTo>
                    <a:lnTo>
                      <a:pt x="6985" y="7328"/>
                    </a:lnTo>
                    <a:lnTo>
                      <a:pt x="6961" y="7132"/>
                    </a:lnTo>
                    <a:lnTo>
                      <a:pt x="6887" y="6986"/>
                    </a:lnTo>
                    <a:lnTo>
                      <a:pt x="9403" y="3224"/>
                    </a:lnTo>
                    <a:lnTo>
                      <a:pt x="9549" y="3249"/>
                    </a:lnTo>
                    <a:lnTo>
                      <a:pt x="9647" y="3249"/>
                    </a:lnTo>
                    <a:lnTo>
                      <a:pt x="10429" y="4617"/>
                    </a:lnTo>
                    <a:lnTo>
                      <a:pt x="10355" y="4788"/>
                    </a:lnTo>
                    <a:lnTo>
                      <a:pt x="10331" y="4885"/>
                    </a:lnTo>
                    <a:lnTo>
                      <a:pt x="10331" y="4983"/>
                    </a:lnTo>
                    <a:lnTo>
                      <a:pt x="10331" y="5129"/>
                    </a:lnTo>
                    <a:lnTo>
                      <a:pt x="10380" y="5252"/>
                    </a:lnTo>
                    <a:lnTo>
                      <a:pt x="10429" y="5374"/>
                    </a:lnTo>
                    <a:lnTo>
                      <a:pt x="10526" y="5471"/>
                    </a:lnTo>
                    <a:lnTo>
                      <a:pt x="10624" y="5569"/>
                    </a:lnTo>
                    <a:lnTo>
                      <a:pt x="10746" y="5618"/>
                    </a:lnTo>
                    <a:lnTo>
                      <a:pt x="10868" y="5667"/>
                    </a:lnTo>
                    <a:lnTo>
                      <a:pt x="11137" y="5667"/>
                    </a:lnTo>
                    <a:lnTo>
                      <a:pt x="11284" y="5618"/>
                    </a:lnTo>
                    <a:lnTo>
                      <a:pt x="11381" y="5569"/>
                    </a:lnTo>
                    <a:lnTo>
                      <a:pt x="11479" y="5471"/>
                    </a:lnTo>
                    <a:lnTo>
                      <a:pt x="11577" y="5374"/>
                    </a:lnTo>
                    <a:lnTo>
                      <a:pt x="11625" y="5252"/>
                    </a:lnTo>
                    <a:lnTo>
                      <a:pt x="11674" y="5129"/>
                    </a:lnTo>
                    <a:lnTo>
                      <a:pt x="11699" y="4983"/>
                    </a:lnTo>
                    <a:lnTo>
                      <a:pt x="11674" y="4861"/>
                    </a:lnTo>
                    <a:lnTo>
                      <a:pt x="11650" y="4739"/>
                    </a:lnTo>
                    <a:lnTo>
                      <a:pt x="14654" y="1319"/>
                    </a:lnTo>
                    <a:lnTo>
                      <a:pt x="14776" y="1344"/>
                    </a:lnTo>
                    <a:lnTo>
                      <a:pt x="14898" y="1368"/>
                    </a:lnTo>
                    <a:lnTo>
                      <a:pt x="15045" y="1344"/>
                    </a:lnTo>
                    <a:lnTo>
                      <a:pt x="15167" y="1295"/>
                    </a:lnTo>
                    <a:lnTo>
                      <a:pt x="15289" y="1246"/>
                    </a:lnTo>
                    <a:lnTo>
                      <a:pt x="15387" y="1148"/>
                    </a:lnTo>
                    <a:lnTo>
                      <a:pt x="15460" y="1051"/>
                    </a:lnTo>
                    <a:lnTo>
                      <a:pt x="15533" y="953"/>
                    </a:lnTo>
                    <a:lnTo>
                      <a:pt x="15558" y="807"/>
                    </a:lnTo>
                    <a:lnTo>
                      <a:pt x="15582" y="684"/>
                    </a:lnTo>
                    <a:lnTo>
                      <a:pt x="15558" y="538"/>
                    </a:lnTo>
                    <a:lnTo>
                      <a:pt x="15533" y="416"/>
                    </a:lnTo>
                    <a:lnTo>
                      <a:pt x="15460" y="294"/>
                    </a:lnTo>
                    <a:lnTo>
                      <a:pt x="15387" y="196"/>
                    </a:lnTo>
                    <a:lnTo>
                      <a:pt x="15289" y="98"/>
                    </a:lnTo>
                    <a:lnTo>
                      <a:pt x="15167" y="49"/>
                    </a:lnTo>
                    <a:lnTo>
                      <a:pt x="15045" y="1"/>
                    </a:lnTo>
                    <a:close/>
                  </a:path>
                </a:pathLst>
              </a:custGeom>
              <a:solidFill>
                <a:srgbClr val="FFFFFF"/>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grpSp>
      </p:gr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05"/>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307"/>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30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6"/>
                                        </p:tgtEl>
                                        <p:attrNameLst>
                                          <p:attrName>style.visibility</p:attrName>
                                        </p:attrNameLst>
                                      </p:cBhvr>
                                      <p:to>
                                        <p:strVal val="visible"/>
                                      </p:to>
                                    </p:set>
                                  </p:childTnLst>
                                </p:cTn>
                              </p:par>
                              <p:par>
                                <p:cTn id="21" presetID="1" presetClass="exit" presetSubtype="0" fill="hold" nodeType="withEffect">
                                  <p:stCondLst>
                                    <p:cond delay="0"/>
                                  </p:stCondLst>
                                  <p:childTnLst>
                                    <p:set>
                                      <p:cBhvr>
                                        <p:cTn id="22" dur="1" fill="hold">
                                          <p:stCondLst>
                                            <p:cond delay="0"/>
                                          </p:stCondLst>
                                        </p:cTn>
                                        <p:tgtEl>
                                          <p:spTgt spid="308"/>
                                        </p:tgtEl>
                                        <p:attrNameLst>
                                          <p:attrName>style.visibility</p:attrName>
                                        </p:attrNameLst>
                                      </p:cBhvr>
                                      <p:to>
                                        <p:strVal val="hidden"/>
                                      </p:to>
                                    </p:set>
                                  </p:childTnLst>
                                </p:cTn>
                              </p:par>
                              <p:par>
                                <p:cTn id="23" presetID="1" presetClass="entr" presetSubtype="0" fill="hold" nodeType="withEffect">
                                  <p:stCondLst>
                                    <p:cond delay="0"/>
                                  </p:stCondLst>
                                  <p:childTnLst>
                                    <p:set>
                                      <p:cBhvr>
                                        <p:cTn id="24" dur="1" fill="hold">
                                          <p:stCondLst>
                                            <p:cond delay="0"/>
                                          </p:stCondLst>
                                        </p:cTn>
                                        <p:tgtEl>
                                          <p:spTgt spid="3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12"/>
                                        </p:tgtEl>
                                        <p:attrNameLst>
                                          <p:attrName>style.visibility</p:attrName>
                                        </p:attrNameLst>
                                      </p:cBhvr>
                                      <p:to>
                                        <p:strVal val="visible"/>
                                      </p:to>
                                    </p:set>
                                  </p:childTnLst>
                                </p:cTn>
                              </p:par>
                              <p:par>
                                <p:cTn id="29" presetID="1" presetClass="exit" presetSubtype="0" fill="hold" nodeType="withEffect">
                                  <p:stCondLst>
                                    <p:cond delay="0"/>
                                  </p:stCondLst>
                                  <p:childTnLst>
                                    <p:set>
                                      <p:cBhvr>
                                        <p:cTn id="30" dur="1" fill="hold">
                                          <p:stCondLst>
                                            <p:cond delay="0"/>
                                          </p:stCondLst>
                                        </p:cTn>
                                        <p:tgtEl>
                                          <p:spTgt spid="311"/>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313"/>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1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5"/>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313"/>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3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body" idx="1"/>
          </p:nvPr>
        </p:nvSpPr>
        <p:spPr>
          <a:xfrm>
            <a:off x="868650" y="1189500"/>
            <a:ext cx="7078200" cy="3664500"/>
          </a:xfrm>
          <a:prstGeom prst="rect">
            <a:avLst/>
          </a:prstGeom>
        </p:spPr>
        <p:txBody>
          <a:bodyPr spcFirstLastPara="1" wrap="square" lIns="91425" tIns="91425" rIns="91425" bIns="91425" anchor="t" anchorCtr="0">
            <a:noAutofit/>
          </a:bodyPr>
          <a:lstStyle/>
          <a:p>
            <a:pPr marL="457200" lvl="0" indent="-419100" rtl="0">
              <a:lnSpc>
                <a:spcPct val="150000"/>
              </a:lnSpc>
              <a:spcBef>
                <a:spcPts val="600"/>
              </a:spcBef>
              <a:spcAft>
                <a:spcPts val="0"/>
              </a:spcAft>
              <a:buClr>
                <a:srgbClr val="1C4587"/>
              </a:buClr>
              <a:buSzPts val="3000"/>
              <a:buChar char="›"/>
            </a:pPr>
            <a:r>
              <a:rPr lang="en" sz="3000">
                <a:solidFill>
                  <a:schemeClr val="lt1"/>
                </a:solidFill>
              </a:rPr>
              <a:t>Cross-platform compatibility</a:t>
            </a:r>
            <a:endParaRPr sz="3000">
              <a:solidFill>
                <a:schemeClr val="lt1"/>
              </a:solidFill>
            </a:endParaRPr>
          </a:p>
          <a:p>
            <a:pPr marL="457200" lvl="0" indent="-419100" rtl="0">
              <a:lnSpc>
                <a:spcPct val="150000"/>
              </a:lnSpc>
              <a:spcBef>
                <a:spcPts val="0"/>
              </a:spcBef>
              <a:spcAft>
                <a:spcPts val="0"/>
              </a:spcAft>
              <a:buClr>
                <a:srgbClr val="1C4587"/>
              </a:buClr>
              <a:buSzPts val="3000"/>
              <a:buChar char="›"/>
            </a:pPr>
            <a:r>
              <a:rPr lang="en" sz="3000">
                <a:solidFill>
                  <a:schemeClr val="lt1"/>
                </a:solidFill>
              </a:rPr>
              <a:t>Limited communication with client</a:t>
            </a:r>
            <a:endParaRPr sz="3000">
              <a:solidFill>
                <a:schemeClr val="lt1"/>
              </a:solidFill>
            </a:endParaRPr>
          </a:p>
          <a:p>
            <a:pPr marL="457200" lvl="0" indent="-419100" rtl="0">
              <a:lnSpc>
                <a:spcPct val="150000"/>
              </a:lnSpc>
              <a:spcBef>
                <a:spcPts val="0"/>
              </a:spcBef>
              <a:spcAft>
                <a:spcPts val="0"/>
              </a:spcAft>
              <a:buClr>
                <a:srgbClr val="1C4587"/>
              </a:buClr>
              <a:buSzPts val="3000"/>
              <a:buChar char="›"/>
            </a:pPr>
            <a:r>
              <a:rPr lang="en" sz="3000">
                <a:solidFill>
                  <a:schemeClr val="lt1"/>
                </a:solidFill>
              </a:rPr>
              <a:t>Unable to map timestamps to deception cues</a:t>
            </a:r>
            <a:endParaRPr sz="3000">
              <a:solidFill>
                <a:schemeClr val="lt1"/>
              </a:solidFill>
            </a:endParaRPr>
          </a:p>
          <a:p>
            <a:pPr marL="457200" lvl="0" indent="-419100" rtl="0">
              <a:lnSpc>
                <a:spcPct val="150000"/>
              </a:lnSpc>
              <a:spcBef>
                <a:spcPts val="0"/>
              </a:spcBef>
              <a:spcAft>
                <a:spcPts val="0"/>
              </a:spcAft>
              <a:buClr>
                <a:srgbClr val="1C4587"/>
              </a:buClr>
              <a:buSzPts val="3000"/>
              <a:buChar char="›"/>
            </a:pPr>
            <a:r>
              <a:rPr lang="en" sz="3000">
                <a:solidFill>
                  <a:schemeClr val="lt1"/>
                </a:solidFill>
              </a:rPr>
              <a:t>Testing on foreign systems</a:t>
            </a:r>
            <a:endParaRPr sz="3000">
              <a:solidFill>
                <a:schemeClr val="lt1"/>
              </a:solidFill>
            </a:endParaRPr>
          </a:p>
        </p:txBody>
      </p:sp>
      <p:sp>
        <p:nvSpPr>
          <p:cNvPr id="336" name="Shape 336"/>
          <p:cNvSpPr txBox="1">
            <a:spLocks noGrp="1"/>
          </p:cNvSpPr>
          <p:nvPr>
            <p:ph type="title"/>
          </p:nvPr>
        </p:nvSpPr>
        <p:spPr>
          <a:xfrm>
            <a:off x="1067088" y="486950"/>
            <a:ext cx="5972100" cy="6360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4000"/>
              <a:t>Challenges</a:t>
            </a:r>
            <a:endParaRPr sz="4000"/>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body" idx="1"/>
          </p:nvPr>
        </p:nvSpPr>
        <p:spPr>
          <a:xfrm>
            <a:off x="1067125" y="1325325"/>
            <a:ext cx="6385800" cy="1119000"/>
          </a:xfrm>
          <a:prstGeom prst="rect">
            <a:avLst/>
          </a:prstGeom>
        </p:spPr>
        <p:txBody>
          <a:bodyPr spcFirstLastPara="1" wrap="square" lIns="91425" tIns="91425" rIns="91425" bIns="91425" anchor="t" anchorCtr="0">
            <a:noAutofit/>
          </a:bodyPr>
          <a:lstStyle/>
          <a:p>
            <a:pPr marL="0" lvl="0" indent="0" rtl="0">
              <a:spcBef>
                <a:spcPts val="0"/>
              </a:spcBef>
              <a:spcAft>
                <a:spcPts val="0"/>
              </a:spcAft>
              <a:buNone/>
            </a:pPr>
            <a:r>
              <a:rPr lang="en" sz="3000">
                <a:solidFill>
                  <a:schemeClr val="lt1"/>
                </a:solidFill>
              </a:rPr>
              <a:t>Dr. Steven D. Sheetz</a:t>
            </a:r>
            <a:endParaRPr sz="3000">
              <a:solidFill>
                <a:schemeClr val="lt1"/>
              </a:solidFill>
            </a:endParaRPr>
          </a:p>
          <a:p>
            <a:pPr marL="0" lvl="0" indent="0" rtl="0">
              <a:spcBef>
                <a:spcPts val="1600"/>
              </a:spcBef>
              <a:spcAft>
                <a:spcPts val="1600"/>
              </a:spcAft>
              <a:buClr>
                <a:schemeClr val="dk1"/>
              </a:buClr>
              <a:buSzPts val="1100"/>
              <a:buFont typeface="Arial"/>
              <a:buNone/>
            </a:pPr>
            <a:r>
              <a:rPr lang="en">
                <a:solidFill>
                  <a:schemeClr val="lt1"/>
                </a:solidFill>
              </a:rPr>
              <a:t>Professor of Accounting &amp; Information Systems</a:t>
            </a:r>
            <a:endParaRPr>
              <a:solidFill>
                <a:schemeClr val="lt1"/>
              </a:solidFill>
            </a:endParaRPr>
          </a:p>
        </p:txBody>
      </p:sp>
      <p:pic>
        <p:nvPicPr>
          <p:cNvPr id="342" name="Shape 342"/>
          <p:cNvPicPr preferRelativeResize="0"/>
          <p:nvPr/>
        </p:nvPicPr>
        <p:blipFill>
          <a:blip r:embed="rId3">
            <a:alphaModFix/>
          </a:blip>
          <a:stretch>
            <a:fillRect/>
          </a:stretch>
        </p:blipFill>
        <p:spPr>
          <a:xfrm>
            <a:off x="3650000" y="2444325"/>
            <a:ext cx="1702200" cy="2553325"/>
          </a:xfrm>
          <a:prstGeom prst="rect">
            <a:avLst/>
          </a:prstGeom>
          <a:noFill/>
          <a:ln>
            <a:noFill/>
          </a:ln>
        </p:spPr>
      </p:pic>
      <p:sp>
        <p:nvSpPr>
          <p:cNvPr id="343" name="Shape 343"/>
          <p:cNvSpPr txBox="1">
            <a:spLocks noGrp="1"/>
          </p:cNvSpPr>
          <p:nvPr>
            <p:ph type="title"/>
          </p:nvPr>
        </p:nvSpPr>
        <p:spPr>
          <a:xfrm>
            <a:off x="1067088" y="486950"/>
            <a:ext cx="5972100" cy="6360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4000"/>
              <a:t>Acknowledgements</a:t>
            </a:r>
            <a:endParaRPr sz="4000"/>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Shape 348"/>
          <p:cNvSpPr txBox="1">
            <a:spLocks noGrp="1"/>
          </p:cNvSpPr>
          <p:nvPr>
            <p:ph type="ctrTitle"/>
          </p:nvPr>
        </p:nvSpPr>
        <p:spPr>
          <a:xfrm>
            <a:off x="2328150" y="1991825"/>
            <a:ext cx="4487700" cy="11598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en" sz="4800"/>
              <a:t>Questions?</a:t>
            </a:r>
            <a:endParaRPr sz="4800"/>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Shape 196"/>
          <p:cNvSpPr txBox="1">
            <a:spLocks noGrp="1"/>
          </p:cNvSpPr>
          <p:nvPr>
            <p:ph type="title"/>
          </p:nvPr>
        </p:nvSpPr>
        <p:spPr>
          <a:xfrm>
            <a:off x="1067088" y="502200"/>
            <a:ext cx="5972100" cy="6360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a:t>Outline</a:t>
            </a:r>
            <a:endParaRPr sz="4000"/>
          </a:p>
        </p:txBody>
      </p:sp>
      <p:sp>
        <p:nvSpPr>
          <p:cNvPr id="197" name="Shape 197"/>
          <p:cNvSpPr txBox="1">
            <a:spLocks noGrp="1"/>
          </p:cNvSpPr>
          <p:nvPr>
            <p:ph type="body" idx="1"/>
          </p:nvPr>
        </p:nvSpPr>
        <p:spPr>
          <a:xfrm>
            <a:off x="1067100" y="1191175"/>
            <a:ext cx="6484500" cy="3593400"/>
          </a:xfrm>
          <a:prstGeom prst="rect">
            <a:avLst/>
          </a:prstGeom>
        </p:spPr>
        <p:txBody>
          <a:bodyPr spcFirstLastPara="1" wrap="square" lIns="91425" tIns="91425" rIns="91425" bIns="91425" anchor="t" anchorCtr="0">
            <a:noAutofit/>
          </a:bodyPr>
          <a:lstStyle/>
          <a:p>
            <a:pPr marL="457200" lvl="0" indent="-419100" rtl="0">
              <a:lnSpc>
                <a:spcPct val="115000"/>
              </a:lnSpc>
              <a:spcBef>
                <a:spcPts val="600"/>
              </a:spcBef>
              <a:spcAft>
                <a:spcPts val="0"/>
              </a:spcAft>
              <a:buSzPts val="3000"/>
              <a:buChar char="›"/>
            </a:pPr>
            <a:r>
              <a:rPr lang="en" sz="3000"/>
              <a:t>Project Background</a:t>
            </a:r>
            <a:endParaRPr sz="3000"/>
          </a:p>
          <a:p>
            <a:pPr marL="457200" lvl="0" indent="-419100" rtl="0">
              <a:lnSpc>
                <a:spcPct val="115000"/>
              </a:lnSpc>
              <a:spcBef>
                <a:spcPts val="0"/>
              </a:spcBef>
              <a:spcAft>
                <a:spcPts val="0"/>
              </a:spcAft>
              <a:buSzPts val="3000"/>
              <a:buChar char="›"/>
            </a:pPr>
            <a:r>
              <a:rPr lang="en" sz="3000"/>
              <a:t>Back-End Implementation</a:t>
            </a:r>
            <a:endParaRPr sz="3000"/>
          </a:p>
          <a:p>
            <a:pPr marL="457200" lvl="0" indent="-419100" rtl="0">
              <a:lnSpc>
                <a:spcPct val="115000"/>
              </a:lnSpc>
              <a:spcBef>
                <a:spcPts val="0"/>
              </a:spcBef>
              <a:spcAft>
                <a:spcPts val="0"/>
              </a:spcAft>
              <a:buSzPts val="3000"/>
              <a:buChar char="›"/>
            </a:pPr>
            <a:r>
              <a:rPr lang="en" sz="3000"/>
              <a:t>Front-End Implementation</a:t>
            </a:r>
            <a:endParaRPr sz="3000"/>
          </a:p>
          <a:p>
            <a:pPr marL="457200" lvl="0" indent="-419100" rtl="0">
              <a:lnSpc>
                <a:spcPct val="115000"/>
              </a:lnSpc>
              <a:spcBef>
                <a:spcPts val="0"/>
              </a:spcBef>
              <a:spcAft>
                <a:spcPts val="0"/>
              </a:spcAft>
              <a:buSzPts val="3000"/>
              <a:buChar char="›"/>
            </a:pPr>
            <a:r>
              <a:rPr lang="en" sz="3000"/>
              <a:t>Job Execution</a:t>
            </a:r>
            <a:endParaRPr sz="3000"/>
          </a:p>
          <a:p>
            <a:pPr marL="457200" lvl="0" indent="-419100" rtl="0">
              <a:lnSpc>
                <a:spcPct val="115000"/>
              </a:lnSpc>
              <a:spcBef>
                <a:spcPts val="0"/>
              </a:spcBef>
              <a:spcAft>
                <a:spcPts val="0"/>
              </a:spcAft>
              <a:buSzPts val="3000"/>
              <a:buChar char="›"/>
            </a:pPr>
            <a:r>
              <a:rPr lang="en" sz="3000">
                <a:solidFill>
                  <a:schemeClr val="lt1"/>
                </a:solidFill>
              </a:rPr>
              <a:t>Challenges</a:t>
            </a:r>
            <a:endParaRPr sz="3000"/>
          </a:p>
          <a:p>
            <a:pPr marL="457200" lvl="0" indent="-419100">
              <a:lnSpc>
                <a:spcPct val="115000"/>
              </a:lnSpc>
              <a:spcBef>
                <a:spcPts val="0"/>
              </a:spcBef>
              <a:spcAft>
                <a:spcPts val="0"/>
              </a:spcAft>
              <a:buSzPts val="3000"/>
              <a:buChar char="›"/>
            </a:pPr>
            <a:r>
              <a:rPr lang="en" sz="3000"/>
              <a:t>Acknowledgements</a:t>
            </a:r>
            <a:endParaRPr sz="3000"/>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1067088" y="486950"/>
            <a:ext cx="5972100" cy="636000"/>
          </a:xfrm>
          <a:prstGeom prst="rect">
            <a:avLst/>
          </a:prstGeom>
        </p:spPr>
        <p:txBody>
          <a:bodyPr spcFirstLastPara="1" wrap="square" lIns="91425" tIns="91425" rIns="91425" bIns="91425" anchor="b" anchorCtr="0">
            <a:noAutofit/>
          </a:bodyPr>
          <a:lstStyle/>
          <a:p>
            <a:pPr marL="0" lvl="0" indent="0">
              <a:spcBef>
                <a:spcPts val="0"/>
              </a:spcBef>
              <a:spcAft>
                <a:spcPts val="0"/>
              </a:spcAft>
              <a:buNone/>
            </a:pPr>
            <a:r>
              <a:rPr lang="en" sz="4000"/>
              <a:t>Project Background</a:t>
            </a:r>
            <a:endParaRPr sz="4000"/>
          </a:p>
        </p:txBody>
      </p:sp>
      <p:sp>
        <p:nvSpPr>
          <p:cNvPr id="203" name="Shape 203"/>
          <p:cNvSpPr txBox="1">
            <a:spLocks noGrp="1"/>
          </p:cNvSpPr>
          <p:nvPr>
            <p:ph type="body" idx="1"/>
          </p:nvPr>
        </p:nvSpPr>
        <p:spPr>
          <a:xfrm>
            <a:off x="1067100" y="1191175"/>
            <a:ext cx="6484500" cy="1261800"/>
          </a:xfrm>
          <a:prstGeom prst="rect">
            <a:avLst/>
          </a:prstGeom>
        </p:spPr>
        <p:txBody>
          <a:bodyPr spcFirstLastPara="1" wrap="square" lIns="91425" tIns="91425" rIns="91425" bIns="91425" anchor="t" anchorCtr="0">
            <a:noAutofit/>
          </a:bodyPr>
          <a:lstStyle/>
          <a:p>
            <a:pPr marL="457200" lvl="0" indent="-419100" rtl="0">
              <a:lnSpc>
                <a:spcPct val="100000"/>
              </a:lnSpc>
              <a:spcBef>
                <a:spcPts val="600"/>
              </a:spcBef>
              <a:spcAft>
                <a:spcPts val="0"/>
              </a:spcAft>
              <a:buSzPts val="3000"/>
              <a:buChar char="›"/>
            </a:pPr>
            <a:r>
              <a:rPr lang="en" sz="3000"/>
              <a:t>Create tool to visualize FACS emotion data</a:t>
            </a:r>
            <a:endParaRPr sz="3000"/>
          </a:p>
          <a:p>
            <a:pPr marL="0" lvl="0" indent="0" rtl="0">
              <a:lnSpc>
                <a:spcPct val="100000"/>
              </a:lnSpc>
              <a:spcBef>
                <a:spcPts val="600"/>
              </a:spcBef>
              <a:spcAft>
                <a:spcPts val="0"/>
              </a:spcAft>
              <a:buNone/>
            </a:pPr>
            <a:endParaRPr sz="3000"/>
          </a:p>
        </p:txBody>
      </p:sp>
      <p:pic>
        <p:nvPicPr>
          <p:cNvPr id="204" name="Shape 204"/>
          <p:cNvPicPr preferRelativeResize="0"/>
          <p:nvPr/>
        </p:nvPicPr>
        <p:blipFill rotWithShape="1">
          <a:blip r:embed="rId3">
            <a:alphaModFix/>
          </a:blip>
          <a:srcRect l="16945" r="16886"/>
          <a:stretch/>
        </p:blipFill>
        <p:spPr>
          <a:xfrm>
            <a:off x="753800" y="3017475"/>
            <a:ext cx="2080301" cy="1767099"/>
          </a:xfrm>
          <a:prstGeom prst="rect">
            <a:avLst/>
          </a:prstGeom>
          <a:noFill/>
          <a:ln>
            <a:noFill/>
          </a:ln>
        </p:spPr>
      </p:pic>
      <p:pic>
        <p:nvPicPr>
          <p:cNvPr id="205" name="Shape 205"/>
          <p:cNvPicPr preferRelativeResize="0"/>
          <p:nvPr/>
        </p:nvPicPr>
        <p:blipFill>
          <a:blip r:embed="rId4">
            <a:alphaModFix/>
          </a:blip>
          <a:stretch>
            <a:fillRect/>
          </a:stretch>
        </p:blipFill>
        <p:spPr>
          <a:xfrm>
            <a:off x="3381763" y="3273525"/>
            <a:ext cx="1261800" cy="1261800"/>
          </a:xfrm>
          <a:prstGeom prst="rect">
            <a:avLst/>
          </a:prstGeom>
          <a:noFill/>
          <a:ln>
            <a:noFill/>
          </a:ln>
        </p:spPr>
      </p:pic>
      <p:sp>
        <p:nvSpPr>
          <p:cNvPr id="206" name="Shape 206"/>
          <p:cNvSpPr/>
          <p:nvPr/>
        </p:nvSpPr>
        <p:spPr>
          <a:xfrm>
            <a:off x="2851888" y="3730325"/>
            <a:ext cx="512100" cy="341400"/>
          </a:xfrm>
          <a:prstGeom prst="rightArrow">
            <a:avLst>
              <a:gd name="adj1" fmla="val 50000"/>
              <a:gd name="adj2" fmla="val 50000"/>
            </a:avLst>
          </a:prstGeom>
          <a:solidFill>
            <a:srgbClr val="FF006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sp>
        <p:nvSpPr>
          <p:cNvPr id="207" name="Shape 207"/>
          <p:cNvSpPr/>
          <p:nvPr/>
        </p:nvSpPr>
        <p:spPr>
          <a:xfrm>
            <a:off x="4661338" y="3733725"/>
            <a:ext cx="512100" cy="341400"/>
          </a:xfrm>
          <a:prstGeom prst="rightArrow">
            <a:avLst>
              <a:gd name="adj1" fmla="val 50000"/>
              <a:gd name="adj2" fmla="val 50000"/>
            </a:avLst>
          </a:prstGeom>
          <a:solidFill>
            <a:srgbClr val="FF0066"/>
          </a:solidFill>
          <a:ln>
            <a:noFill/>
          </a:ln>
        </p:spPr>
        <p:txBody>
          <a:bodyPr spcFirstLastPara="1" wrap="square" lIns="91425" tIns="91425" rIns="91425" bIns="91425" anchor="ctr" anchorCtr="0">
            <a:noAutofit/>
          </a:bodyPr>
          <a:lstStyle/>
          <a:p>
            <a:pPr marL="0" lvl="0" indent="0">
              <a:spcBef>
                <a:spcPts val="0"/>
              </a:spcBef>
              <a:spcAft>
                <a:spcPts val="0"/>
              </a:spcAft>
              <a:buNone/>
            </a:pPr>
            <a:endParaRPr/>
          </a:p>
        </p:txBody>
      </p:sp>
      <p:pic>
        <p:nvPicPr>
          <p:cNvPr id="208" name="Shape 208"/>
          <p:cNvPicPr preferRelativeResize="0"/>
          <p:nvPr/>
        </p:nvPicPr>
        <p:blipFill>
          <a:blip r:embed="rId5">
            <a:alphaModFix/>
          </a:blip>
          <a:stretch>
            <a:fillRect/>
          </a:stretch>
        </p:blipFill>
        <p:spPr>
          <a:xfrm>
            <a:off x="5191222" y="3042237"/>
            <a:ext cx="2418004" cy="1717575"/>
          </a:xfrm>
          <a:prstGeom prst="rect">
            <a:avLst/>
          </a:prstGeom>
          <a:noFill/>
          <a:ln>
            <a:noFill/>
          </a:ln>
        </p:spPr>
      </p:pic>
      <p:sp>
        <p:nvSpPr>
          <p:cNvPr id="209" name="Shape 209"/>
          <p:cNvSpPr txBox="1"/>
          <p:nvPr/>
        </p:nvSpPr>
        <p:spPr>
          <a:xfrm>
            <a:off x="209750" y="4816725"/>
            <a:ext cx="4535400" cy="3699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600" u="sng">
                <a:solidFill>
                  <a:schemeClr val="lt1"/>
                </a:solidFill>
                <a:hlinkClick r:id="rId6"/>
              </a:rPr>
              <a:t>https://mashable.com/2018/02/28/how-to-turn-off-facebook-face-recognition/#D9SF01cRpqqV</a:t>
            </a:r>
            <a:r>
              <a:rPr lang="en"/>
              <a:t>       </a:t>
            </a:r>
            <a:r>
              <a:rPr lang="en" sz="600" u="sng">
                <a:solidFill>
                  <a:schemeClr val="lt1"/>
                </a:solidFill>
                <a:hlinkClick r:id="rId7"/>
              </a:rPr>
              <a:t>https://icons8.com/icon/2576/csv</a:t>
            </a:r>
            <a:endParaRPr sz="600">
              <a:solidFill>
                <a:schemeClr val="lt1"/>
              </a:solidFill>
            </a:endParaRPr>
          </a:p>
          <a:p>
            <a:pPr marL="0" lvl="0" indent="0" rtl="0">
              <a:spcBef>
                <a:spcPts val="0"/>
              </a:spcBef>
              <a:spcAft>
                <a:spcPts val="0"/>
              </a:spcAft>
              <a:buNone/>
            </a:pPr>
            <a:endParaRPr sz="600">
              <a:solidFill>
                <a:schemeClr val="lt1"/>
              </a:solidFill>
            </a:endParaRPr>
          </a:p>
          <a:p>
            <a:pPr marL="0" lvl="0" indent="0" rtl="0">
              <a:spcBef>
                <a:spcPts val="0"/>
              </a:spcBef>
              <a:spcAft>
                <a:spcPts val="0"/>
              </a:spcAft>
              <a:buClr>
                <a:schemeClr val="dk1"/>
              </a:buClr>
              <a:buSzPts val="1100"/>
              <a:buFont typeface="Arial"/>
              <a:buNone/>
            </a:pPr>
            <a:endParaRPr sz="600">
              <a:solidFill>
                <a:schemeClr val="lt1"/>
              </a:solidFill>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pic>
        <p:nvPicPr>
          <p:cNvPr id="214" name="Shape 214"/>
          <p:cNvPicPr preferRelativeResize="0"/>
          <p:nvPr/>
        </p:nvPicPr>
        <p:blipFill>
          <a:blip r:embed="rId3">
            <a:alphaModFix/>
          </a:blip>
          <a:stretch>
            <a:fillRect/>
          </a:stretch>
        </p:blipFill>
        <p:spPr>
          <a:xfrm>
            <a:off x="5184500" y="3679462"/>
            <a:ext cx="1418850" cy="1373725"/>
          </a:xfrm>
          <a:prstGeom prst="rect">
            <a:avLst/>
          </a:prstGeom>
          <a:noFill/>
          <a:ln>
            <a:noFill/>
          </a:ln>
        </p:spPr>
      </p:pic>
      <p:pic>
        <p:nvPicPr>
          <p:cNvPr id="215" name="Shape 215"/>
          <p:cNvPicPr preferRelativeResize="0"/>
          <p:nvPr/>
        </p:nvPicPr>
        <p:blipFill rotWithShape="1">
          <a:blip r:embed="rId4">
            <a:alphaModFix/>
          </a:blip>
          <a:srcRect l="8669" t="9046" r="9080" b="26056"/>
          <a:stretch/>
        </p:blipFill>
        <p:spPr>
          <a:xfrm>
            <a:off x="5048825" y="2593338"/>
            <a:ext cx="2112750" cy="939799"/>
          </a:xfrm>
          <a:prstGeom prst="rect">
            <a:avLst/>
          </a:prstGeom>
          <a:noFill/>
          <a:ln>
            <a:noFill/>
          </a:ln>
        </p:spPr>
      </p:pic>
      <p:sp>
        <p:nvSpPr>
          <p:cNvPr id="216" name="Shape 216"/>
          <p:cNvSpPr txBox="1">
            <a:spLocks noGrp="1"/>
          </p:cNvSpPr>
          <p:nvPr>
            <p:ph type="title"/>
          </p:nvPr>
        </p:nvSpPr>
        <p:spPr>
          <a:xfrm>
            <a:off x="1067100" y="486950"/>
            <a:ext cx="6196500" cy="6360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4000"/>
              <a:t>Back-End Implementation</a:t>
            </a:r>
            <a:endParaRPr sz="4000"/>
          </a:p>
        </p:txBody>
      </p:sp>
      <p:sp>
        <p:nvSpPr>
          <p:cNvPr id="217" name="Shape 217"/>
          <p:cNvSpPr txBox="1">
            <a:spLocks noGrp="1"/>
          </p:cNvSpPr>
          <p:nvPr>
            <p:ph type="body" idx="1"/>
          </p:nvPr>
        </p:nvSpPr>
        <p:spPr>
          <a:xfrm>
            <a:off x="757625" y="1380600"/>
            <a:ext cx="3690300" cy="783300"/>
          </a:xfrm>
          <a:prstGeom prst="rect">
            <a:avLst/>
          </a:prstGeom>
        </p:spPr>
        <p:txBody>
          <a:bodyPr spcFirstLastPara="1" wrap="square" lIns="91425" tIns="91425" rIns="91425" bIns="91425" anchor="t" anchorCtr="0">
            <a:noAutofit/>
          </a:bodyPr>
          <a:lstStyle/>
          <a:p>
            <a:pPr marL="457200" lvl="0" indent="-419100" rtl="0">
              <a:lnSpc>
                <a:spcPct val="150000"/>
              </a:lnSpc>
              <a:spcBef>
                <a:spcPts val="600"/>
              </a:spcBef>
              <a:spcAft>
                <a:spcPts val="0"/>
              </a:spcAft>
              <a:buSzPts val="3000"/>
              <a:buChar char="›"/>
            </a:pPr>
            <a:r>
              <a:rPr lang="en" sz="3000"/>
              <a:t>Source code:</a:t>
            </a:r>
            <a:endParaRPr sz="3000"/>
          </a:p>
        </p:txBody>
      </p:sp>
      <p:pic>
        <p:nvPicPr>
          <p:cNvPr id="218" name="Shape 218"/>
          <p:cNvPicPr preferRelativeResize="0"/>
          <p:nvPr/>
        </p:nvPicPr>
        <p:blipFill>
          <a:blip r:embed="rId5">
            <a:alphaModFix/>
          </a:blip>
          <a:stretch>
            <a:fillRect/>
          </a:stretch>
        </p:blipFill>
        <p:spPr>
          <a:xfrm>
            <a:off x="5184500" y="1174500"/>
            <a:ext cx="1418850" cy="1418850"/>
          </a:xfrm>
          <a:prstGeom prst="rect">
            <a:avLst/>
          </a:prstGeom>
          <a:noFill/>
          <a:ln>
            <a:noFill/>
          </a:ln>
        </p:spPr>
      </p:pic>
      <p:sp>
        <p:nvSpPr>
          <p:cNvPr id="219" name="Shape 219"/>
          <p:cNvSpPr txBox="1">
            <a:spLocks noGrp="1"/>
          </p:cNvSpPr>
          <p:nvPr>
            <p:ph type="body" idx="1"/>
          </p:nvPr>
        </p:nvSpPr>
        <p:spPr>
          <a:xfrm>
            <a:off x="757625" y="2593350"/>
            <a:ext cx="4291200" cy="783300"/>
          </a:xfrm>
          <a:prstGeom prst="rect">
            <a:avLst/>
          </a:prstGeom>
        </p:spPr>
        <p:txBody>
          <a:bodyPr spcFirstLastPara="1" wrap="square" lIns="91425" tIns="91425" rIns="91425" bIns="91425" anchor="t" anchorCtr="0">
            <a:noAutofit/>
          </a:bodyPr>
          <a:lstStyle/>
          <a:p>
            <a:pPr marL="457200" lvl="0" indent="-419100" rtl="0">
              <a:lnSpc>
                <a:spcPct val="150000"/>
              </a:lnSpc>
              <a:spcBef>
                <a:spcPts val="600"/>
              </a:spcBef>
              <a:spcAft>
                <a:spcPts val="0"/>
              </a:spcAft>
              <a:buSzPts val="3000"/>
              <a:buChar char="›"/>
            </a:pPr>
            <a:r>
              <a:rPr lang="en" sz="3000"/>
              <a:t>Execution framework:</a:t>
            </a:r>
            <a:endParaRPr sz="3000"/>
          </a:p>
        </p:txBody>
      </p:sp>
      <p:sp>
        <p:nvSpPr>
          <p:cNvPr id="220" name="Shape 220"/>
          <p:cNvSpPr txBox="1">
            <a:spLocks noGrp="1"/>
          </p:cNvSpPr>
          <p:nvPr>
            <p:ph type="body" idx="1"/>
          </p:nvPr>
        </p:nvSpPr>
        <p:spPr>
          <a:xfrm>
            <a:off x="757625" y="3974663"/>
            <a:ext cx="4291200" cy="783300"/>
          </a:xfrm>
          <a:prstGeom prst="rect">
            <a:avLst/>
          </a:prstGeom>
        </p:spPr>
        <p:txBody>
          <a:bodyPr spcFirstLastPara="1" wrap="square" lIns="91425" tIns="91425" rIns="91425" bIns="91425" anchor="t" anchorCtr="0">
            <a:noAutofit/>
          </a:bodyPr>
          <a:lstStyle/>
          <a:p>
            <a:pPr marL="457200" lvl="0" indent="-419100" rtl="0">
              <a:lnSpc>
                <a:spcPct val="150000"/>
              </a:lnSpc>
              <a:spcBef>
                <a:spcPts val="600"/>
              </a:spcBef>
              <a:spcAft>
                <a:spcPts val="0"/>
              </a:spcAft>
              <a:buSzPts val="3000"/>
              <a:buChar char="›"/>
            </a:pPr>
            <a:r>
              <a:rPr lang="en" sz="3000"/>
              <a:t>Graphing library:</a:t>
            </a:r>
            <a:endParaRPr sz="3000"/>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Shape 225"/>
          <p:cNvSpPr txBox="1">
            <a:spLocks noGrp="1"/>
          </p:cNvSpPr>
          <p:nvPr>
            <p:ph type="title"/>
          </p:nvPr>
        </p:nvSpPr>
        <p:spPr>
          <a:xfrm>
            <a:off x="1067101" y="486950"/>
            <a:ext cx="6514500" cy="6360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4000"/>
              <a:t>Back-End Features</a:t>
            </a:r>
            <a:endParaRPr sz="4000"/>
          </a:p>
        </p:txBody>
      </p:sp>
      <p:sp>
        <p:nvSpPr>
          <p:cNvPr id="226" name="Shape 226"/>
          <p:cNvSpPr txBox="1">
            <a:spLocks noGrp="1"/>
          </p:cNvSpPr>
          <p:nvPr>
            <p:ph type="body" idx="1"/>
          </p:nvPr>
        </p:nvSpPr>
        <p:spPr>
          <a:xfrm>
            <a:off x="1067100" y="1257400"/>
            <a:ext cx="6176700" cy="3445200"/>
          </a:xfrm>
          <a:prstGeom prst="rect">
            <a:avLst/>
          </a:prstGeom>
        </p:spPr>
        <p:txBody>
          <a:bodyPr spcFirstLastPara="1" wrap="square" lIns="91425" tIns="91425" rIns="91425" bIns="91425" anchor="t" anchorCtr="0">
            <a:noAutofit/>
          </a:bodyPr>
          <a:lstStyle/>
          <a:p>
            <a:pPr marL="457200" lvl="0" indent="-419100" rtl="0">
              <a:lnSpc>
                <a:spcPct val="150000"/>
              </a:lnSpc>
              <a:spcBef>
                <a:spcPts val="600"/>
              </a:spcBef>
              <a:spcAft>
                <a:spcPts val="0"/>
              </a:spcAft>
              <a:buSzPts val="3000"/>
              <a:buChar char="›"/>
            </a:pPr>
            <a:r>
              <a:rPr lang="en" sz="3000"/>
              <a:t>FACS data time adjustments</a:t>
            </a:r>
            <a:endParaRPr sz="3000"/>
          </a:p>
          <a:p>
            <a:pPr marL="457200" lvl="0" indent="-419100" rtl="0">
              <a:lnSpc>
                <a:spcPct val="150000"/>
              </a:lnSpc>
              <a:spcBef>
                <a:spcPts val="0"/>
              </a:spcBef>
              <a:spcAft>
                <a:spcPts val="0"/>
              </a:spcAft>
              <a:buSzPts val="3000"/>
              <a:buChar char="›"/>
            </a:pPr>
            <a:r>
              <a:rPr lang="en" sz="3000"/>
              <a:t>Data persistence</a:t>
            </a:r>
            <a:endParaRPr sz="3000"/>
          </a:p>
          <a:p>
            <a:pPr marL="457200" lvl="0" indent="-419100" rtl="0">
              <a:lnSpc>
                <a:spcPct val="150000"/>
              </a:lnSpc>
              <a:spcBef>
                <a:spcPts val="0"/>
              </a:spcBef>
              <a:spcAft>
                <a:spcPts val="0"/>
              </a:spcAft>
              <a:buSzPts val="3000"/>
              <a:buChar char="›"/>
            </a:pPr>
            <a:r>
              <a:rPr lang="en" sz="3000"/>
              <a:t>Spark cluster integration</a:t>
            </a:r>
            <a:endParaRPr sz="3000"/>
          </a:p>
          <a:p>
            <a:pPr marL="457200" lvl="0" indent="-419100" rtl="0">
              <a:lnSpc>
                <a:spcPct val="150000"/>
              </a:lnSpc>
              <a:spcBef>
                <a:spcPts val="0"/>
              </a:spcBef>
              <a:spcAft>
                <a:spcPts val="0"/>
              </a:spcAft>
              <a:buSzPts val="3000"/>
              <a:buChar char="›"/>
            </a:pPr>
            <a:r>
              <a:rPr lang="en" sz="3000"/>
              <a:t>Extensible design of code</a:t>
            </a:r>
            <a:endParaRPr sz="3000"/>
          </a:p>
          <a:p>
            <a:pPr marL="457200" lvl="0" indent="-419100" rtl="0">
              <a:lnSpc>
                <a:spcPct val="150000"/>
              </a:lnSpc>
              <a:spcBef>
                <a:spcPts val="0"/>
              </a:spcBef>
              <a:spcAft>
                <a:spcPts val="0"/>
              </a:spcAft>
              <a:buSzPts val="3000"/>
              <a:buChar char="›"/>
            </a:pPr>
            <a:r>
              <a:rPr lang="en" sz="3000"/>
              <a:t>Multiple visualization types</a:t>
            </a:r>
            <a:endParaRPr sz="3000"/>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pic>
        <p:nvPicPr>
          <p:cNvPr id="231" name="Shape 231"/>
          <p:cNvPicPr preferRelativeResize="0"/>
          <p:nvPr/>
        </p:nvPicPr>
        <p:blipFill rotWithShape="1">
          <a:blip r:embed="rId3">
            <a:alphaModFix/>
          </a:blip>
          <a:srcRect l="2063" t="3555" r="1055" b="879"/>
          <a:stretch/>
        </p:blipFill>
        <p:spPr>
          <a:xfrm>
            <a:off x="104250" y="715550"/>
            <a:ext cx="8935500" cy="4322726"/>
          </a:xfrm>
          <a:prstGeom prst="rect">
            <a:avLst/>
          </a:prstGeom>
          <a:noFill/>
          <a:ln>
            <a:noFill/>
          </a:ln>
        </p:spPr>
      </p:pic>
      <p:sp>
        <p:nvSpPr>
          <p:cNvPr id="232" name="Shape 232"/>
          <p:cNvSpPr txBox="1"/>
          <p:nvPr/>
        </p:nvSpPr>
        <p:spPr>
          <a:xfrm>
            <a:off x="177425" y="33875"/>
            <a:ext cx="4119000" cy="840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3600" b="1">
                <a:solidFill>
                  <a:srgbClr val="041F30"/>
                </a:solidFill>
              </a:rPr>
              <a:t>Heat Maps</a:t>
            </a:r>
            <a:endParaRPr sz="3600" b="1">
              <a:solidFill>
                <a:srgbClr val="041F30"/>
              </a:solidFill>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pic>
        <p:nvPicPr>
          <p:cNvPr id="237" name="Shape 237"/>
          <p:cNvPicPr preferRelativeResize="0"/>
          <p:nvPr/>
        </p:nvPicPr>
        <p:blipFill>
          <a:blip r:embed="rId3">
            <a:alphaModFix/>
          </a:blip>
          <a:stretch>
            <a:fillRect/>
          </a:stretch>
        </p:blipFill>
        <p:spPr>
          <a:xfrm>
            <a:off x="3292400" y="82663"/>
            <a:ext cx="4978200" cy="4978174"/>
          </a:xfrm>
          <a:prstGeom prst="rect">
            <a:avLst/>
          </a:prstGeom>
          <a:noFill/>
          <a:ln>
            <a:noFill/>
          </a:ln>
        </p:spPr>
      </p:pic>
      <p:sp>
        <p:nvSpPr>
          <p:cNvPr id="238" name="Shape 238"/>
          <p:cNvSpPr txBox="1"/>
          <p:nvPr/>
        </p:nvSpPr>
        <p:spPr>
          <a:xfrm>
            <a:off x="123175" y="124175"/>
            <a:ext cx="4119000" cy="840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3600" b="1">
                <a:solidFill>
                  <a:srgbClr val="041F30"/>
                </a:solidFill>
              </a:rPr>
              <a:t>Radar Charts</a:t>
            </a:r>
            <a:endParaRPr sz="3600" b="1">
              <a:solidFill>
                <a:srgbClr val="041F30"/>
              </a:solidFill>
            </a:endParaRPr>
          </a:p>
        </p:txBody>
      </p:sp>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Shape 243"/>
          <p:cNvSpPr txBox="1"/>
          <p:nvPr/>
        </p:nvSpPr>
        <p:spPr>
          <a:xfrm>
            <a:off x="123175" y="124175"/>
            <a:ext cx="4119000" cy="840600"/>
          </a:xfrm>
          <a:prstGeom prst="rect">
            <a:avLst/>
          </a:prstGeom>
          <a:noFill/>
          <a:ln>
            <a:noFill/>
          </a:ln>
        </p:spPr>
        <p:txBody>
          <a:bodyPr spcFirstLastPara="1" wrap="square" lIns="91425" tIns="91425" rIns="91425" bIns="91425" anchor="t" anchorCtr="0">
            <a:noAutofit/>
          </a:bodyPr>
          <a:lstStyle/>
          <a:p>
            <a:pPr marL="0" lvl="0" indent="0" rtl="0">
              <a:spcBef>
                <a:spcPts val="0"/>
              </a:spcBef>
              <a:spcAft>
                <a:spcPts val="0"/>
              </a:spcAft>
              <a:buNone/>
            </a:pPr>
            <a:r>
              <a:rPr lang="en" sz="3600" b="1">
                <a:solidFill>
                  <a:srgbClr val="041F30"/>
                </a:solidFill>
              </a:rPr>
              <a:t>Ribbon Plots</a:t>
            </a:r>
            <a:endParaRPr sz="3600" b="1">
              <a:solidFill>
                <a:srgbClr val="041F30"/>
              </a:solidFill>
            </a:endParaRPr>
          </a:p>
        </p:txBody>
      </p:sp>
      <p:pic>
        <p:nvPicPr>
          <p:cNvPr id="244" name="Shape 244"/>
          <p:cNvPicPr preferRelativeResize="0"/>
          <p:nvPr/>
        </p:nvPicPr>
        <p:blipFill>
          <a:blip r:embed="rId3">
            <a:alphaModFix/>
          </a:blip>
          <a:stretch>
            <a:fillRect/>
          </a:stretch>
        </p:blipFill>
        <p:spPr>
          <a:xfrm>
            <a:off x="123175" y="878100"/>
            <a:ext cx="4456300" cy="4171900"/>
          </a:xfrm>
          <a:prstGeom prst="rect">
            <a:avLst/>
          </a:prstGeom>
          <a:noFill/>
          <a:ln>
            <a:noFill/>
          </a:ln>
        </p:spPr>
      </p:pic>
      <p:pic>
        <p:nvPicPr>
          <p:cNvPr id="245" name="Shape 245"/>
          <p:cNvPicPr preferRelativeResize="0"/>
          <p:nvPr/>
        </p:nvPicPr>
        <p:blipFill>
          <a:blip r:embed="rId4">
            <a:alphaModFix/>
          </a:blip>
          <a:stretch>
            <a:fillRect/>
          </a:stretch>
        </p:blipFill>
        <p:spPr>
          <a:xfrm>
            <a:off x="4840450" y="878100"/>
            <a:ext cx="4171900" cy="4171900"/>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1067100" y="486950"/>
            <a:ext cx="6484500" cy="636000"/>
          </a:xfrm>
          <a:prstGeom prst="rect">
            <a:avLst/>
          </a:prstGeom>
        </p:spPr>
        <p:txBody>
          <a:bodyPr spcFirstLastPara="1" wrap="square" lIns="91425" tIns="91425" rIns="91425" bIns="91425" anchor="b" anchorCtr="0">
            <a:noAutofit/>
          </a:bodyPr>
          <a:lstStyle/>
          <a:p>
            <a:pPr marL="0" lvl="0" indent="0" rtl="0">
              <a:spcBef>
                <a:spcPts val="0"/>
              </a:spcBef>
              <a:spcAft>
                <a:spcPts val="0"/>
              </a:spcAft>
              <a:buNone/>
            </a:pPr>
            <a:r>
              <a:rPr lang="en" sz="4000"/>
              <a:t>Front-End Implementation</a:t>
            </a:r>
            <a:endParaRPr sz="4000"/>
          </a:p>
        </p:txBody>
      </p:sp>
      <p:sp>
        <p:nvSpPr>
          <p:cNvPr id="251" name="Shape 251"/>
          <p:cNvSpPr txBox="1">
            <a:spLocks noGrp="1"/>
          </p:cNvSpPr>
          <p:nvPr>
            <p:ph type="body" idx="1"/>
          </p:nvPr>
        </p:nvSpPr>
        <p:spPr>
          <a:xfrm>
            <a:off x="757625" y="1380600"/>
            <a:ext cx="3690300" cy="783300"/>
          </a:xfrm>
          <a:prstGeom prst="rect">
            <a:avLst/>
          </a:prstGeom>
        </p:spPr>
        <p:txBody>
          <a:bodyPr spcFirstLastPara="1" wrap="square" lIns="91425" tIns="91425" rIns="91425" bIns="91425" anchor="t" anchorCtr="0">
            <a:noAutofit/>
          </a:bodyPr>
          <a:lstStyle/>
          <a:p>
            <a:pPr marL="457200" lvl="0" indent="-419100" rtl="0">
              <a:lnSpc>
                <a:spcPct val="150000"/>
              </a:lnSpc>
              <a:spcBef>
                <a:spcPts val="600"/>
              </a:spcBef>
              <a:spcAft>
                <a:spcPts val="0"/>
              </a:spcAft>
              <a:buSzPts val="3000"/>
              <a:buChar char="›"/>
            </a:pPr>
            <a:r>
              <a:rPr lang="en" sz="3000"/>
              <a:t>User interface:</a:t>
            </a:r>
            <a:endParaRPr sz="3000"/>
          </a:p>
        </p:txBody>
      </p:sp>
      <p:sp>
        <p:nvSpPr>
          <p:cNvPr id="252" name="Shape 252"/>
          <p:cNvSpPr txBox="1">
            <a:spLocks noGrp="1"/>
          </p:cNvSpPr>
          <p:nvPr>
            <p:ph type="body" idx="1"/>
          </p:nvPr>
        </p:nvSpPr>
        <p:spPr>
          <a:xfrm>
            <a:off x="757625" y="2837975"/>
            <a:ext cx="4291200" cy="783300"/>
          </a:xfrm>
          <a:prstGeom prst="rect">
            <a:avLst/>
          </a:prstGeom>
        </p:spPr>
        <p:txBody>
          <a:bodyPr spcFirstLastPara="1" wrap="square" lIns="91425" tIns="91425" rIns="91425" bIns="91425" anchor="t" anchorCtr="0">
            <a:noAutofit/>
          </a:bodyPr>
          <a:lstStyle/>
          <a:p>
            <a:pPr marL="457200" lvl="0" indent="-400050" rtl="0">
              <a:lnSpc>
                <a:spcPct val="150000"/>
              </a:lnSpc>
              <a:spcBef>
                <a:spcPts val="600"/>
              </a:spcBef>
              <a:spcAft>
                <a:spcPts val="0"/>
              </a:spcAft>
              <a:buSzPts val="2700"/>
              <a:buChar char="›"/>
            </a:pPr>
            <a:r>
              <a:rPr lang="en" sz="2700"/>
              <a:t>Server-side PHP </a:t>
            </a:r>
            <a:endParaRPr sz="2700"/>
          </a:p>
          <a:p>
            <a:pPr marL="0" lvl="0" indent="0" rtl="0">
              <a:lnSpc>
                <a:spcPct val="150000"/>
              </a:lnSpc>
              <a:spcBef>
                <a:spcPts val="600"/>
              </a:spcBef>
              <a:spcAft>
                <a:spcPts val="0"/>
              </a:spcAft>
              <a:buNone/>
            </a:pPr>
            <a:r>
              <a:rPr lang="en" sz="2700"/>
              <a:t>      scripts interact </a:t>
            </a:r>
            <a:endParaRPr sz="2700"/>
          </a:p>
          <a:p>
            <a:pPr marL="0" lvl="0" indent="0" rtl="0">
              <a:lnSpc>
                <a:spcPct val="150000"/>
              </a:lnSpc>
              <a:spcBef>
                <a:spcPts val="600"/>
              </a:spcBef>
              <a:spcAft>
                <a:spcPts val="0"/>
              </a:spcAft>
              <a:buNone/>
            </a:pPr>
            <a:r>
              <a:rPr lang="en" sz="2700"/>
              <a:t>      with user interface:</a:t>
            </a:r>
            <a:endParaRPr sz="2700"/>
          </a:p>
        </p:txBody>
      </p:sp>
      <p:pic>
        <p:nvPicPr>
          <p:cNvPr id="253" name="Shape 253"/>
          <p:cNvPicPr preferRelativeResize="0"/>
          <p:nvPr/>
        </p:nvPicPr>
        <p:blipFill>
          <a:blip r:embed="rId3">
            <a:alphaModFix/>
          </a:blip>
          <a:stretch>
            <a:fillRect/>
          </a:stretch>
        </p:blipFill>
        <p:spPr>
          <a:xfrm>
            <a:off x="4224949" y="1380600"/>
            <a:ext cx="2306550" cy="1538476"/>
          </a:xfrm>
          <a:prstGeom prst="rect">
            <a:avLst/>
          </a:prstGeom>
          <a:noFill/>
          <a:ln>
            <a:noFill/>
          </a:ln>
        </p:spPr>
      </p:pic>
      <p:pic>
        <p:nvPicPr>
          <p:cNvPr id="254" name="Shape 254"/>
          <p:cNvPicPr preferRelativeResize="0"/>
          <p:nvPr/>
        </p:nvPicPr>
        <p:blipFill>
          <a:blip r:embed="rId4">
            <a:alphaModFix/>
          </a:blip>
          <a:stretch>
            <a:fillRect/>
          </a:stretch>
        </p:blipFill>
        <p:spPr>
          <a:xfrm>
            <a:off x="4552000" y="3452608"/>
            <a:ext cx="2306550" cy="1245542"/>
          </a:xfrm>
          <a:prstGeom prst="rect">
            <a:avLst/>
          </a:prstGeom>
          <a:noFill/>
          <a:ln>
            <a:noFill/>
          </a:ln>
        </p:spPr>
      </p:pic>
    </p:spTree>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umain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537</Words>
  <Application>Microsoft Office PowerPoint</Application>
  <PresentationFormat>On-screen Show (16:9)</PresentationFormat>
  <Paragraphs>88</Paragraphs>
  <Slides>17</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Hind</vt:lpstr>
      <vt:lpstr>Arial</vt:lpstr>
      <vt:lpstr>Consolas</vt:lpstr>
      <vt:lpstr>Calibri</vt:lpstr>
      <vt:lpstr>Dumaine</vt:lpstr>
      <vt:lpstr>EmoViz</vt:lpstr>
      <vt:lpstr>Outline</vt:lpstr>
      <vt:lpstr>Project Background</vt:lpstr>
      <vt:lpstr>Back-End Implementation</vt:lpstr>
      <vt:lpstr>Back-End Features</vt:lpstr>
      <vt:lpstr>PowerPoint Presentation</vt:lpstr>
      <vt:lpstr>PowerPoint Presentation</vt:lpstr>
      <vt:lpstr>PowerPoint Presentation</vt:lpstr>
      <vt:lpstr>Front-End Implementation</vt:lpstr>
      <vt:lpstr>Front-End Features</vt:lpstr>
      <vt:lpstr>PowerPoint Presentation</vt:lpstr>
      <vt:lpstr>PowerPoint Presentation</vt:lpstr>
      <vt:lpstr>PowerPoint Presentation</vt:lpstr>
      <vt:lpstr>PowerPoint Presentation</vt:lpstr>
      <vt:lpstr>Challenges</vt:lpstr>
      <vt:lpstr>Acknowledgements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EmoViz</dc:title>
  <dc:creator>Thomas Evans</dc:creator>
  <cp:lastModifiedBy>Thomas Evans</cp:lastModifiedBy>
  <cp:revision>1</cp:revision>
  <dcterms:modified xsi:type="dcterms:W3CDTF">2018-05-02T22:40:12Z</dcterms:modified>
</cp:coreProperties>
</file>