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8" r:id="rId1"/>
  </p:sldMasterIdLst>
  <p:notesMasterIdLst>
    <p:notesMasterId r:id="rId18"/>
  </p:notesMasterIdLst>
  <p:sldIdLst>
    <p:sldId id="256" r:id="rId2"/>
    <p:sldId id="258" r:id="rId3"/>
    <p:sldId id="259" r:id="rId4"/>
    <p:sldId id="260" r:id="rId5"/>
    <p:sldId id="263" r:id="rId6"/>
    <p:sldId id="264" r:id="rId7"/>
    <p:sldId id="265" r:id="rId8"/>
    <p:sldId id="266" r:id="rId9"/>
    <p:sldId id="261" r:id="rId10"/>
    <p:sldId id="262" r:id="rId11"/>
    <p:sldId id="277" r:id="rId12"/>
    <p:sldId id="278" r:id="rId13"/>
    <p:sldId id="274" r:id="rId14"/>
    <p:sldId id="275" r:id="rId15"/>
    <p:sldId id="276" r:id="rId16"/>
    <p:sldId id="27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62" autoAdjust="0"/>
    <p:restoredTop sz="68402" autoAdjust="0"/>
  </p:normalViewPr>
  <p:slideViewPr>
    <p:cSldViewPr snapToGrid="0">
      <p:cViewPr varScale="1">
        <p:scale>
          <a:sx n="51" d="100"/>
          <a:sy n="51" d="100"/>
        </p:scale>
        <p:origin x="167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7D685E-AFB9-40B6-BFFC-E26D058AD2D2}" type="datetimeFigureOut">
              <a:rPr lang="en-US" smtClean="0"/>
              <a:t>5/7/2013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9BB286-3E72-417E-88F4-42249181C86B}" type="slidenum">
              <a:rPr lang="en-US" smtClean="0"/>
              <a:t>‹#›</a:t>
            </a:fld>
            <a:endParaRPr lang="en-US"/>
          </a:p>
        </p:txBody>
      </p:sp>
    </p:spTree>
    <p:extLst>
      <p:ext uri="{BB962C8B-B14F-4D97-AF65-F5344CB8AC3E}">
        <p14:creationId xmlns:p14="http://schemas.microsoft.com/office/powerpoint/2010/main" val="1178069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Project MELT</a:t>
            </a:r>
            <a:r>
              <a:rPr lang="en-US" baseline="0" dirty="0" smtClean="0"/>
              <a:t> is the Middle English Language Translator made for the English department under Dr. Karen Swenson’s guidance. I’m Zack and my teammates were Tam and Mike. </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1</a:t>
            </a:fld>
            <a:endParaRPr lang="en-US"/>
          </a:p>
        </p:txBody>
      </p:sp>
    </p:spTree>
    <p:extLst>
      <p:ext uri="{BB962C8B-B14F-4D97-AF65-F5344CB8AC3E}">
        <p14:creationId xmlns:p14="http://schemas.microsoft.com/office/powerpoint/2010/main" val="606364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this</a:t>
            </a:r>
            <a:r>
              <a:rPr lang="en-US" baseline="0" dirty="0" smtClean="0"/>
              <a:t> address. We’ll head there now so I can give you a demo of the site and the app.</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10</a:t>
            </a:fld>
            <a:endParaRPr lang="en-US"/>
          </a:p>
        </p:txBody>
      </p:sp>
    </p:spTree>
    <p:extLst>
      <p:ext uri="{BB962C8B-B14F-4D97-AF65-F5344CB8AC3E}">
        <p14:creationId xmlns:p14="http://schemas.microsoft.com/office/powerpoint/2010/main" val="2024497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website and app are already responsive to any device resolution.</a:t>
            </a:r>
            <a:endParaRPr lang="en-US" dirty="0" smtClean="0"/>
          </a:p>
        </p:txBody>
      </p:sp>
      <p:sp>
        <p:nvSpPr>
          <p:cNvPr id="4" name="Slide Number Placeholder 3"/>
          <p:cNvSpPr>
            <a:spLocks noGrp="1"/>
          </p:cNvSpPr>
          <p:nvPr>
            <p:ph type="sldNum" sz="quarter" idx="10"/>
          </p:nvPr>
        </p:nvSpPr>
        <p:spPr/>
        <p:txBody>
          <a:bodyPr/>
          <a:lstStyle/>
          <a:p>
            <a:fld id="{4B9BB286-3E72-417E-88F4-42249181C86B}" type="slidenum">
              <a:rPr lang="en-US" smtClean="0"/>
              <a:t>11</a:t>
            </a:fld>
            <a:endParaRPr lang="en-US"/>
          </a:p>
        </p:txBody>
      </p:sp>
    </p:spTree>
    <p:extLst>
      <p:ext uri="{BB962C8B-B14F-4D97-AF65-F5344CB8AC3E}">
        <p14:creationId xmlns:p14="http://schemas.microsoft.com/office/powerpoint/2010/main" val="40673783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we pushed it to the </a:t>
            </a:r>
            <a:r>
              <a:rPr lang="en-US" baseline="0" dirty="0" err="1" smtClean="0"/>
              <a:t>AppStore</a:t>
            </a:r>
            <a:r>
              <a:rPr lang="en-US" baseline="0" dirty="0" smtClean="0"/>
              <a:t> and Play Store just because we could. So how does it work? Well…</a:t>
            </a:r>
            <a:endParaRPr lang="en-US" dirty="0" smtClean="0"/>
          </a:p>
        </p:txBody>
      </p:sp>
      <p:sp>
        <p:nvSpPr>
          <p:cNvPr id="4" name="Slide Number Placeholder 3"/>
          <p:cNvSpPr>
            <a:spLocks noGrp="1"/>
          </p:cNvSpPr>
          <p:nvPr>
            <p:ph type="sldNum" sz="quarter" idx="10"/>
          </p:nvPr>
        </p:nvSpPr>
        <p:spPr/>
        <p:txBody>
          <a:bodyPr/>
          <a:lstStyle/>
          <a:p>
            <a:fld id="{4B9BB286-3E72-417E-88F4-42249181C86B}" type="slidenum">
              <a:rPr lang="en-US" smtClean="0"/>
              <a:t>12</a:t>
            </a:fld>
            <a:endParaRPr lang="en-US"/>
          </a:p>
        </p:txBody>
      </p:sp>
    </p:spTree>
    <p:extLst>
      <p:ext uri="{BB962C8B-B14F-4D97-AF65-F5344CB8AC3E}">
        <p14:creationId xmlns:p14="http://schemas.microsoft.com/office/powerpoint/2010/main" val="1288464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4 main processes to the application’s function. The text input is broken down into a bunch of symbols that represent phonemes in the International Phonetic Alphabet. We developed a markup language that lets the rule-set contain special parameters for syllable count, end-of-a-word, </a:t>
            </a:r>
            <a:br>
              <a:rPr lang="en-US" baseline="0" dirty="0" smtClean="0"/>
            </a:br>
            <a:r>
              <a:rPr lang="en-US" baseline="0" dirty="0" smtClean="0"/>
              <a:t/>
            </a:r>
            <a:br>
              <a:rPr lang="en-US" baseline="0" dirty="0" smtClean="0"/>
            </a:br>
            <a:r>
              <a:rPr lang="en-US" baseline="0" dirty="0" smtClean="0"/>
              <a:t> Early on in the project, we knew we wanted to use </a:t>
            </a:r>
            <a:r>
              <a:rPr lang="en-US" baseline="0" dirty="0" err="1" smtClean="0"/>
              <a:t>diphone</a:t>
            </a:r>
            <a:r>
              <a:rPr lang="en-US" baseline="0" dirty="0" smtClean="0"/>
              <a:t> recordings so the output would sound less robotic. So I contacted a sports announcer / podcasting friend in the UK and asked if he would be willing to donate his recordings and transcripts to the project. Since we were writing this all at the same time, the phonetic </a:t>
            </a:r>
            <a:r>
              <a:rPr lang="en-US" baseline="0" dirty="0" err="1" smtClean="0"/>
              <a:t>ruleset</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13</a:t>
            </a:fld>
            <a:endParaRPr lang="en-US"/>
          </a:p>
        </p:txBody>
      </p:sp>
    </p:spTree>
    <p:extLst>
      <p:ext uri="{BB962C8B-B14F-4D97-AF65-F5344CB8AC3E}">
        <p14:creationId xmlns:p14="http://schemas.microsoft.com/office/powerpoint/2010/main" val="5910106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There’s currently a server in the middle of all this, but we’re planning on pushing the processing to the client once we figure out what we want to do with the IP. We’ve tested entry counts of two hundred hits every half second, so for now it’s more than okay.</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14</a:t>
            </a:fld>
            <a:endParaRPr lang="en-US"/>
          </a:p>
        </p:txBody>
      </p:sp>
    </p:spTree>
    <p:extLst>
      <p:ext uri="{BB962C8B-B14F-4D97-AF65-F5344CB8AC3E}">
        <p14:creationId xmlns:p14="http://schemas.microsoft.com/office/powerpoint/2010/main" val="3847798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mentioned our indecision about licensing</a:t>
            </a:r>
            <a:r>
              <a:rPr lang="en-US" baseline="0" dirty="0" smtClean="0"/>
              <a:t> so I’ll go ahead and conclude there. The Middle English part of the project and the app that came with it were really only the beginning, we finished them months ago. But we’ve built another app…</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15</a:t>
            </a:fld>
            <a:endParaRPr lang="en-US"/>
          </a:p>
        </p:txBody>
      </p:sp>
    </p:spTree>
    <p:extLst>
      <p:ext uri="{BB962C8B-B14F-4D97-AF65-F5344CB8AC3E}">
        <p14:creationId xmlns:p14="http://schemas.microsoft.com/office/powerpoint/2010/main" val="37350411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packaged</a:t>
            </a:r>
            <a:r>
              <a:rPr lang="en-US" baseline="0" dirty="0" smtClean="0"/>
              <a:t> the entire system into a modular toolkit for use in mobile and HTML5 development and plan on setting up a commercial license through the company Tam and I started. We’re pulling in a few more people and (we hope) by the end of the summer your phone will be able to speak to you with your own voice in almost every language just by listening to how you speak. It can happen almost instantaneously</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16</a:t>
            </a:fld>
            <a:endParaRPr lang="en-US"/>
          </a:p>
        </p:txBody>
      </p:sp>
    </p:spTree>
    <p:extLst>
      <p:ext uri="{BB962C8B-B14F-4D97-AF65-F5344CB8AC3E}">
        <p14:creationId xmlns:p14="http://schemas.microsoft.com/office/powerpoint/2010/main" val="2019342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a:t>
            </a:r>
            <a:r>
              <a:rPr lang="en-US" baseline="0" dirty="0" smtClean="0"/>
              <a:t> little time, I’m going to do a quick recap of the project’s aim, give you a quick demo, tell you a bit about how it works, and then explain where it’s headed.</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2</a:t>
            </a:fld>
            <a:endParaRPr lang="en-US"/>
          </a:p>
        </p:txBody>
      </p:sp>
    </p:spTree>
    <p:extLst>
      <p:ext uri="{BB962C8B-B14F-4D97-AF65-F5344CB8AC3E}">
        <p14:creationId xmlns:p14="http://schemas.microsoft.com/office/powerpoint/2010/main" val="668894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to recap, MELT is meant</a:t>
            </a:r>
            <a:r>
              <a:rPr lang="en-US" baseline="0" dirty="0" smtClean="0"/>
              <a:t> to take a user’s input of Middle English text. Such as….</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3</a:t>
            </a:fld>
            <a:endParaRPr lang="en-US"/>
          </a:p>
        </p:txBody>
      </p:sp>
    </p:spTree>
    <p:extLst>
      <p:ext uri="{BB962C8B-B14F-4D97-AF65-F5344CB8AC3E}">
        <p14:creationId xmlns:p14="http://schemas.microsoft.com/office/powerpoint/2010/main" val="1395987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15</a:t>
            </a:r>
            <a:r>
              <a:rPr lang="en-US" baseline="30000" dirty="0" smtClean="0"/>
              <a:t>th</a:t>
            </a:r>
            <a:r>
              <a:rPr lang="en-US" baseline="0" dirty="0" smtClean="0"/>
              <a:t> century Chaucer’s Canterbury tales and send back both</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4</a:t>
            </a:fld>
            <a:endParaRPr lang="en-US"/>
          </a:p>
        </p:txBody>
      </p:sp>
    </p:spTree>
    <p:extLst>
      <p:ext uri="{BB962C8B-B14F-4D97-AF65-F5344CB8AC3E}">
        <p14:creationId xmlns:p14="http://schemas.microsoft.com/office/powerpoint/2010/main" val="5366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translation into modern English and a generated audio file of it’s true pronunciation. However,</a:t>
            </a:r>
            <a:r>
              <a:rPr lang="en-US" baseline="0" dirty="0" smtClean="0"/>
              <a:t> with our client’s needs in mind, the group decided early on</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5</a:t>
            </a:fld>
            <a:endParaRPr lang="en-US"/>
          </a:p>
        </p:txBody>
      </p:sp>
    </p:spTree>
    <p:extLst>
      <p:ext uri="{BB962C8B-B14F-4D97-AF65-F5344CB8AC3E}">
        <p14:creationId xmlns:p14="http://schemas.microsoft.com/office/powerpoint/2010/main" val="2515578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focus</a:t>
            </a:r>
            <a:r>
              <a:rPr lang="en-US" baseline="0" dirty="0" smtClean="0"/>
              <a:t> our efforts on pronunciation rather than text translation. This functionality was more important to Dr. Swenson and also had more to do with multimedia manipulation. However,</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6</a:t>
            </a:fld>
            <a:endParaRPr lang="en-US"/>
          </a:p>
        </p:txBody>
      </p:sp>
    </p:spTree>
    <p:extLst>
      <p:ext uri="{BB962C8B-B14F-4D97-AF65-F5344CB8AC3E}">
        <p14:creationId xmlns:p14="http://schemas.microsoft.com/office/powerpoint/2010/main" val="2325532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Project MELT</a:t>
            </a:r>
            <a:r>
              <a:rPr lang="en-US" baseline="0" dirty="0" smtClean="0"/>
              <a:t> sounds much better than</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7</a:t>
            </a:fld>
            <a:endParaRPr lang="en-US"/>
          </a:p>
        </p:txBody>
      </p:sp>
    </p:spTree>
    <p:extLst>
      <p:ext uri="{BB962C8B-B14F-4D97-AF65-F5344CB8AC3E}">
        <p14:creationId xmlns:p14="http://schemas.microsoft.com/office/powerpoint/2010/main" val="3499652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Project MELP and it turns out that we</a:t>
            </a:r>
            <a:r>
              <a:rPr lang="en-US" baseline="0" dirty="0" smtClean="0"/>
              <a:t> had enough time to get pretty close to both aspects, but only the one is live right now.</a:t>
            </a:r>
            <a:endParaRPr lang="en-US" dirty="0"/>
          </a:p>
        </p:txBody>
      </p:sp>
      <p:sp>
        <p:nvSpPr>
          <p:cNvPr id="4" name="Slide Number Placeholder 3"/>
          <p:cNvSpPr>
            <a:spLocks noGrp="1"/>
          </p:cNvSpPr>
          <p:nvPr>
            <p:ph type="sldNum" sz="quarter" idx="10"/>
          </p:nvPr>
        </p:nvSpPr>
        <p:spPr/>
        <p:txBody>
          <a:bodyPr/>
          <a:lstStyle/>
          <a:p>
            <a:fld id="{4B9BB286-3E72-417E-88F4-42249181C86B}" type="slidenum">
              <a:rPr lang="en-US" smtClean="0"/>
              <a:t>8</a:t>
            </a:fld>
            <a:endParaRPr lang="en-US"/>
          </a:p>
        </p:txBody>
      </p:sp>
    </p:spTree>
    <p:extLst>
      <p:ext uri="{BB962C8B-B14F-4D97-AF65-F5344CB8AC3E}">
        <p14:creationId xmlns:p14="http://schemas.microsoft.com/office/powerpoint/2010/main" val="1637062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Beyond this early decision, I’m not going to go into details of our design process or timeline as they can all be seen on our blog at</a:t>
            </a:r>
            <a:endParaRPr lang="en-US" dirty="0" smtClean="0"/>
          </a:p>
        </p:txBody>
      </p:sp>
      <p:sp>
        <p:nvSpPr>
          <p:cNvPr id="4" name="Slide Number Placeholder 3"/>
          <p:cNvSpPr>
            <a:spLocks noGrp="1"/>
          </p:cNvSpPr>
          <p:nvPr>
            <p:ph type="sldNum" sz="quarter" idx="10"/>
          </p:nvPr>
        </p:nvSpPr>
        <p:spPr/>
        <p:txBody>
          <a:bodyPr/>
          <a:lstStyle/>
          <a:p>
            <a:fld id="{4B9BB286-3E72-417E-88F4-42249181C86B}" type="slidenum">
              <a:rPr lang="en-US" smtClean="0"/>
              <a:t>9</a:t>
            </a:fld>
            <a:endParaRPr lang="en-US"/>
          </a:p>
        </p:txBody>
      </p:sp>
    </p:spTree>
    <p:extLst>
      <p:ext uri="{BB962C8B-B14F-4D97-AF65-F5344CB8AC3E}">
        <p14:creationId xmlns:p14="http://schemas.microsoft.com/office/powerpoint/2010/main" val="2360002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11298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516996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6607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1049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5/7/2013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73019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07332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20775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8699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717576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56636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5/7/2013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09216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DFF08F-DC6B-4601-B491-B0F83F6DD2DA}" type="datetimeFigureOut">
              <a:rPr lang="en-US" smtClean="0"/>
              <a:pPr/>
              <a:t>5/7/2013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165799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792065"/>
            <a:ext cx="9144000" cy="2387600"/>
          </a:xfrm>
        </p:spPr>
        <p:txBody>
          <a:bodyPr>
            <a:normAutofit/>
          </a:bodyPr>
          <a:lstStyle/>
          <a:p>
            <a:r>
              <a:rPr lang="en-US" sz="9600" dirty="0" smtClean="0"/>
              <a:t>Project M.E.L.T.</a:t>
            </a:r>
            <a:endParaRPr lang="en-US" sz="96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58408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92065"/>
            <a:ext cx="12192000" cy="2387600"/>
          </a:xfrm>
        </p:spPr>
        <p:txBody>
          <a:bodyPr>
            <a:normAutofit/>
          </a:bodyPr>
          <a:lstStyle/>
          <a:p>
            <a:r>
              <a:rPr lang="en-US" sz="9600" dirty="0" smtClean="0"/>
              <a:t>www.project-melt.org</a:t>
            </a:r>
            <a:endParaRPr lang="en-US" sz="9600"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047237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3863662" cy="6858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338" y="0"/>
            <a:ext cx="3863662" cy="6858000"/>
          </a:xfrm>
          <a:prstGeom prst="rect">
            <a:avLst/>
          </a:prstGeom>
        </p:spPr>
      </p:pic>
    </p:spTree>
    <p:extLst>
      <p:ext uri="{BB962C8B-B14F-4D97-AF65-F5344CB8AC3E}">
        <p14:creationId xmlns:p14="http://schemas.microsoft.com/office/powerpoint/2010/main" val="4016991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4" name="Title 3"/>
          <p:cNvSpPr>
            <a:spLocks noGrp="1"/>
          </p:cNvSpPr>
          <p:nvPr>
            <p:ph type="ctr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7666" y="399954"/>
            <a:ext cx="6936901" cy="6220018"/>
          </a:xfrm>
          <a:prstGeom prst="rect">
            <a:avLst/>
          </a:prstGeom>
        </p:spPr>
      </p:pic>
    </p:spTree>
    <p:extLst>
      <p:ext uri="{BB962C8B-B14F-4D97-AF65-F5344CB8AC3E}">
        <p14:creationId xmlns:p14="http://schemas.microsoft.com/office/powerpoint/2010/main" val="26429087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43100" y="3781286"/>
            <a:ext cx="9144000" cy="1655762"/>
          </a:xfrm>
        </p:spPr>
        <p:txBody>
          <a:bodyPr/>
          <a:lstStyle/>
          <a:p>
            <a:endParaRPr lang="en-US" dirty="0"/>
          </a:p>
        </p:txBody>
      </p:sp>
      <p:sp>
        <p:nvSpPr>
          <p:cNvPr id="4" name="Rectangle 3"/>
          <p:cNvSpPr/>
          <p:nvPr/>
        </p:nvSpPr>
        <p:spPr>
          <a:xfrm>
            <a:off x="8645999" y="1492878"/>
            <a:ext cx="3043451" cy="19789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SPEECH SYNTHESIZER</a:t>
            </a:r>
            <a:endParaRPr lang="en-US" sz="3600" dirty="0"/>
          </a:p>
        </p:txBody>
      </p:sp>
      <p:sp>
        <p:nvSpPr>
          <p:cNvPr id="5" name="Title 4"/>
          <p:cNvSpPr>
            <a:spLocks noGrp="1"/>
          </p:cNvSpPr>
          <p:nvPr>
            <p:ph type="ctrTitle"/>
          </p:nvPr>
        </p:nvSpPr>
        <p:spPr>
          <a:xfrm>
            <a:off x="1630907" y="5408613"/>
            <a:ext cx="9144000" cy="2387600"/>
          </a:xfrm>
        </p:spPr>
        <p:txBody>
          <a:bodyPr/>
          <a:lstStyle/>
          <a:p>
            <a:endParaRPr lang="en-US" dirty="0"/>
          </a:p>
        </p:txBody>
      </p:sp>
      <p:sp>
        <p:nvSpPr>
          <p:cNvPr id="8" name="Right Arrow 7"/>
          <p:cNvSpPr/>
          <p:nvPr/>
        </p:nvSpPr>
        <p:spPr>
          <a:xfrm rot="2139280">
            <a:off x="7261675" y="388553"/>
            <a:ext cx="1651379" cy="98946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laque 8"/>
          <p:cNvSpPr/>
          <p:nvPr/>
        </p:nvSpPr>
        <p:spPr>
          <a:xfrm>
            <a:off x="4461679" y="437604"/>
            <a:ext cx="2947917" cy="2006221"/>
          </a:xfrm>
          <a:prstGeom prst="plaqu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PHONETIC RULE SET</a:t>
            </a:r>
            <a:endParaRPr lang="en-US" sz="3200" dirty="0"/>
          </a:p>
        </p:txBody>
      </p:sp>
      <p:sp>
        <p:nvSpPr>
          <p:cNvPr id="10" name="Plaque 9"/>
          <p:cNvSpPr/>
          <p:nvPr/>
        </p:nvSpPr>
        <p:spPr>
          <a:xfrm>
            <a:off x="4461679" y="3026998"/>
            <a:ext cx="2947917" cy="2006221"/>
          </a:xfrm>
          <a:prstGeom prst="plaqu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DIPHONE</a:t>
            </a:r>
            <a:br>
              <a:rPr lang="en-US" sz="3200" dirty="0" smtClean="0"/>
            </a:br>
            <a:r>
              <a:rPr lang="en-US" sz="3200" dirty="0" smtClean="0"/>
              <a:t>VOICE</a:t>
            </a:r>
            <a:endParaRPr lang="en-US" sz="3200" dirty="0"/>
          </a:p>
        </p:txBody>
      </p:sp>
      <p:sp>
        <p:nvSpPr>
          <p:cNvPr id="11" name="Right Arrow 10"/>
          <p:cNvSpPr/>
          <p:nvPr/>
        </p:nvSpPr>
        <p:spPr>
          <a:xfrm rot="19221026">
            <a:off x="7471226" y="3611170"/>
            <a:ext cx="1651379" cy="98946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28281" y="1766570"/>
            <a:ext cx="3043451" cy="19789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MIDDLE</a:t>
            </a:r>
            <a:br>
              <a:rPr lang="en-US" sz="3600" dirty="0" smtClean="0"/>
            </a:br>
            <a:r>
              <a:rPr lang="en-US" sz="3600" dirty="0" smtClean="0"/>
              <a:t>ENGLISH</a:t>
            </a:r>
            <a:br>
              <a:rPr lang="en-US" sz="3600" dirty="0" smtClean="0"/>
            </a:br>
            <a:r>
              <a:rPr lang="en-US" sz="3600" dirty="0" smtClean="0"/>
              <a:t>TEXT</a:t>
            </a:r>
            <a:endParaRPr lang="en-US" sz="3600" dirty="0"/>
          </a:p>
        </p:txBody>
      </p:sp>
      <p:sp>
        <p:nvSpPr>
          <p:cNvPr id="13" name="Right Arrow 12"/>
          <p:cNvSpPr/>
          <p:nvPr/>
        </p:nvSpPr>
        <p:spPr>
          <a:xfrm rot="19221026">
            <a:off x="2950365" y="449592"/>
            <a:ext cx="1651379" cy="98946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rot="19153285">
            <a:off x="3181147" y="4847970"/>
            <a:ext cx="1651379" cy="98946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81825" y="4447585"/>
            <a:ext cx="3043451" cy="19789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ENGLISH</a:t>
            </a:r>
            <a:br>
              <a:rPr lang="en-US" sz="3600" dirty="0" smtClean="0"/>
            </a:br>
            <a:r>
              <a:rPr lang="en-US" sz="3600" dirty="0" smtClean="0"/>
              <a:t>RECORDINGS</a:t>
            </a:r>
            <a:endParaRPr lang="en-US" sz="3600" dirty="0"/>
          </a:p>
        </p:txBody>
      </p:sp>
    </p:spTree>
    <p:extLst>
      <p:ext uri="{BB962C8B-B14F-4D97-AF65-F5344CB8AC3E}">
        <p14:creationId xmlns:p14="http://schemas.microsoft.com/office/powerpoint/2010/main" val="31328415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69530"/>
            <a:ext cx="12192000" cy="2387600"/>
          </a:xfrm>
        </p:spPr>
        <p:txBody>
          <a:bodyPr>
            <a:normAutofit/>
          </a:bodyPr>
          <a:lstStyle/>
          <a:p>
            <a:r>
              <a:rPr lang="en-US" sz="9600" dirty="0" smtClean="0"/>
              <a:t>Server?</a:t>
            </a:r>
            <a:endParaRPr lang="en-US" sz="9600"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507058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14939"/>
            <a:ext cx="12192000" cy="2387600"/>
          </a:xfrm>
        </p:spPr>
        <p:txBody>
          <a:bodyPr>
            <a:normAutofit/>
          </a:bodyPr>
          <a:lstStyle/>
          <a:p>
            <a:r>
              <a:rPr lang="en-US" sz="9600" dirty="0"/>
              <a:t>$</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1386270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09738"/>
            <a:ext cx="12192000" cy="2852737"/>
          </a:xfrm>
        </p:spPr>
        <p:txBody>
          <a:bodyPr>
            <a:normAutofit/>
          </a:bodyPr>
          <a:lstStyle/>
          <a:p>
            <a:pPr algn="ctr"/>
            <a:r>
              <a:rPr lang="en-US" sz="9600" dirty="0" err="1" smtClean="0"/>
              <a:t>M</a:t>
            </a:r>
            <a:r>
              <a:rPr lang="en-US" dirty="0" err="1" smtClean="0"/>
              <a:t>ost.</a:t>
            </a:r>
            <a:r>
              <a:rPr lang="en-US" sz="9600" dirty="0" err="1" smtClean="0"/>
              <a:t>E</a:t>
            </a:r>
            <a:r>
              <a:rPr lang="en-US" dirty="0" err="1" smtClean="0"/>
              <a:t>very.</a:t>
            </a:r>
            <a:r>
              <a:rPr lang="en-US" sz="9600" dirty="0" err="1" smtClean="0"/>
              <a:t>L</a:t>
            </a:r>
            <a:r>
              <a:rPr lang="en-US" dirty="0" err="1" smtClean="0"/>
              <a:t>anguage.</a:t>
            </a:r>
            <a:r>
              <a:rPr lang="en-US" sz="9600" dirty="0" err="1" smtClean="0"/>
              <a:t>T</a:t>
            </a:r>
            <a:r>
              <a:rPr lang="en-US" dirty="0" err="1" smtClean="0"/>
              <a:t>oolkit</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018194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792065"/>
            <a:ext cx="9144000" cy="2387600"/>
          </a:xfrm>
        </p:spPr>
        <p:txBody>
          <a:bodyPr>
            <a:normAutofit/>
          </a:bodyPr>
          <a:lstStyle/>
          <a:p>
            <a:r>
              <a:rPr lang="en-US" sz="9600" dirty="0" smtClean="0"/>
              <a:t>IN 7 MINUTES…</a:t>
            </a:r>
            <a:endParaRPr lang="en-US" sz="96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09475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792065"/>
            <a:ext cx="9144000" cy="2387600"/>
          </a:xfrm>
        </p:spPr>
        <p:txBody>
          <a:bodyPr>
            <a:normAutofit/>
          </a:bodyPr>
          <a:lstStyle/>
          <a:p>
            <a:r>
              <a:rPr lang="en-US" sz="9600" dirty="0" smtClean="0"/>
              <a:t>RECAP</a:t>
            </a:r>
            <a:endParaRPr lang="en-US" sz="96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14919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1026" name="Picture 2" descr="http://www.thehistoryofenglish.com/pics/chauc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1708" y="193183"/>
            <a:ext cx="9928583" cy="6359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146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3099" y="2993068"/>
            <a:ext cx="9144000" cy="2387600"/>
          </a:xfrm>
        </p:spPr>
        <p:txBody>
          <a:bodyPr>
            <a:normAutofit fontScale="90000"/>
          </a:bodyPr>
          <a:lstStyle/>
          <a:p>
            <a:r>
              <a:rPr lang="en-US" sz="9600" dirty="0" smtClean="0"/>
              <a:t>TRANSLATION</a:t>
            </a:r>
            <a:br>
              <a:rPr lang="en-US" sz="9600" dirty="0" smtClean="0"/>
            </a:br>
            <a:r>
              <a:rPr lang="en-US" sz="9600" dirty="0" smtClean="0"/>
              <a:t>&amp;</a:t>
            </a:r>
            <a:br>
              <a:rPr lang="en-US" sz="9600" dirty="0" smtClean="0"/>
            </a:br>
            <a:r>
              <a:rPr lang="en-US" sz="9600" dirty="0" smtClean="0"/>
              <a:t>PRONUNCIATION</a:t>
            </a:r>
            <a:endParaRPr lang="en-US" sz="96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923896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3099" y="2993068"/>
            <a:ext cx="9144000" cy="2387600"/>
          </a:xfrm>
        </p:spPr>
        <p:txBody>
          <a:bodyPr>
            <a:normAutofit fontScale="90000"/>
          </a:bodyPr>
          <a:lstStyle/>
          <a:p>
            <a:r>
              <a:rPr lang="en-US" sz="9600" dirty="0" smtClean="0"/>
              <a:t>TRANSLATION</a:t>
            </a:r>
            <a:br>
              <a:rPr lang="en-US" sz="9600" dirty="0" smtClean="0"/>
            </a:br>
            <a:r>
              <a:rPr lang="en-US" sz="9600" dirty="0" smtClean="0"/>
              <a:t>&amp;</a:t>
            </a:r>
            <a:br>
              <a:rPr lang="en-US" sz="9600" dirty="0" smtClean="0"/>
            </a:br>
            <a:r>
              <a:rPr lang="en-US" sz="9600" dirty="0" smtClean="0"/>
              <a:t>PRONUNCIATION</a:t>
            </a:r>
            <a:endParaRPr lang="en-US" sz="9600" dirty="0"/>
          </a:p>
        </p:txBody>
      </p:sp>
      <p:sp>
        <p:nvSpPr>
          <p:cNvPr id="3" name="Subtitle 2"/>
          <p:cNvSpPr>
            <a:spLocks noGrp="1"/>
          </p:cNvSpPr>
          <p:nvPr>
            <p:ph type="subTitle" idx="1"/>
          </p:nvPr>
        </p:nvSpPr>
        <p:spPr/>
        <p:txBody>
          <a:bodyPr/>
          <a:lstStyle/>
          <a:p>
            <a:endParaRPr lang="en-US"/>
          </a:p>
        </p:txBody>
      </p:sp>
      <p:sp>
        <p:nvSpPr>
          <p:cNvPr id="4" name="&quot;No&quot; Symbol 3"/>
          <p:cNvSpPr/>
          <p:nvPr/>
        </p:nvSpPr>
        <p:spPr>
          <a:xfrm>
            <a:off x="2702257" y="1241946"/>
            <a:ext cx="6714698" cy="2142699"/>
          </a:xfrm>
          <a:prstGeom prst="noSmoking">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5" name="Rectangle 4"/>
          <p:cNvSpPr/>
          <p:nvPr/>
        </p:nvSpPr>
        <p:spPr>
          <a:xfrm>
            <a:off x="2333767" y="5257800"/>
            <a:ext cx="7492621" cy="310487"/>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2001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792065"/>
            <a:ext cx="9144000" cy="2387600"/>
          </a:xfrm>
        </p:spPr>
        <p:txBody>
          <a:bodyPr>
            <a:normAutofit/>
          </a:bodyPr>
          <a:lstStyle/>
          <a:p>
            <a:r>
              <a:rPr lang="en-US" sz="9600" dirty="0" smtClean="0"/>
              <a:t>Project M.E.L.T.</a:t>
            </a:r>
            <a:endParaRPr lang="en-US" sz="96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550224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792065"/>
            <a:ext cx="9144000" cy="2387600"/>
          </a:xfrm>
        </p:spPr>
        <p:txBody>
          <a:bodyPr>
            <a:normAutofit/>
          </a:bodyPr>
          <a:lstStyle/>
          <a:p>
            <a:r>
              <a:rPr lang="en-US" sz="9600" dirty="0" smtClean="0"/>
              <a:t>Project M.E.L.P?</a:t>
            </a:r>
            <a:endParaRPr lang="en-US" sz="96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544747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endParaRPr lang="en-US"/>
          </a:p>
        </p:txBody>
      </p:sp>
      <p:pic>
        <p:nvPicPr>
          <p:cNvPr id="5" name="Picture 4"/>
          <p:cNvPicPr>
            <a:picLocks noChangeAspect="1"/>
          </p:cNvPicPr>
          <p:nvPr/>
        </p:nvPicPr>
        <p:blipFill>
          <a:blip r:embed="rId3"/>
          <a:stretch>
            <a:fillRect/>
          </a:stretch>
        </p:blipFill>
        <p:spPr>
          <a:xfrm>
            <a:off x="1639910" y="0"/>
            <a:ext cx="9028090" cy="6979892"/>
          </a:xfrm>
          <a:prstGeom prst="rect">
            <a:avLst/>
          </a:prstGeom>
        </p:spPr>
      </p:pic>
    </p:spTree>
    <p:extLst>
      <p:ext uri="{BB962C8B-B14F-4D97-AF65-F5344CB8AC3E}">
        <p14:creationId xmlns:p14="http://schemas.microsoft.com/office/powerpoint/2010/main" val="36315923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1111</TotalTime>
  <Words>551</Words>
  <Application>Microsoft Office PowerPoint</Application>
  <PresentationFormat>Widescreen</PresentationFormat>
  <Paragraphs>48</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Project M.E.L.T.</vt:lpstr>
      <vt:lpstr>IN 7 MINUTES…</vt:lpstr>
      <vt:lpstr>RECAP</vt:lpstr>
      <vt:lpstr>PowerPoint Presentation</vt:lpstr>
      <vt:lpstr>TRANSLATION &amp; PRONUNCIATION</vt:lpstr>
      <vt:lpstr>TRANSLATION &amp; PRONUNCIATION</vt:lpstr>
      <vt:lpstr>Project M.E.L.T.</vt:lpstr>
      <vt:lpstr>Project M.E.L.P?</vt:lpstr>
      <vt:lpstr>PowerPoint Presentation</vt:lpstr>
      <vt:lpstr>www.project-melt.org</vt:lpstr>
      <vt:lpstr>PowerPoint Presentation</vt:lpstr>
      <vt:lpstr>PowerPoint Presentation</vt:lpstr>
      <vt:lpstr>PowerPoint Presentation</vt:lpstr>
      <vt:lpstr>Server?</vt:lpstr>
      <vt:lpstr>$</vt:lpstr>
      <vt:lpstr>Most.Every.Language.Toolkit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M.E.L.T.</dc:title>
  <dc:creator>Zachary</dc:creator>
  <cp:lastModifiedBy>Zachary</cp:lastModifiedBy>
  <cp:revision>17</cp:revision>
  <dcterms:created xsi:type="dcterms:W3CDTF">2013-05-08T03:26:24Z</dcterms:created>
  <dcterms:modified xsi:type="dcterms:W3CDTF">2013-05-08T21:58:04Z</dcterms:modified>
</cp:coreProperties>
</file>