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Bebas Neue"/>
      <p:regular r:id="rId14"/>
    </p:embeddedFont>
    <p:embeddedFont>
      <p:font typeface="Bitter"/>
      <p:regular r:id="rId15"/>
      <p:bold r:id="rId16"/>
      <p:italic r:id="rId17"/>
      <p:boldItalic r:id="rId18"/>
    </p:embeddedFont>
    <p:embeddedFont>
      <p:font typeface="Source Sans Pro"/>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SourceSansPro-bold.fntdata"/><Relationship Id="rId22" Type="http://schemas.openxmlformats.org/officeDocument/2006/relationships/font" Target="fonts/SourceSansPro-boldItalic.fntdata"/><Relationship Id="rId21" Type="http://schemas.openxmlformats.org/officeDocument/2006/relationships/font" Target="fonts/SourceSansPro-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font" Target="fonts/Bitter-regular.fntdata"/><Relationship Id="rId14" Type="http://schemas.openxmlformats.org/officeDocument/2006/relationships/font" Target="fonts/BebasNeue-regular.fntdata"/><Relationship Id="rId17" Type="http://schemas.openxmlformats.org/officeDocument/2006/relationships/font" Target="fonts/Bitter-italic.fntdata"/><Relationship Id="rId16" Type="http://schemas.openxmlformats.org/officeDocument/2006/relationships/font" Target="fonts/Bitter-bold.fntdata"/><Relationship Id="rId19" Type="http://schemas.openxmlformats.org/officeDocument/2006/relationships/font" Target="fonts/SourceSansPro-regular.fntdata"/><Relationship Id="rId18" Type="http://schemas.openxmlformats.org/officeDocument/2006/relationships/font" Target="fonts/Bit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Introduce ourselves, name of project, &amp; company name | explain that we created this project on our own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1209af184fd_0_5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1209af184fd_0_5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d0d41670ec_7_253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d0d41670ec_7_25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goals have been slightly altered but remain fairly constant since the beginning </a:t>
            </a:r>
            <a:endParaRPr/>
          </a:p>
          <a:p>
            <a:pPr indent="-298450" lvl="0" marL="457200" rtl="0" algn="l">
              <a:spcBef>
                <a:spcPts val="0"/>
              </a:spcBef>
              <a:spcAft>
                <a:spcPts val="0"/>
              </a:spcAft>
              <a:buSzPts val="1100"/>
              <a:buChar char="-"/>
            </a:pPr>
            <a:r>
              <a:rPr lang="en"/>
              <a:t>In the beginning we just wanted a user friendly app but this meant aesthetically pleasing whereas now the user </a:t>
            </a:r>
            <a:r>
              <a:rPr lang="en"/>
              <a:t>friendly</a:t>
            </a:r>
            <a:r>
              <a:rPr lang="en"/>
              <a:t> portion means that its applicable to all, including those with color blindness etc. </a:t>
            </a:r>
            <a:endParaRPr/>
          </a:p>
          <a:p>
            <a:pPr indent="0" lvl="0" marL="0" rtl="0" algn="l">
              <a:spcBef>
                <a:spcPts val="0"/>
              </a:spcBef>
              <a:spcAft>
                <a:spcPts val="0"/>
              </a:spcAft>
              <a:buNone/>
            </a:pPr>
            <a:r>
              <a:rPr lang="en"/>
              <a:t>The biggest new goal for our team is just the aspect of communication, we </a:t>
            </a:r>
            <a:r>
              <a:rPr lang="en"/>
              <a:t>reached</a:t>
            </a:r>
            <a:r>
              <a:rPr lang="en"/>
              <a:t> the point where we just seemed to be on different pages and when we did communicate it wasn’t as effective as we would have </a:t>
            </a:r>
            <a:r>
              <a:rPr lang="en"/>
              <a:t>liked</a:t>
            </a:r>
            <a:r>
              <a:rPr lang="en"/>
              <a:t> to be. That being said we have since then taken a step back and agreed that we want to be in contact every day regardless of whether this project is the topic of discussion. We just wanted to do daily check ins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f3f3498a4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f3f3498a4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f3f3498a47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f3f3498a47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1209af184fd_0_8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1209af184fd_0_8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a fully functioning recording app that can play back files, rename files, and display the text of the files.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126590d6b3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126590d6b3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154ca79f8b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1154ca79f8b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d0d41670ec_7_25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d0d41670ec_7_25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 name="Shape 10"/>
        <p:cNvGrpSpPr/>
        <p:nvPr/>
      </p:nvGrpSpPr>
      <p:grpSpPr>
        <a:xfrm>
          <a:off x="0" y="0"/>
          <a:ext cx="0" cy="0"/>
          <a:chOff x="0" y="0"/>
          <a:chExt cx="0" cy="0"/>
        </a:xfrm>
      </p:grpSpPr>
      <p:sp>
        <p:nvSpPr>
          <p:cNvPr id="11" name="Google Shape;11;p2"/>
          <p:cNvSpPr txBox="1"/>
          <p:nvPr>
            <p:ph type="ctrTitle"/>
          </p:nvPr>
        </p:nvSpPr>
        <p:spPr>
          <a:xfrm>
            <a:off x="5198980" y="1113675"/>
            <a:ext cx="2500800" cy="2180400"/>
          </a:xfrm>
          <a:prstGeom prst="rect">
            <a:avLst/>
          </a:prstGeom>
        </p:spPr>
        <p:txBody>
          <a:bodyPr anchorCtr="0" anchor="ctr" bIns="91425" lIns="91425" spcFirstLastPara="1" rIns="91425" wrap="square" tIns="91425">
            <a:noAutofit/>
          </a:bodyPr>
          <a:lstStyle>
            <a:lvl1pPr lvl="0">
              <a:lnSpc>
                <a:spcPct val="90000"/>
              </a:lnSpc>
              <a:spcBef>
                <a:spcPts val="0"/>
              </a:spcBef>
              <a:spcAft>
                <a:spcPts val="0"/>
              </a:spcAft>
              <a:buClr>
                <a:srgbClr val="191919"/>
              </a:buClr>
              <a:buSzPts val="5200"/>
              <a:buNone/>
              <a:defRPr sz="60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p:txBody>
      </p:sp>
      <p:sp>
        <p:nvSpPr>
          <p:cNvPr id="12" name="Google Shape;12;p2"/>
          <p:cNvSpPr txBox="1"/>
          <p:nvPr>
            <p:ph idx="1" type="subTitle"/>
          </p:nvPr>
        </p:nvSpPr>
        <p:spPr>
          <a:xfrm>
            <a:off x="5322855" y="3602575"/>
            <a:ext cx="2376900" cy="409500"/>
          </a:xfrm>
          <a:prstGeom prst="rect">
            <a:avLst/>
          </a:prstGeom>
        </p:spPr>
        <p:txBody>
          <a:bodyPr anchorCtr="0" anchor="ctr" bIns="91425" lIns="91425" spcFirstLastPara="1" rIns="91425" wrap="square" tIns="91425">
            <a:noAutofit/>
          </a:bodyPr>
          <a:lstStyle>
            <a:lvl1pPr lvl="0">
              <a:lnSpc>
                <a:spcPct val="100000"/>
              </a:lnSpc>
              <a:spcBef>
                <a:spcPts val="0"/>
              </a:spcBef>
              <a:spcAft>
                <a:spcPts val="0"/>
              </a:spcAft>
              <a:buClr>
                <a:schemeClr val="dk1"/>
              </a:buClr>
              <a:buSzPts val="1400"/>
              <a:buNone/>
              <a:defRPr>
                <a:solidFill>
                  <a:schemeClr val="dk1"/>
                </a:solidFill>
              </a:defRPr>
            </a:lvl1pPr>
            <a:lvl2pPr lvl="1" algn="ctr">
              <a:lnSpc>
                <a:spcPct val="100000"/>
              </a:lnSpc>
              <a:spcBef>
                <a:spcPts val="0"/>
              </a:spcBef>
              <a:spcAft>
                <a:spcPts val="0"/>
              </a:spcAft>
              <a:buClr>
                <a:schemeClr val="dk1"/>
              </a:buClr>
              <a:buSzPts val="1800"/>
              <a:buNone/>
              <a:defRPr sz="1800">
                <a:solidFill>
                  <a:schemeClr val="dk1"/>
                </a:solidFill>
              </a:defRPr>
            </a:lvl2pPr>
            <a:lvl3pPr lvl="2" algn="ctr">
              <a:lnSpc>
                <a:spcPct val="100000"/>
              </a:lnSpc>
              <a:spcBef>
                <a:spcPts val="0"/>
              </a:spcBef>
              <a:spcAft>
                <a:spcPts val="0"/>
              </a:spcAft>
              <a:buClr>
                <a:schemeClr val="dk1"/>
              </a:buClr>
              <a:buSzPts val="1800"/>
              <a:buNone/>
              <a:defRPr sz="1800">
                <a:solidFill>
                  <a:schemeClr val="dk1"/>
                </a:solidFill>
              </a:defRPr>
            </a:lvl3pPr>
            <a:lvl4pPr lvl="3" algn="ctr">
              <a:lnSpc>
                <a:spcPct val="100000"/>
              </a:lnSpc>
              <a:spcBef>
                <a:spcPts val="0"/>
              </a:spcBef>
              <a:spcAft>
                <a:spcPts val="0"/>
              </a:spcAft>
              <a:buClr>
                <a:schemeClr val="dk1"/>
              </a:buClr>
              <a:buSzPts val="1800"/>
              <a:buNone/>
              <a:defRPr sz="1800">
                <a:solidFill>
                  <a:schemeClr val="dk1"/>
                </a:solidFill>
              </a:defRPr>
            </a:lvl4pPr>
            <a:lvl5pPr lvl="4" algn="ctr">
              <a:lnSpc>
                <a:spcPct val="100000"/>
              </a:lnSpc>
              <a:spcBef>
                <a:spcPts val="0"/>
              </a:spcBef>
              <a:spcAft>
                <a:spcPts val="0"/>
              </a:spcAft>
              <a:buClr>
                <a:schemeClr val="dk1"/>
              </a:buClr>
              <a:buSzPts val="1800"/>
              <a:buNone/>
              <a:defRPr sz="1800">
                <a:solidFill>
                  <a:schemeClr val="dk1"/>
                </a:solidFill>
              </a:defRPr>
            </a:lvl5pPr>
            <a:lvl6pPr lvl="5" algn="ctr">
              <a:lnSpc>
                <a:spcPct val="100000"/>
              </a:lnSpc>
              <a:spcBef>
                <a:spcPts val="0"/>
              </a:spcBef>
              <a:spcAft>
                <a:spcPts val="0"/>
              </a:spcAft>
              <a:buClr>
                <a:schemeClr val="dk1"/>
              </a:buClr>
              <a:buSzPts val="1800"/>
              <a:buNone/>
              <a:defRPr sz="1800">
                <a:solidFill>
                  <a:schemeClr val="dk1"/>
                </a:solidFill>
              </a:defRPr>
            </a:lvl6pPr>
            <a:lvl7pPr lvl="6" algn="ctr">
              <a:lnSpc>
                <a:spcPct val="100000"/>
              </a:lnSpc>
              <a:spcBef>
                <a:spcPts val="0"/>
              </a:spcBef>
              <a:spcAft>
                <a:spcPts val="0"/>
              </a:spcAft>
              <a:buClr>
                <a:schemeClr val="dk1"/>
              </a:buClr>
              <a:buSzPts val="1800"/>
              <a:buNone/>
              <a:defRPr sz="1800">
                <a:solidFill>
                  <a:schemeClr val="dk1"/>
                </a:solidFill>
              </a:defRPr>
            </a:lvl7pPr>
            <a:lvl8pPr lvl="7" algn="ctr">
              <a:lnSpc>
                <a:spcPct val="100000"/>
              </a:lnSpc>
              <a:spcBef>
                <a:spcPts val="0"/>
              </a:spcBef>
              <a:spcAft>
                <a:spcPts val="0"/>
              </a:spcAft>
              <a:buClr>
                <a:schemeClr val="dk1"/>
              </a:buClr>
              <a:buSzPts val="1800"/>
              <a:buNone/>
              <a:defRPr sz="1800">
                <a:solidFill>
                  <a:schemeClr val="dk1"/>
                </a:solidFill>
              </a:defRPr>
            </a:lvl8pPr>
            <a:lvl9pPr lvl="8" algn="ctr">
              <a:lnSpc>
                <a:spcPct val="100000"/>
              </a:lnSpc>
              <a:spcBef>
                <a:spcPts val="0"/>
              </a:spcBef>
              <a:spcAft>
                <a:spcPts val="0"/>
              </a:spcAft>
              <a:buClr>
                <a:schemeClr val="dk1"/>
              </a:buClr>
              <a:buSzPts val="1800"/>
              <a:buNone/>
              <a:defRPr sz="1800">
                <a:solidFill>
                  <a:schemeClr val="dk1"/>
                </a:solidFill>
              </a:defRPr>
            </a:lvl9pPr>
          </a:lstStyle>
          <a:p/>
        </p:txBody>
      </p:sp>
      <p:sp>
        <p:nvSpPr>
          <p:cNvPr id="13" name="Google Shape;13;p2"/>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algn="ctr">
              <a:spcAft>
                <a:spcPts val="0"/>
              </a:spcAft>
              <a:buNone/>
              <a:defRPr sz="1000">
                <a:solidFill>
                  <a:schemeClr val="dk1"/>
                </a:solidFill>
                <a:latin typeface="Source Sans Pro"/>
                <a:ea typeface="Source Sans Pro"/>
                <a:cs typeface="Source Sans Pro"/>
                <a:sym typeface="Source Sans Pro"/>
              </a:defRPr>
            </a:lvl1pPr>
            <a:lvl2pPr lvl="1" algn="ctr">
              <a:spcAft>
                <a:spcPts val="0"/>
              </a:spcAft>
              <a:buNone/>
              <a:defRPr sz="1000">
                <a:solidFill>
                  <a:schemeClr val="dk1"/>
                </a:solidFill>
                <a:latin typeface="Source Sans Pro"/>
                <a:ea typeface="Source Sans Pro"/>
                <a:cs typeface="Source Sans Pro"/>
                <a:sym typeface="Source Sans Pro"/>
              </a:defRPr>
            </a:lvl2pPr>
            <a:lvl3pPr lvl="2" algn="ctr">
              <a:spcAft>
                <a:spcPts val="0"/>
              </a:spcAft>
              <a:buNone/>
              <a:defRPr sz="1000">
                <a:solidFill>
                  <a:schemeClr val="dk1"/>
                </a:solidFill>
                <a:latin typeface="Source Sans Pro"/>
                <a:ea typeface="Source Sans Pro"/>
                <a:cs typeface="Source Sans Pro"/>
                <a:sym typeface="Source Sans Pro"/>
              </a:defRPr>
            </a:lvl3pPr>
            <a:lvl4pPr lvl="3" algn="ctr">
              <a:spcAft>
                <a:spcPts val="0"/>
              </a:spcAft>
              <a:buNone/>
              <a:defRPr sz="1000">
                <a:solidFill>
                  <a:schemeClr val="dk1"/>
                </a:solidFill>
                <a:latin typeface="Source Sans Pro"/>
                <a:ea typeface="Source Sans Pro"/>
                <a:cs typeface="Source Sans Pro"/>
                <a:sym typeface="Source Sans Pro"/>
              </a:defRPr>
            </a:lvl4pPr>
            <a:lvl5pPr lvl="4" algn="ctr">
              <a:spcAft>
                <a:spcPts val="0"/>
              </a:spcAft>
              <a:buNone/>
              <a:defRPr sz="1000">
                <a:solidFill>
                  <a:schemeClr val="dk1"/>
                </a:solidFill>
                <a:latin typeface="Source Sans Pro"/>
                <a:ea typeface="Source Sans Pro"/>
                <a:cs typeface="Source Sans Pro"/>
                <a:sym typeface="Source Sans Pro"/>
              </a:defRPr>
            </a:lvl5pPr>
            <a:lvl6pPr lvl="5" algn="ctr">
              <a:spcAft>
                <a:spcPts val="0"/>
              </a:spcAft>
              <a:buNone/>
              <a:defRPr sz="1000">
                <a:solidFill>
                  <a:schemeClr val="dk1"/>
                </a:solidFill>
                <a:latin typeface="Source Sans Pro"/>
                <a:ea typeface="Source Sans Pro"/>
                <a:cs typeface="Source Sans Pro"/>
                <a:sym typeface="Source Sans Pro"/>
              </a:defRPr>
            </a:lvl6pPr>
            <a:lvl7pPr lvl="6" algn="ctr">
              <a:spcAft>
                <a:spcPts val="0"/>
              </a:spcAft>
              <a:buNone/>
              <a:defRPr sz="1000">
                <a:solidFill>
                  <a:schemeClr val="dk1"/>
                </a:solidFill>
                <a:latin typeface="Source Sans Pro"/>
                <a:ea typeface="Source Sans Pro"/>
                <a:cs typeface="Source Sans Pro"/>
                <a:sym typeface="Source Sans Pro"/>
              </a:defRPr>
            </a:lvl7pPr>
            <a:lvl8pPr lvl="7" algn="ctr">
              <a:spcAft>
                <a:spcPts val="0"/>
              </a:spcAft>
              <a:buNone/>
              <a:defRPr sz="1000">
                <a:solidFill>
                  <a:schemeClr val="dk1"/>
                </a:solidFill>
                <a:latin typeface="Source Sans Pro"/>
                <a:ea typeface="Source Sans Pro"/>
                <a:cs typeface="Source Sans Pro"/>
                <a:sym typeface="Source Sans Pro"/>
              </a:defRPr>
            </a:lvl8pPr>
            <a:lvl9pPr lvl="8"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grpSp>
        <p:nvGrpSpPr>
          <p:cNvPr id="14" name="Google Shape;14;p2"/>
          <p:cNvGrpSpPr/>
          <p:nvPr/>
        </p:nvGrpSpPr>
        <p:grpSpPr>
          <a:xfrm>
            <a:off x="420925" y="535150"/>
            <a:ext cx="8262600" cy="4194600"/>
            <a:chOff x="420925" y="535150"/>
            <a:chExt cx="8262600" cy="4194600"/>
          </a:xfrm>
        </p:grpSpPr>
        <p:sp>
          <p:nvSpPr>
            <p:cNvPr id="15" name="Google Shape;15;p2"/>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 name="Google Shape;16;p2"/>
            <p:cNvGrpSpPr/>
            <p:nvPr/>
          </p:nvGrpSpPr>
          <p:grpSpPr>
            <a:xfrm>
              <a:off x="8470650" y="733350"/>
              <a:ext cx="0" cy="3577675"/>
              <a:chOff x="8470650" y="733350"/>
              <a:chExt cx="0" cy="3577675"/>
            </a:xfrm>
          </p:grpSpPr>
          <p:cxnSp>
            <p:nvCxnSpPr>
              <p:cNvPr id="17" name="Google Shape;17;p2"/>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8" name="Google Shape;18;p2"/>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77" name="Shape 77"/>
        <p:cNvGrpSpPr/>
        <p:nvPr/>
      </p:nvGrpSpPr>
      <p:grpSpPr>
        <a:xfrm>
          <a:off x="0" y="0"/>
          <a:ext cx="0" cy="0"/>
          <a:chOff x="0" y="0"/>
          <a:chExt cx="0" cy="0"/>
        </a:xfrm>
      </p:grpSpPr>
      <p:sp>
        <p:nvSpPr>
          <p:cNvPr id="78" name="Google Shape;78;p11"/>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11"/>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80" name="Google Shape;80;p11"/>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81" name="Google Shape;81;p11"/>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82" name="Google Shape;82;p11"/>
          <p:cNvSpPr txBox="1"/>
          <p:nvPr>
            <p:ph hasCustomPrompt="1" type="title"/>
          </p:nvPr>
        </p:nvSpPr>
        <p:spPr>
          <a:xfrm>
            <a:off x="2671075" y="2294775"/>
            <a:ext cx="4964400" cy="1318500"/>
          </a:xfrm>
          <a:prstGeom prst="rect">
            <a:avLst/>
          </a:prstGeom>
        </p:spPr>
        <p:txBody>
          <a:bodyPr anchorCtr="0" anchor="ctr" bIns="91425" lIns="91425" spcFirstLastPara="1" rIns="91425" wrap="square" tIns="91425">
            <a:noAutofit/>
          </a:bodyPr>
          <a:lstStyle>
            <a:lvl1pPr lvl="0">
              <a:spcBef>
                <a:spcPts val="0"/>
              </a:spcBef>
              <a:spcAft>
                <a:spcPts val="0"/>
              </a:spcAft>
              <a:buSzPts val="9600"/>
              <a:buNone/>
              <a:defRPr sz="96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83" name="Google Shape;83;p11"/>
          <p:cNvSpPr txBox="1"/>
          <p:nvPr>
            <p:ph idx="1" type="subTitle"/>
          </p:nvPr>
        </p:nvSpPr>
        <p:spPr>
          <a:xfrm>
            <a:off x="2671075" y="3613300"/>
            <a:ext cx="4964400" cy="380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84" name="Shape 84"/>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BLANK_1">
    <p:spTree>
      <p:nvGrpSpPr>
        <p:cNvPr id="85" name="Shape 85"/>
        <p:cNvGrpSpPr/>
        <p:nvPr/>
      </p:nvGrpSpPr>
      <p:grpSpPr>
        <a:xfrm>
          <a:off x="0" y="0"/>
          <a:ext cx="0" cy="0"/>
          <a:chOff x="0" y="0"/>
          <a:chExt cx="0" cy="0"/>
        </a:xfrm>
      </p:grpSpPr>
      <p:sp>
        <p:nvSpPr>
          <p:cNvPr id="86" name="Google Shape;86;p13"/>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3"/>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88" name="Google Shape;88;p13"/>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89" name="Google Shape;89;p13"/>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90" name="Google Shape;90;p13"/>
          <p:cNvSpPr txBox="1"/>
          <p:nvPr>
            <p:ph type="title"/>
          </p:nvPr>
        </p:nvSpPr>
        <p:spPr>
          <a:xfrm>
            <a:off x="3480774" y="1742785"/>
            <a:ext cx="20079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b="1" sz="1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1" name="Google Shape;91;p13"/>
          <p:cNvSpPr txBox="1"/>
          <p:nvPr>
            <p:ph hasCustomPrompt="1" idx="2" type="title"/>
          </p:nvPr>
        </p:nvSpPr>
        <p:spPr>
          <a:xfrm>
            <a:off x="3581655" y="1270675"/>
            <a:ext cx="1095900" cy="3723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2" name="Google Shape;92;p13"/>
          <p:cNvSpPr txBox="1"/>
          <p:nvPr>
            <p:ph idx="1" type="subTitle"/>
          </p:nvPr>
        </p:nvSpPr>
        <p:spPr>
          <a:xfrm>
            <a:off x="3480774" y="2329308"/>
            <a:ext cx="20079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3" name="Google Shape;93;p13"/>
          <p:cNvSpPr txBox="1"/>
          <p:nvPr>
            <p:ph idx="3" type="title"/>
          </p:nvPr>
        </p:nvSpPr>
        <p:spPr>
          <a:xfrm>
            <a:off x="6022328" y="1742785"/>
            <a:ext cx="20079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b="1" sz="1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4" name="Google Shape;94;p13"/>
          <p:cNvSpPr txBox="1"/>
          <p:nvPr>
            <p:ph hasCustomPrompt="1" idx="4" type="title"/>
          </p:nvPr>
        </p:nvSpPr>
        <p:spPr>
          <a:xfrm>
            <a:off x="6113355" y="1270675"/>
            <a:ext cx="1095900" cy="3723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5" name="Google Shape;95;p13"/>
          <p:cNvSpPr txBox="1"/>
          <p:nvPr>
            <p:ph idx="5" type="subTitle"/>
          </p:nvPr>
        </p:nvSpPr>
        <p:spPr>
          <a:xfrm>
            <a:off x="6022328" y="2329308"/>
            <a:ext cx="20079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6" name="Google Shape;96;p13"/>
          <p:cNvSpPr txBox="1"/>
          <p:nvPr>
            <p:ph idx="6" type="title"/>
          </p:nvPr>
        </p:nvSpPr>
        <p:spPr>
          <a:xfrm>
            <a:off x="3480774" y="3532179"/>
            <a:ext cx="20079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b="1" sz="1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7" name="Google Shape;97;p13"/>
          <p:cNvSpPr txBox="1"/>
          <p:nvPr>
            <p:ph hasCustomPrompt="1" idx="7" type="title"/>
          </p:nvPr>
        </p:nvSpPr>
        <p:spPr>
          <a:xfrm>
            <a:off x="3581655" y="3062520"/>
            <a:ext cx="1095900" cy="3723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98" name="Google Shape;98;p13"/>
          <p:cNvSpPr txBox="1"/>
          <p:nvPr>
            <p:ph idx="8" type="subTitle"/>
          </p:nvPr>
        </p:nvSpPr>
        <p:spPr>
          <a:xfrm>
            <a:off x="3480774" y="4118702"/>
            <a:ext cx="20079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9" name="Google Shape;99;p13"/>
          <p:cNvSpPr txBox="1"/>
          <p:nvPr>
            <p:ph idx="9" type="title"/>
          </p:nvPr>
        </p:nvSpPr>
        <p:spPr>
          <a:xfrm>
            <a:off x="6022328" y="3532179"/>
            <a:ext cx="2007900" cy="527700"/>
          </a:xfrm>
          <a:prstGeom prst="rect">
            <a:avLst/>
          </a:prstGeom>
        </p:spPr>
        <p:txBody>
          <a:bodyPr anchorCtr="0" anchor="ctr" bIns="91425" lIns="91425" spcFirstLastPara="1" rIns="91425" wrap="square" tIns="91425">
            <a:noAutofit/>
          </a:bodyPr>
          <a:lstStyle>
            <a:lvl1pPr lvl="0" rtl="0">
              <a:spcBef>
                <a:spcPts val="0"/>
              </a:spcBef>
              <a:spcAft>
                <a:spcPts val="0"/>
              </a:spcAft>
              <a:buSzPts val="2400"/>
              <a:buNone/>
              <a:defRPr b="1" sz="18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0" name="Google Shape;100;p13"/>
          <p:cNvSpPr txBox="1"/>
          <p:nvPr>
            <p:ph hasCustomPrompt="1" idx="13" type="title"/>
          </p:nvPr>
        </p:nvSpPr>
        <p:spPr>
          <a:xfrm>
            <a:off x="6113355" y="3062520"/>
            <a:ext cx="1095900" cy="3723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sz="25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101" name="Google Shape;101;p13"/>
          <p:cNvSpPr txBox="1"/>
          <p:nvPr>
            <p:ph idx="14" type="subTitle"/>
          </p:nvPr>
        </p:nvSpPr>
        <p:spPr>
          <a:xfrm>
            <a:off x="6022328" y="4118702"/>
            <a:ext cx="20079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02" name="Google Shape;102;p13"/>
          <p:cNvSpPr txBox="1"/>
          <p:nvPr>
            <p:ph idx="15" type="title"/>
          </p:nvPr>
        </p:nvSpPr>
        <p:spPr>
          <a:xfrm>
            <a:off x="720000" y="535150"/>
            <a:ext cx="71538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BLANK_1_1">
    <p:spTree>
      <p:nvGrpSpPr>
        <p:cNvPr id="103" name="Shape 103"/>
        <p:cNvGrpSpPr/>
        <p:nvPr/>
      </p:nvGrpSpPr>
      <p:grpSpPr>
        <a:xfrm>
          <a:off x="0" y="0"/>
          <a:ext cx="0" cy="0"/>
          <a:chOff x="0" y="0"/>
          <a:chExt cx="0" cy="0"/>
        </a:xfrm>
      </p:grpSpPr>
      <p:sp>
        <p:nvSpPr>
          <p:cNvPr id="104" name="Google Shape;104;p14"/>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4"/>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06" name="Google Shape;106;p14"/>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07" name="Google Shape;107;p14"/>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08" name="Google Shape;108;p14"/>
          <p:cNvSpPr txBox="1"/>
          <p:nvPr>
            <p:ph type="title"/>
          </p:nvPr>
        </p:nvSpPr>
        <p:spPr>
          <a:xfrm>
            <a:off x="3608575" y="3630563"/>
            <a:ext cx="3740100" cy="5319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sz="1800"/>
            </a:lvl1pPr>
            <a:lvl2pPr lvl="1" rtl="0" algn="ctr">
              <a:spcBef>
                <a:spcPts val="0"/>
              </a:spcBef>
              <a:spcAft>
                <a:spcPts val="0"/>
              </a:spcAft>
              <a:buSzPts val="3000"/>
              <a:buNone/>
              <a:defRPr sz="3000"/>
            </a:lvl2pPr>
            <a:lvl3pPr lvl="2" rtl="0" algn="ctr">
              <a:spcBef>
                <a:spcPts val="0"/>
              </a:spcBef>
              <a:spcAft>
                <a:spcPts val="0"/>
              </a:spcAft>
              <a:buSzPts val="3000"/>
              <a:buNone/>
              <a:defRPr sz="3000"/>
            </a:lvl3pPr>
            <a:lvl4pPr lvl="3" rtl="0" algn="ctr">
              <a:spcBef>
                <a:spcPts val="0"/>
              </a:spcBef>
              <a:spcAft>
                <a:spcPts val="0"/>
              </a:spcAft>
              <a:buSzPts val="3000"/>
              <a:buNone/>
              <a:defRPr sz="3000"/>
            </a:lvl4pPr>
            <a:lvl5pPr lvl="4" rtl="0" algn="ctr">
              <a:spcBef>
                <a:spcPts val="0"/>
              </a:spcBef>
              <a:spcAft>
                <a:spcPts val="0"/>
              </a:spcAft>
              <a:buSzPts val="3000"/>
              <a:buNone/>
              <a:defRPr sz="3000"/>
            </a:lvl5pPr>
            <a:lvl6pPr lvl="5" rtl="0" algn="ctr">
              <a:spcBef>
                <a:spcPts val="0"/>
              </a:spcBef>
              <a:spcAft>
                <a:spcPts val="0"/>
              </a:spcAft>
              <a:buSzPts val="3000"/>
              <a:buNone/>
              <a:defRPr sz="3000"/>
            </a:lvl6pPr>
            <a:lvl7pPr lvl="6" rtl="0" algn="ctr">
              <a:spcBef>
                <a:spcPts val="0"/>
              </a:spcBef>
              <a:spcAft>
                <a:spcPts val="0"/>
              </a:spcAft>
              <a:buSzPts val="3000"/>
              <a:buNone/>
              <a:defRPr sz="3000"/>
            </a:lvl7pPr>
            <a:lvl8pPr lvl="7" rtl="0" algn="ctr">
              <a:spcBef>
                <a:spcPts val="0"/>
              </a:spcBef>
              <a:spcAft>
                <a:spcPts val="0"/>
              </a:spcAft>
              <a:buSzPts val="3000"/>
              <a:buNone/>
              <a:defRPr sz="3000"/>
            </a:lvl8pPr>
            <a:lvl9pPr lvl="8" rtl="0" algn="ctr">
              <a:spcBef>
                <a:spcPts val="0"/>
              </a:spcBef>
              <a:spcAft>
                <a:spcPts val="0"/>
              </a:spcAft>
              <a:buSzPts val="3000"/>
              <a:buNone/>
              <a:defRPr sz="3000"/>
            </a:lvl9pPr>
          </a:lstStyle>
          <a:p/>
        </p:txBody>
      </p:sp>
      <p:sp>
        <p:nvSpPr>
          <p:cNvPr id="109" name="Google Shape;109;p14"/>
          <p:cNvSpPr txBox="1"/>
          <p:nvPr>
            <p:ph idx="1" type="subTitle"/>
          </p:nvPr>
        </p:nvSpPr>
        <p:spPr>
          <a:xfrm>
            <a:off x="3608575" y="996838"/>
            <a:ext cx="4232100" cy="26031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2500"/>
              <a:buNone/>
              <a:defRPr sz="3100"/>
            </a:lvl1pPr>
            <a:lvl2pPr lvl="1" rtl="0" algn="ctr">
              <a:lnSpc>
                <a:spcPct val="100000"/>
              </a:lnSpc>
              <a:spcBef>
                <a:spcPts val="0"/>
              </a:spcBef>
              <a:spcAft>
                <a:spcPts val="0"/>
              </a:spcAft>
              <a:buSzPts val="2500"/>
              <a:buNone/>
              <a:defRPr sz="2500"/>
            </a:lvl2pPr>
            <a:lvl3pPr lvl="2" rtl="0" algn="ctr">
              <a:lnSpc>
                <a:spcPct val="100000"/>
              </a:lnSpc>
              <a:spcBef>
                <a:spcPts val="0"/>
              </a:spcBef>
              <a:spcAft>
                <a:spcPts val="0"/>
              </a:spcAft>
              <a:buSzPts val="2500"/>
              <a:buNone/>
              <a:defRPr sz="2500"/>
            </a:lvl3pPr>
            <a:lvl4pPr lvl="3" rtl="0" algn="ctr">
              <a:lnSpc>
                <a:spcPct val="100000"/>
              </a:lnSpc>
              <a:spcBef>
                <a:spcPts val="0"/>
              </a:spcBef>
              <a:spcAft>
                <a:spcPts val="0"/>
              </a:spcAft>
              <a:buSzPts val="2500"/>
              <a:buNone/>
              <a:defRPr sz="2500"/>
            </a:lvl4pPr>
            <a:lvl5pPr lvl="4" rtl="0" algn="ctr">
              <a:lnSpc>
                <a:spcPct val="100000"/>
              </a:lnSpc>
              <a:spcBef>
                <a:spcPts val="0"/>
              </a:spcBef>
              <a:spcAft>
                <a:spcPts val="0"/>
              </a:spcAft>
              <a:buSzPts val="2500"/>
              <a:buNone/>
              <a:defRPr sz="2500"/>
            </a:lvl5pPr>
            <a:lvl6pPr lvl="5" rtl="0" algn="ctr">
              <a:lnSpc>
                <a:spcPct val="100000"/>
              </a:lnSpc>
              <a:spcBef>
                <a:spcPts val="0"/>
              </a:spcBef>
              <a:spcAft>
                <a:spcPts val="0"/>
              </a:spcAft>
              <a:buSzPts val="2500"/>
              <a:buNone/>
              <a:defRPr sz="2500"/>
            </a:lvl6pPr>
            <a:lvl7pPr lvl="6" rtl="0" algn="ctr">
              <a:lnSpc>
                <a:spcPct val="100000"/>
              </a:lnSpc>
              <a:spcBef>
                <a:spcPts val="0"/>
              </a:spcBef>
              <a:spcAft>
                <a:spcPts val="0"/>
              </a:spcAft>
              <a:buSzPts val="2500"/>
              <a:buNone/>
              <a:defRPr sz="2500"/>
            </a:lvl7pPr>
            <a:lvl8pPr lvl="7" rtl="0" algn="ctr">
              <a:lnSpc>
                <a:spcPct val="100000"/>
              </a:lnSpc>
              <a:spcBef>
                <a:spcPts val="0"/>
              </a:spcBef>
              <a:spcAft>
                <a:spcPts val="0"/>
              </a:spcAft>
              <a:buSzPts val="2500"/>
              <a:buNone/>
              <a:defRPr sz="2500"/>
            </a:lvl8pPr>
            <a:lvl9pPr lvl="8" rtl="0" algn="ctr">
              <a:lnSpc>
                <a:spcPct val="100000"/>
              </a:lnSpc>
              <a:spcBef>
                <a:spcPts val="0"/>
              </a:spcBef>
              <a:spcAft>
                <a:spcPts val="0"/>
              </a:spcAft>
              <a:buSzPts val="2500"/>
              <a:buNone/>
              <a:defRPr sz="2500"/>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
  <p:cSld name="CUSTOM_3">
    <p:spTree>
      <p:nvGrpSpPr>
        <p:cNvPr id="110" name="Shape 110"/>
        <p:cNvGrpSpPr/>
        <p:nvPr/>
      </p:nvGrpSpPr>
      <p:grpSpPr>
        <a:xfrm>
          <a:off x="0" y="0"/>
          <a:ext cx="0" cy="0"/>
          <a:chOff x="0" y="0"/>
          <a:chExt cx="0" cy="0"/>
        </a:xfrm>
      </p:grpSpPr>
      <p:sp>
        <p:nvSpPr>
          <p:cNvPr id="111" name="Google Shape;111;p15"/>
          <p:cNvSpPr txBox="1"/>
          <p:nvPr>
            <p:ph idx="12" type="sldNum"/>
          </p:nvPr>
        </p:nvSpPr>
        <p:spPr>
          <a:xfrm>
            <a:off x="8404384" y="46736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12" name="Google Shape;112;p15"/>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5"/>
          <p:cNvSpPr txBox="1"/>
          <p:nvPr>
            <p:ph idx="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14" name="Google Shape;114;p15"/>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15" name="Google Shape;115;p15"/>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16" name="Google Shape;116;p15"/>
          <p:cNvSpPr txBox="1"/>
          <p:nvPr>
            <p:ph idx="1" type="body"/>
          </p:nvPr>
        </p:nvSpPr>
        <p:spPr>
          <a:xfrm>
            <a:off x="713550" y="1733175"/>
            <a:ext cx="3938700" cy="2120400"/>
          </a:xfrm>
          <a:prstGeom prst="rect">
            <a:avLst/>
          </a:prstGeom>
        </p:spPr>
        <p:txBody>
          <a:bodyPr anchorCtr="0" anchor="t" bIns="91425" lIns="91425" spcFirstLastPara="1" rIns="91425" wrap="square" tIns="91425">
            <a:noAutofit/>
          </a:bodyPr>
          <a:lstStyle>
            <a:lvl1pPr indent="-317500" lvl="0" marL="457200" rtl="0">
              <a:lnSpc>
                <a:spcPct val="115000"/>
              </a:lnSpc>
              <a:spcBef>
                <a:spcPts val="0"/>
              </a:spcBef>
              <a:spcAft>
                <a:spcPts val="0"/>
              </a:spcAft>
              <a:buClr>
                <a:srgbClr val="434343"/>
              </a:buClr>
              <a:buSzPts val="1400"/>
              <a:buAutoNum type="arabicPeriod"/>
              <a:defRPr sz="1400">
                <a:solidFill>
                  <a:srgbClr val="434343"/>
                </a:solidFill>
              </a:defRPr>
            </a:lvl1pPr>
            <a:lvl2pPr indent="-317500" lvl="1" marL="914400" rtl="0">
              <a:lnSpc>
                <a:spcPct val="115000"/>
              </a:lnSpc>
              <a:spcBef>
                <a:spcPts val="0"/>
              </a:spcBef>
              <a:spcAft>
                <a:spcPts val="0"/>
              </a:spcAft>
              <a:buClr>
                <a:srgbClr val="434343"/>
              </a:buClr>
              <a:buSzPts val="1400"/>
              <a:buAutoNum type="alphaLcPeriod"/>
              <a:defRPr>
                <a:solidFill>
                  <a:srgbClr val="434343"/>
                </a:solidFill>
              </a:defRPr>
            </a:lvl2pPr>
            <a:lvl3pPr indent="-317500" lvl="2" marL="1371600" rtl="0">
              <a:lnSpc>
                <a:spcPct val="115000"/>
              </a:lnSpc>
              <a:spcBef>
                <a:spcPts val="0"/>
              </a:spcBef>
              <a:spcAft>
                <a:spcPts val="0"/>
              </a:spcAft>
              <a:buClr>
                <a:srgbClr val="434343"/>
              </a:buClr>
              <a:buSzPts val="1400"/>
              <a:buAutoNum type="romanLcPeriod"/>
              <a:defRPr>
                <a:solidFill>
                  <a:srgbClr val="434343"/>
                </a:solidFill>
              </a:defRPr>
            </a:lvl3pPr>
            <a:lvl4pPr indent="-317500" lvl="3" marL="1828800" rtl="0">
              <a:lnSpc>
                <a:spcPct val="115000"/>
              </a:lnSpc>
              <a:spcBef>
                <a:spcPts val="0"/>
              </a:spcBef>
              <a:spcAft>
                <a:spcPts val="0"/>
              </a:spcAft>
              <a:buClr>
                <a:srgbClr val="434343"/>
              </a:buClr>
              <a:buSzPts val="1400"/>
              <a:buAutoNum type="arabicPeriod"/>
              <a:defRPr>
                <a:solidFill>
                  <a:srgbClr val="434343"/>
                </a:solidFill>
              </a:defRPr>
            </a:lvl4pPr>
            <a:lvl5pPr indent="-317500" lvl="4" marL="2286000" rtl="0">
              <a:lnSpc>
                <a:spcPct val="115000"/>
              </a:lnSpc>
              <a:spcBef>
                <a:spcPts val="0"/>
              </a:spcBef>
              <a:spcAft>
                <a:spcPts val="0"/>
              </a:spcAft>
              <a:buClr>
                <a:srgbClr val="434343"/>
              </a:buClr>
              <a:buSzPts val="1400"/>
              <a:buAutoNum type="alphaLcPeriod"/>
              <a:defRPr>
                <a:solidFill>
                  <a:srgbClr val="434343"/>
                </a:solidFill>
              </a:defRPr>
            </a:lvl5pPr>
            <a:lvl6pPr indent="-317500" lvl="5" marL="2743200" rtl="0">
              <a:lnSpc>
                <a:spcPct val="115000"/>
              </a:lnSpc>
              <a:spcBef>
                <a:spcPts val="0"/>
              </a:spcBef>
              <a:spcAft>
                <a:spcPts val="0"/>
              </a:spcAft>
              <a:buClr>
                <a:srgbClr val="434343"/>
              </a:buClr>
              <a:buSzPts val="1400"/>
              <a:buAutoNum type="romanLcPeriod"/>
              <a:defRPr>
                <a:solidFill>
                  <a:srgbClr val="434343"/>
                </a:solidFill>
              </a:defRPr>
            </a:lvl6pPr>
            <a:lvl7pPr indent="-317500" lvl="6" marL="3200400" rtl="0">
              <a:lnSpc>
                <a:spcPct val="115000"/>
              </a:lnSpc>
              <a:spcBef>
                <a:spcPts val="0"/>
              </a:spcBef>
              <a:spcAft>
                <a:spcPts val="0"/>
              </a:spcAft>
              <a:buClr>
                <a:srgbClr val="434343"/>
              </a:buClr>
              <a:buSzPts val="1400"/>
              <a:buAutoNum type="arabicPeriod"/>
              <a:defRPr>
                <a:solidFill>
                  <a:srgbClr val="434343"/>
                </a:solidFill>
              </a:defRPr>
            </a:lvl7pPr>
            <a:lvl8pPr indent="-317500" lvl="7" marL="3657600" rtl="0">
              <a:lnSpc>
                <a:spcPct val="115000"/>
              </a:lnSpc>
              <a:spcBef>
                <a:spcPts val="0"/>
              </a:spcBef>
              <a:spcAft>
                <a:spcPts val="0"/>
              </a:spcAft>
              <a:buClr>
                <a:srgbClr val="434343"/>
              </a:buClr>
              <a:buSzPts val="1400"/>
              <a:buAutoNum type="alphaLcPeriod"/>
              <a:defRPr>
                <a:solidFill>
                  <a:srgbClr val="434343"/>
                </a:solidFill>
              </a:defRPr>
            </a:lvl8pPr>
            <a:lvl9pPr indent="-317500" lvl="8" marL="4114800" rtl="0">
              <a:lnSpc>
                <a:spcPct val="115000"/>
              </a:lnSpc>
              <a:spcBef>
                <a:spcPts val="0"/>
              </a:spcBef>
              <a:spcAft>
                <a:spcPts val="0"/>
              </a:spcAft>
              <a:buClr>
                <a:srgbClr val="434343"/>
              </a:buClr>
              <a:buSzPts val="1400"/>
              <a:buAutoNum type="romanLcPeriod"/>
              <a:defRPr>
                <a:solidFill>
                  <a:srgbClr val="434343"/>
                </a:solidFill>
              </a:defRPr>
            </a:lvl9pPr>
          </a:lstStyle>
          <a:p/>
        </p:txBody>
      </p:sp>
      <p:sp>
        <p:nvSpPr>
          <p:cNvPr id="117" name="Google Shape;117;p15"/>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4">
    <p:spTree>
      <p:nvGrpSpPr>
        <p:cNvPr id="118" name="Shape 118"/>
        <p:cNvGrpSpPr/>
        <p:nvPr/>
      </p:nvGrpSpPr>
      <p:grpSpPr>
        <a:xfrm>
          <a:off x="0" y="0"/>
          <a:ext cx="0" cy="0"/>
          <a:chOff x="0" y="0"/>
          <a:chExt cx="0" cy="0"/>
        </a:xfrm>
      </p:grpSpPr>
      <p:sp>
        <p:nvSpPr>
          <p:cNvPr id="119" name="Google Shape;119;p16"/>
          <p:cNvSpPr txBox="1"/>
          <p:nvPr>
            <p:ph idx="12" type="sldNum"/>
          </p:nvPr>
        </p:nvSpPr>
        <p:spPr>
          <a:xfrm>
            <a:off x="8404384" y="46736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0" name="Google Shape;120;p16"/>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16"/>
          <p:cNvSpPr txBox="1"/>
          <p:nvPr>
            <p:ph idx="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22" name="Google Shape;122;p16"/>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23" name="Google Shape;123;p16"/>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24" name="Google Shape;124;p16"/>
          <p:cNvSpPr txBox="1"/>
          <p:nvPr>
            <p:ph type="title"/>
          </p:nvPr>
        </p:nvSpPr>
        <p:spPr>
          <a:xfrm>
            <a:off x="4744937" y="1710450"/>
            <a:ext cx="2577600" cy="5985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25" name="Google Shape;125;p16"/>
          <p:cNvSpPr txBox="1"/>
          <p:nvPr>
            <p:ph idx="1" type="subTitle"/>
          </p:nvPr>
        </p:nvSpPr>
        <p:spPr>
          <a:xfrm>
            <a:off x="4833738" y="2354250"/>
            <a:ext cx="2400000" cy="1078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5">
    <p:spTree>
      <p:nvGrpSpPr>
        <p:cNvPr id="126" name="Shape 126"/>
        <p:cNvGrpSpPr/>
        <p:nvPr/>
      </p:nvGrpSpPr>
      <p:grpSpPr>
        <a:xfrm>
          <a:off x="0" y="0"/>
          <a:ext cx="0" cy="0"/>
          <a:chOff x="0" y="0"/>
          <a:chExt cx="0" cy="0"/>
        </a:xfrm>
      </p:grpSpPr>
      <p:sp>
        <p:nvSpPr>
          <p:cNvPr id="127" name="Google Shape;127;p17"/>
          <p:cNvSpPr txBox="1"/>
          <p:nvPr>
            <p:ph idx="12" type="sldNum"/>
          </p:nvPr>
        </p:nvSpPr>
        <p:spPr>
          <a:xfrm>
            <a:off x="8404384" y="46736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128" name="Google Shape;128;p17"/>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p17"/>
          <p:cNvSpPr txBox="1"/>
          <p:nvPr>
            <p:ph idx="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30" name="Google Shape;130;p17"/>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31" name="Google Shape;131;p17"/>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32" name="Google Shape;132;p17"/>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133" name="Google Shape;133;p17"/>
          <p:cNvSpPr txBox="1"/>
          <p:nvPr>
            <p:ph idx="1" type="subTitle"/>
          </p:nvPr>
        </p:nvSpPr>
        <p:spPr>
          <a:xfrm>
            <a:off x="977950" y="2271308"/>
            <a:ext cx="2007900" cy="762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1">
    <p:spTree>
      <p:nvGrpSpPr>
        <p:cNvPr id="134" name="Shape 134"/>
        <p:cNvGrpSpPr/>
        <p:nvPr/>
      </p:nvGrpSpPr>
      <p:grpSpPr>
        <a:xfrm>
          <a:off x="0" y="0"/>
          <a:ext cx="0" cy="0"/>
          <a:chOff x="0" y="0"/>
          <a:chExt cx="0" cy="0"/>
        </a:xfrm>
      </p:grpSpPr>
      <p:sp>
        <p:nvSpPr>
          <p:cNvPr id="135" name="Google Shape;135;p18"/>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8"/>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37" name="Google Shape;137;p18"/>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38" name="Google Shape;138;p18"/>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39" name="Google Shape;139;p18"/>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140" name="Google Shape;140;p18"/>
          <p:cNvSpPr txBox="1"/>
          <p:nvPr>
            <p:ph idx="1" type="body"/>
          </p:nvPr>
        </p:nvSpPr>
        <p:spPr>
          <a:xfrm>
            <a:off x="720000" y="1152475"/>
            <a:ext cx="3703500" cy="3416400"/>
          </a:xfrm>
          <a:prstGeom prst="rect">
            <a:avLst/>
          </a:prstGeom>
        </p:spPr>
        <p:txBody>
          <a:bodyPr anchorCtr="0" anchor="b" bIns="91425" lIns="91425" spcFirstLastPara="1" rIns="91425" wrap="square" tIns="91425">
            <a:noAutofit/>
          </a:bodyPr>
          <a:lstStyle>
            <a:lvl1pPr indent="-317500" lvl="0" marL="457200" rtl="0">
              <a:lnSpc>
                <a:spcPct val="115000"/>
              </a:lnSpc>
              <a:spcBef>
                <a:spcPts val="0"/>
              </a:spcBef>
              <a:spcAft>
                <a:spcPts val="0"/>
              </a:spcAft>
              <a:buClr>
                <a:srgbClr val="434343"/>
              </a:buClr>
              <a:buSzPts val="1400"/>
              <a:buChar char="●"/>
              <a:defRPr sz="1400">
                <a:solidFill>
                  <a:srgbClr val="434343"/>
                </a:solidFill>
              </a:defRPr>
            </a:lvl1pPr>
            <a:lvl2pPr indent="-317500" lvl="1" marL="914400" rtl="0">
              <a:lnSpc>
                <a:spcPct val="115000"/>
              </a:lnSpc>
              <a:spcBef>
                <a:spcPts val="0"/>
              </a:spcBef>
              <a:spcAft>
                <a:spcPts val="0"/>
              </a:spcAft>
              <a:buClr>
                <a:srgbClr val="434343"/>
              </a:buClr>
              <a:buSzPts val="1400"/>
              <a:buChar char="○"/>
              <a:defRPr>
                <a:solidFill>
                  <a:srgbClr val="434343"/>
                </a:solidFill>
              </a:defRPr>
            </a:lvl2pPr>
            <a:lvl3pPr indent="-317500" lvl="2" marL="1371600" rtl="0">
              <a:lnSpc>
                <a:spcPct val="115000"/>
              </a:lnSpc>
              <a:spcBef>
                <a:spcPts val="0"/>
              </a:spcBef>
              <a:spcAft>
                <a:spcPts val="0"/>
              </a:spcAft>
              <a:buClr>
                <a:srgbClr val="434343"/>
              </a:buClr>
              <a:buSzPts val="1400"/>
              <a:buChar char="■"/>
              <a:defRPr>
                <a:solidFill>
                  <a:srgbClr val="434343"/>
                </a:solidFill>
              </a:defRPr>
            </a:lvl3pPr>
            <a:lvl4pPr indent="-317500" lvl="3" marL="1828800" rtl="0">
              <a:lnSpc>
                <a:spcPct val="115000"/>
              </a:lnSpc>
              <a:spcBef>
                <a:spcPts val="0"/>
              </a:spcBef>
              <a:spcAft>
                <a:spcPts val="0"/>
              </a:spcAft>
              <a:buClr>
                <a:srgbClr val="434343"/>
              </a:buClr>
              <a:buSzPts val="1400"/>
              <a:buChar char="●"/>
              <a:defRPr>
                <a:solidFill>
                  <a:srgbClr val="434343"/>
                </a:solidFill>
              </a:defRPr>
            </a:lvl4pPr>
            <a:lvl5pPr indent="-317500" lvl="4" marL="2286000" rtl="0">
              <a:lnSpc>
                <a:spcPct val="115000"/>
              </a:lnSpc>
              <a:spcBef>
                <a:spcPts val="0"/>
              </a:spcBef>
              <a:spcAft>
                <a:spcPts val="0"/>
              </a:spcAft>
              <a:buClr>
                <a:srgbClr val="434343"/>
              </a:buClr>
              <a:buSzPts val="1400"/>
              <a:buChar char="○"/>
              <a:defRPr>
                <a:solidFill>
                  <a:srgbClr val="434343"/>
                </a:solidFill>
              </a:defRPr>
            </a:lvl5pPr>
            <a:lvl6pPr indent="-317500" lvl="5" marL="2743200" rtl="0">
              <a:lnSpc>
                <a:spcPct val="115000"/>
              </a:lnSpc>
              <a:spcBef>
                <a:spcPts val="0"/>
              </a:spcBef>
              <a:spcAft>
                <a:spcPts val="0"/>
              </a:spcAft>
              <a:buClr>
                <a:srgbClr val="434343"/>
              </a:buClr>
              <a:buSzPts val="1400"/>
              <a:buChar char="■"/>
              <a:defRPr>
                <a:solidFill>
                  <a:srgbClr val="434343"/>
                </a:solidFill>
              </a:defRPr>
            </a:lvl6pPr>
            <a:lvl7pPr indent="-317500" lvl="6" marL="3200400" rtl="0">
              <a:lnSpc>
                <a:spcPct val="115000"/>
              </a:lnSpc>
              <a:spcBef>
                <a:spcPts val="0"/>
              </a:spcBef>
              <a:spcAft>
                <a:spcPts val="0"/>
              </a:spcAft>
              <a:buClr>
                <a:srgbClr val="434343"/>
              </a:buClr>
              <a:buSzPts val="1400"/>
              <a:buChar char="●"/>
              <a:defRPr>
                <a:solidFill>
                  <a:srgbClr val="434343"/>
                </a:solidFill>
              </a:defRPr>
            </a:lvl7pPr>
            <a:lvl8pPr indent="-317500" lvl="7" marL="3657600" rtl="0">
              <a:lnSpc>
                <a:spcPct val="115000"/>
              </a:lnSpc>
              <a:spcBef>
                <a:spcPts val="0"/>
              </a:spcBef>
              <a:spcAft>
                <a:spcPts val="0"/>
              </a:spcAft>
              <a:buClr>
                <a:srgbClr val="434343"/>
              </a:buClr>
              <a:buSzPts val="1400"/>
              <a:buChar char="○"/>
              <a:defRPr>
                <a:solidFill>
                  <a:srgbClr val="434343"/>
                </a:solidFill>
              </a:defRPr>
            </a:lvl8pPr>
            <a:lvl9pPr indent="-317500" lvl="8" marL="4114800" rtl="0">
              <a:lnSpc>
                <a:spcPct val="115000"/>
              </a:lnSpc>
              <a:spcBef>
                <a:spcPts val="0"/>
              </a:spcBef>
              <a:spcAft>
                <a:spcPts val="0"/>
              </a:spcAft>
              <a:buClr>
                <a:srgbClr val="434343"/>
              </a:buClr>
              <a:buSzPts val="1400"/>
              <a:buChar char="■"/>
              <a:defRPr>
                <a:solidFill>
                  <a:srgbClr val="434343"/>
                </a:solidFill>
              </a:defRPr>
            </a:lvl9pPr>
          </a:lstStyle>
          <a:p/>
        </p:txBody>
      </p:sp>
      <p:sp>
        <p:nvSpPr>
          <p:cNvPr id="141" name="Google Shape;141;p18"/>
          <p:cNvSpPr txBox="1"/>
          <p:nvPr>
            <p:ph idx="2" type="body"/>
          </p:nvPr>
        </p:nvSpPr>
        <p:spPr>
          <a:xfrm>
            <a:off x="4423500" y="1152475"/>
            <a:ext cx="4000200" cy="3416400"/>
          </a:xfrm>
          <a:prstGeom prst="rect">
            <a:avLst/>
          </a:prstGeom>
        </p:spPr>
        <p:txBody>
          <a:bodyPr anchorCtr="0" anchor="b" bIns="91425" lIns="91425" spcFirstLastPara="1" rIns="91425" wrap="square" tIns="91425">
            <a:noAutofit/>
          </a:bodyPr>
          <a:lstStyle>
            <a:lvl1pPr indent="-317500" lvl="0" marL="457200" rtl="0">
              <a:lnSpc>
                <a:spcPct val="115000"/>
              </a:lnSpc>
              <a:spcBef>
                <a:spcPts val="0"/>
              </a:spcBef>
              <a:spcAft>
                <a:spcPts val="0"/>
              </a:spcAft>
              <a:buClr>
                <a:srgbClr val="434343"/>
              </a:buClr>
              <a:buSzPts val="1400"/>
              <a:buChar char="●"/>
              <a:defRPr sz="1400" u="sng">
                <a:solidFill>
                  <a:srgbClr val="434343"/>
                </a:solidFill>
              </a:defRPr>
            </a:lvl1pPr>
            <a:lvl2pPr indent="-317500" lvl="1" marL="914400" rtl="0">
              <a:lnSpc>
                <a:spcPct val="115000"/>
              </a:lnSpc>
              <a:spcBef>
                <a:spcPts val="0"/>
              </a:spcBef>
              <a:spcAft>
                <a:spcPts val="0"/>
              </a:spcAft>
              <a:buClr>
                <a:srgbClr val="434343"/>
              </a:buClr>
              <a:buSzPts val="1400"/>
              <a:buChar char="○"/>
              <a:defRPr>
                <a:solidFill>
                  <a:srgbClr val="434343"/>
                </a:solidFill>
              </a:defRPr>
            </a:lvl2pPr>
            <a:lvl3pPr indent="-317500" lvl="2" marL="1371600" rtl="0">
              <a:lnSpc>
                <a:spcPct val="115000"/>
              </a:lnSpc>
              <a:spcBef>
                <a:spcPts val="0"/>
              </a:spcBef>
              <a:spcAft>
                <a:spcPts val="0"/>
              </a:spcAft>
              <a:buClr>
                <a:srgbClr val="434343"/>
              </a:buClr>
              <a:buSzPts val="1400"/>
              <a:buChar char="■"/>
              <a:defRPr>
                <a:solidFill>
                  <a:srgbClr val="434343"/>
                </a:solidFill>
              </a:defRPr>
            </a:lvl3pPr>
            <a:lvl4pPr indent="-317500" lvl="3" marL="1828800" rtl="0">
              <a:lnSpc>
                <a:spcPct val="115000"/>
              </a:lnSpc>
              <a:spcBef>
                <a:spcPts val="0"/>
              </a:spcBef>
              <a:spcAft>
                <a:spcPts val="0"/>
              </a:spcAft>
              <a:buClr>
                <a:srgbClr val="434343"/>
              </a:buClr>
              <a:buSzPts val="1400"/>
              <a:buChar char="●"/>
              <a:defRPr>
                <a:solidFill>
                  <a:srgbClr val="434343"/>
                </a:solidFill>
              </a:defRPr>
            </a:lvl4pPr>
            <a:lvl5pPr indent="-317500" lvl="4" marL="2286000" rtl="0">
              <a:lnSpc>
                <a:spcPct val="115000"/>
              </a:lnSpc>
              <a:spcBef>
                <a:spcPts val="0"/>
              </a:spcBef>
              <a:spcAft>
                <a:spcPts val="0"/>
              </a:spcAft>
              <a:buClr>
                <a:srgbClr val="434343"/>
              </a:buClr>
              <a:buSzPts val="1400"/>
              <a:buChar char="○"/>
              <a:defRPr>
                <a:solidFill>
                  <a:srgbClr val="434343"/>
                </a:solidFill>
              </a:defRPr>
            </a:lvl5pPr>
            <a:lvl6pPr indent="-317500" lvl="5" marL="2743200" rtl="0">
              <a:lnSpc>
                <a:spcPct val="115000"/>
              </a:lnSpc>
              <a:spcBef>
                <a:spcPts val="0"/>
              </a:spcBef>
              <a:spcAft>
                <a:spcPts val="0"/>
              </a:spcAft>
              <a:buClr>
                <a:srgbClr val="434343"/>
              </a:buClr>
              <a:buSzPts val="1400"/>
              <a:buChar char="■"/>
              <a:defRPr>
                <a:solidFill>
                  <a:srgbClr val="434343"/>
                </a:solidFill>
              </a:defRPr>
            </a:lvl6pPr>
            <a:lvl7pPr indent="-317500" lvl="6" marL="3200400" rtl="0">
              <a:lnSpc>
                <a:spcPct val="115000"/>
              </a:lnSpc>
              <a:spcBef>
                <a:spcPts val="0"/>
              </a:spcBef>
              <a:spcAft>
                <a:spcPts val="0"/>
              </a:spcAft>
              <a:buClr>
                <a:srgbClr val="434343"/>
              </a:buClr>
              <a:buSzPts val="1400"/>
              <a:buChar char="●"/>
              <a:defRPr>
                <a:solidFill>
                  <a:srgbClr val="434343"/>
                </a:solidFill>
              </a:defRPr>
            </a:lvl7pPr>
            <a:lvl8pPr indent="-317500" lvl="7" marL="3657600" rtl="0">
              <a:lnSpc>
                <a:spcPct val="115000"/>
              </a:lnSpc>
              <a:spcBef>
                <a:spcPts val="0"/>
              </a:spcBef>
              <a:spcAft>
                <a:spcPts val="0"/>
              </a:spcAft>
              <a:buClr>
                <a:srgbClr val="434343"/>
              </a:buClr>
              <a:buSzPts val="1400"/>
              <a:buChar char="○"/>
              <a:defRPr>
                <a:solidFill>
                  <a:srgbClr val="434343"/>
                </a:solidFill>
              </a:defRPr>
            </a:lvl8pPr>
            <a:lvl9pPr indent="-317500" lvl="8" marL="4114800" rtl="0">
              <a:lnSpc>
                <a:spcPct val="115000"/>
              </a:lnSpc>
              <a:spcBef>
                <a:spcPts val="0"/>
              </a:spcBef>
              <a:spcAft>
                <a:spcPts val="0"/>
              </a:spcAft>
              <a:buClr>
                <a:srgbClr val="434343"/>
              </a:buClr>
              <a:buSzPts val="1400"/>
              <a:buChar char="■"/>
              <a:defRPr>
                <a:solidFill>
                  <a:srgbClr val="434343"/>
                </a:solidFil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CUSTOM_1_1">
    <p:spTree>
      <p:nvGrpSpPr>
        <p:cNvPr id="142" name="Shape 142"/>
        <p:cNvGrpSpPr/>
        <p:nvPr/>
      </p:nvGrpSpPr>
      <p:grpSpPr>
        <a:xfrm>
          <a:off x="0" y="0"/>
          <a:ext cx="0" cy="0"/>
          <a:chOff x="0" y="0"/>
          <a:chExt cx="0" cy="0"/>
        </a:xfrm>
      </p:grpSpPr>
      <p:sp>
        <p:nvSpPr>
          <p:cNvPr id="143" name="Google Shape;143;p19"/>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p19"/>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45" name="Google Shape;145;p19"/>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46" name="Google Shape;146;p19"/>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47" name="Google Shape;147;p19"/>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148" name="Google Shape;148;p19"/>
          <p:cNvSpPr txBox="1"/>
          <p:nvPr>
            <p:ph idx="2" type="title"/>
          </p:nvPr>
        </p:nvSpPr>
        <p:spPr>
          <a:xfrm>
            <a:off x="5120240" y="3391144"/>
            <a:ext cx="2539200" cy="345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49" name="Google Shape;149;p19"/>
          <p:cNvSpPr txBox="1"/>
          <p:nvPr>
            <p:ph idx="1" type="subTitle"/>
          </p:nvPr>
        </p:nvSpPr>
        <p:spPr>
          <a:xfrm>
            <a:off x="5120246" y="2266618"/>
            <a:ext cx="2539200" cy="850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50" name="Google Shape;150;p19"/>
          <p:cNvSpPr txBox="1"/>
          <p:nvPr>
            <p:ph idx="3" type="title"/>
          </p:nvPr>
        </p:nvSpPr>
        <p:spPr>
          <a:xfrm>
            <a:off x="1484550" y="3391144"/>
            <a:ext cx="2539200" cy="345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51" name="Google Shape;151;p19"/>
          <p:cNvSpPr txBox="1"/>
          <p:nvPr>
            <p:ph idx="4" type="subTitle"/>
          </p:nvPr>
        </p:nvSpPr>
        <p:spPr>
          <a:xfrm>
            <a:off x="1484550" y="2266618"/>
            <a:ext cx="2539200" cy="850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BLANK_1_1_1_2">
    <p:spTree>
      <p:nvGrpSpPr>
        <p:cNvPr id="152" name="Shape 152"/>
        <p:cNvGrpSpPr/>
        <p:nvPr/>
      </p:nvGrpSpPr>
      <p:grpSpPr>
        <a:xfrm>
          <a:off x="0" y="0"/>
          <a:ext cx="0" cy="0"/>
          <a:chOff x="0" y="0"/>
          <a:chExt cx="0" cy="0"/>
        </a:xfrm>
      </p:grpSpPr>
      <p:sp>
        <p:nvSpPr>
          <p:cNvPr id="153" name="Google Shape;153;p20"/>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20"/>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55" name="Google Shape;155;p20"/>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56" name="Google Shape;156;p20"/>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57" name="Google Shape;157;p20"/>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158" name="Google Shape;158;p20"/>
          <p:cNvSpPr txBox="1"/>
          <p:nvPr>
            <p:ph idx="2" type="title"/>
          </p:nvPr>
        </p:nvSpPr>
        <p:spPr>
          <a:xfrm>
            <a:off x="943675" y="2781800"/>
            <a:ext cx="2200800" cy="345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59" name="Google Shape;159;p20"/>
          <p:cNvSpPr txBox="1"/>
          <p:nvPr>
            <p:ph idx="1" type="subTitle"/>
          </p:nvPr>
        </p:nvSpPr>
        <p:spPr>
          <a:xfrm>
            <a:off x="943675" y="3147977"/>
            <a:ext cx="2200800" cy="6699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0" name="Google Shape;160;p20"/>
          <p:cNvSpPr txBox="1"/>
          <p:nvPr>
            <p:ph idx="3" type="title"/>
          </p:nvPr>
        </p:nvSpPr>
        <p:spPr>
          <a:xfrm>
            <a:off x="3471598" y="2781800"/>
            <a:ext cx="2200800" cy="345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61" name="Google Shape;161;p20"/>
          <p:cNvSpPr txBox="1"/>
          <p:nvPr>
            <p:ph idx="4" type="subTitle"/>
          </p:nvPr>
        </p:nvSpPr>
        <p:spPr>
          <a:xfrm>
            <a:off x="3471598" y="3147977"/>
            <a:ext cx="2200800" cy="6699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62" name="Google Shape;162;p20"/>
          <p:cNvSpPr txBox="1"/>
          <p:nvPr>
            <p:ph idx="5" type="title"/>
          </p:nvPr>
        </p:nvSpPr>
        <p:spPr>
          <a:xfrm>
            <a:off x="5999522" y="2781800"/>
            <a:ext cx="2200800" cy="345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63" name="Google Shape;163;p20"/>
          <p:cNvSpPr txBox="1"/>
          <p:nvPr>
            <p:ph idx="6" type="subTitle"/>
          </p:nvPr>
        </p:nvSpPr>
        <p:spPr>
          <a:xfrm>
            <a:off x="5999522" y="3147977"/>
            <a:ext cx="2200800" cy="6699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9" name="Shape 19"/>
        <p:cNvGrpSpPr/>
        <p:nvPr/>
      </p:nvGrpSpPr>
      <p:grpSpPr>
        <a:xfrm>
          <a:off x="0" y="0"/>
          <a:ext cx="0" cy="0"/>
          <a:chOff x="0" y="0"/>
          <a:chExt cx="0" cy="0"/>
        </a:xfrm>
      </p:grpSpPr>
      <p:sp>
        <p:nvSpPr>
          <p:cNvPr id="20" name="Google Shape;20;p3"/>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3"/>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22" name="Google Shape;22;p3"/>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23" name="Google Shape;23;p3"/>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24" name="Google Shape;24;p3"/>
          <p:cNvSpPr txBox="1"/>
          <p:nvPr>
            <p:ph type="title"/>
          </p:nvPr>
        </p:nvSpPr>
        <p:spPr>
          <a:xfrm>
            <a:off x="5065450" y="2310400"/>
            <a:ext cx="3482400" cy="1025700"/>
          </a:xfrm>
          <a:prstGeom prst="rect">
            <a:avLst/>
          </a:prstGeom>
        </p:spPr>
        <p:txBody>
          <a:bodyPr anchorCtr="0" anchor="ctr" bIns="91425" lIns="91425" spcFirstLastPara="1" rIns="91425" wrap="square" tIns="91425">
            <a:noAutofit/>
          </a:bodyPr>
          <a:lstStyle>
            <a:lvl1pPr lvl="0">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25" name="Google Shape;25;p3"/>
          <p:cNvSpPr txBox="1"/>
          <p:nvPr>
            <p:ph hasCustomPrompt="1" idx="2" type="title"/>
          </p:nvPr>
        </p:nvSpPr>
        <p:spPr>
          <a:xfrm>
            <a:off x="5269893" y="1067000"/>
            <a:ext cx="10398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sz="54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26" name="Google Shape;26;p3"/>
          <p:cNvSpPr txBox="1"/>
          <p:nvPr>
            <p:ph idx="1" type="subTitle"/>
          </p:nvPr>
        </p:nvSpPr>
        <p:spPr>
          <a:xfrm>
            <a:off x="5065450" y="3522998"/>
            <a:ext cx="2765100" cy="5571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
    <p:spTree>
      <p:nvGrpSpPr>
        <p:cNvPr id="164" name="Shape 164"/>
        <p:cNvGrpSpPr/>
        <p:nvPr/>
      </p:nvGrpSpPr>
      <p:grpSpPr>
        <a:xfrm>
          <a:off x="0" y="0"/>
          <a:ext cx="0" cy="0"/>
          <a:chOff x="0" y="0"/>
          <a:chExt cx="0" cy="0"/>
        </a:xfrm>
      </p:grpSpPr>
      <p:sp>
        <p:nvSpPr>
          <p:cNvPr id="165" name="Google Shape;165;p21"/>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21"/>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67" name="Google Shape;167;p21"/>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68" name="Google Shape;168;p21"/>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69" name="Google Shape;169;p21"/>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170" name="Google Shape;170;p21"/>
          <p:cNvSpPr txBox="1"/>
          <p:nvPr>
            <p:ph idx="2" type="title"/>
          </p:nvPr>
        </p:nvSpPr>
        <p:spPr>
          <a:xfrm>
            <a:off x="984600" y="1681325"/>
            <a:ext cx="2209800" cy="3870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71" name="Google Shape;171;p21"/>
          <p:cNvSpPr txBox="1"/>
          <p:nvPr>
            <p:ph idx="1" type="subTitle"/>
          </p:nvPr>
        </p:nvSpPr>
        <p:spPr>
          <a:xfrm>
            <a:off x="984600" y="2054931"/>
            <a:ext cx="2209800" cy="48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2" name="Google Shape;172;p21"/>
          <p:cNvSpPr txBox="1"/>
          <p:nvPr>
            <p:ph idx="3" type="title"/>
          </p:nvPr>
        </p:nvSpPr>
        <p:spPr>
          <a:xfrm>
            <a:off x="5949601" y="1681325"/>
            <a:ext cx="2209800" cy="387000"/>
          </a:xfrm>
          <a:prstGeom prst="rect">
            <a:avLst/>
          </a:prstGeom>
        </p:spPr>
        <p:txBody>
          <a:bodyPr anchorCtr="0" anchor="ctr" bIns="91425" lIns="91425" spcFirstLastPara="1" rIns="91425" wrap="square" tIns="91425">
            <a:noAutofit/>
          </a:bodyPr>
          <a:lstStyle>
            <a:lvl1pPr lvl="0" rtl="0">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73" name="Google Shape;173;p21"/>
          <p:cNvSpPr txBox="1"/>
          <p:nvPr>
            <p:ph idx="4" type="subTitle"/>
          </p:nvPr>
        </p:nvSpPr>
        <p:spPr>
          <a:xfrm>
            <a:off x="5949605" y="2054931"/>
            <a:ext cx="22098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4" name="Google Shape;174;p21"/>
          <p:cNvSpPr txBox="1"/>
          <p:nvPr>
            <p:ph idx="5" type="title"/>
          </p:nvPr>
        </p:nvSpPr>
        <p:spPr>
          <a:xfrm>
            <a:off x="984600" y="3101250"/>
            <a:ext cx="2209800" cy="3870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75" name="Google Shape;175;p21"/>
          <p:cNvSpPr txBox="1"/>
          <p:nvPr>
            <p:ph idx="6" type="subTitle"/>
          </p:nvPr>
        </p:nvSpPr>
        <p:spPr>
          <a:xfrm>
            <a:off x="984600" y="3474856"/>
            <a:ext cx="2209800" cy="484800"/>
          </a:xfrm>
          <a:prstGeom prst="rect">
            <a:avLst/>
          </a:prstGeom>
        </p:spPr>
        <p:txBody>
          <a:bodyPr anchorCtr="0" anchor="ctr"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76" name="Google Shape;176;p21"/>
          <p:cNvSpPr txBox="1"/>
          <p:nvPr>
            <p:ph idx="7" type="title"/>
          </p:nvPr>
        </p:nvSpPr>
        <p:spPr>
          <a:xfrm>
            <a:off x="5949601" y="3101250"/>
            <a:ext cx="2209800" cy="387000"/>
          </a:xfrm>
          <a:prstGeom prst="rect">
            <a:avLst/>
          </a:prstGeom>
        </p:spPr>
        <p:txBody>
          <a:bodyPr anchorCtr="0" anchor="ctr" bIns="91425" lIns="91425" spcFirstLastPara="1" rIns="91425" wrap="square" tIns="91425">
            <a:noAutofit/>
          </a:bodyPr>
          <a:lstStyle>
            <a:lvl1pPr lvl="0" rtl="0">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77" name="Google Shape;177;p21"/>
          <p:cNvSpPr txBox="1"/>
          <p:nvPr>
            <p:ph idx="8" type="subTitle"/>
          </p:nvPr>
        </p:nvSpPr>
        <p:spPr>
          <a:xfrm>
            <a:off x="5949605" y="3474856"/>
            <a:ext cx="2209800" cy="4848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BLANK_1_1_1_1_1">
    <p:spTree>
      <p:nvGrpSpPr>
        <p:cNvPr id="178" name="Shape 178"/>
        <p:cNvGrpSpPr/>
        <p:nvPr/>
      </p:nvGrpSpPr>
      <p:grpSpPr>
        <a:xfrm>
          <a:off x="0" y="0"/>
          <a:ext cx="0" cy="0"/>
          <a:chOff x="0" y="0"/>
          <a:chExt cx="0" cy="0"/>
        </a:xfrm>
      </p:grpSpPr>
      <p:sp>
        <p:nvSpPr>
          <p:cNvPr id="179" name="Google Shape;179;p22"/>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p22"/>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81" name="Google Shape;181;p22"/>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182" name="Google Shape;182;p22"/>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183" name="Google Shape;183;p22"/>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184" name="Google Shape;184;p22"/>
          <p:cNvSpPr txBox="1"/>
          <p:nvPr>
            <p:ph idx="2" type="title"/>
          </p:nvPr>
        </p:nvSpPr>
        <p:spPr>
          <a:xfrm>
            <a:off x="969775" y="1911450"/>
            <a:ext cx="1880700" cy="376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85" name="Google Shape;185;p22"/>
          <p:cNvSpPr txBox="1"/>
          <p:nvPr>
            <p:ph idx="1" type="subTitle"/>
          </p:nvPr>
        </p:nvSpPr>
        <p:spPr>
          <a:xfrm>
            <a:off x="969775" y="2279829"/>
            <a:ext cx="18807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6" name="Google Shape;186;p22"/>
          <p:cNvSpPr txBox="1"/>
          <p:nvPr>
            <p:ph idx="3" type="title"/>
          </p:nvPr>
        </p:nvSpPr>
        <p:spPr>
          <a:xfrm>
            <a:off x="3631647" y="1911450"/>
            <a:ext cx="1880700" cy="376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87" name="Google Shape;187;p22"/>
          <p:cNvSpPr txBox="1"/>
          <p:nvPr>
            <p:ph idx="4" type="subTitle"/>
          </p:nvPr>
        </p:nvSpPr>
        <p:spPr>
          <a:xfrm>
            <a:off x="3631647" y="2279829"/>
            <a:ext cx="18807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88" name="Google Shape;188;p22"/>
          <p:cNvSpPr txBox="1"/>
          <p:nvPr>
            <p:ph idx="5" type="title"/>
          </p:nvPr>
        </p:nvSpPr>
        <p:spPr>
          <a:xfrm>
            <a:off x="969775" y="3725850"/>
            <a:ext cx="1880700" cy="376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89" name="Google Shape;189;p22"/>
          <p:cNvSpPr txBox="1"/>
          <p:nvPr>
            <p:ph idx="6" type="subTitle"/>
          </p:nvPr>
        </p:nvSpPr>
        <p:spPr>
          <a:xfrm>
            <a:off x="969775" y="4094229"/>
            <a:ext cx="18807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0" name="Google Shape;190;p22"/>
          <p:cNvSpPr txBox="1"/>
          <p:nvPr>
            <p:ph idx="7" type="title"/>
          </p:nvPr>
        </p:nvSpPr>
        <p:spPr>
          <a:xfrm>
            <a:off x="3631647" y="3725850"/>
            <a:ext cx="1880700" cy="376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91" name="Google Shape;191;p22"/>
          <p:cNvSpPr txBox="1"/>
          <p:nvPr>
            <p:ph idx="8" type="subTitle"/>
          </p:nvPr>
        </p:nvSpPr>
        <p:spPr>
          <a:xfrm>
            <a:off x="3631647" y="4094229"/>
            <a:ext cx="18807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2" name="Google Shape;192;p22"/>
          <p:cNvSpPr txBox="1"/>
          <p:nvPr>
            <p:ph idx="9" type="title"/>
          </p:nvPr>
        </p:nvSpPr>
        <p:spPr>
          <a:xfrm>
            <a:off x="6293525" y="1911450"/>
            <a:ext cx="1880700" cy="376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93" name="Google Shape;193;p22"/>
          <p:cNvSpPr txBox="1"/>
          <p:nvPr>
            <p:ph idx="13" type="subTitle"/>
          </p:nvPr>
        </p:nvSpPr>
        <p:spPr>
          <a:xfrm>
            <a:off x="6293525" y="2279829"/>
            <a:ext cx="18807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94" name="Google Shape;194;p22"/>
          <p:cNvSpPr txBox="1"/>
          <p:nvPr>
            <p:ph idx="14" type="title"/>
          </p:nvPr>
        </p:nvSpPr>
        <p:spPr>
          <a:xfrm>
            <a:off x="6293525" y="3725850"/>
            <a:ext cx="1880700" cy="376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195" name="Google Shape;195;p22"/>
          <p:cNvSpPr txBox="1"/>
          <p:nvPr>
            <p:ph idx="15" type="subTitle"/>
          </p:nvPr>
        </p:nvSpPr>
        <p:spPr>
          <a:xfrm>
            <a:off x="6293525" y="4094229"/>
            <a:ext cx="1880700" cy="484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LANK_1_1_1_1_1_1">
    <p:spTree>
      <p:nvGrpSpPr>
        <p:cNvPr id="196" name="Shape 196"/>
        <p:cNvGrpSpPr/>
        <p:nvPr/>
      </p:nvGrpSpPr>
      <p:grpSpPr>
        <a:xfrm>
          <a:off x="0" y="0"/>
          <a:ext cx="0" cy="0"/>
          <a:chOff x="0" y="0"/>
          <a:chExt cx="0" cy="0"/>
        </a:xfrm>
      </p:grpSpPr>
      <p:sp>
        <p:nvSpPr>
          <p:cNvPr id="197" name="Google Shape;197;p23"/>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23"/>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199" name="Google Shape;199;p23"/>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200" name="Google Shape;200;p23"/>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201" name="Google Shape;201;p23"/>
          <p:cNvSpPr txBox="1"/>
          <p:nvPr>
            <p:ph hasCustomPrompt="1" type="title"/>
          </p:nvPr>
        </p:nvSpPr>
        <p:spPr>
          <a:xfrm>
            <a:off x="713550" y="824963"/>
            <a:ext cx="4312500" cy="828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200"/>
              <a:buNone/>
              <a:defRPr sz="4800"/>
            </a:lvl1pPr>
            <a:lvl2pPr lvl="1" rtl="0" algn="ctr">
              <a:spcBef>
                <a:spcPts val="0"/>
              </a:spcBef>
              <a:spcAft>
                <a:spcPts val="0"/>
              </a:spcAft>
              <a:buSzPts val="6200"/>
              <a:buNone/>
              <a:defRPr sz="6200"/>
            </a:lvl2pPr>
            <a:lvl3pPr lvl="2" rtl="0" algn="ctr">
              <a:spcBef>
                <a:spcPts val="0"/>
              </a:spcBef>
              <a:spcAft>
                <a:spcPts val="0"/>
              </a:spcAft>
              <a:buSzPts val="6200"/>
              <a:buNone/>
              <a:defRPr sz="6200"/>
            </a:lvl3pPr>
            <a:lvl4pPr lvl="3" rtl="0" algn="ctr">
              <a:spcBef>
                <a:spcPts val="0"/>
              </a:spcBef>
              <a:spcAft>
                <a:spcPts val="0"/>
              </a:spcAft>
              <a:buSzPts val="6200"/>
              <a:buNone/>
              <a:defRPr sz="6200"/>
            </a:lvl4pPr>
            <a:lvl5pPr lvl="4" rtl="0" algn="ctr">
              <a:spcBef>
                <a:spcPts val="0"/>
              </a:spcBef>
              <a:spcAft>
                <a:spcPts val="0"/>
              </a:spcAft>
              <a:buSzPts val="6200"/>
              <a:buNone/>
              <a:defRPr sz="6200"/>
            </a:lvl5pPr>
            <a:lvl6pPr lvl="5" rtl="0" algn="ctr">
              <a:spcBef>
                <a:spcPts val="0"/>
              </a:spcBef>
              <a:spcAft>
                <a:spcPts val="0"/>
              </a:spcAft>
              <a:buSzPts val="6200"/>
              <a:buNone/>
              <a:defRPr sz="6200"/>
            </a:lvl6pPr>
            <a:lvl7pPr lvl="6" rtl="0" algn="ctr">
              <a:spcBef>
                <a:spcPts val="0"/>
              </a:spcBef>
              <a:spcAft>
                <a:spcPts val="0"/>
              </a:spcAft>
              <a:buSzPts val="6200"/>
              <a:buNone/>
              <a:defRPr sz="6200"/>
            </a:lvl7pPr>
            <a:lvl8pPr lvl="7" rtl="0" algn="ctr">
              <a:spcBef>
                <a:spcPts val="0"/>
              </a:spcBef>
              <a:spcAft>
                <a:spcPts val="0"/>
              </a:spcAft>
              <a:buSzPts val="6200"/>
              <a:buNone/>
              <a:defRPr sz="6200"/>
            </a:lvl8pPr>
            <a:lvl9pPr lvl="8" rtl="0" algn="ctr">
              <a:spcBef>
                <a:spcPts val="0"/>
              </a:spcBef>
              <a:spcAft>
                <a:spcPts val="0"/>
              </a:spcAft>
              <a:buSzPts val="6200"/>
              <a:buNone/>
              <a:defRPr sz="6200"/>
            </a:lvl9pPr>
          </a:lstStyle>
          <a:p>
            <a:r>
              <a:t>xx%</a:t>
            </a:r>
          </a:p>
        </p:txBody>
      </p:sp>
      <p:sp>
        <p:nvSpPr>
          <p:cNvPr id="202" name="Google Shape;202;p23"/>
          <p:cNvSpPr txBox="1"/>
          <p:nvPr>
            <p:ph idx="1" type="subTitle"/>
          </p:nvPr>
        </p:nvSpPr>
        <p:spPr>
          <a:xfrm>
            <a:off x="713550" y="1520535"/>
            <a:ext cx="4312500" cy="3429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3" name="Google Shape;203;p23"/>
          <p:cNvSpPr txBox="1"/>
          <p:nvPr>
            <p:ph hasCustomPrompt="1" idx="2" type="title"/>
          </p:nvPr>
        </p:nvSpPr>
        <p:spPr>
          <a:xfrm>
            <a:off x="713550" y="2052507"/>
            <a:ext cx="4312500" cy="828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200"/>
              <a:buNone/>
              <a:defRPr sz="4800"/>
            </a:lvl1pPr>
            <a:lvl2pPr lvl="1" rtl="0" algn="ctr">
              <a:spcBef>
                <a:spcPts val="0"/>
              </a:spcBef>
              <a:spcAft>
                <a:spcPts val="0"/>
              </a:spcAft>
              <a:buSzPts val="6200"/>
              <a:buNone/>
              <a:defRPr sz="6200"/>
            </a:lvl2pPr>
            <a:lvl3pPr lvl="2" rtl="0" algn="ctr">
              <a:spcBef>
                <a:spcPts val="0"/>
              </a:spcBef>
              <a:spcAft>
                <a:spcPts val="0"/>
              </a:spcAft>
              <a:buSzPts val="6200"/>
              <a:buNone/>
              <a:defRPr sz="6200"/>
            </a:lvl3pPr>
            <a:lvl4pPr lvl="3" rtl="0" algn="ctr">
              <a:spcBef>
                <a:spcPts val="0"/>
              </a:spcBef>
              <a:spcAft>
                <a:spcPts val="0"/>
              </a:spcAft>
              <a:buSzPts val="6200"/>
              <a:buNone/>
              <a:defRPr sz="6200"/>
            </a:lvl4pPr>
            <a:lvl5pPr lvl="4" rtl="0" algn="ctr">
              <a:spcBef>
                <a:spcPts val="0"/>
              </a:spcBef>
              <a:spcAft>
                <a:spcPts val="0"/>
              </a:spcAft>
              <a:buSzPts val="6200"/>
              <a:buNone/>
              <a:defRPr sz="6200"/>
            </a:lvl5pPr>
            <a:lvl6pPr lvl="5" rtl="0" algn="ctr">
              <a:spcBef>
                <a:spcPts val="0"/>
              </a:spcBef>
              <a:spcAft>
                <a:spcPts val="0"/>
              </a:spcAft>
              <a:buSzPts val="6200"/>
              <a:buNone/>
              <a:defRPr sz="6200"/>
            </a:lvl6pPr>
            <a:lvl7pPr lvl="6" rtl="0" algn="ctr">
              <a:spcBef>
                <a:spcPts val="0"/>
              </a:spcBef>
              <a:spcAft>
                <a:spcPts val="0"/>
              </a:spcAft>
              <a:buSzPts val="6200"/>
              <a:buNone/>
              <a:defRPr sz="6200"/>
            </a:lvl7pPr>
            <a:lvl8pPr lvl="7" rtl="0" algn="ctr">
              <a:spcBef>
                <a:spcPts val="0"/>
              </a:spcBef>
              <a:spcAft>
                <a:spcPts val="0"/>
              </a:spcAft>
              <a:buSzPts val="6200"/>
              <a:buNone/>
              <a:defRPr sz="6200"/>
            </a:lvl8pPr>
            <a:lvl9pPr lvl="8" rtl="0" algn="ctr">
              <a:spcBef>
                <a:spcPts val="0"/>
              </a:spcBef>
              <a:spcAft>
                <a:spcPts val="0"/>
              </a:spcAft>
              <a:buSzPts val="6200"/>
              <a:buNone/>
              <a:defRPr sz="6200"/>
            </a:lvl9pPr>
          </a:lstStyle>
          <a:p>
            <a:r>
              <a:t>xx%</a:t>
            </a:r>
          </a:p>
        </p:txBody>
      </p:sp>
      <p:sp>
        <p:nvSpPr>
          <p:cNvPr id="204" name="Google Shape;204;p23"/>
          <p:cNvSpPr txBox="1"/>
          <p:nvPr>
            <p:ph idx="3" type="subTitle"/>
          </p:nvPr>
        </p:nvSpPr>
        <p:spPr>
          <a:xfrm>
            <a:off x="713550" y="2748085"/>
            <a:ext cx="4312500" cy="3429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205" name="Google Shape;205;p23"/>
          <p:cNvSpPr txBox="1"/>
          <p:nvPr>
            <p:ph hasCustomPrompt="1" idx="4" type="title"/>
          </p:nvPr>
        </p:nvSpPr>
        <p:spPr>
          <a:xfrm>
            <a:off x="713550" y="3280063"/>
            <a:ext cx="4312500" cy="828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200"/>
              <a:buNone/>
              <a:defRPr sz="4800"/>
            </a:lvl1pPr>
            <a:lvl2pPr lvl="1" rtl="0" algn="ctr">
              <a:spcBef>
                <a:spcPts val="0"/>
              </a:spcBef>
              <a:spcAft>
                <a:spcPts val="0"/>
              </a:spcAft>
              <a:buSzPts val="6200"/>
              <a:buNone/>
              <a:defRPr sz="6200"/>
            </a:lvl2pPr>
            <a:lvl3pPr lvl="2" rtl="0" algn="ctr">
              <a:spcBef>
                <a:spcPts val="0"/>
              </a:spcBef>
              <a:spcAft>
                <a:spcPts val="0"/>
              </a:spcAft>
              <a:buSzPts val="6200"/>
              <a:buNone/>
              <a:defRPr sz="6200"/>
            </a:lvl3pPr>
            <a:lvl4pPr lvl="3" rtl="0" algn="ctr">
              <a:spcBef>
                <a:spcPts val="0"/>
              </a:spcBef>
              <a:spcAft>
                <a:spcPts val="0"/>
              </a:spcAft>
              <a:buSzPts val="6200"/>
              <a:buNone/>
              <a:defRPr sz="6200"/>
            </a:lvl4pPr>
            <a:lvl5pPr lvl="4" rtl="0" algn="ctr">
              <a:spcBef>
                <a:spcPts val="0"/>
              </a:spcBef>
              <a:spcAft>
                <a:spcPts val="0"/>
              </a:spcAft>
              <a:buSzPts val="6200"/>
              <a:buNone/>
              <a:defRPr sz="6200"/>
            </a:lvl5pPr>
            <a:lvl6pPr lvl="5" rtl="0" algn="ctr">
              <a:spcBef>
                <a:spcPts val="0"/>
              </a:spcBef>
              <a:spcAft>
                <a:spcPts val="0"/>
              </a:spcAft>
              <a:buSzPts val="6200"/>
              <a:buNone/>
              <a:defRPr sz="6200"/>
            </a:lvl6pPr>
            <a:lvl7pPr lvl="6" rtl="0" algn="ctr">
              <a:spcBef>
                <a:spcPts val="0"/>
              </a:spcBef>
              <a:spcAft>
                <a:spcPts val="0"/>
              </a:spcAft>
              <a:buSzPts val="6200"/>
              <a:buNone/>
              <a:defRPr sz="6200"/>
            </a:lvl7pPr>
            <a:lvl8pPr lvl="7" rtl="0" algn="ctr">
              <a:spcBef>
                <a:spcPts val="0"/>
              </a:spcBef>
              <a:spcAft>
                <a:spcPts val="0"/>
              </a:spcAft>
              <a:buSzPts val="6200"/>
              <a:buNone/>
              <a:defRPr sz="6200"/>
            </a:lvl8pPr>
            <a:lvl9pPr lvl="8" rtl="0" algn="ctr">
              <a:spcBef>
                <a:spcPts val="0"/>
              </a:spcBef>
              <a:spcAft>
                <a:spcPts val="0"/>
              </a:spcAft>
              <a:buSzPts val="6200"/>
              <a:buNone/>
              <a:defRPr sz="6200"/>
            </a:lvl9pPr>
          </a:lstStyle>
          <a:p>
            <a:r>
              <a:t>xx%</a:t>
            </a:r>
          </a:p>
        </p:txBody>
      </p:sp>
      <p:sp>
        <p:nvSpPr>
          <p:cNvPr id="206" name="Google Shape;206;p23"/>
          <p:cNvSpPr txBox="1"/>
          <p:nvPr>
            <p:ph idx="5" type="subTitle"/>
          </p:nvPr>
        </p:nvSpPr>
        <p:spPr>
          <a:xfrm>
            <a:off x="713550" y="3975637"/>
            <a:ext cx="4312500" cy="3429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2">
    <p:spTree>
      <p:nvGrpSpPr>
        <p:cNvPr id="207" name="Shape 207"/>
        <p:cNvGrpSpPr/>
        <p:nvPr/>
      </p:nvGrpSpPr>
      <p:grpSpPr>
        <a:xfrm>
          <a:off x="0" y="0"/>
          <a:ext cx="0" cy="0"/>
          <a:chOff x="0" y="0"/>
          <a:chExt cx="0" cy="0"/>
        </a:xfrm>
      </p:grpSpPr>
      <p:sp>
        <p:nvSpPr>
          <p:cNvPr id="208" name="Google Shape;208;p24"/>
          <p:cNvSpPr txBox="1"/>
          <p:nvPr>
            <p:ph idx="12" type="sldNum"/>
          </p:nvPr>
        </p:nvSpPr>
        <p:spPr>
          <a:xfrm>
            <a:off x="8404384" y="4673651"/>
            <a:ext cx="548700" cy="393600"/>
          </a:xfrm>
          <a:prstGeom prst="rect">
            <a:avLst/>
          </a:prstGeom>
        </p:spPr>
        <p:txBody>
          <a:bodyPr anchorCtr="0" anchor="t"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09" name="Google Shape;209;p24"/>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0" name="Google Shape;210;p24"/>
          <p:cNvSpPr txBox="1"/>
          <p:nvPr>
            <p:ph idx="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211" name="Google Shape;211;p24"/>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212" name="Google Shape;212;p24"/>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213" name="Google Shape;213;p24"/>
          <p:cNvSpPr txBox="1"/>
          <p:nvPr>
            <p:ph type="title"/>
          </p:nvPr>
        </p:nvSpPr>
        <p:spPr>
          <a:xfrm>
            <a:off x="997925" y="2310400"/>
            <a:ext cx="3168000" cy="1025700"/>
          </a:xfrm>
          <a:prstGeom prst="rect">
            <a:avLst/>
          </a:prstGeom>
        </p:spPr>
        <p:txBody>
          <a:bodyPr anchorCtr="0" anchor="ctr" bIns="91425" lIns="91425" spcFirstLastPara="1" rIns="91425" wrap="square" tIns="91425">
            <a:noAutofit/>
          </a:bodyPr>
          <a:lstStyle>
            <a:lvl1pPr lvl="0" rtl="0">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214" name="Google Shape;214;p24"/>
          <p:cNvSpPr txBox="1"/>
          <p:nvPr>
            <p:ph hasCustomPrompt="1" idx="3" type="title"/>
          </p:nvPr>
        </p:nvSpPr>
        <p:spPr>
          <a:xfrm>
            <a:off x="1202368" y="1067000"/>
            <a:ext cx="10398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sz="54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215" name="Google Shape;215;p24"/>
          <p:cNvSpPr txBox="1"/>
          <p:nvPr>
            <p:ph idx="1" type="subTitle"/>
          </p:nvPr>
        </p:nvSpPr>
        <p:spPr>
          <a:xfrm>
            <a:off x="997925" y="3522998"/>
            <a:ext cx="2765100" cy="5571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BLANK_1_1_1_1_1_1_2">
    <p:spTree>
      <p:nvGrpSpPr>
        <p:cNvPr id="216" name="Shape 216"/>
        <p:cNvGrpSpPr/>
        <p:nvPr/>
      </p:nvGrpSpPr>
      <p:grpSpPr>
        <a:xfrm>
          <a:off x="0" y="0"/>
          <a:ext cx="0" cy="0"/>
          <a:chOff x="0" y="0"/>
          <a:chExt cx="0" cy="0"/>
        </a:xfrm>
      </p:grpSpPr>
      <p:sp>
        <p:nvSpPr>
          <p:cNvPr id="217" name="Google Shape;217;p25"/>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sp>
        <p:nvSpPr>
          <p:cNvPr id="218" name="Google Shape;218;p25"/>
          <p:cNvSpPr txBox="1"/>
          <p:nvPr>
            <p:ph type="ctrTitle"/>
          </p:nvPr>
        </p:nvSpPr>
        <p:spPr>
          <a:xfrm>
            <a:off x="1399350" y="746025"/>
            <a:ext cx="4284000" cy="997800"/>
          </a:xfrm>
          <a:prstGeom prst="rect">
            <a:avLst/>
          </a:prstGeom>
        </p:spPr>
        <p:txBody>
          <a:bodyPr anchorCtr="0" anchor="ctr" bIns="91425" lIns="91425" spcFirstLastPara="1" rIns="91425" wrap="square" tIns="91425">
            <a:noAutofit/>
          </a:bodyPr>
          <a:lstStyle>
            <a:lvl1pPr lvl="0" rtl="0">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19" name="Google Shape;219;p25"/>
          <p:cNvSpPr txBox="1"/>
          <p:nvPr>
            <p:ph idx="1" type="subTitle"/>
          </p:nvPr>
        </p:nvSpPr>
        <p:spPr>
          <a:xfrm>
            <a:off x="1399350" y="2113175"/>
            <a:ext cx="2067300" cy="7176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400"/>
              <a:buNone/>
              <a:defRPr/>
            </a:lvl1pPr>
            <a:lvl2pPr lvl="1" rtl="0" algn="ctr">
              <a:lnSpc>
                <a:spcPct val="100000"/>
              </a:lnSpc>
              <a:spcBef>
                <a:spcPts val="0"/>
              </a:spcBef>
              <a:spcAft>
                <a:spcPts val="0"/>
              </a:spcAft>
              <a:buSzPts val="1800"/>
              <a:buNone/>
              <a:defRPr sz="1800"/>
            </a:lvl2pPr>
            <a:lvl3pPr lvl="2" rtl="0" algn="ctr">
              <a:lnSpc>
                <a:spcPct val="100000"/>
              </a:lnSpc>
              <a:spcBef>
                <a:spcPts val="0"/>
              </a:spcBef>
              <a:spcAft>
                <a:spcPts val="0"/>
              </a:spcAft>
              <a:buSzPts val="1800"/>
              <a:buNone/>
              <a:defRPr sz="1800"/>
            </a:lvl3pPr>
            <a:lvl4pPr lvl="3" rtl="0" algn="ctr">
              <a:lnSpc>
                <a:spcPct val="100000"/>
              </a:lnSpc>
              <a:spcBef>
                <a:spcPts val="0"/>
              </a:spcBef>
              <a:spcAft>
                <a:spcPts val="0"/>
              </a:spcAft>
              <a:buSzPts val="1800"/>
              <a:buNone/>
              <a:defRPr sz="1800"/>
            </a:lvl4pPr>
            <a:lvl5pPr lvl="4" rtl="0" algn="ctr">
              <a:lnSpc>
                <a:spcPct val="100000"/>
              </a:lnSpc>
              <a:spcBef>
                <a:spcPts val="0"/>
              </a:spcBef>
              <a:spcAft>
                <a:spcPts val="0"/>
              </a:spcAft>
              <a:buSzPts val="1800"/>
              <a:buNone/>
              <a:defRPr sz="1800"/>
            </a:lvl5pPr>
            <a:lvl6pPr lvl="5" rtl="0" algn="ctr">
              <a:lnSpc>
                <a:spcPct val="100000"/>
              </a:lnSpc>
              <a:spcBef>
                <a:spcPts val="0"/>
              </a:spcBef>
              <a:spcAft>
                <a:spcPts val="0"/>
              </a:spcAft>
              <a:buSzPts val="1800"/>
              <a:buNone/>
              <a:defRPr sz="1800"/>
            </a:lvl6pPr>
            <a:lvl7pPr lvl="6" rtl="0" algn="ctr">
              <a:lnSpc>
                <a:spcPct val="100000"/>
              </a:lnSpc>
              <a:spcBef>
                <a:spcPts val="0"/>
              </a:spcBef>
              <a:spcAft>
                <a:spcPts val="0"/>
              </a:spcAft>
              <a:buSzPts val="1800"/>
              <a:buNone/>
              <a:defRPr sz="1800"/>
            </a:lvl7pPr>
            <a:lvl8pPr lvl="7" rtl="0" algn="ctr">
              <a:lnSpc>
                <a:spcPct val="100000"/>
              </a:lnSpc>
              <a:spcBef>
                <a:spcPts val="0"/>
              </a:spcBef>
              <a:spcAft>
                <a:spcPts val="0"/>
              </a:spcAft>
              <a:buSzPts val="1800"/>
              <a:buNone/>
              <a:defRPr sz="1800"/>
            </a:lvl8pPr>
            <a:lvl9pPr lvl="8" rtl="0" algn="ctr">
              <a:lnSpc>
                <a:spcPct val="100000"/>
              </a:lnSpc>
              <a:spcBef>
                <a:spcPts val="0"/>
              </a:spcBef>
              <a:spcAft>
                <a:spcPts val="0"/>
              </a:spcAft>
              <a:buSzPts val="1800"/>
              <a:buNone/>
              <a:defRPr sz="1800"/>
            </a:lvl9pPr>
          </a:lstStyle>
          <a:p/>
        </p:txBody>
      </p:sp>
      <p:sp>
        <p:nvSpPr>
          <p:cNvPr id="220" name="Google Shape;220;p25"/>
          <p:cNvSpPr txBox="1"/>
          <p:nvPr>
            <p:ph idx="2" type="title"/>
          </p:nvPr>
        </p:nvSpPr>
        <p:spPr>
          <a:xfrm>
            <a:off x="1399350" y="1767275"/>
            <a:ext cx="3847200" cy="345900"/>
          </a:xfrm>
          <a:prstGeom prst="rect">
            <a:avLst/>
          </a:prstGeom>
        </p:spPr>
        <p:txBody>
          <a:bodyPr anchorCtr="0" anchor="ctr" bIns="91425" lIns="91425" spcFirstLastPara="1" rIns="91425" wrap="square" tIns="91425">
            <a:noAutofit/>
          </a:bodyPr>
          <a:lstStyle>
            <a:lvl1pPr lvl="0" rtl="0">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221" name="Google Shape;221;p25"/>
          <p:cNvSpPr txBox="1"/>
          <p:nvPr/>
        </p:nvSpPr>
        <p:spPr>
          <a:xfrm>
            <a:off x="1399350" y="3376678"/>
            <a:ext cx="3201000" cy="692700"/>
          </a:xfrm>
          <a:prstGeom prst="rect">
            <a:avLst/>
          </a:prstGeom>
          <a:noFill/>
          <a:ln>
            <a:noFill/>
          </a:ln>
        </p:spPr>
        <p:txBody>
          <a:bodyPr anchorCtr="0" anchor="t" bIns="91425" lIns="91425" spcFirstLastPara="1" rIns="91425" wrap="square" tIns="91425">
            <a:spAutoFit/>
          </a:bodyPr>
          <a:lstStyle/>
          <a:p>
            <a:pPr indent="0" lvl="0" marL="0" rtl="0" algn="l">
              <a:spcBef>
                <a:spcPts val="300"/>
              </a:spcBef>
              <a:spcAft>
                <a:spcPts val="0"/>
              </a:spcAft>
              <a:buNone/>
            </a:pPr>
            <a:r>
              <a:rPr lang="en" sz="1100">
                <a:solidFill>
                  <a:schemeClr val="dk1"/>
                </a:solidFill>
                <a:latin typeface="Source Sans Pro"/>
                <a:ea typeface="Source Sans Pro"/>
                <a:cs typeface="Source Sans Pro"/>
                <a:sym typeface="Source Sans Pro"/>
              </a:rPr>
              <a:t>CREDITS: This presentation template was created by </a:t>
            </a:r>
            <a:r>
              <a:rPr b="1" lang="en" sz="1100">
                <a:solidFill>
                  <a:schemeClr val="dk1"/>
                </a:solidFill>
                <a:uFill>
                  <a:noFill/>
                </a:uFill>
                <a:latin typeface="Source Sans Pro"/>
                <a:ea typeface="Source Sans Pro"/>
                <a:cs typeface="Source Sans Pro"/>
                <a:sym typeface="Source Sans Pro"/>
                <a:hlinkClick r:id="rId2">
                  <a:extLst>
                    <a:ext uri="{A12FA001-AC4F-418D-AE19-62706E023703}">
                      <ahyp:hlinkClr val="tx"/>
                    </a:ext>
                  </a:extLst>
                </a:hlinkClick>
              </a:rPr>
              <a:t>Slidesgo</a:t>
            </a:r>
            <a:r>
              <a:rPr lang="en" sz="1100">
                <a:solidFill>
                  <a:schemeClr val="dk1"/>
                </a:solidFill>
                <a:latin typeface="Source Sans Pro"/>
                <a:ea typeface="Source Sans Pro"/>
                <a:cs typeface="Source Sans Pro"/>
                <a:sym typeface="Source Sans Pro"/>
              </a:rPr>
              <a:t>, including icons by </a:t>
            </a:r>
            <a:r>
              <a:rPr b="1" lang="en" sz="1100">
                <a:solidFill>
                  <a:schemeClr val="dk1"/>
                </a:solidFill>
                <a:uFill>
                  <a:noFill/>
                </a:uFill>
                <a:latin typeface="Source Sans Pro"/>
                <a:ea typeface="Source Sans Pro"/>
                <a:cs typeface="Source Sans Pro"/>
                <a:sym typeface="Source Sans Pro"/>
                <a:hlinkClick r:id="rId3">
                  <a:extLst>
                    <a:ext uri="{A12FA001-AC4F-418D-AE19-62706E023703}">
                      <ahyp:hlinkClr val="tx"/>
                    </a:ext>
                  </a:extLst>
                </a:hlinkClick>
              </a:rPr>
              <a:t>Flaticon</a:t>
            </a:r>
            <a:r>
              <a:rPr lang="en" sz="1100">
                <a:solidFill>
                  <a:schemeClr val="dk1"/>
                </a:solidFill>
                <a:latin typeface="Source Sans Pro"/>
                <a:ea typeface="Source Sans Pro"/>
                <a:cs typeface="Source Sans Pro"/>
                <a:sym typeface="Source Sans Pro"/>
              </a:rPr>
              <a:t>, infographics &amp; images by </a:t>
            </a:r>
            <a:r>
              <a:rPr b="1" lang="en" sz="1100">
                <a:solidFill>
                  <a:schemeClr val="dk1"/>
                </a:solidFill>
                <a:uFill>
                  <a:noFill/>
                </a:uFill>
                <a:latin typeface="Source Sans Pro"/>
                <a:ea typeface="Source Sans Pro"/>
                <a:cs typeface="Source Sans Pro"/>
                <a:sym typeface="Source Sans Pro"/>
                <a:hlinkClick r:id="rId4">
                  <a:extLst>
                    <a:ext uri="{A12FA001-AC4F-418D-AE19-62706E023703}">
                      <ahyp:hlinkClr val="tx"/>
                    </a:ext>
                  </a:extLst>
                </a:hlinkClick>
              </a:rPr>
              <a:t>Freepik</a:t>
            </a:r>
            <a:endParaRPr b="1" sz="1100">
              <a:solidFill>
                <a:schemeClr val="dk1"/>
              </a:solidFill>
              <a:latin typeface="Source Sans Pro"/>
              <a:ea typeface="Source Sans Pro"/>
              <a:cs typeface="Source Sans Pro"/>
              <a:sym typeface="Source Sans Pro"/>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222" name="Shape 222"/>
        <p:cNvGrpSpPr/>
        <p:nvPr/>
      </p:nvGrpSpPr>
      <p:grpSpPr>
        <a:xfrm>
          <a:off x="0" y="0"/>
          <a:ext cx="0" cy="0"/>
          <a:chOff x="0" y="0"/>
          <a:chExt cx="0" cy="0"/>
        </a:xfrm>
      </p:grpSpPr>
      <p:sp>
        <p:nvSpPr>
          <p:cNvPr id="223" name="Google Shape;223;p26"/>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26"/>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225" name="Google Shape;225;p26"/>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226" name="Google Shape;226;p26"/>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LANK_1_1_1_1_1_1_1_1">
    <p:spTree>
      <p:nvGrpSpPr>
        <p:cNvPr id="227" name="Shape 227"/>
        <p:cNvGrpSpPr/>
        <p:nvPr/>
      </p:nvGrpSpPr>
      <p:grpSpPr>
        <a:xfrm>
          <a:off x="0" y="0"/>
          <a:ext cx="0" cy="0"/>
          <a:chOff x="0" y="0"/>
          <a:chExt cx="0" cy="0"/>
        </a:xfrm>
      </p:grpSpPr>
      <p:sp>
        <p:nvSpPr>
          <p:cNvPr id="228" name="Google Shape;228;p27"/>
          <p:cNvSpPr/>
          <p:nvPr/>
        </p:nvSpPr>
        <p:spPr>
          <a:xfrm>
            <a:off x="420925" y="535150"/>
            <a:ext cx="39774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9" name="Google Shape;229;p27"/>
          <p:cNvSpPr/>
          <p:nvPr/>
        </p:nvSpPr>
        <p:spPr>
          <a:xfrm>
            <a:off x="4745825" y="535150"/>
            <a:ext cx="39774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p27"/>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231" name="Google Shape;231;p27"/>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232" name="Google Shape;232;p27"/>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7" name="Shape 27"/>
        <p:cNvGrpSpPr/>
        <p:nvPr/>
      </p:nvGrpSpPr>
      <p:grpSpPr>
        <a:xfrm>
          <a:off x="0" y="0"/>
          <a:ext cx="0" cy="0"/>
          <a:chOff x="0" y="0"/>
          <a:chExt cx="0" cy="0"/>
        </a:xfrm>
      </p:grpSpPr>
      <p:sp>
        <p:nvSpPr>
          <p:cNvPr id="28" name="Google Shape;28;p4"/>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4"/>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30" name="Google Shape;30;p4"/>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31" name="Google Shape;31;p4"/>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32" name="Google Shape;32;p4"/>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33" name="Google Shape;33;p4"/>
          <p:cNvSpPr txBox="1"/>
          <p:nvPr>
            <p:ph idx="1" type="body"/>
          </p:nvPr>
        </p:nvSpPr>
        <p:spPr>
          <a:xfrm>
            <a:off x="720000" y="1152475"/>
            <a:ext cx="7624500" cy="3416400"/>
          </a:xfrm>
          <a:prstGeom prst="rect">
            <a:avLst/>
          </a:prstGeom>
        </p:spPr>
        <p:txBody>
          <a:bodyPr anchorCtr="0" anchor="t" bIns="91425" lIns="91425" spcFirstLastPara="1" rIns="91425" wrap="square" tIns="91425">
            <a:noAutofit/>
          </a:bodyPr>
          <a:lstStyle>
            <a:lvl1pPr indent="-317500" lvl="0" marL="457200" rtl="0">
              <a:lnSpc>
                <a:spcPct val="115000"/>
              </a:lnSpc>
              <a:spcBef>
                <a:spcPts val="0"/>
              </a:spcBef>
              <a:spcAft>
                <a:spcPts val="0"/>
              </a:spcAft>
              <a:buClr>
                <a:srgbClr val="434343"/>
              </a:buClr>
              <a:buSzPts val="1400"/>
              <a:buAutoNum type="arabicPeriod"/>
              <a:defRPr sz="1200">
                <a:solidFill>
                  <a:srgbClr val="434343"/>
                </a:solidFill>
              </a:defRPr>
            </a:lvl1pPr>
            <a:lvl2pPr indent="-317500" lvl="1" marL="914400" rtl="0">
              <a:lnSpc>
                <a:spcPct val="115000"/>
              </a:lnSpc>
              <a:spcBef>
                <a:spcPts val="0"/>
              </a:spcBef>
              <a:spcAft>
                <a:spcPts val="0"/>
              </a:spcAft>
              <a:buClr>
                <a:srgbClr val="434343"/>
              </a:buClr>
              <a:buSzPts val="1400"/>
              <a:buAutoNum type="alphaLcPeriod"/>
              <a:defRPr>
                <a:solidFill>
                  <a:srgbClr val="434343"/>
                </a:solidFill>
              </a:defRPr>
            </a:lvl2pPr>
            <a:lvl3pPr indent="-317500" lvl="2" marL="1371600" rtl="0">
              <a:lnSpc>
                <a:spcPct val="115000"/>
              </a:lnSpc>
              <a:spcBef>
                <a:spcPts val="0"/>
              </a:spcBef>
              <a:spcAft>
                <a:spcPts val="0"/>
              </a:spcAft>
              <a:buClr>
                <a:srgbClr val="434343"/>
              </a:buClr>
              <a:buSzPts val="1400"/>
              <a:buAutoNum type="romanLcPeriod"/>
              <a:defRPr>
                <a:solidFill>
                  <a:srgbClr val="434343"/>
                </a:solidFill>
              </a:defRPr>
            </a:lvl3pPr>
            <a:lvl4pPr indent="-317500" lvl="3" marL="1828800" rtl="0">
              <a:lnSpc>
                <a:spcPct val="115000"/>
              </a:lnSpc>
              <a:spcBef>
                <a:spcPts val="0"/>
              </a:spcBef>
              <a:spcAft>
                <a:spcPts val="0"/>
              </a:spcAft>
              <a:buClr>
                <a:srgbClr val="434343"/>
              </a:buClr>
              <a:buSzPts val="1400"/>
              <a:buAutoNum type="arabicPeriod"/>
              <a:defRPr>
                <a:solidFill>
                  <a:srgbClr val="434343"/>
                </a:solidFill>
              </a:defRPr>
            </a:lvl4pPr>
            <a:lvl5pPr indent="-317500" lvl="4" marL="2286000" rtl="0">
              <a:lnSpc>
                <a:spcPct val="115000"/>
              </a:lnSpc>
              <a:spcBef>
                <a:spcPts val="0"/>
              </a:spcBef>
              <a:spcAft>
                <a:spcPts val="0"/>
              </a:spcAft>
              <a:buClr>
                <a:srgbClr val="434343"/>
              </a:buClr>
              <a:buSzPts val="1400"/>
              <a:buAutoNum type="alphaLcPeriod"/>
              <a:defRPr>
                <a:solidFill>
                  <a:srgbClr val="434343"/>
                </a:solidFill>
              </a:defRPr>
            </a:lvl5pPr>
            <a:lvl6pPr indent="-317500" lvl="5" marL="2743200" rtl="0">
              <a:lnSpc>
                <a:spcPct val="115000"/>
              </a:lnSpc>
              <a:spcBef>
                <a:spcPts val="0"/>
              </a:spcBef>
              <a:spcAft>
                <a:spcPts val="0"/>
              </a:spcAft>
              <a:buClr>
                <a:srgbClr val="434343"/>
              </a:buClr>
              <a:buSzPts val="1400"/>
              <a:buAutoNum type="romanLcPeriod"/>
              <a:defRPr>
                <a:solidFill>
                  <a:srgbClr val="434343"/>
                </a:solidFill>
              </a:defRPr>
            </a:lvl6pPr>
            <a:lvl7pPr indent="-317500" lvl="6" marL="3200400" rtl="0">
              <a:lnSpc>
                <a:spcPct val="115000"/>
              </a:lnSpc>
              <a:spcBef>
                <a:spcPts val="0"/>
              </a:spcBef>
              <a:spcAft>
                <a:spcPts val="0"/>
              </a:spcAft>
              <a:buClr>
                <a:srgbClr val="434343"/>
              </a:buClr>
              <a:buSzPts val="1400"/>
              <a:buAutoNum type="arabicPeriod"/>
              <a:defRPr>
                <a:solidFill>
                  <a:srgbClr val="434343"/>
                </a:solidFill>
              </a:defRPr>
            </a:lvl7pPr>
            <a:lvl8pPr indent="-317500" lvl="7" marL="3657600" rtl="0">
              <a:lnSpc>
                <a:spcPct val="115000"/>
              </a:lnSpc>
              <a:spcBef>
                <a:spcPts val="0"/>
              </a:spcBef>
              <a:spcAft>
                <a:spcPts val="0"/>
              </a:spcAft>
              <a:buClr>
                <a:srgbClr val="434343"/>
              </a:buClr>
              <a:buSzPts val="1400"/>
              <a:buAutoNum type="alphaLcPeriod"/>
              <a:defRPr>
                <a:solidFill>
                  <a:srgbClr val="434343"/>
                </a:solidFill>
              </a:defRPr>
            </a:lvl8pPr>
            <a:lvl9pPr indent="-317500" lvl="8" marL="4114800" rtl="0">
              <a:lnSpc>
                <a:spcPct val="115000"/>
              </a:lnSpc>
              <a:spcBef>
                <a:spcPts val="0"/>
              </a:spcBef>
              <a:spcAft>
                <a:spcPts val="0"/>
              </a:spcAft>
              <a:buClr>
                <a:srgbClr val="434343"/>
              </a:buClr>
              <a:buSzPts val="1400"/>
              <a:buAutoNum type="romanLcPeriod"/>
              <a:defRPr>
                <a:solidFill>
                  <a:srgbClr val="434343"/>
                </a:solidFil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4" name="Shape 34"/>
        <p:cNvGrpSpPr/>
        <p:nvPr/>
      </p:nvGrpSpPr>
      <p:grpSpPr>
        <a:xfrm>
          <a:off x="0" y="0"/>
          <a:ext cx="0" cy="0"/>
          <a:chOff x="0" y="0"/>
          <a:chExt cx="0" cy="0"/>
        </a:xfrm>
      </p:grpSpPr>
      <p:sp>
        <p:nvSpPr>
          <p:cNvPr id="35" name="Google Shape;35;p5"/>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5"/>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37" name="Google Shape;37;p5"/>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38" name="Google Shape;38;p5"/>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39" name="Google Shape;39;p5"/>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40" name="Google Shape;40;p5"/>
          <p:cNvSpPr txBox="1"/>
          <p:nvPr>
            <p:ph idx="2" type="title"/>
          </p:nvPr>
        </p:nvSpPr>
        <p:spPr>
          <a:xfrm>
            <a:off x="5120240" y="2905044"/>
            <a:ext cx="2539200" cy="345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41" name="Google Shape;41;p5"/>
          <p:cNvSpPr txBox="1"/>
          <p:nvPr>
            <p:ph idx="1" type="subTitle"/>
          </p:nvPr>
        </p:nvSpPr>
        <p:spPr>
          <a:xfrm>
            <a:off x="5120246" y="3284693"/>
            <a:ext cx="2539200" cy="850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2" name="Google Shape;42;p5"/>
          <p:cNvSpPr txBox="1"/>
          <p:nvPr>
            <p:ph idx="3" type="title"/>
          </p:nvPr>
        </p:nvSpPr>
        <p:spPr>
          <a:xfrm>
            <a:off x="1484550" y="2905044"/>
            <a:ext cx="2539200" cy="3459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1800"/>
              <a:buNone/>
              <a:defRPr sz="1800"/>
            </a:lvl1pPr>
            <a:lvl2pPr lvl="1" rtl="0" algn="ctr">
              <a:spcBef>
                <a:spcPts val="0"/>
              </a:spcBef>
              <a:spcAft>
                <a:spcPts val="0"/>
              </a:spcAft>
              <a:buSzPts val="1800"/>
              <a:buNone/>
              <a:defRPr sz="1800"/>
            </a:lvl2pPr>
            <a:lvl3pPr lvl="2" rtl="0" algn="ctr">
              <a:spcBef>
                <a:spcPts val="0"/>
              </a:spcBef>
              <a:spcAft>
                <a:spcPts val="0"/>
              </a:spcAft>
              <a:buSzPts val="1800"/>
              <a:buNone/>
              <a:defRPr sz="1800"/>
            </a:lvl3pPr>
            <a:lvl4pPr lvl="3" rtl="0" algn="ctr">
              <a:spcBef>
                <a:spcPts val="0"/>
              </a:spcBef>
              <a:spcAft>
                <a:spcPts val="0"/>
              </a:spcAft>
              <a:buSzPts val="1800"/>
              <a:buNone/>
              <a:defRPr sz="1800"/>
            </a:lvl4pPr>
            <a:lvl5pPr lvl="4" rtl="0" algn="ctr">
              <a:spcBef>
                <a:spcPts val="0"/>
              </a:spcBef>
              <a:spcAft>
                <a:spcPts val="0"/>
              </a:spcAft>
              <a:buSzPts val="1800"/>
              <a:buNone/>
              <a:defRPr sz="1800"/>
            </a:lvl5pPr>
            <a:lvl6pPr lvl="5" rtl="0" algn="ctr">
              <a:spcBef>
                <a:spcPts val="0"/>
              </a:spcBef>
              <a:spcAft>
                <a:spcPts val="0"/>
              </a:spcAft>
              <a:buSzPts val="1800"/>
              <a:buNone/>
              <a:defRPr sz="1800"/>
            </a:lvl6pPr>
            <a:lvl7pPr lvl="6" rtl="0" algn="ctr">
              <a:spcBef>
                <a:spcPts val="0"/>
              </a:spcBef>
              <a:spcAft>
                <a:spcPts val="0"/>
              </a:spcAft>
              <a:buSzPts val="1800"/>
              <a:buNone/>
              <a:defRPr sz="1800"/>
            </a:lvl7pPr>
            <a:lvl8pPr lvl="7" rtl="0" algn="ctr">
              <a:spcBef>
                <a:spcPts val="0"/>
              </a:spcBef>
              <a:spcAft>
                <a:spcPts val="0"/>
              </a:spcAft>
              <a:buSzPts val="1800"/>
              <a:buNone/>
              <a:defRPr sz="1800"/>
            </a:lvl8pPr>
            <a:lvl9pPr lvl="8" rtl="0" algn="ctr">
              <a:spcBef>
                <a:spcPts val="0"/>
              </a:spcBef>
              <a:spcAft>
                <a:spcPts val="0"/>
              </a:spcAft>
              <a:buSzPts val="1800"/>
              <a:buNone/>
              <a:defRPr sz="1800"/>
            </a:lvl9pPr>
          </a:lstStyle>
          <a:p/>
        </p:txBody>
      </p:sp>
      <p:sp>
        <p:nvSpPr>
          <p:cNvPr id="43" name="Google Shape;43;p5"/>
          <p:cNvSpPr txBox="1"/>
          <p:nvPr>
            <p:ph idx="4" type="subTitle"/>
          </p:nvPr>
        </p:nvSpPr>
        <p:spPr>
          <a:xfrm>
            <a:off x="1484550" y="3284693"/>
            <a:ext cx="2539200" cy="8508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p6"/>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6"/>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47" name="Google Shape;47;p6"/>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48" name="Google Shape;48;p6"/>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49" name="Google Shape;49;p6"/>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0" name="Shape 50"/>
        <p:cNvGrpSpPr/>
        <p:nvPr/>
      </p:nvGrpSpPr>
      <p:grpSpPr>
        <a:xfrm>
          <a:off x="0" y="0"/>
          <a:ext cx="0" cy="0"/>
          <a:chOff x="0" y="0"/>
          <a:chExt cx="0" cy="0"/>
        </a:xfrm>
      </p:grpSpPr>
      <p:sp>
        <p:nvSpPr>
          <p:cNvPr id="51" name="Google Shape;51;p7"/>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7"/>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53" name="Google Shape;53;p7"/>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54" name="Google Shape;54;p7"/>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55" name="Google Shape;55;p7"/>
          <p:cNvSpPr txBox="1"/>
          <p:nvPr>
            <p:ph idx="1" type="body"/>
          </p:nvPr>
        </p:nvSpPr>
        <p:spPr>
          <a:xfrm>
            <a:off x="5221900" y="2504688"/>
            <a:ext cx="2488200" cy="1155300"/>
          </a:xfrm>
          <a:prstGeom prst="rect">
            <a:avLst/>
          </a:prstGeom>
        </p:spPr>
        <p:txBody>
          <a:bodyPr anchorCtr="0" anchor="t" bIns="91425" lIns="91425" spcFirstLastPara="1" rIns="91425" wrap="square" tIns="91425">
            <a:noAutofit/>
          </a:bodyPr>
          <a:lstStyle>
            <a:lvl1pPr indent="-317500" lvl="0" marL="457200" rtl="0">
              <a:lnSpc>
                <a:spcPct val="115000"/>
              </a:lnSpc>
              <a:spcBef>
                <a:spcPts val="0"/>
              </a:spcBef>
              <a:spcAft>
                <a:spcPts val="0"/>
              </a:spcAft>
              <a:buClr>
                <a:srgbClr val="434343"/>
              </a:buClr>
              <a:buSzPts val="1400"/>
              <a:buChar char="●"/>
              <a:defRPr sz="1400">
                <a:solidFill>
                  <a:srgbClr val="434343"/>
                </a:solidFill>
              </a:defRPr>
            </a:lvl1pPr>
            <a:lvl2pPr indent="-317500" lvl="1" marL="914400" rtl="0">
              <a:lnSpc>
                <a:spcPct val="115000"/>
              </a:lnSpc>
              <a:spcBef>
                <a:spcPts val="0"/>
              </a:spcBef>
              <a:spcAft>
                <a:spcPts val="0"/>
              </a:spcAft>
              <a:buClr>
                <a:srgbClr val="434343"/>
              </a:buClr>
              <a:buSzPts val="1400"/>
              <a:buChar char="○"/>
              <a:defRPr>
                <a:solidFill>
                  <a:srgbClr val="434343"/>
                </a:solidFill>
              </a:defRPr>
            </a:lvl2pPr>
            <a:lvl3pPr indent="-317500" lvl="2" marL="1371600" rtl="0">
              <a:lnSpc>
                <a:spcPct val="115000"/>
              </a:lnSpc>
              <a:spcBef>
                <a:spcPts val="0"/>
              </a:spcBef>
              <a:spcAft>
                <a:spcPts val="0"/>
              </a:spcAft>
              <a:buClr>
                <a:srgbClr val="434343"/>
              </a:buClr>
              <a:buSzPts val="1400"/>
              <a:buChar char="■"/>
              <a:defRPr>
                <a:solidFill>
                  <a:srgbClr val="434343"/>
                </a:solidFill>
              </a:defRPr>
            </a:lvl3pPr>
            <a:lvl4pPr indent="-317500" lvl="3" marL="1828800" rtl="0">
              <a:lnSpc>
                <a:spcPct val="115000"/>
              </a:lnSpc>
              <a:spcBef>
                <a:spcPts val="0"/>
              </a:spcBef>
              <a:spcAft>
                <a:spcPts val="0"/>
              </a:spcAft>
              <a:buClr>
                <a:srgbClr val="434343"/>
              </a:buClr>
              <a:buSzPts val="1400"/>
              <a:buChar char="●"/>
              <a:defRPr>
                <a:solidFill>
                  <a:srgbClr val="434343"/>
                </a:solidFill>
              </a:defRPr>
            </a:lvl4pPr>
            <a:lvl5pPr indent="-317500" lvl="4" marL="2286000" rtl="0">
              <a:lnSpc>
                <a:spcPct val="115000"/>
              </a:lnSpc>
              <a:spcBef>
                <a:spcPts val="0"/>
              </a:spcBef>
              <a:spcAft>
                <a:spcPts val="0"/>
              </a:spcAft>
              <a:buClr>
                <a:srgbClr val="434343"/>
              </a:buClr>
              <a:buSzPts val="1400"/>
              <a:buChar char="○"/>
              <a:defRPr>
                <a:solidFill>
                  <a:srgbClr val="434343"/>
                </a:solidFill>
              </a:defRPr>
            </a:lvl5pPr>
            <a:lvl6pPr indent="-317500" lvl="5" marL="2743200" rtl="0">
              <a:lnSpc>
                <a:spcPct val="115000"/>
              </a:lnSpc>
              <a:spcBef>
                <a:spcPts val="0"/>
              </a:spcBef>
              <a:spcAft>
                <a:spcPts val="0"/>
              </a:spcAft>
              <a:buClr>
                <a:srgbClr val="434343"/>
              </a:buClr>
              <a:buSzPts val="1400"/>
              <a:buChar char="■"/>
              <a:defRPr>
                <a:solidFill>
                  <a:srgbClr val="434343"/>
                </a:solidFill>
              </a:defRPr>
            </a:lvl6pPr>
            <a:lvl7pPr indent="-317500" lvl="6" marL="3200400" rtl="0">
              <a:lnSpc>
                <a:spcPct val="115000"/>
              </a:lnSpc>
              <a:spcBef>
                <a:spcPts val="0"/>
              </a:spcBef>
              <a:spcAft>
                <a:spcPts val="0"/>
              </a:spcAft>
              <a:buClr>
                <a:srgbClr val="434343"/>
              </a:buClr>
              <a:buSzPts val="1400"/>
              <a:buChar char="●"/>
              <a:defRPr>
                <a:solidFill>
                  <a:srgbClr val="434343"/>
                </a:solidFill>
              </a:defRPr>
            </a:lvl7pPr>
            <a:lvl8pPr indent="-317500" lvl="7" marL="3657600" rtl="0">
              <a:lnSpc>
                <a:spcPct val="115000"/>
              </a:lnSpc>
              <a:spcBef>
                <a:spcPts val="0"/>
              </a:spcBef>
              <a:spcAft>
                <a:spcPts val="0"/>
              </a:spcAft>
              <a:buClr>
                <a:srgbClr val="434343"/>
              </a:buClr>
              <a:buSzPts val="1400"/>
              <a:buChar char="○"/>
              <a:defRPr>
                <a:solidFill>
                  <a:srgbClr val="434343"/>
                </a:solidFill>
              </a:defRPr>
            </a:lvl8pPr>
            <a:lvl9pPr indent="-317500" lvl="8" marL="4114800" rtl="0">
              <a:lnSpc>
                <a:spcPct val="115000"/>
              </a:lnSpc>
              <a:spcBef>
                <a:spcPts val="0"/>
              </a:spcBef>
              <a:spcAft>
                <a:spcPts val="0"/>
              </a:spcAft>
              <a:buClr>
                <a:srgbClr val="434343"/>
              </a:buClr>
              <a:buSzPts val="1400"/>
              <a:buChar char="■"/>
              <a:defRPr>
                <a:solidFill>
                  <a:srgbClr val="434343"/>
                </a:solidFill>
              </a:defRPr>
            </a:lvl9pPr>
          </a:lstStyle>
          <a:p/>
        </p:txBody>
      </p:sp>
      <p:sp>
        <p:nvSpPr>
          <p:cNvPr id="56" name="Google Shape;56;p7"/>
          <p:cNvSpPr txBox="1"/>
          <p:nvPr>
            <p:ph type="title"/>
          </p:nvPr>
        </p:nvSpPr>
        <p:spPr>
          <a:xfrm>
            <a:off x="5326450" y="2003262"/>
            <a:ext cx="2122200" cy="3834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18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
        <p:nvSpPr>
          <p:cNvPr id="57" name="Google Shape;57;p7"/>
          <p:cNvSpPr txBox="1"/>
          <p:nvPr>
            <p:ph idx="2" type="title"/>
          </p:nvPr>
        </p:nvSpPr>
        <p:spPr>
          <a:xfrm>
            <a:off x="720000" y="535150"/>
            <a:ext cx="7704000" cy="572700"/>
          </a:xfrm>
          <a:prstGeom prst="rect">
            <a:avLst/>
          </a:prstGeom>
        </p:spPr>
        <p:txBody>
          <a:bodyPr anchorCtr="0" anchor="ctr" bIns="91425" lIns="91425" spcFirstLastPara="1" rIns="91425" wrap="square" tIns="91425">
            <a:noAutofit/>
          </a:bodyPr>
          <a:lstStyle>
            <a:lvl1pPr lvl="0" rtl="0">
              <a:spcBef>
                <a:spcPts val="0"/>
              </a:spcBef>
              <a:spcAft>
                <a:spcPts val="0"/>
              </a:spcAft>
              <a:buSzPts val="2600"/>
              <a:buNone/>
              <a:defRPr b="1" sz="3000"/>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8" name="Shape 58"/>
        <p:cNvGrpSpPr/>
        <p:nvPr/>
      </p:nvGrpSpPr>
      <p:grpSpPr>
        <a:xfrm>
          <a:off x="0" y="0"/>
          <a:ext cx="0" cy="0"/>
          <a:chOff x="0" y="0"/>
          <a:chExt cx="0" cy="0"/>
        </a:xfrm>
      </p:grpSpPr>
      <p:sp>
        <p:nvSpPr>
          <p:cNvPr id="59" name="Google Shape;59;p8"/>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 name="Google Shape;60;p8"/>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61" name="Google Shape;61;p8"/>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62" name="Google Shape;62;p8"/>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63" name="Google Shape;63;p8"/>
          <p:cNvSpPr txBox="1"/>
          <p:nvPr>
            <p:ph type="title"/>
          </p:nvPr>
        </p:nvSpPr>
        <p:spPr>
          <a:xfrm>
            <a:off x="713550" y="1307100"/>
            <a:ext cx="4461300" cy="2529300"/>
          </a:xfrm>
          <a:prstGeom prst="rect">
            <a:avLst/>
          </a:prstGeom>
        </p:spPr>
        <p:txBody>
          <a:bodyPr anchorCtr="0" anchor="ctr" bIns="91425" lIns="91425" spcFirstLastPara="1" rIns="91425" wrap="square" tIns="91425">
            <a:noAutofit/>
          </a:bodyPr>
          <a:lstStyle>
            <a:lvl1pPr lvl="0" algn="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4" name="Shape 64"/>
        <p:cNvGrpSpPr/>
        <p:nvPr/>
      </p:nvGrpSpPr>
      <p:grpSpPr>
        <a:xfrm>
          <a:off x="0" y="0"/>
          <a:ext cx="0" cy="0"/>
          <a:chOff x="0" y="0"/>
          <a:chExt cx="0" cy="0"/>
        </a:xfrm>
      </p:grpSpPr>
      <p:sp>
        <p:nvSpPr>
          <p:cNvPr id="65" name="Google Shape;65;p9"/>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9"/>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67" name="Google Shape;67;p9"/>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68" name="Google Shape;68;p9"/>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69" name="Google Shape;69;p9"/>
          <p:cNvSpPr txBox="1"/>
          <p:nvPr>
            <p:ph type="title"/>
          </p:nvPr>
        </p:nvSpPr>
        <p:spPr>
          <a:xfrm>
            <a:off x="1071888" y="1441013"/>
            <a:ext cx="3196800" cy="5985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70" name="Google Shape;70;p9"/>
          <p:cNvSpPr txBox="1"/>
          <p:nvPr>
            <p:ph idx="1" type="subTitle"/>
          </p:nvPr>
        </p:nvSpPr>
        <p:spPr>
          <a:xfrm>
            <a:off x="1231800" y="2136175"/>
            <a:ext cx="2877000" cy="15663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71" name="Shape 71"/>
        <p:cNvGrpSpPr/>
        <p:nvPr/>
      </p:nvGrpSpPr>
      <p:grpSpPr>
        <a:xfrm>
          <a:off x="0" y="0"/>
          <a:ext cx="0" cy="0"/>
          <a:chOff x="0" y="0"/>
          <a:chExt cx="0" cy="0"/>
        </a:xfrm>
      </p:grpSpPr>
      <p:sp>
        <p:nvSpPr>
          <p:cNvPr id="72" name="Google Shape;72;p10"/>
          <p:cNvSpPr/>
          <p:nvPr/>
        </p:nvSpPr>
        <p:spPr>
          <a:xfrm>
            <a:off x="420925" y="535150"/>
            <a:ext cx="8262600" cy="41946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0"/>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cxnSp>
        <p:nvCxnSpPr>
          <p:cNvPr id="74" name="Google Shape;74;p10"/>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75" name="Google Shape;75;p10"/>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sp>
        <p:nvSpPr>
          <p:cNvPr id="76" name="Google Shape;76;p10"/>
          <p:cNvSpPr txBox="1"/>
          <p:nvPr>
            <p:ph type="title"/>
          </p:nvPr>
        </p:nvSpPr>
        <p:spPr>
          <a:xfrm>
            <a:off x="808875" y="993900"/>
            <a:ext cx="3989700" cy="1677300"/>
          </a:xfrm>
          <a:prstGeom prst="rect">
            <a:avLst/>
          </a:prstGeom>
        </p:spPr>
        <p:txBody>
          <a:bodyPr anchorCtr="0" anchor="ctr"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7"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dk2"/>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550" y="521225"/>
            <a:ext cx="76014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1pPr>
            <a:lvl2pPr lvl="1"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2pPr>
            <a:lvl3pPr lvl="2"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3pPr>
            <a:lvl4pPr lvl="3"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4pPr>
            <a:lvl5pPr lvl="4"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5pPr>
            <a:lvl6pPr lvl="5"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6pPr>
            <a:lvl7pPr lvl="6"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7pPr>
            <a:lvl8pPr lvl="7"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8pPr>
            <a:lvl9pPr lvl="8" rtl="0">
              <a:spcBef>
                <a:spcPts val="0"/>
              </a:spcBef>
              <a:spcAft>
                <a:spcPts val="0"/>
              </a:spcAft>
              <a:buClr>
                <a:schemeClr val="dk1"/>
              </a:buClr>
              <a:buSzPts val="3000"/>
              <a:buFont typeface="Bitter"/>
              <a:buNone/>
              <a:defRPr b="1" sz="3000">
                <a:solidFill>
                  <a:schemeClr val="dk1"/>
                </a:solidFill>
                <a:latin typeface="Bitter"/>
                <a:ea typeface="Bitter"/>
                <a:cs typeface="Bitter"/>
                <a:sym typeface="Bitter"/>
              </a:defRPr>
            </a:lvl9pPr>
          </a:lstStyle>
          <a:p/>
        </p:txBody>
      </p:sp>
      <p:sp>
        <p:nvSpPr>
          <p:cNvPr id="7" name="Google Shape;7;p1"/>
          <p:cNvSpPr txBox="1"/>
          <p:nvPr>
            <p:ph idx="12" type="sldNum"/>
          </p:nvPr>
        </p:nvSpPr>
        <p:spPr>
          <a:xfrm>
            <a:off x="8404384" y="4673651"/>
            <a:ext cx="548700" cy="393600"/>
          </a:xfrm>
          <a:prstGeom prst="rect">
            <a:avLst/>
          </a:prstGeom>
          <a:noFill/>
          <a:ln>
            <a:noFill/>
          </a:ln>
        </p:spPr>
        <p:txBody>
          <a:bodyPr anchorCtr="0" anchor="t" bIns="91425" lIns="91425" spcFirstLastPara="1" rIns="91425" wrap="square" tIns="91425">
            <a:noAutofit/>
          </a:bodyPr>
          <a:lstStyle>
            <a:lvl1pPr lvl="0" algn="r">
              <a:buNone/>
              <a:defRPr sz="1300">
                <a:solidFill>
                  <a:schemeClr val="dk2"/>
                </a:solidFill>
                <a:latin typeface="Bebas Neue"/>
                <a:ea typeface="Bebas Neue"/>
                <a:cs typeface="Bebas Neue"/>
                <a:sym typeface="Bebas Neue"/>
              </a:defRPr>
            </a:lvl1pPr>
            <a:lvl2pPr lvl="1" algn="r">
              <a:buNone/>
              <a:defRPr sz="1300">
                <a:solidFill>
                  <a:schemeClr val="dk2"/>
                </a:solidFill>
                <a:latin typeface="Bebas Neue"/>
                <a:ea typeface="Bebas Neue"/>
                <a:cs typeface="Bebas Neue"/>
                <a:sym typeface="Bebas Neue"/>
              </a:defRPr>
            </a:lvl2pPr>
            <a:lvl3pPr lvl="2" algn="r">
              <a:buNone/>
              <a:defRPr sz="1300">
                <a:solidFill>
                  <a:schemeClr val="dk2"/>
                </a:solidFill>
                <a:latin typeface="Bebas Neue"/>
                <a:ea typeface="Bebas Neue"/>
                <a:cs typeface="Bebas Neue"/>
                <a:sym typeface="Bebas Neue"/>
              </a:defRPr>
            </a:lvl3pPr>
            <a:lvl4pPr lvl="3" algn="r">
              <a:buNone/>
              <a:defRPr sz="1300">
                <a:solidFill>
                  <a:schemeClr val="dk2"/>
                </a:solidFill>
                <a:latin typeface="Bebas Neue"/>
                <a:ea typeface="Bebas Neue"/>
                <a:cs typeface="Bebas Neue"/>
                <a:sym typeface="Bebas Neue"/>
              </a:defRPr>
            </a:lvl4pPr>
            <a:lvl5pPr lvl="4" algn="r">
              <a:buNone/>
              <a:defRPr sz="1300">
                <a:solidFill>
                  <a:schemeClr val="dk2"/>
                </a:solidFill>
                <a:latin typeface="Bebas Neue"/>
                <a:ea typeface="Bebas Neue"/>
                <a:cs typeface="Bebas Neue"/>
                <a:sym typeface="Bebas Neue"/>
              </a:defRPr>
            </a:lvl5pPr>
            <a:lvl6pPr lvl="5" algn="r">
              <a:buNone/>
              <a:defRPr sz="1300">
                <a:solidFill>
                  <a:schemeClr val="dk2"/>
                </a:solidFill>
                <a:latin typeface="Bebas Neue"/>
                <a:ea typeface="Bebas Neue"/>
                <a:cs typeface="Bebas Neue"/>
                <a:sym typeface="Bebas Neue"/>
              </a:defRPr>
            </a:lvl6pPr>
            <a:lvl7pPr lvl="6" algn="r">
              <a:buNone/>
              <a:defRPr sz="1300">
                <a:solidFill>
                  <a:schemeClr val="dk2"/>
                </a:solidFill>
                <a:latin typeface="Bebas Neue"/>
                <a:ea typeface="Bebas Neue"/>
                <a:cs typeface="Bebas Neue"/>
                <a:sym typeface="Bebas Neue"/>
              </a:defRPr>
            </a:lvl7pPr>
            <a:lvl8pPr lvl="7" algn="r">
              <a:buNone/>
              <a:defRPr sz="1300">
                <a:solidFill>
                  <a:schemeClr val="dk2"/>
                </a:solidFill>
                <a:latin typeface="Bebas Neue"/>
                <a:ea typeface="Bebas Neue"/>
                <a:cs typeface="Bebas Neue"/>
                <a:sym typeface="Bebas Neue"/>
              </a:defRPr>
            </a:lvl8pPr>
            <a:lvl9pPr lvl="8" algn="r">
              <a:buNone/>
              <a:defRPr sz="1300">
                <a:solidFill>
                  <a:schemeClr val="dk2"/>
                </a:solidFill>
                <a:latin typeface="Bebas Neue"/>
                <a:ea typeface="Bebas Neue"/>
                <a:cs typeface="Bebas Neue"/>
                <a:sym typeface="Bebas Neue"/>
              </a:defRPr>
            </a:lvl9pPr>
          </a:lstStyle>
          <a:p>
            <a:pPr indent="0" lvl="0" marL="0" rtl="0" algn="r">
              <a:spcBef>
                <a:spcPts val="0"/>
              </a:spcBef>
              <a:spcAft>
                <a:spcPts val="0"/>
              </a:spcAft>
              <a:buNone/>
            </a:pPr>
            <a:fld id="{00000000-1234-1234-1234-123412341234}" type="slidenum">
              <a:rPr lang="en"/>
              <a:t>‹#›</a:t>
            </a:fld>
            <a:endParaRPr/>
          </a:p>
        </p:txBody>
      </p:sp>
      <p:sp>
        <p:nvSpPr>
          <p:cNvPr id="8" name="Google Shape;8;p1"/>
          <p:cNvSpPr txBox="1"/>
          <p:nvPr>
            <p:ph idx="1" type="body"/>
          </p:nvPr>
        </p:nvSpPr>
        <p:spPr>
          <a:xfrm>
            <a:off x="713550" y="1152475"/>
            <a:ext cx="7601400" cy="3416400"/>
          </a:xfrm>
          <a:prstGeom prst="rect">
            <a:avLst/>
          </a:prstGeom>
          <a:noFill/>
          <a:ln>
            <a:noFill/>
          </a:ln>
        </p:spPr>
        <p:txBody>
          <a:bodyPr anchorCtr="0" anchor="t" bIns="91425" lIns="91425" spcFirstLastPara="1" rIns="91425" wrap="square" tIns="91425">
            <a:noAutofit/>
          </a:bodyPr>
          <a:lstStyle>
            <a:lvl1pPr indent="-317500" lvl="0" marL="457200" rtl="0">
              <a:lnSpc>
                <a:spcPct val="115000"/>
              </a:lnSpc>
              <a:spcBef>
                <a:spcPts val="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1pPr>
            <a:lvl2pPr indent="-317500" lvl="1" marL="914400" rtl="0">
              <a:lnSpc>
                <a:spcPct val="115000"/>
              </a:lnSpc>
              <a:spcBef>
                <a:spcPts val="160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2pPr>
            <a:lvl3pPr indent="-317500" lvl="2" marL="1371600" rtl="0">
              <a:lnSpc>
                <a:spcPct val="115000"/>
              </a:lnSpc>
              <a:spcBef>
                <a:spcPts val="160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3pPr>
            <a:lvl4pPr indent="-317500" lvl="3" marL="1828800" rtl="0">
              <a:lnSpc>
                <a:spcPct val="115000"/>
              </a:lnSpc>
              <a:spcBef>
                <a:spcPts val="160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4pPr>
            <a:lvl5pPr indent="-317500" lvl="4" marL="2286000" rtl="0">
              <a:lnSpc>
                <a:spcPct val="115000"/>
              </a:lnSpc>
              <a:spcBef>
                <a:spcPts val="160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5pPr>
            <a:lvl6pPr indent="-317500" lvl="5" marL="2743200" rtl="0">
              <a:lnSpc>
                <a:spcPct val="115000"/>
              </a:lnSpc>
              <a:spcBef>
                <a:spcPts val="160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6pPr>
            <a:lvl7pPr indent="-317500" lvl="6" marL="3200400" rtl="0">
              <a:lnSpc>
                <a:spcPct val="115000"/>
              </a:lnSpc>
              <a:spcBef>
                <a:spcPts val="160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7pPr>
            <a:lvl8pPr indent="-317500" lvl="7" marL="3657600" rtl="0">
              <a:lnSpc>
                <a:spcPct val="115000"/>
              </a:lnSpc>
              <a:spcBef>
                <a:spcPts val="1600"/>
              </a:spcBef>
              <a:spcAft>
                <a:spcPts val="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8pPr>
            <a:lvl9pPr indent="-317500" lvl="8" marL="4114800" rtl="0">
              <a:lnSpc>
                <a:spcPct val="115000"/>
              </a:lnSpc>
              <a:spcBef>
                <a:spcPts val="1600"/>
              </a:spcBef>
              <a:spcAft>
                <a:spcPts val="1600"/>
              </a:spcAft>
              <a:buClr>
                <a:schemeClr val="dk1"/>
              </a:buClr>
              <a:buSzPts val="1400"/>
              <a:buFont typeface="Source Sans Pro"/>
              <a:buChar char="■"/>
              <a:defRPr>
                <a:solidFill>
                  <a:schemeClr val="dk1"/>
                </a:solidFill>
                <a:latin typeface="Source Sans Pro"/>
                <a:ea typeface="Source Sans Pro"/>
                <a:cs typeface="Source Sans Pro"/>
                <a:sym typeface="Source Sans Pro"/>
              </a:defRPr>
            </a:lvl9pPr>
          </a:lstStyle>
          <a:p/>
        </p:txBody>
      </p:sp>
      <p:sp>
        <p:nvSpPr>
          <p:cNvPr id="9" name="Google Shape;9;p1"/>
          <p:cNvSpPr txBox="1"/>
          <p:nvPr>
            <p:ph idx="2" type="sldNum"/>
          </p:nvPr>
        </p:nvSpPr>
        <p:spPr>
          <a:xfrm>
            <a:off x="8217575" y="4433025"/>
            <a:ext cx="505500" cy="191400"/>
          </a:xfrm>
          <a:prstGeom prst="rect">
            <a:avLst/>
          </a:prstGeom>
          <a:noFill/>
          <a:ln>
            <a:noFill/>
          </a:ln>
        </p:spPr>
        <p:txBody>
          <a:bodyPr anchorCtr="0" anchor="ctr" bIns="91425" lIns="91425" spcFirstLastPara="1" rIns="91425" wrap="square" tIns="91425">
            <a:noAutofit/>
          </a:bodyPr>
          <a:lstStyle>
            <a:lvl1pPr lvl="0" rtl="0" algn="ctr">
              <a:spcAft>
                <a:spcPts val="0"/>
              </a:spcAft>
              <a:buNone/>
              <a:defRPr sz="1000">
                <a:solidFill>
                  <a:schemeClr val="dk1"/>
                </a:solidFill>
                <a:latin typeface="Source Sans Pro"/>
                <a:ea typeface="Source Sans Pro"/>
                <a:cs typeface="Source Sans Pro"/>
                <a:sym typeface="Source Sans Pro"/>
              </a:defRPr>
            </a:lvl1pPr>
            <a:lvl2pPr lvl="1" rtl="0" algn="ctr">
              <a:spcAft>
                <a:spcPts val="0"/>
              </a:spcAft>
              <a:buNone/>
              <a:defRPr sz="1000">
                <a:solidFill>
                  <a:schemeClr val="dk1"/>
                </a:solidFill>
                <a:latin typeface="Source Sans Pro"/>
                <a:ea typeface="Source Sans Pro"/>
                <a:cs typeface="Source Sans Pro"/>
                <a:sym typeface="Source Sans Pro"/>
              </a:defRPr>
            </a:lvl2pPr>
            <a:lvl3pPr lvl="2" rtl="0" algn="ctr">
              <a:spcAft>
                <a:spcPts val="0"/>
              </a:spcAft>
              <a:buNone/>
              <a:defRPr sz="1000">
                <a:solidFill>
                  <a:schemeClr val="dk1"/>
                </a:solidFill>
                <a:latin typeface="Source Sans Pro"/>
                <a:ea typeface="Source Sans Pro"/>
                <a:cs typeface="Source Sans Pro"/>
                <a:sym typeface="Source Sans Pro"/>
              </a:defRPr>
            </a:lvl3pPr>
            <a:lvl4pPr lvl="3" rtl="0" algn="ctr">
              <a:spcAft>
                <a:spcPts val="0"/>
              </a:spcAft>
              <a:buNone/>
              <a:defRPr sz="1000">
                <a:solidFill>
                  <a:schemeClr val="dk1"/>
                </a:solidFill>
                <a:latin typeface="Source Sans Pro"/>
                <a:ea typeface="Source Sans Pro"/>
                <a:cs typeface="Source Sans Pro"/>
                <a:sym typeface="Source Sans Pro"/>
              </a:defRPr>
            </a:lvl4pPr>
            <a:lvl5pPr lvl="4" rtl="0" algn="ctr">
              <a:spcAft>
                <a:spcPts val="0"/>
              </a:spcAft>
              <a:buNone/>
              <a:defRPr sz="1000">
                <a:solidFill>
                  <a:schemeClr val="dk1"/>
                </a:solidFill>
                <a:latin typeface="Source Sans Pro"/>
                <a:ea typeface="Source Sans Pro"/>
                <a:cs typeface="Source Sans Pro"/>
                <a:sym typeface="Source Sans Pro"/>
              </a:defRPr>
            </a:lvl5pPr>
            <a:lvl6pPr lvl="5" rtl="0" algn="ctr">
              <a:spcAft>
                <a:spcPts val="0"/>
              </a:spcAft>
              <a:buNone/>
              <a:defRPr sz="1000">
                <a:solidFill>
                  <a:schemeClr val="dk1"/>
                </a:solidFill>
                <a:latin typeface="Source Sans Pro"/>
                <a:ea typeface="Source Sans Pro"/>
                <a:cs typeface="Source Sans Pro"/>
                <a:sym typeface="Source Sans Pro"/>
              </a:defRPr>
            </a:lvl6pPr>
            <a:lvl7pPr lvl="6" rtl="0" algn="ctr">
              <a:spcAft>
                <a:spcPts val="0"/>
              </a:spcAft>
              <a:buNone/>
              <a:defRPr sz="1000">
                <a:solidFill>
                  <a:schemeClr val="dk1"/>
                </a:solidFill>
                <a:latin typeface="Source Sans Pro"/>
                <a:ea typeface="Source Sans Pro"/>
                <a:cs typeface="Source Sans Pro"/>
                <a:sym typeface="Source Sans Pro"/>
              </a:defRPr>
            </a:lvl7pPr>
            <a:lvl8pPr lvl="7" rtl="0" algn="ctr">
              <a:spcAft>
                <a:spcPts val="0"/>
              </a:spcAft>
              <a:buNone/>
              <a:defRPr sz="1000">
                <a:solidFill>
                  <a:schemeClr val="dk1"/>
                </a:solidFill>
                <a:latin typeface="Source Sans Pro"/>
                <a:ea typeface="Source Sans Pro"/>
                <a:cs typeface="Source Sans Pro"/>
                <a:sym typeface="Source Sans Pro"/>
              </a:defRPr>
            </a:lvl8pPr>
            <a:lvl9pPr lvl="8" rtl="0" algn="ctr">
              <a:spcAft>
                <a:spcPts val="0"/>
              </a:spcAft>
              <a:buNone/>
              <a:defRPr sz="1000">
                <a:solidFill>
                  <a:schemeClr val="dk1"/>
                </a:solidFill>
                <a:latin typeface="Source Sans Pro"/>
                <a:ea typeface="Source Sans Pro"/>
                <a:cs typeface="Source Sans Pro"/>
                <a:sym typeface="Source Sans Pro"/>
              </a:defRPr>
            </a:lvl9pPr>
          </a:lstStyle>
          <a:p>
            <a:pPr indent="0" lvl="0" marL="0" rtl="0" algn="ct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8"/>
          <p:cNvSpPr/>
          <p:nvPr/>
        </p:nvSpPr>
        <p:spPr>
          <a:xfrm>
            <a:off x="4940775" y="66384"/>
            <a:ext cx="6855242" cy="638534"/>
          </a:xfrm>
          <a:prstGeom prst="rect">
            <a:avLst/>
          </a:prstGeom>
        </p:spPr>
        <p:txBody>
          <a:bodyPr>
            <a:prstTxWarp prst="textPlain"/>
          </a:bodyPr>
          <a:lstStyle/>
          <a:p>
            <a:pPr lvl="0" algn="ctr"/>
            <a:r>
              <a:rPr b="0" i="0">
                <a:ln cap="flat" cmpd="sng" w="9525">
                  <a:solidFill>
                    <a:schemeClr val="lt1"/>
                  </a:solidFill>
                  <a:prstDash val="solid"/>
                  <a:round/>
                  <a:headEnd len="sm" w="sm" type="none"/>
                  <a:tailEnd len="sm" w="sm" type="none"/>
                </a:ln>
                <a:noFill/>
                <a:latin typeface="Source Sans Pro;900"/>
              </a:rPr>
              <a:t>SOUND LIBRARY</a:t>
            </a:r>
          </a:p>
        </p:txBody>
      </p:sp>
      <p:sp>
        <p:nvSpPr>
          <p:cNvPr id="238" name="Google Shape;238;p28"/>
          <p:cNvSpPr/>
          <p:nvPr/>
        </p:nvSpPr>
        <p:spPr>
          <a:xfrm>
            <a:off x="-4563300" y="4472584"/>
            <a:ext cx="6855242" cy="638534"/>
          </a:xfrm>
          <a:prstGeom prst="rect">
            <a:avLst/>
          </a:prstGeom>
        </p:spPr>
        <p:txBody>
          <a:bodyPr>
            <a:prstTxWarp prst="textPlain"/>
          </a:bodyPr>
          <a:lstStyle/>
          <a:p>
            <a:pPr lvl="0" algn="ctr"/>
            <a:r>
              <a:rPr b="0" i="0">
                <a:ln cap="flat" cmpd="sng" w="9525">
                  <a:solidFill>
                    <a:schemeClr val="lt1"/>
                  </a:solidFill>
                  <a:prstDash val="solid"/>
                  <a:round/>
                  <a:headEnd len="sm" w="sm" type="none"/>
                  <a:tailEnd len="sm" w="sm" type="none"/>
                </a:ln>
                <a:noFill/>
                <a:latin typeface="Source Sans Pro;900"/>
              </a:rPr>
              <a:t>SOUND LIBRARY</a:t>
            </a:r>
          </a:p>
        </p:txBody>
      </p:sp>
      <p:sp>
        <p:nvSpPr>
          <p:cNvPr id="239" name="Google Shape;239;p28"/>
          <p:cNvSpPr txBox="1"/>
          <p:nvPr>
            <p:ph type="ctrTitle"/>
          </p:nvPr>
        </p:nvSpPr>
        <p:spPr>
          <a:xfrm>
            <a:off x="5189949" y="704925"/>
            <a:ext cx="3014100" cy="2180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4500"/>
              <a:t>Custom Sound Library </a:t>
            </a:r>
            <a:r>
              <a:rPr lang="en" sz="3400"/>
              <a:t>(PhoneETech)</a:t>
            </a:r>
            <a:endParaRPr sz="3400"/>
          </a:p>
        </p:txBody>
      </p:sp>
      <p:sp>
        <p:nvSpPr>
          <p:cNvPr id="240" name="Google Shape;240;p28"/>
          <p:cNvSpPr txBox="1"/>
          <p:nvPr>
            <p:ph idx="1" type="subTitle"/>
          </p:nvPr>
        </p:nvSpPr>
        <p:spPr>
          <a:xfrm>
            <a:off x="5322850" y="3379525"/>
            <a:ext cx="2881200" cy="9471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Rachel Egnor &amp; Tress Cochran</a:t>
            </a:r>
            <a:endParaRPr/>
          </a:p>
          <a:p>
            <a:pPr indent="0" lvl="0" marL="0" rtl="0" algn="l">
              <a:spcBef>
                <a:spcPts val="0"/>
              </a:spcBef>
              <a:spcAft>
                <a:spcPts val="0"/>
              </a:spcAft>
              <a:buNone/>
            </a:pPr>
            <a:r>
              <a:rPr lang="en"/>
              <a:t>Multimedia, Hypertext, and Information Access</a:t>
            </a:r>
            <a:r>
              <a:rPr lang="en"/>
              <a:t> | CS 4624</a:t>
            </a:r>
            <a:endParaRPr/>
          </a:p>
          <a:p>
            <a:pPr indent="0" lvl="0" marL="0" rtl="0" algn="l">
              <a:spcBef>
                <a:spcPts val="0"/>
              </a:spcBef>
              <a:spcAft>
                <a:spcPts val="0"/>
              </a:spcAft>
              <a:buNone/>
            </a:pPr>
            <a:r>
              <a:rPr lang="en"/>
              <a:t>Professor Edward Fox</a:t>
            </a:r>
            <a:endParaRPr/>
          </a:p>
          <a:p>
            <a:pPr indent="0" lvl="0" marL="0" rtl="0" algn="l">
              <a:spcBef>
                <a:spcPts val="0"/>
              </a:spcBef>
              <a:spcAft>
                <a:spcPts val="0"/>
              </a:spcAft>
              <a:buNone/>
            </a:pPr>
            <a:r>
              <a:rPr lang="en"/>
              <a:t>Virginia Tech, Blacksburg VA 24060</a:t>
            </a:r>
            <a:endParaRPr/>
          </a:p>
          <a:p>
            <a:pPr indent="0" lvl="0" marL="0" rtl="0" algn="l">
              <a:spcBef>
                <a:spcPts val="0"/>
              </a:spcBef>
              <a:spcAft>
                <a:spcPts val="0"/>
              </a:spcAft>
              <a:buNone/>
            </a:pPr>
            <a:r>
              <a:rPr lang="en"/>
              <a:t>Client: Aries Defense</a:t>
            </a:r>
            <a:endParaRPr/>
          </a:p>
          <a:p>
            <a:pPr indent="0" lvl="0" marL="0" rtl="0" algn="l">
              <a:spcBef>
                <a:spcPts val="0"/>
              </a:spcBef>
              <a:spcAft>
                <a:spcPts val="0"/>
              </a:spcAft>
              <a:buNone/>
            </a:pPr>
            <a:r>
              <a:rPr lang="en"/>
              <a:t>May 4, 2022</a:t>
            </a:r>
            <a:endParaRPr/>
          </a:p>
          <a:p>
            <a:pPr indent="0" lvl="0" marL="0" rtl="0" algn="l">
              <a:spcBef>
                <a:spcPts val="0"/>
              </a:spcBef>
              <a:spcAft>
                <a:spcPts val="0"/>
              </a:spcAft>
              <a:buNone/>
            </a:pPr>
            <a:r>
              <a:t/>
            </a:r>
            <a:endParaRPr/>
          </a:p>
        </p:txBody>
      </p:sp>
      <p:grpSp>
        <p:nvGrpSpPr>
          <p:cNvPr id="241" name="Google Shape;241;p28"/>
          <p:cNvGrpSpPr/>
          <p:nvPr/>
        </p:nvGrpSpPr>
        <p:grpSpPr>
          <a:xfrm rot="-5400000">
            <a:off x="1816553" y="790887"/>
            <a:ext cx="1644949" cy="3014125"/>
            <a:chOff x="927519" y="2635663"/>
            <a:chExt cx="977739" cy="1791456"/>
          </a:xfrm>
        </p:grpSpPr>
        <p:grpSp>
          <p:nvGrpSpPr>
            <p:cNvPr id="242" name="Google Shape;242;p28"/>
            <p:cNvGrpSpPr/>
            <p:nvPr/>
          </p:nvGrpSpPr>
          <p:grpSpPr>
            <a:xfrm>
              <a:off x="927519" y="2635663"/>
              <a:ext cx="977739" cy="1791456"/>
              <a:chOff x="6437979" y="2247508"/>
              <a:chExt cx="949630" cy="1739954"/>
            </a:xfrm>
          </p:grpSpPr>
          <p:sp>
            <p:nvSpPr>
              <p:cNvPr id="243" name="Google Shape;243;p28"/>
              <p:cNvSpPr/>
              <p:nvPr/>
            </p:nvSpPr>
            <p:spPr>
              <a:xfrm>
                <a:off x="6437979" y="2247508"/>
                <a:ext cx="949630" cy="1739954"/>
              </a:xfrm>
              <a:custGeom>
                <a:rect b="b" l="l" r="r" t="t"/>
                <a:pathLst>
                  <a:path extrusionOk="0" h="71434" w="34554">
                    <a:moveTo>
                      <a:pt x="1575" y="0"/>
                    </a:moveTo>
                    <a:cubicBezTo>
                      <a:pt x="706" y="0"/>
                      <a:pt x="1" y="689"/>
                      <a:pt x="1" y="1557"/>
                    </a:cubicBezTo>
                    <a:lnTo>
                      <a:pt x="1" y="69876"/>
                    </a:lnTo>
                    <a:cubicBezTo>
                      <a:pt x="1" y="70728"/>
                      <a:pt x="706" y="71433"/>
                      <a:pt x="1575" y="71433"/>
                    </a:cubicBezTo>
                    <a:lnTo>
                      <a:pt x="32980" y="71433"/>
                    </a:lnTo>
                    <a:cubicBezTo>
                      <a:pt x="33849" y="71433"/>
                      <a:pt x="34554" y="70728"/>
                      <a:pt x="34554" y="69876"/>
                    </a:cubicBezTo>
                    <a:lnTo>
                      <a:pt x="34554" y="1557"/>
                    </a:lnTo>
                    <a:cubicBezTo>
                      <a:pt x="34554" y="689"/>
                      <a:pt x="33849" y="0"/>
                      <a:pt x="32980" y="0"/>
                    </a:cubicBezTo>
                    <a:close/>
                  </a:path>
                </a:pathLst>
              </a:cu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8"/>
              <p:cNvSpPr/>
              <p:nvPr/>
            </p:nvSpPr>
            <p:spPr>
              <a:xfrm>
                <a:off x="6856100" y="3843492"/>
                <a:ext cx="96750" cy="83150"/>
              </a:xfrm>
              <a:custGeom>
                <a:rect b="b" l="l" r="r" t="t"/>
                <a:pathLst>
                  <a:path extrusionOk="0" h="3326" w="3870">
                    <a:moveTo>
                      <a:pt x="2214" y="358"/>
                    </a:moveTo>
                    <a:lnTo>
                      <a:pt x="2214" y="375"/>
                    </a:lnTo>
                    <a:cubicBezTo>
                      <a:pt x="2935" y="375"/>
                      <a:pt x="3509" y="948"/>
                      <a:pt x="3525" y="1670"/>
                    </a:cubicBezTo>
                    <a:cubicBezTo>
                      <a:pt x="3525" y="2456"/>
                      <a:pt x="2882" y="2973"/>
                      <a:pt x="2212" y="2973"/>
                    </a:cubicBezTo>
                    <a:cubicBezTo>
                      <a:pt x="1890" y="2973"/>
                      <a:pt x="1562" y="2853"/>
                      <a:pt x="1296" y="2587"/>
                    </a:cubicBezTo>
                    <a:cubicBezTo>
                      <a:pt x="476" y="1768"/>
                      <a:pt x="1066" y="358"/>
                      <a:pt x="2214" y="358"/>
                    </a:cubicBezTo>
                    <a:close/>
                    <a:moveTo>
                      <a:pt x="2197" y="1"/>
                    </a:moveTo>
                    <a:cubicBezTo>
                      <a:pt x="1793" y="1"/>
                      <a:pt x="1383" y="152"/>
                      <a:pt x="1050" y="489"/>
                    </a:cubicBezTo>
                    <a:cubicBezTo>
                      <a:pt x="1" y="1538"/>
                      <a:pt x="739" y="3325"/>
                      <a:pt x="2214" y="3325"/>
                    </a:cubicBezTo>
                    <a:cubicBezTo>
                      <a:pt x="3132" y="3325"/>
                      <a:pt x="3869" y="2587"/>
                      <a:pt x="3869" y="1670"/>
                    </a:cubicBezTo>
                    <a:cubicBezTo>
                      <a:pt x="3869" y="669"/>
                      <a:pt x="3048" y="1"/>
                      <a:pt x="2197"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28"/>
              <p:cNvSpPr/>
              <p:nvPr/>
            </p:nvSpPr>
            <p:spPr>
              <a:xfrm>
                <a:off x="6623350" y="3880717"/>
                <a:ext cx="82800" cy="9025"/>
              </a:xfrm>
              <a:custGeom>
                <a:rect b="b" l="l" r="r" t="t"/>
                <a:pathLst>
                  <a:path extrusionOk="0" h="361" w="3312">
                    <a:moveTo>
                      <a:pt x="1" y="0"/>
                    </a:moveTo>
                    <a:lnTo>
                      <a:pt x="1" y="361"/>
                    </a:lnTo>
                    <a:lnTo>
                      <a:pt x="3312" y="361"/>
                    </a:lnTo>
                    <a:lnTo>
                      <a:pt x="3312" y="0"/>
                    </a:ln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6" name="Google Shape;246;p28"/>
              <p:cNvSpPr/>
              <p:nvPr/>
            </p:nvSpPr>
            <p:spPr>
              <a:xfrm>
                <a:off x="6767200" y="2287275"/>
                <a:ext cx="238100" cy="14350"/>
              </a:xfrm>
              <a:custGeom>
                <a:rect b="b" l="l" r="r" t="t"/>
                <a:pathLst>
                  <a:path extrusionOk="0" h="574" w="9524">
                    <a:moveTo>
                      <a:pt x="164" y="0"/>
                    </a:moveTo>
                    <a:cubicBezTo>
                      <a:pt x="82" y="0"/>
                      <a:pt x="0" y="82"/>
                      <a:pt x="0" y="164"/>
                    </a:cubicBezTo>
                    <a:lnTo>
                      <a:pt x="0" y="410"/>
                    </a:lnTo>
                    <a:cubicBezTo>
                      <a:pt x="0" y="492"/>
                      <a:pt x="82" y="574"/>
                      <a:pt x="164" y="574"/>
                    </a:cubicBezTo>
                    <a:lnTo>
                      <a:pt x="9359" y="574"/>
                    </a:lnTo>
                    <a:cubicBezTo>
                      <a:pt x="9458" y="574"/>
                      <a:pt x="9523" y="492"/>
                      <a:pt x="9523" y="410"/>
                    </a:cubicBezTo>
                    <a:lnTo>
                      <a:pt x="9523" y="164"/>
                    </a:lnTo>
                    <a:cubicBezTo>
                      <a:pt x="9523" y="82"/>
                      <a:pt x="9458" y="0"/>
                      <a:pt x="9359" y="0"/>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47" name="Google Shape;247;p28"/>
            <p:cNvSpPr/>
            <p:nvPr/>
          </p:nvSpPr>
          <p:spPr>
            <a:xfrm>
              <a:off x="1630548" y="4282811"/>
              <a:ext cx="56173" cy="83150"/>
            </a:xfrm>
            <a:custGeom>
              <a:rect b="b" l="l" r="r" t="t"/>
              <a:pathLst>
                <a:path extrusionOk="0" h="2442" w="1649">
                  <a:moveTo>
                    <a:pt x="501" y="1"/>
                  </a:moveTo>
                  <a:cubicBezTo>
                    <a:pt x="238" y="1"/>
                    <a:pt x="1" y="336"/>
                    <a:pt x="250" y="590"/>
                  </a:cubicBezTo>
                  <a:lnTo>
                    <a:pt x="841" y="1232"/>
                  </a:lnTo>
                  <a:lnTo>
                    <a:pt x="250" y="1874"/>
                  </a:lnTo>
                  <a:cubicBezTo>
                    <a:pt x="36" y="2126"/>
                    <a:pt x="260" y="2441"/>
                    <a:pt x="516" y="2441"/>
                  </a:cubicBezTo>
                  <a:cubicBezTo>
                    <a:pt x="596" y="2441"/>
                    <a:pt x="680" y="2410"/>
                    <a:pt x="754" y="2336"/>
                  </a:cubicBezTo>
                  <a:lnTo>
                    <a:pt x="1555" y="1463"/>
                  </a:lnTo>
                  <a:cubicBezTo>
                    <a:pt x="1613" y="1405"/>
                    <a:pt x="1641" y="1326"/>
                    <a:pt x="1649" y="1246"/>
                  </a:cubicBezTo>
                  <a:cubicBezTo>
                    <a:pt x="1649" y="1239"/>
                    <a:pt x="1649" y="1239"/>
                    <a:pt x="1649" y="1232"/>
                  </a:cubicBezTo>
                  <a:cubicBezTo>
                    <a:pt x="1649" y="1225"/>
                    <a:pt x="1649" y="1225"/>
                    <a:pt x="1649" y="1218"/>
                  </a:cubicBezTo>
                  <a:cubicBezTo>
                    <a:pt x="1641" y="1138"/>
                    <a:pt x="1613" y="1059"/>
                    <a:pt x="1555" y="1001"/>
                  </a:cubicBezTo>
                  <a:lnTo>
                    <a:pt x="754" y="129"/>
                  </a:lnTo>
                  <a:cubicBezTo>
                    <a:pt x="679" y="38"/>
                    <a:pt x="588" y="1"/>
                    <a:pt x="501"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8" name="Google Shape;248;p28"/>
          <p:cNvGrpSpPr/>
          <p:nvPr/>
        </p:nvGrpSpPr>
        <p:grpSpPr>
          <a:xfrm>
            <a:off x="2916862" y="1064687"/>
            <a:ext cx="1644949" cy="3014125"/>
            <a:chOff x="927519" y="2635663"/>
            <a:chExt cx="977739" cy="1791456"/>
          </a:xfrm>
        </p:grpSpPr>
        <p:grpSp>
          <p:nvGrpSpPr>
            <p:cNvPr id="249" name="Google Shape;249;p28"/>
            <p:cNvGrpSpPr/>
            <p:nvPr/>
          </p:nvGrpSpPr>
          <p:grpSpPr>
            <a:xfrm>
              <a:off x="927519" y="2635663"/>
              <a:ext cx="977739" cy="1791456"/>
              <a:chOff x="6437979" y="2247508"/>
              <a:chExt cx="949630" cy="1739954"/>
            </a:xfrm>
          </p:grpSpPr>
          <p:sp>
            <p:nvSpPr>
              <p:cNvPr id="250" name="Google Shape;250;p28"/>
              <p:cNvSpPr/>
              <p:nvPr/>
            </p:nvSpPr>
            <p:spPr>
              <a:xfrm>
                <a:off x="6437979" y="2247508"/>
                <a:ext cx="949630" cy="1739954"/>
              </a:xfrm>
              <a:custGeom>
                <a:rect b="b" l="l" r="r" t="t"/>
                <a:pathLst>
                  <a:path extrusionOk="0" h="71434" w="34554">
                    <a:moveTo>
                      <a:pt x="1575" y="0"/>
                    </a:moveTo>
                    <a:cubicBezTo>
                      <a:pt x="706" y="0"/>
                      <a:pt x="1" y="689"/>
                      <a:pt x="1" y="1557"/>
                    </a:cubicBezTo>
                    <a:lnTo>
                      <a:pt x="1" y="69876"/>
                    </a:lnTo>
                    <a:cubicBezTo>
                      <a:pt x="1" y="70728"/>
                      <a:pt x="706" y="71433"/>
                      <a:pt x="1575" y="71433"/>
                    </a:cubicBezTo>
                    <a:lnTo>
                      <a:pt x="32980" y="71433"/>
                    </a:lnTo>
                    <a:cubicBezTo>
                      <a:pt x="33849" y="71433"/>
                      <a:pt x="34554" y="70728"/>
                      <a:pt x="34554" y="69876"/>
                    </a:cubicBezTo>
                    <a:lnTo>
                      <a:pt x="34554" y="1557"/>
                    </a:lnTo>
                    <a:cubicBezTo>
                      <a:pt x="34554" y="689"/>
                      <a:pt x="33849" y="0"/>
                      <a:pt x="32980" y="0"/>
                    </a:cubicBezTo>
                    <a:close/>
                  </a:path>
                </a:pathLst>
              </a:cu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1" name="Google Shape;251;p28"/>
              <p:cNvSpPr/>
              <p:nvPr/>
            </p:nvSpPr>
            <p:spPr>
              <a:xfrm>
                <a:off x="6856100" y="3843492"/>
                <a:ext cx="96750" cy="83150"/>
              </a:xfrm>
              <a:custGeom>
                <a:rect b="b" l="l" r="r" t="t"/>
                <a:pathLst>
                  <a:path extrusionOk="0" h="3326" w="3870">
                    <a:moveTo>
                      <a:pt x="2214" y="358"/>
                    </a:moveTo>
                    <a:lnTo>
                      <a:pt x="2214" y="375"/>
                    </a:lnTo>
                    <a:cubicBezTo>
                      <a:pt x="2935" y="375"/>
                      <a:pt x="3509" y="948"/>
                      <a:pt x="3525" y="1670"/>
                    </a:cubicBezTo>
                    <a:cubicBezTo>
                      <a:pt x="3525" y="2456"/>
                      <a:pt x="2882" y="2973"/>
                      <a:pt x="2212" y="2973"/>
                    </a:cubicBezTo>
                    <a:cubicBezTo>
                      <a:pt x="1890" y="2973"/>
                      <a:pt x="1562" y="2853"/>
                      <a:pt x="1296" y="2587"/>
                    </a:cubicBezTo>
                    <a:cubicBezTo>
                      <a:pt x="476" y="1768"/>
                      <a:pt x="1066" y="358"/>
                      <a:pt x="2214" y="358"/>
                    </a:cubicBezTo>
                    <a:close/>
                    <a:moveTo>
                      <a:pt x="2197" y="1"/>
                    </a:moveTo>
                    <a:cubicBezTo>
                      <a:pt x="1793" y="1"/>
                      <a:pt x="1383" y="152"/>
                      <a:pt x="1050" y="489"/>
                    </a:cubicBezTo>
                    <a:cubicBezTo>
                      <a:pt x="1" y="1538"/>
                      <a:pt x="739" y="3325"/>
                      <a:pt x="2214" y="3325"/>
                    </a:cubicBezTo>
                    <a:cubicBezTo>
                      <a:pt x="3132" y="3325"/>
                      <a:pt x="3869" y="2587"/>
                      <a:pt x="3869" y="1670"/>
                    </a:cubicBezTo>
                    <a:cubicBezTo>
                      <a:pt x="3869" y="669"/>
                      <a:pt x="3048" y="1"/>
                      <a:pt x="2197"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2" name="Google Shape;252;p28"/>
              <p:cNvSpPr/>
              <p:nvPr/>
            </p:nvSpPr>
            <p:spPr>
              <a:xfrm>
                <a:off x="6623350" y="3880717"/>
                <a:ext cx="82800" cy="9025"/>
              </a:xfrm>
              <a:custGeom>
                <a:rect b="b" l="l" r="r" t="t"/>
                <a:pathLst>
                  <a:path extrusionOk="0" h="361" w="3312">
                    <a:moveTo>
                      <a:pt x="1" y="0"/>
                    </a:moveTo>
                    <a:lnTo>
                      <a:pt x="1" y="361"/>
                    </a:lnTo>
                    <a:lnTo>
                      <a:pt x="3312" y="361"/>
                    </a:lnTo>
                    <a:lnTo>
                      <a:pt x="3312" y="0"/>
                    </a:ln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3" name="Google Shape;253;p28"/>
              <p:cNvSpPr/>
              <p:nvPr/>
            </p:nvSpPr>
            <p:spPr>
              <a:xfrm>
                <a:off x="6767200" y="2287275"/>
                <a:ext cx="238100" cy="14350"/>
              </a:xfrm>
              <a:custGeom>
                <a:rect b="b" l="l" r="r" t="t"/>
                <a:pathLst>
                  <a:path extrusionOk="0" h="574" w="9524">
                    <a:moveTo>
                      <a:pt x="164" y="0"/>
                    </a:moveTo>
                    <a:cubicBezTo>
                      <a:pt x="82" y="0"/>
                      <a:pt x="0" y="82"/>
                      <a:pt x="0" y="164"/>
                    </a:cubicBezTo>
                    <a:lnTo>
                      <a:pt x="0" y="410"/>
                    </a:lnTo>
                    <a:cubicBezTo>
                      <a:pt x="0" y="492"/>
                      <a:pt x="82" y="574"/>
                      <a:pt x="164" y="574"/>
                    </a:cubicBezTo>
                    <a:lnTo>
                      <a:pt x="9359" y="574"/>
                    </a:lnTo>
                    <a:cubicBezTo>
                      <a:pt x="9458" y="574"/>
                      <a:pt x="9523" y="492"/>
                      <a:pt x="9523" y="410"/>
                    </a:cubicBezTo>
                    <a:lnTo>
                      <a:pt x="9523" y="164"/>
                    </a:lnTo>
                    <a:cubicBezTo>
                      <a:pt x="9523" y="82"/>
                      <a:pt x="9458" y="0"/>
                      <a:pt x="9359" y="0"/>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4" name="Google Shape;254;p28"/>
            <p:cNvSpPr/>
            <p:nvPr/>
          </p:nvSpPr>
          <p:spPr>
            <a:xfrm>
              <a:off x="1630548" y="4282811"/>
              <a:ext cx="56173" cy="83150"/>
            </a:xfrm>
            <a:custGeom>
              <a:rect b="b" l="l" r="r" t="t"/>
              <a:pathLst>
                <a:path extrusionOk="0" h="2442" w="1649">
                  <a:moveTo>
                    <a:pt x="501" y="1"/>
                  </a:moveTo>
                  <a:cubicBezTo>
                    <a:pt x="238" y="1"/>
                    <a:pt x="1" y="336"/>
                    <a:pt x="250" y="590"/>
                  </a:cubicBezTo>
                  <a:lnTo>
                    <a:pt x="841" y="1232"/>
                  </a:lnTo>
                  <a:lnTo>
                    <a:pt x="250" y="1874"/>
                  </a:lnTo>
                  <a:cubicBezTo>
                    <a:pt x="36" y="2126"/>
                    <a:pt x="260" y="2441"/>
                    <a:pt x="516" y="2441"/>
                  </a:cubicBezTo>
                  <a:cubicBezTo>
                    <a:pt x="596" y="2441"/>
                    <a:pt x="680" y="2410"/>
                    <a:pt x="754" y="2336"/>
                  </a:cubicBezTo>
                  <a:lnTo>
                    <a:pt x="1555" y="1463"/>
                  </a:lnTo>
                  <a:cubicBezTo>
                    <a:pt x="1613" y="1405"/>
                    <a:pt x="1641" y="1326"/>
                    <a:pt x="1649" y="1246"/>
                  </a:cubicBezTo>
                  <a:cubicBezTo>
                    <a:pt x="1649" y="1239"/>
                    <a:pt x="1649" y="1239"/>
                    <a:pt x="1649" y="1232"/>
                  </a:cubicBezTo>
                  <a:cubicBezTo>
                    <a:pt x="1649" y="1225"/>
                    <a:pt x="1649" y="1225"/>
                    <a:pt x="1649" y="1218"/>
                  </a:cubicBezTo>
                  <a:cubicBezTo>
                    <a:pt x="1641" y="1138"/>
                    <a:pt x="1613" y="1059"/>
                    <a:pt x="1555" y="1001"/>
                  </a:cubicBezTo>
                  <a:lnTo>
                    <a:pt x="754" y="129"/>
                  </a:lnTo>
                  <a:cubicBezTo>
                    <a:pt x="679" y="38"/>
                    <a:pt x="588" y="1"/>
                    <a:pt x="501"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29"/>
          <p:cNvSpPr/>
          <p:nvPr/>
        </p:nvSpPr>
        <p:spPr>
          <a:xfrm>
            <a:off x="4940775" y="66384"/>
            <a:ext cx="10608761" cy="638534"/>
          </a:xfrm>
          <a:prstGeom prst="rect">
            <a:avLst/>
          </a:prstGeom>
        </p:spPr>
        <p:txBody>
          <a:bodyPr>
            <a:prstTxWarp prst="textPlain"/>
          </a:bodyPr>
          <a:lstStyle/>
          <a:p>
            <a:pPr lvl="0" algn="ctr"/>
            <a:r>
              <a:rPr b="0" i="0">
                <a:ln cap="flat" cmpd="sng" w="9525">
                  <a:solidFill>
                    <a:schemeClr val="lt1"/>
                  </a:solidFill>
                  <a:prstDash val="solid"/>
                  <a:round/>
                  <a:headEnd len="sm" w="sm" type="none"/>
                  <a:tailEnd len="sm" w="sm" type="none"/>
                </a:ln>
                <a:noFill/>
                <a:latin typeface="Source Sans Pro;900"/>
              </a:rPr>
              <a:t>CUSTOM SOUND LIBRARY</a:t>
            </a:r>
          </a:p>
        </p:txBody>
      </p:sp>
      <p:sp>
        <p:nvSpPr>
          <p:cNvPr id="260" name="Google Shape;260;p29"/>
          <p:cNvSpPr/>
          <p:nvPr/>
        </p:nvSpPr>
        <p:spPr>
          <a:xfrm>
            <a:off x="-4563300" y="4472584"/>
            <a:ext cx="10608761" cy="638534"/>
          </a:xfrm>
          <a:prstGeom prst="rect">
            <a:avLst/>
          </a:prstGeom>
        </p:spPr>
        <p:txBody>
          <a:bodyPr>
            <a:prstTxWarp prst="textPlain"/>
          </a:bodyPr>
          <a:lstStyle/>
          <a:p>
            <a:pPr lvl="0" algn="ctr"/>
            <a:r>
              <a:rPr b="0" i="0">
                <a:ln cap="flat" cmpd="sng" w="9525">
                  <a:solidFill>
                    <a:schemeClr val="lt1"/>
                  </a:solidFill>
                  <a:prstDash val="solid"/>
                  <a:round/>
                  <a:headEnd len="sm" w="sm" type="none"/>
                  <a:tailEnd len="sm" w="sm" type="none"/>
                </a:ln>
                <a:noFill/>
                <a:latin typeface="Source Sans Pro;900"/>
              </a:rPr>
              <a:t>CUSTOM SOUND LIBRARY</a:t>
            </a:r>
          </a:p>
        </p:txBody>
      </p:sp>
      <p:grpSp>
        <p:nvGrpSpPr>
          <p:cNvPr id="261" name="Google Shape;261;p29"/>
          <p:cNvGrpSpPr/>
          <p:nvPr/>
        </p:nvGrpSpPr>
        <p:grpSpPr>
          <a:xfrm>
            <a:off x="440700" y="535150"/>
            <a:ext cx="8262600" cy="4194600"/>
            <a:chOff x="420925" y="535150"/>
            <a:chExt cx="8262600" cy="4194600"/>
          </a:xfrm>
        </p:grpSpPr>
        <p:sp>
          <p:nvSpPr>
            <p:cNvPr id="262" name="Google Shape;262;p29"/>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3" name="Google Shape;263;p29"/>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264" name="Google Shape;264;p29"/>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grpSp>
      <p:sp>
        <p:nvSpPr>
          <p:cNvPr id="265" name="Google Shape;265;p29"/>
          <p:cNvSpPr txBox="1"/>
          <p:nvPr>
            <p:ph idx="1" type="subTitle"/>
          </p:nvPr>
        </p:nvSpPr>
        <p:spPr>
          <a:xfrm>
            <a:off x="774600" y="1419400"/>
            <a:ext cx="4989000" cy="2632800"/>
          </a:xfrm>
          <a:prstGeom prst="rect">
            <a:avLst/>
          </a:prstGeom>
        </p:spPr>
        <p:txBody>
          <a:bodyPr anchorCtr="0" anchor="ctr" bIns="91425" lIns="91425" spcFirstLastPara="1" rIns="91425" wrap="square" tIns="91425">
            <a:noAutofit/>
          </a:bodyPr>
          <a:lstStyle/>
          <a:p>
            <a:pPr indent="-355600" lvl="0" marL="457200" rtl="0" algn="l">
              <a:spcBef>
                <a:spcPts val="0"/>
              </a:spcBef>
              <a:spcAft>
                <a:spcPts val="0"/>
              </a:spcAft>
              <a:buSzPts val="2000"/>
              <a:buChar char="❖"/>
            </a:pPr>
            <a:r>
              <a:rPr lang="en" sz="2000"/>
              <a:t>Our Goals</a:t>
            </a:r>
            <a:endParaRPr sz="2000"/>
          </a:p>
          <a:p>
            <a:pPr indent="-355600" lvl="0" marL="457200" rtl="0" algn="l">
              <a:spcBef>
                <a:spcPts val="0"/>
              </a:spcBef>
              <a:spcAft>
                <a:spcPts val="0"/>
              </a:spcAft>
              <a:buSzPts val="2000"/>
              <a:buChar char="❖"/>
            </a:pPr>
            <a:r>
              <a:rPr lang="en" sz="2000"/>
              <a:t>Timeline </a:t>
            </a:r>
            <a:endParaRPr sz="2000"/>
          </a:p>
          <a:p>
            <a:pPr indent="-355600" lvl="0" marL="457200" rtl="0" algn="l">
              <a:spcBef>
                <a:spcPts val="0"/>
              </a:spcBef>
              <a:spcAft>
                <a:spcPts val="0"/>
              </a:spcAft>
              <a:buSzPts val="2000"/>
              <a:buChar char="❖"/>
            </a:pPr>
            <a:r>
              <a:rPr lang="en" sz="2000"/>
              <a:t>Overview of Project </a:t>
            </a:r>
            <a:endParaRPr sz="2000"/>
          </a:p>
          <a:p>
            <a:pPr indent="-355600" lvl="0" marL="457200" rtl="0" algn="l">
              <a:spcBef>
                <a:spcPts val="0"/>
              </a:spcBef>
              <a:spcAft>
                <a:spcPts val="0"/>
              </a:spcAft>
              <a:buSzPts val="2000"/>
              <a:buChar char="❖"/>
            </a:pPr>
            <a:r>
              <a:rPr lang="en" sz="2000"/>
              <a:t>Final Mobile Application </a:t>
            </a:r>
            <a:endParaRPr sz="2000"/>
          </a:p>
          <a:p>
            <a:pPr indent="-355600" lvl="0" marL="457200" rtl="0" algn="l">
              <a:spcBef>
                <a:spcPts val="0"/>
              </a:spcBef>
              <a:spcAft>
                <a:spcPts val="0"/>
              </a:spcAft>
              <a:buSzPts val="2000"/>
              <a:buChar char="❖"/>
            </a:pPr>
            <a:r>
              <a:rPr lang="en" sz="2000"/>
              <a:t>Application Tutorial </a:t>
            </a:r>
            <a:endParaRPr sz="2000"/>
          </a:p>
          <a:p>
            <a:pPr indent="-355600" lvl="0" marL="457200" rtl="0" algn="l">
              <a:spcBef>
                <a:spcPts val="0"/>
              </a:spcBef>
              <a:spcAft>
                <a:spcPts val="0"/>
              </a:spcAft>
              <a:buSzPts val="2000"/>
              <a:buChar char="❖"/>
            </a:pPr>
            <a:r>
              <a:rPr lang="en" sz="2000"/>
              <a:t>Future Application Development </a:t>
            </a:r>
            <a:endParaRPr sz="2000"/>
          </a:p>
          <a:p>
            <a:pPr indent="-355600" lvl="0" marL="457200" rtl="0" algn="l">
              <a:spcBef>
                <a:spcPts val="0"/>
              </a:spcBef>
              <a:spcAft>
                <a:spcPts val="0"/>
              </a:spcAft>
              <a:buSzPts val="2000"/>
              <a:buChar char="❖"/>
            </a:pPr>
            <a:r>
              <a:rPr lang="en" sz="2000"/>
              <a:t>Acknowledgments </a:t>
            </a:r>
            <a:endParaRPr sz="2000"/>
          </a:p>
          <a:p>
            <a:pPr indent="-355600" lvl="0" marL="457200" rtl="0" algn="l">
              <a:spcBef>
                <a:spcPts val="0"/>
              </a:spcBef>
              <a:spcAft>
                <a:spcPts val="0"/>
              </a:spcAft>
              <a:buSzPts val="2000"/>
              <a:buChar char="❖"/>
            </a:pPr>
            <a:r>
              <a:rPr lang="en" sz="2000"/>
              <a:t>References </a:t>
            </a:r>
            <a:endParaRPr sz="2000"/>
          </a:p>
          <a:p>
            <a:pPr indent="0" lvl="0" marL="0" rtl="0" algn="l">
              <a:spcBef>
                <a:spcPts val="0"/>
              </a:spcBef>
              <a:spcAft>
                <a:spcPts val="0"/>
              </a:spcAft>
              <a:buNone/>
            </a:pPr>
            <a:r>
              <a:t/>
            </a:r>
            <a:endParaRPr/>
          </a:p>
        </p:txBody>
      </p:sp>
      <p:sp>
        <p:nvSpPr>
          <p:cNvPr id="266" name="Google Shape;266;p29"/>
          <p:cNvSpPr txBox="1"/>
          <p:nvPr>
            <p:ph idx="15" type="title"/>
          </p:nvPr>
        </p:nvSpPr>
        <p:spPr>
          <a:xfrm>
            <a:off x="720000" y="704925"/>
            <a:ext cx="71538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267" name="Google Shape;267;p29"/>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0"/>
          <p:cNvSpPr/>
          <p:nvPr/>
        </p:nvSpPr>
        <p:spPr>
          <a:xfrm>
            <a:off x="4755338" y="3014663"/>
            <a:ext cx="3129000" cy="1234200"/>
          </a:xfrm>
          <a:prstGeom prst="roundRect">
            <a:avLst>
              <a:gd fmla="val 0"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3" name="Google Shape;273;p30"/>
          <p:cNvSpPr/>
          <p:nvPr/>
        </p:nvSpPr>
        <p:spPr>
          <a:xfrm>
            <a:off x="1250138" y="3014663"/>
            <a:ext cx="3129000" cy="1234200"/>
          </a:xfrm>
          <a:prstGeom prst="roundRect">
            <a:avLst>
              <a:gd fmla="val 0"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4" name="Google Shape;274;p30"/>
          <p:cNvSpPr/>
          <p:nvPr/>
        </p:nvSpPr>
        <p:spPr>
          <a:xfrm>
            <a:off x="4764863" y="1399773"/>
            <a:ext cx="3129000" cy="1234200"/>
          </a:xfrm>
          <a:prstGeom prst="roundRect">
            <a:avLst>
              <a:gd fmla="val 0"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30"/>
          <p:cNvSpPr/>
          <p:nvPr/>
        </p:nvSpPr>
        <p:spPr>
          <a:xfrm>
            <a:off x="1250138" y="1399773"/>
            <a:ext cx="3129000" cy="1234200"/>
          </a:xfrm>
          <a:prstGeom prst="roundRect">
            <a:avLst>
              <a:gd fmla="val 0" name="adj"/>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6" name="Google Shape;276;p30"/>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Our Goals</a:t>
            </a:r>
            <a:endParaRPr/>
          </a:p>
        </p:txBody>
      </p:sp>
      <p:sp>
        <p:nvSpPr>
          <p:cNvPr id="277" name="Google Shape;277;p30"/>
          <p:cNvSpPr txBox="1"/>
          <p:nvPr/>
        </p:nvSpPr>
        <p:spPr>
          <a:xfrm>
            <a:off x="1471700" y="1792475"/>
            <a:ext cx="2685900" cy="448800"/>
          </a:xfrm>
          <a:prstGeom prst="rect">
            <a:avLst/>
          </a:prstGeom>
          <a:noFill/>
          <a:ln>
            <a:noFill/>
          </a:ln>
        </p:spPr>
        <p:txBody>
          <a:bodyPr anchorCtr="0" anchor="b" bIns="91425" lIns="91425" spcFirstLastPara="1" rIns="91425" wrap="square" tIns="91425">
            <a:noAutofit/>
          </a:bodyPr>
          <a:lstStyle/>
          <a:p>
            <a:pPr indent="0" lvl="0" marL="0" rtl="0" algn="l">
              <a:spcBef>
                <a:spcPts val="0"/>
              </a:spcBef>
              <a:spcAft>
                <a:spcPts val="0"/>
              </a:spcAft>
              <a:buNone/>
            </a:pPr>
            <a:r>
              <a:rPr b="1" lang="en" sz="1600">
                <a:solidFill>
                  <a:schemeClr val="dk1"/>
                </a:solidFill>
                <a:latin typeface="Bitter"/>
                <a:ea typeface="Bitter"/>
                <a:cs typeface="Bitter"/>
                <a:sym typeface="Bitter"/>
              </a:rPr>
              <a:t>User Friendly Mobile App.</a:t>
            </a:r>
            <a:endParaRPr b="1" sz="1500">
              <a:solidFill>
                <a:schemeClr val="dk1"/>
              </a:solidFill>
              <a:latin typeface="Bitter"/>
              <a:ea typeface="Bitter"/>
              <a:cs typeface="Bitter"/>
              <a:sym typeface="Bitter"/>
            </a:endParaRPr>
          </a:p>
        </p:txBody>
      </p:sp>
      <p:sp>
        <p:nvSpPr>
          <p:cNvPr id="278" name="Google Shape;278;p30"/>
          <p:cNvSpPr txBox="1"/>
          <p:nvPr/>
        </p:nvSpPr>
        <p:spPr>
          <a:xfrm>
            <a:off x="5314625" y="1687931"/>
            <a:ext cx="2029500" cy="65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Bitter"/>
                <a:ea typeface="Bitter"/>
                <a:cs typeface="Bitter"/>
                <a:sym typeface="Bitter"/>
              </a:rPr>
              <a:t>Display Text With Audio</a:t>
            </a:r>
            <a:endParaRPr b="1" sz="1600">
              <a:solidFill>
                <a:schemeClr val="dk1"/>
              </a:solidFill>
              <a:latin typeface="Bitter"/>
              <a:ea typeface="Bitter"/>
              <a:cs typeface="Bitter"/>
              <a:sym typeface="Bitter"/>
            </a:endParaRPr>
          </a:p>
        </p:txBody>
      </p:sp>
      <p:sp>
        <p:nvSpPr>
          <p:cNvPr id="279" name="Google Shape;279;p30"/>
          <p:cNvSpPr txBox="1"/>
          <p:nvPr/>
        </p:nvSpPr>
        <p:spPr>
          <a:xfrm>
            <a:off x="1422505" y="3407375"/>
            <a:ext cx="2784300" cy="4488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Bitter"/>
                <a:ea typeface="Bitter"/>
                <a:cs typeface="Bitter"/>
                <a:sym typeface="Bitter"/>
              </a:rPr>
              <a:t>Recording Functionality</a:t>
            </a:r>
            <a:endParaRPr b="1" sz="1600">
              <a:solidFill>
                <a:schemeClr val="dk1"/>
              </a:solidFill>
              <a:latin typeface="Bitter"/>
              <a:ea typeface="Bitter"/>
              <a:cs typeface="Bitter"/>
              <a:sym typeface="Bitter"/>
            </a:endParaRPr>
          </a:p>
        </p:txBody>
      </p:sp>
      <p:sp>
        <p:nvSpPr>
          <p:cNvPr id="280" name="Google Shape;280;p30"/>
          <p:cNvSpPr txBox="1"/>
          <p:nvPr/>
        </p:nvSpPr>
        <p:spPr>
          <a:xfrm>
            <a:off x="5111825" y="3302825"/>
            <a:ext cx="2435100" cy="657900"/>
          </a:xfrm>
          <a:prstGeom prst="rect">
            <a:avLst/>
          </a:prstGeom>
          <a:noFill/>
          <a:ln>
            <a:noFill/>
          </a:ln>
        </p:spPr>
        <p:txBody>
          <a:bodyPr anchorCtr="0" anchor="b" bIns="91425" lIns="91425" spcFirstLastPara="1" rIns="91425" wrap="square" tIns="91425">
            <a:noAutofit/>
          </a:bodyPr>
          <a:lstStyle/>
          <a:p>
            <a:pPr indent="0" lvl="0" marL="0" rtl="0" algn="ctr">
              <a:spcBef>
                <a:spcPts val="0"/>
              </a:spcBef>
              <a:spcAft>
                <a:spcPts val="0"/>
              </a:spcAft>
              <a:buNone/>
            </a:pPr>
            <a:r>
              <a:rPr b="1" lang="en" sz="1600">
                <a:solidFill>
                  <a:schemeClr val="dk1"/>
                </a:solidFill>
                <a:latin typeface="Bitter"/>
                <a:ea typeface="Bitter"/>
                <a:cs typeface="Bitter"/>
                <a:sym typeface="Bitter"/>
              </a:rPr>
              <a:t>Internal Communication</a:t>
            </a:r>
            <a:r>
              <a:rPr b="1" lang="en" sz="1500">
                <a:solidFill>
                  <a:schemeClr val="dk1"/>
                </a:solidFill>
                <a:latin typeface="Bitter"/>
                <a:ea typeface="Bitter"/>
                <a:cs typeface="Bitter"/>
                <a:sym typeface="Bitter"/>
              </a:rPr>
              <a:t> </a:t>
            </a:r>
            <a:endParaRPr b="1" sz="1500">
              <a:solidFill>
                <a:schemeClr val="dk1"/>
              </a:solidFill>
              <a:latin typeface="Bitter"/>
              <a:ea typeface="Bitter"/>
              <a:cs typeface="Bitter"/>
              <a:sym typeface="Bit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1"/>
          <p:cNvSpPr txBox="1"/>
          <p:nvPr>
            <p:ph idx="12" type="sldNum"/>
          </p:nvPr>
        </p:nvSpPr>
        <p:spPr>
          <a:xfrm>
            <a:off x="8217575" y="4433025"/>
            <a:ext cx="505500" cy="19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286" name="Google Shape;286;p31"/>
          <p:cNvSpPr txBox="1"/>
          <p:nvPr>
            <p:ph idx="15" type="title"/>
          </p:nvPr>
        </p:nvSpPr>
        <p:spPr>
          <a:xfrm>
            <a:off x="720000" y="535150"/>
            <a:ext cx="71538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Timeline</a:t>
            </a:r>
            <a:endParaRPr/>
          </a:p>
        </p:txBody>
      </p:sp>
      <p:cxnSp>
        <p:nvCxnSpPr>
          <p:cNvPr id="287" name="Google Shape;287;p31"/>
          <p:cNvCxnSpPr/>
          <p:nvPr/>
        </p:nvCxnSpPr>
        <p:spPr>
          <a:xfrm flipH="1" rot="10800000">
            <a:off x="586400" y="2295250"/>
            <a:ext cx="7773900" cy="16800"/>
          </a:xfrm>
          <a:prstGeom prst="straightConnector1">
            <a:avLst/>
          </a:prstGeom>
          <a:noFill/>
          <a:ln cap="flat" cmpd="sng" w="9525">
            <a:solidFill>
              <a:schemeClr val="dk1"/>
            </a:solidFill>
            <a:prstDash val="solid"/>
            <a:round/>
            <a:headEnd len="med" w="med" type="none"/>
            <a:tailEnd len="med" w="med" type="none"/>
          </a:ln>
        </p:spPr>
      </p:cxnSp>
      <p:cxnSp>
        <p:nvCxnSpPr>
          <p:cNvPr id="288" name="Google Shape;288;p31"/>
          <p:cNvCxnSpPr/>
          <p:nvPr/>
        </p:nvCxnSpPr>
        <p:spPr>
          <a:xfrm>
            <a:off x="1457600" y="2312050"/>
            <a:ext cx="0" cy="653400"/>
          </a:xfrm>
          <a:prstGeom prst="straightConnector1">
            <a:avLst/>
          </a:prstGeom>
          <a:noFill/>
          <a:ln cap="flat" cmpd="sng" w="9525">
            <a:solidFill>
              <a:schemeClr val="dk1"/>
            </a:solidFill>
            <a:prstDash val="solid"/>
            <a:round/>
            <a:headEnd len="med" w="med" type="none"/>
            <a:tailEnd len="med" w="med" type="none"/>
          </a:ln>
        </p:spPr>
      </p:cxnSp>
      <p:sp>
        <p:nvSpPr>
          <p:cNvPr id="289" name="Google Shape;289;p31"/>
          <p:cNvSpPr txBox="1"/>
          <p:nvPr/>
        </p:nvSpPr>
        <p:spPr>
          <a:xfrm>
            <a:off x="955000" y="1895050"/>
            <a:ext cx="122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980000"/>
                </a:solidFill>
                <a:latin typeface="Bebas Neue"/>
                <a:ea typeface="Bebas Neue"/>
                <a:cs typeface="Bebas Neue"/>
                <a:sym typeface="Bebas Neue"/>
              </a:rPr>
              <a:t>Early </a:t>
            </a:r>
            <a:r>
              <a:rPr lang="en">
                <a:solidFill>
                  <a:srgbClr val="980000"/>
                </a:solidFill>
                <a:latin typeface="Bebas Neue"/>
                <a:ea typeface="Bebas Neue"/>
                <a:cs typeface="Bebas Neue"/>
                <a:sym typeface="Bebas Neue"/>
              </a:rPr>
              <a:t>february</a:t>
            </a:r>
            <a:endParaRPr>
              <a:solidFill>
                <a:srgbClr val="980000"/>
              </a:solidFill>
              <a:latin typeface="Bebas Neue"/>
              <a:ea typeface="Bebas Neue"/>
              <a:cs typeface="Bebas Neue"/>
              <a:sym typeface="Bebas Neue"/>
            </a:endParaRPr>
          </a:p>
        </p:txBody>
      </p:sp>
      <p:cxnSp>
        <p:nvCxnSpPr>
          <p:cNvPr id="290" name="Google Shape;290;p31"/>
          <p:cNvCxnSpPr/>
          <p:nvPr/>
        </p:nvCxnSpPr>
        <p:spPr>
          <a:xfrm>
            <a:off x="2732525" y="2295250"/>
            <a:ext cx="0" cy="653400"/>
          </a:xfrm>
          <a:prstGeom prst="straightConnector1">
            <a:avLst/>
          </a:prstGeom>
          <a:noFill/>
          <a:ln cap="flat" cmpd="sng" w="9525">
            <a:solidFill>
              <a:schemeClr val="dk1"/>
            </a:solidFill>
            <a:prstDash val="solid"/>
            <a:round/>
            <a:headEnd len="med" w="med" type="none"/>
            <a:tailEnd len="med" w="med" type="none"/>
          </a:ln>
        </p:spPr>
      </p:cxnSp>
      <p:sp>
        <p:nvSpPr>
          <p:cNvPr id="291" name="Google Shape;291;p31"/>
          <p:cNvSpPr txBox="1"/>
          <p:nvPr/>
        </p:nvSpPr>
        <p:spPr>
          <a:xfrm>
            <a:off x="2120975" y="1895050"/>
            <a:ext cx="122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980000"/>
                </a:solidFill>
                <a:latin typeface="Bebas Neue"/>
                <a:ea typeface="Bebas Neue"/>
                <a:cs typeface="Bebas Neue"/>
                <a:sym typeface="Bebas Neue"/>
              </a:rPr>
              <a:t>Late </a:t>
            </a:r>
            <a:r>
              <a:rPr lang="en">
                <a:solidFill>
                  <a:srgbClr val="980000"/>
                </a:solidFill>
                <a:latin typeface="Bebas Neue"/>
                <a:ea typeface="Bebas Neue"/>
                <a:cs typeface="Bebas Neue"/>
                <a:sym typeface="Bebas Neue"/>
              </a:rPr>
              <a:t> </a:t>
            </a:r>
            <a:r>
              <a:rPr lang="en">
                <a:solidFill>
                  <a:srgbClr val="980000"/>
                </a:solidFill>
                <a:latin typeface="Bebas Neue"/>
                <a:ea typeface="Bebas Neue"/>
                <a:cs typeface="Bebas Neue"/>
                <a:sym typeface="Bebas Neue"/>
              </a:rPr>
              <a:t>February</a:t>
            </a:r>
            <a:endParaRPr>
              <a:solidFill>
                <a:srgbClr val="980000"/>
              </a:solidFill>
              <a:latin typeface="Bebas Neue"/>
              <a:ea typeface="Bebas Neue"/>
              <a:cs typeface="Bebas Neue"/>
              <a:sym typeface="Bebas Neue"/>
            </a:endParaRPr>
          </a:p>
        </p:txBody>
      </p:sp>
      <p:cxnSp>
        <p:nvCxnSpPr>
          <p:cNvPr id="292" name="Google Shape;292;p31"/>
          <p:cNvCxnSpPr/>
          <p:nvPr/>
        </p:nvCxnSpPr>
        <p:spPr>
          <a:xfrm>
            <a:off x="3972325" y="2312050"/>
            <a:ext cx="0" cy="653400"/>
          </a:xfrm>
          <a:prstGeom prst="straightConnector1">
            <a:avLst/>
          </a:prstGeom>
          <a:noFill/>
          <a:ln cap="flat" cmpd="sng" w="9525">
            <a:solidFill>
              <a:schemeClr val="dk1"/>
            </a:solidFill>
            <a:prstDash val="solid"/>
            <a:round/>
            <a:headEnd len="med" w="med" type="none"/>
            <a:tailEnd len="med" w="med" type="none"/>
          </a:ln>
        </p:spPr>
      </p:cxnSp>
      <p:sp>
        <p:nvSpPr>
          <p:cNvPr id="293" name="Google Shape;293;p31"/>
          <p:cNvSpPr txBox="1"/>
          <p:nvPr/>
        </p:nvSpPr>
        <p:spPr>
          <a:xfrm>
            <a:off x="3469725" y="1895050"/>
            <a:ext cx="1223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solidFill>
                  <a:srgbClr val="980000"/>
                </a:solidFill>
                <a:latin typeface="Bebas Neue"/>
                <a:ea typeface="Bebas Neue"/>
                <a:cs typeface="Bebas Neue"/>
                <a:sym typeface="Bebas Neue"/>
              </a:rPr>
              <a:t>Early March</a:t>
            </a:r>
            <a:endParaRPr>
              <a:solidFill>
                <a:srgbClr val="980000"/>
              </a:solidFill>
              <a:latin typeface="Bebas Neue"/>
              <a:ea typeface="Bebas Neue"/>
              <a:cs typeface="Bebas Neue"/>
              <a:sym typeface="Bebas Neue"/>
            </a:endParaRPr>
          </a:p>
        </p:txBody>
      </p:sp>
      <p:cxnSp>
        <p:nvCxnSpPr>
          <p:cNvPr id="294" name="Google Shape;294;p31"/>
          <p:cNvCxnSpPr/>
          <p:nvPr/>
        </p:nvCxnSpPr>
        <p:spPr>
          <a:xfrm>
            <a:off x="5247250" y="2295250"/>
            <a:ext cx="0" cy="653400"/>
          </a:xfrm>
          <a:prstGeom prst="straightConnector1">
            <a:avLst/>
          </a:prstGeom>
          <a:noFill/>
          <a:ln cap="flat" cmpd="sng" w="9525">
            <a:solidFill>
              <a:schemeClr val="dk1"/>
            </a:solidFill>
            <a:prstDash val="solid"/>
            <a:round/>
            <a:headEnd len="med" w="med" type="none"/>
            <a:tailEnd len="med" w="med" type="none"/>
          </a:ln>
        </p:spPr>
      </p:cxnSp>
      <p:sp>
        <p:nvSpPr>
          <p:cNvPr id="295" name="Google Shape;295;p31"/>
          <p:cNvSpPr txBox="1"/>
          <p:nvPr/>
        </p:nvSpPr>
        <p:spPr>
          <a:xfrm>
            <a:off x="4635700" y="1895050"/>
            <a:ext cx="1223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80000"/>
                </a:solidFill>
                <a:latin typeface="Bebas Neue"/>
                <a:ea typeface="Bebas Neue"/>
                <a:cs typeface="Bebas Neue"/>
                <a:sym typeface="Bebas Neue"/>
              </a:rPr>
              <a:t>Late  March</a:t>
            </a:r>
            <a:endParaRPr>
              <a:solidFill>
                <a:srgbClr val="980000"/>
              </a:solidFill>
              <a:latin typeface="Bebas Neue"/>
              <a:ea typeface="Bebas Neue"/>
              <a:cs typeface="Bebas Neue"/>
              <a:sym typeface="Bebas Neue"/>
            </a:endParaRPr>
          </a:p>
        </p:txBody>
      </p:sp>
      <p:cxnSp>
        <p:nvCxnSpPr>
          <p:cNvPr id="296" name="Google Shape;296;p31"/>
          <p:cNvCxnSpPr/>
          <p:nvPr/>
        </p:nvCxnSpPr>
        <p:spPr>
          <a:xfrm>
            <a:off x="6487050" y="2312050"/>
            <a:ext cx="0" cy="653400"/>
          </a:xfrm>
          <a:prstGeom prst="straightConnector1">
            <a:avLst/>
          </a:prstGeom>
          <a:noFill/>
          <a:ln cap="flat" cmpd="sng" w="9525">
            <a:solidFill>
              <a:schemeClr val="dk1"/>
            </a:solidFill>
            <a:prstDash val="solid"/>
            <a:round/>
            <a:headEnd len="med" w="med" type="none"/>
            <a:tailEnd len="med" w="med" type="none"/>
          </a:ln>
        </p:spPr>
      </p:cxnSp>
      <p:sp>
        <p:nvSpPr>
          <p:cNvPr id="297" name="Google Shape;297;p31"/>
          <p:cNvSpPr txBox="1"/>
          <p:nvPr/>
        </p:nvSpPr>
        <p:spPr>
          <a:xfrm>
            <a:off x="5877875" y="1895050"/>
            <a:ext cx="1223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80000"/>
                </a:solidFill>
                <a:latin typeface="Bebas Neue"/>
                <a:ea typeface="Bebas Neue"/>
                <a:cs typeface="Bebas Neue"/>
                <a:sym typeface="Bebas Neue"/>
              </a:rPr>
              <a:t>Early April</a:t>
            </a:r>
            <a:endParaRPr>
              <a:solidFill>
                <a:srgbClr val="980000"/>
              </a:solidFill>
              <a:latin typeface="Bebas Neue"/>
              <a:ea typeface="Bebas Neue"/>
              <a:cs typeface="Bebas Neue"/>
              <a:sym typeface="Bebas Neue"/>
            </a:endParaRPr>
          </a:p>
        </p:txBody>
      </p:sp>
      <p:cxnSp>
        <p:nvCxnSpPr>
          <p:cNvPr id="298" name="Google Shape;298;p31"/>
          <p:cNvCxnSpPr/>
          <p:nvPr/>
        </p:nvCxnSpPr>
        <p:spPr>
          <a:xfrm>
            <a:off x="7761975" y="2295250"/>
            <a:ext cx="0" cy="653400"/>
          </a:xfrm>
          <a:prstGeom prst="straightConnector1">
            <a:avLst/>
          </a:prstGeom>
          <a:noFill/>
          <a:ln cap="flat" cmpd="sng" w="9525">
            <a:solidFill>
              <a:schemeClr val="dk1"/>
            </a:solidFill>
            <a:prstDash val="solid"/>
            <a:round/>
            <a:headEnd len="med" w="med" type="none"/>
            <a:tailEnd len="med" w="med" type="none"/>
          </a:ln>
        </p:spPr>
      </p:cxnSp>
      <p:sp>
        <p:nvSpPr>
          <p:cNvPr id="299" name="Google Shape;299;p31"/>
          <p:cNvSpPr txBox="1"/>
          <p:nvPr/>
        </p:nvSpPr>
        <p:spPr>
          <a:xfrm>
            <a:off x="7150425" y="1895050"/>
            <a:ext cx="1223100" cy="400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rgbClr val="980000"/>
                </a:solidFill>
                <a:latin typeface="Bebas Neue"/>
                <a:ea typeface="Bebas Neue"/>
                <a:cs typeface="Bebas Neue"/>
                <a:sym typeface="Bebas Neue"/>
              </a:rPr>
              <a:t>Late  April</a:t>
            </a:r>
            <a:endParaRPr>
              <a:solidFill>
                <a:srgbClr val="980000"/>
              </a:solidFill>
              <a:latin typeface="Bebas Neue"/>
              <a:ea typeface="Bebas Neue"/>
              <a:cs typeface="Bebas Neue"/>
              <a:sym typeface="Bebas Neue"/>
            </a:endParaRPr>
          </a:p>
        </p:txBody>
      </p:sp>
      <p:sp>
        <p:nvSpPr>
          <p:cNvPr id="300" name="Google Shape;300;p31"/>
          <p:cNvSpPr txBox="1"/>
          <p:nvPr/>
        </p:nvSpPr>
        <p:spPr>
          <a:xfrm>
            <a:off x="787450" y="2982225"/>
            <a:ext cx="13908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itter"/>
                <a:ea typeface="Bitter"/>
                <a:cs typeface="Bitter"/>
                <a:sym typeface="Bitter"/>
              </a:rPr>
              <a:t>Establishing Contact With Client</a:t>
            </a:r>
            <a:endParaRPr>
              <a:solidFill>
                <a:schemeClr val="dk1"/>
              </a:solidFill>
              <a:latin typeface="Bitter"/>
              <a:ea typeface="Bitter"/>
              <a:cs typeface="Bitter"/>
              <a:sym typeface="Bitter"/>
            </a:endParaRPr>
          </a:p>
        </p:txBody>
      </p:sp>
      <p:sp>
        <p:nvSpPr>
          <p:cNvPr id="301" name="Google Shape;301;p31"/>
          <p:cNvSpPr txBox="1"/>
          <p:nvPr/>
        </p:nvSpPr>
        <p:spPr>
          <a:xfrm>
            <a:off x="2019563" y="2982225"/>
            <a:ext cx="13908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itter"/>
                <a:ea typeface="Bitter"/>
                <a:cs typeface="Bitter"/>
                <a:sym typeface="Bitter"/>
              </a:rPr>
              <a:t>Research into Audio Creation</a:t>
            </a:r>
            <a:endParaRPr>
              <a:solidFill>
                <a:schemeClr val="dk1"/>
              </a:solidFill>
              <a:latin typeface="Bitter"/>
              <a:ea typeface="Bitter"/>
              <a:cs typeface="Bitter"/>
              <a:sym typeface="Bitter"/>
            </a:endParaRPr>
          </a:p>
        </p:txBody>
      </p:sp>
      <p:sp>
        <p:nvSpPr>
          <p:cNvPr id="302" name="Google Shape;302;p31"/>
          <p:cNvSpPr txBox="1"/>
          <p:nvPr/>
        </p:nvSpPr>
        <p:spPr>
          <a:xfrm>
            <a:off x="3294488" y="2982225"/>
            <a:ext cx="1390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itter"/>
                <a:ea typeface="Bitter"/>
                <a:cs typeface="Bitter"/>
                <a:sym typeface="Bitter"/>
              </a:rPr>
              <a:t>Begin Development</a:t>
            </a:r>
            <a:endParaRPr>
              <a:solidFill>
                <a:schemeClr val="dk1"/>
              </a:solidFill>
              <a:latin typeface="Bitter"/>
              <a:ea typeface="Bitter"/>
              <a:cs typeface="Bitter"/>
              <a:sym typeface="Bitter"/>
            </a:endParaRPr>
          </a:p>
        </p:txBody>
      </p:sp>
      <p:sp>
        <p:nvSpPr>
          <p:cNvPr id="303" name="Google Shape;303;p31"/>
          <p:cNvSpPr txBox="1"/>
          <p:nvPr/>
        </p:nvSpPr>
        <p:spPr>
          <a:xfrm>
            <a:off x="4534288" y="2982225"/>
            <a:ext cx="1390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itter"/>
                <a:ea typeface="Bitter"/>
                <a:cs typeface="Bitter"/>
                <a:sym typeface="Bitter"/>
              </a:rPr>
              <a:t>Research Best UX practices</a:t>
            </a:r>
            <a:endParaRPr>
              <a:solidFill>
                <a:schemeClr val="dk1"/>
              </a:solidFill>
              <a:latin typeface="Bitter"/>
              <a:ea typeface="Bitter"/>
              <a:cs typeface="Bitter"/>
              <a:sym typeface="Bitter"/>
            </a:endParaRPr>
          </a:p>
        </p:txBody>
      </p:sp>
      <p:sp>
        <p:nvSpPr>
          <p:cNvPr id="304" name="Google Shape;304;p31"/>
          <p:cNvSpPr txBox="1"/>
          <p:nvPr/>
        </p:nvSpPr>
        <p:spPr>
          <a:xfrm>
            <a:off x="5801550" y="2982225"/>
            <a:ext cx="1390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itter"/>
                <a:ea typeface="Bitter"/>
                <a:cs typeface="Bitter"/>
                <a:sym typeface="Bitter"/>
              </a:rPr>
              <a:t>Finished Development</a:t>
            </a:r>
            <a:endParaRPr>
              <a:solidFill>
                <a:schemeClr val="dk1"/>
              </a:solidFill>
              <a:latin typeface="Bitter"/>
              <a:ea typeface="Bitter"/>
              <a:cs typeface="Bitter"/>
              <a:sym typeface="Bitter"/>
            </a:endParaRPr>
          </a:p>
        </p:txBody>
      </p:sp>
      <p:sp>
        <p:nvSpPr>
          <p:cNvPr id="305" name="Google Shape;305;p31"/>
          <p:cNvSpPr txBox="1"/>
          <p:nvPr/>
        </p:nvSpPr>
        <p:spPr>
          <a:xfrm>
            <a:off x="7056975" y="2982213"/>
            <a:ext cx="1390800" cy="615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a:solidFill>
                  <a:schemeClr val="dk1"/>
                </a:solidFill>
                <a:latin typeface="Bitter"/>
                <a:ea typeface="Bitter"/>
                <a:cs typeface="Bitter"/>
                <a:sym typeface="Bitter"/>
              </a:rPr>
              <a:t>Testing and Presentation</a:t>
            </a:r>
            <a:endParaRPr>
              <a:solidFill>
                <a:schemeClr val="dk1"/>
              </a:solidFill>
              <a:latin typeface="Bitter"/>
              <a:ea typeface="Bitter"/>
              <a:cs typeface="Bitter"/>
              <a:sym typeface="Bit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2"/>
          <p:cNvSpPr txBox="1"/>
          <p:nvPr>
            <p:ph idx="12" type="sldNum"/>
          </p:nvPr>
        </p:nvSpPr>
        <p:spPr>
          <a:xfrm>
            <a:off x="8404384" y="46736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1" name="Google Shape;311;p32"/>
          <p:cNvSpPr txBox="1"/>
          <p:nvPr>
            <p:ph idx="2" type="sldNum"/>
          </p:nvPr>
        </p:nvSpPr>
        <p:spPr>
          <a:xfrm>
            <a:off x="8217575" y="4433025"/>
            <a:ext cx="505500" cy="19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312" name="Google Shape;312;p32"/>
          <p:cNvSpPr txBox="1"/>
          <p:nvPr>
            <p:ph type="title"/>
          </p:nvPr>
        </p:nvSpPr>
        <p:spPr>
          <a:xfrm>
            <a:off x="965800" y="2058900"/>
            <a:ext cx="4087800" cy="1025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Final App Design </a:t>
            </a:r>
            <a:endParaRPr/>
          </a:p>
        </p:txBody>
      </p:sp>
      <p:grpSp>
        <p:nvGrpSpPr>
          <p:cNvPr id="313" name="Google Shape;313;p32"/>
          <p:cNvGrpSpPr/>
          <p:nvPr/>
        </p:nvGrpSpPr>
        <p:grpSpPr>
          <a:xfrm>
            <a:off x="5679499" y="1109637"/>
            <a:ext cx="1644949" cy="3014125"/>
            <a:chOff x="927519" y="2635663"/>
            <a:chExt cx="977739" cy="1791456"/>
          </a:xfrm>
        </p:grpSpPr>
        <p:grpSp>
          <p:nvGrpSpPr>
            <p:cNvPr id="314" name="Google Shape;314;p32"/>
            <p:cNvGrpSpPr/>
            <p:nvPr/>
          </p:nvGrpSpPr>
          <p:grpSpPr>
            <a:xfrm>
              <a:off x="927519" y="2635663"/>
              <a:ext cx="977739" cy="1791456"/>
              <a:chOff x="6437979" y="2247508"/>
              <a:chExt cx="949630" cy="1739954"/>
            </a:xfrm>
          </p:grpSpPr>
          <p:sp>
            <p:nvSpPr>
              <p:cNvPr id="315" name="Google Shape;315;p32"/>
              <p:cNvSpPr/>
              <p:nvPr/>
            </p:nvSpPr>
            <p:spPr>
              <a:xfrm>
                <a:off x="6437979" y="2247508"/>
                <a:ext cx="949630" cy="1739954"/>
              </a:xfrm>
              <a:custGeom>
                <a:rect b="b" l="l" r="r" t="t"/>
                <a:pathLst>
                  <a:path extrusionOk="0" h="71434" w="34554">
                    <a:moveTo>
                      <a:pt x="1575" y="0"/>
                    </a:moveTo>
                    <a:cubicBezTo>
                      <a:pt x="706" y="0"/>
                      <a:pt x="1" y="689"/>
                      <a:pt x="1" y="1557"/>
                    </a:cubicBezTo>
                    <a:lnTo>
                      <a:pt x="1" y="69876"/>
                    </a:lnTo>
                    <a:cubicBezTo>
                      <a:pt x="1" y="70728"/>
                      <a:pt x="706" y="71433"/>
                      <a:pt x="1575" y="71433"/>
                    </a:cubicBezTo>
                    <a:lnTo>
                      <a:pt x="32980" y="71433"/>
                    </a:lnTo>
                    <a:cubicBezTo>
                      <a:pt x="33849" y="71433"/>
                      <a:pt x="34554" y="70728"/>
                      <a:pt x="34554" y="69876"/>
                    </a:cubicBezTo>
                    <a:lnTo>
                      <a:pt x="34554" y="1557"/>
                    </a:lnTo>
                    <a:cubicBezTo>
                      <a:pt x="34554" y="689"/>
                      <a:pt x="33849" y="0"/>
                      <a:pt x="32980" y="0"/>
                    </a:cubicBezTo>
                    <a:close/>
                  </a:path>
                </a:pathLst>
              </a:cu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32"/>
              <p:cNvSpPr/>
              <p:nvPr/>
            </p:nvSpPr>
            <p:spPr>
              <a:xfrm>
                <a:off x="6856100" y="3843492"/>
                <a:ext cx="96750" cy="83150"/>
              </a:xfrm>
              <a:custGeom>
                <a:rect b="b" l="l" r="r" t="t"/>
                <a:pathLst>
                  <a:path extrusionOk="0" h="3326" w="3870">
                    <a:moveTo>
                      <a:pt x="2214" y="358"/>
                    </a:moveTo>
                    <a:lnTo>
                      <a:pt x="2214" y="375"/>
                    </a:lnTo>
                    <a:cubicBezTo>
                      <a:pt x="2935" y="375"/>
                      <a:pt x="3509" y="948"/>
                      <a:pt x="3525" y="1670"/>
                    </a:cubicBezTo>
                    <a:cubicBezTo>
                      <a:pt x="3525" y="2456"/>
                      <a:pt x="2882" y="2973"/>
                      <a:pt x="2212" y="2973"/>
                    </a:cubicBezTo>
                    <a:cubicBezTo>
                      <a:pt x="1890" y="2973"/>
                      <a:pt x="1562" y="2853"/>
                      <a:pt x="1296" y="2587"/>
                    </a:cubicBezTo>
                    <a:cubicBezTo>
                      <a:pt x="476" y="1768"/>
                      <a:pt x="1066" y="358"/>
                      <a:pt x="2214" y="358"/>
                    </a:cubicBezTo>
                    <a:close/>
                    <a:moveTo>
                      <a:pt x="2197" y="1"/>
                    </a:moveTo>
                    <a:cubicBezTo>
                      <a:pt x="1793" y="1"/>
                      <a:pt x="1383" y="152"/>
                      <a:pt x="1050" y="489"/>
                    </a:cubicBezTo>
                    <a:cubicBezTo>
                      <a:pt x="1" y="1538"/>
                      <a:pt x="739" y="3325"/>
                      <a:pt x="2214" y="3325"/>
                    </a:cubicBezTo>
                    <a:cubicBezTo>
                      <a:pt x="3132" y="3325"/>
                      <a:pt x="3869" y="2587"/>
                      <a:pt x="3869" y="1670"/>
                    </a:cubicBezTo>
                    <a:cubicBezTo>
                      <a:pt x="3869" y="669"/>
                      <a:pt x="3048" y="1"/>
                      <a:pt x="2197"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32"/>
              <p:cNvSpPr/>
              <p:nvPr/>
            </p:nvSpPr>
            <p:spPr>
              <a:xfrm>
                <a:off x="6623350" y="3880717"/>
                <a:ext cx="82800" cy="9025"/>
              </a:xfrm>
              <a:custGeom>
                <a:rect b="b" l="l" r="r" t="t"/>
                <a:pathLst>
                  <a:path extrusionOk="0" h="361" w="3312">
                    <a:moveTo>
                      <a:pt x="1" y="0"/>
                    </a:moveTo>
                    <a:lnTo>
                      <a:pt x="1" y="361"/>
                    </a:lnTo>
                    <a:lnTo>
                      <a:pt x="3312" y="361"/>
                    </a:lnTo>
                    <a:lnTo>
                      <a:pt x="3312" y="0"/>
                    </a:ln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32"/>
              <p:cNvSpPr/>
              <p:nvPr/>
            </p:nvSpPr>
            <p:spPr>
              <a:xfrm>
                <a:off x="6767200" y="2287275"/>
                <a:ext cx="238100" cy="14350"/>
              </a:xfrm>
              <a:custGeom>
                <a:rect b="b" l="l" r="r" t="t"/>
                <a:pathLst>
                  <a:path extrusionOk="0" h="574" w="9524">
                    <a:moveTo>
                      <a:pt x="164" y="0"/>
                    </a:moveTo>
                    <a:cubicBezTo>
                      <a:pt x="82" y="0"/>
                      <a:pt x="0" y="82"/>
                      <a:pt x="0" y="164"/>
                    </a:cubicBezTo>
                    <a:lnTo>
                      <a:pt x="0" y="410"/>
                    </a:lnTo>
                    <a:cubicBezTo>
                      <a:pt x="0" y="492"/>
                      <a:pt x="82" y="574"/>
                      <a:pt x="164" y="574"/>
                    </a:cubicBezTo>
                    <a:lnTo>
                      <a:pt x="9359" y="574"/>
                    </a:lnTo>
                    <a:cubicBezTo>
                      <a:pt x="9458" y="574"/>
                      <a:pt x="9523" y="492"/>
                      <a:pt x="9523" y="410"/>
                    </a:cubicBezTo>
                    <a:lnTo>
                      <a:pt x="9523" y="164"/>
                    </a:lnTo>
                    <a:cubicBezTo>
                      <a:pt x="9523" y="82"/>
                      <a:pt x="9458" y="0"/>
                      <a:pt x="9359" y="0"/>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9" name="Google Shape;319;p32"/>
            <p:cNvSpPr/>
            <p:nvPr/>
          </p:nvSpPr>
          <p:spPr>
            <a:xfrm>
              <a:off x="1630548" y="4282811"/>
              <a:ext cx="56173" cy="83150"/>
            </a:xfrm>
            <a:custGeom>
              <a:rect b="b" l="l" r="r" t="t"/>
              <a:pathLst>
                <a:path extrusionOk="0" h="2442" w="1649">
                  <a:moveTo>
                    <a:pt x="501" y="1"/>
                  </a:moveTo>
                  <a:cubicBezTo>
                    <a:pt x="238" y="1"/>
                    <a:pt x="1" y="336"/>
                    <a:pt x="250" y="590"/>
                  </a:cubicBezTo>
                  <a:lnTo>
                    <a:pt x="841" y="1232"/>
                  </a:lnTo>
                  <a:lnTo>
                    <a:pt x="250" y="1874"/>
                  </a:lnTo>
                  <a:cubicBezTo>
                    <a:pt x="36" y="2126"/>
                    <a:pt x="260" y="2441"/>
                    <a:pt x="516" y="2441"/>
                  </a:cubicBezTo>
                  <a:cubicBezTo>
                    <a:pt x="596" y="2441"/>
                    <a:pt x="680" y="2410"/>
                    <a:pt x="754" y="2336"/>
                  </a:cubicBezTo>
                  <a:lnTo>
                    <a:pt x="1555" y="1463"/>
                  </a:lnTo>
                  <a:cubicBezTo>
                    <a:pt x="1613" y="1405"/>
                    <a:pt x="1641" y="1326"/>
                    <a:pt x="1649" y="1246"/>
                  </a:cubicBezTo>
                  <a:cubicBezTo>
                    <a:pt x="1649" y="1239"/>
                    <a:pt x="1649" y="1239"/>
                    <a:pt x="1649" y="1232"/>
                  </a:cubicBezTo>
                  <a:cubicBezTo>
                    <a:pt x="1649" y="1225"/>
                    <a:pt x="1649" y="1225"/>
                    <a:pt x="1649" y="1218"/>
                  </a:cubicBezTo>
                  <a:cubicBezTo>
                    <a:pt x="1641" y="1138"/>
                    <a:pt x="1613" y="1059"/>
                    <a:pt x="1555" y="1001"/>
                  </a:cubicBezTo>
                  <a:lnTo>
                    <a:pt x="754" y="129"/>
                  </a:lnTo>
                  <a:cubicBezTo>
                    <a:pt x="679" y="38"/>
                    <a:pt x="588" y="1"/>
                    <a:pt x="501"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3"/>
          <p:cNvSpPr txBox="1"/>
          <p:nvPr>
            <p:ph idx="12" type="sldNum"/>
          </p:nvPr>
        </p:nvSpPr>
        <p:spPr>
          <a:xfrm>
            <a:off x="8404384" y="46736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5" name="Google Shape;325;p33"/>
          <p:cNvSpPr txBox="1"/>
          <p:nvPr>
            <p:ph type="title"/>
          </p:nvPr>
        </p:nvSpPr>
        <p:spPr>
          <a:xfrm>
            <a:off x="526425" y="627725"/>
            <a:ext cx="51315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What We Accomplished</a:t>
            </a:r>
            <a:endParaRPr/>
          </a:p>
        </p:txBody>
      </p:sp>
      <p:sp>
        <p:nvSpPr>
          <p:cNvPr id="326" name="Google Shape;326;p33"/>
          <p:cNvSpPr txBox="1"/>
          <p:nvPr/>
        </p:nvSpPr>
        <p:spPr>
          <a:xfrm>
            <a:off x="732725" y="1393625"/>
            <a:ext cx="7514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Source Sans Pro"/>
              <a:ea typeface="Source Sans Pro"/>
              <a:cs typeface="Source Sans Pro"/>
              <a:sym typeface="Source Sans Pro"/>
            </a:endParaRPr>
          </a:p>
        </p:txBody>
      </p:sp>
      <p:sp>
        <p:nvSpPr>
          <p:cNvPr id="327" name="Google Shape;327;p33"/>
          <p:cNvSpPr txBox="1"/>
          <p:nvPr/>
        </p:nvSpPr>
        <p:spPr>
          <a:xfrm>
            <a:off x="775825" y="1393625"/>
            <a:ext cx="4281600" cy="400200"/>
          </a:xfrm>
          <a:prstGeom prst="rect">
            <a:avLst/>
          </a:prstGeom>
          <a:no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Source Sans Pro"/>
              <a:buChar char="●"/>
            </a:pPr>
            <a:r>
              <a:t/>
            </a:r>
            <a:endParaRPr>
              <a:latin typeface="Source Sans Pro"/>
              <a:ea typeface="Source Sans Pro"/>
              <a:cs typeface="Source Sans Pro"/>
              <a:sym typeface="Source Sans Pro"/>
            </a:endParaRPr>
          </a:p>
        </p:txBody>
      </p:sp>
      <p:pic>
        <p:nvPicPr>
          <p:cNvPr id="328" name="Google Shape;328;p33"/>
          <p:cNvPicPr preferRelativeResize="0"/>
          <p:nvPr/>
        </p:nvPicPr>
        <p:blipFill>
          <a:blip r:embed="rId3">
            <a:alphaModFix/>
          </a:blip>
          <a:stretch>
            <a:fillRect/>
          </a:stretch>
        </p:blipFill>
        <p:spPr>
          <a:xfrm>
            <a:off x="655025" y="1200425"/>
            <a:ext cx="2088755" cy="3044875"/>
          </a:xfrm>
          <a:prstGeom prst="rect">
            <a:avLst/>
          </a:prstGeom>
          <a:noFill/>
          <a:ln>
            <a:noFill/>
          </a:ln>
        </p:spPr>
      </p:pic>
      <p:pic>
        <p:nvPicPr>
          <p:cNvPr id="329" name="Google Shape;329;p33"/>
          <p:cNvPicPr preferRelativeResize="0"/>
          <p:nvPr/>
        </p:nvPicPr>
        <p:blipFill>
          <a:blip r:embed="rId4">
            <a:alphaModFix/>
          </a:blip>
          <a:stretch>
            <a:fillRect/>
          </a:stretch>
        </p:blipFill>
        <p:spPr>
          <a:xfrm>
            <a:off x="3445817" y="1200425"/>
            <a:ext cx="2087914" cy="3044875"/>
          </a:xfrm>
          <a:prstGeom prst="rect">
            <a:avLst/>
          </a:prstGeom>
          <a:noFill/>
          <a:ln>
            <a:noFill/>
          </a:ln>
        </p:spPr>
      </p:pic>
      <p:pic>
        <p:nvPicPr>
          <p:cNvPr id="330" name="Google Shape;330;p33"/>
          <p:cNvPicPr preferRelativeResize="0"/>
          <p:nvPr/>
        </p:nvPicPr>
        <p:blipFill>
          <a:blip r:embed="rId5">
            <a:alphaModFix/>
          </a:blip>
          <a:stretch>
            <a:fillRect/>
          </a:stretch>
        </p:blipFill>
        <p:spPr>
          <a:xfrm>
            <a:off x="6362757" y="1200425"/>
            <a:ext cx="2041609" cy="30448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p34"/>
          <p:cNvSpPr txBox="1"/>
          <p:nvPr>
            <p:ph idx="12" type="sldNum"/>
          </p:nvPr>
        </p:nvSpPr>
        <p:spPr>
          <a:xfrm>
            <a:off x="8404384" y="46736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6" name="Google Shape;336;p34"/>
          <p:cNvSpPr txBox="1"/>
          <p:nvPr>
            <p:ph idx="2" type="sldNum"/>
          </p:nvPr>
        </p:nvSpPr>
        <p:spPr>
          <a:xfrm>
            <a:off x="8217575" y="4433025"/>
            <a:ext cx="505500" cy="19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337" name="Google Shape;337;p34"/>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Lessons We Learned</a:t>
            </a:r>
            <a:endParaRPr/>
          </a:p>
        </p:txBody>
      </p:sp>
      <p:sp>
        <p:nvSpPr>
          <p:cNvPr id="338" name="Google Shape;338;p34"/>
          <p:cNvSpPr txBox="1"/>
          <p:nvPr>
            <p:ph idx="4294967295" type="subTitle"/>
          </p:nvPr>
        </p:nvSpPr>
        <p:spPr>
          <a:xfrm>
            <a:off x="1118125" y="1472650"/>
            <a:ext cx="4989000" cy="2632800"/>
          </a:xfrm>
          <a:prstGeom prst="rect">
            <a:avLst/>
          </a:prstGeom>
        </p:spPr>
        <p:txBody>
          <a:bodyPr anchorCtr="0" anchor="t" bIns="91425" lIns="91425" spcFirstLastPara="1" rIns="91425" wrap="square" tIns="91425">
            <a:noAutofit/>
          </a:bodyPr>
          <a:lstStyle/>
          <a:p>
            <a:pPr indent="-355600" lvl="0" marL="457200" rtl="0" algn="l">
              <a:lnSpc>
                <a:spcPct val="200000"/>
              </a:lnSpc>
              <a:spcBef>
                <a:spcPts val="0"/>
              </a:spcBef>
              <a:spcAft>
                <a:spcPts val="0"/>
              </a:spcAft>
              <a:buSzPts val="2000"/>
              <a:buChar char="❖"/>
            </a:pPr>
            <a:r>
              <a:rPr lang="en" sz="2000"/>
              <a:t>Communication is key!</a:t>
            </a:r>
            <a:endParaRPr sz="2000"/>
          </a:p>
          <a:p>
            <a:pPr indent="-355600" lvl="0" marL="457200" rtl="0" algn="l">
              <a:lnSpc>
                <a:spcPct val="200000"/>
              </a:lnSpc>
              <a:spcBef>
                <a:spcPts val="0"/>
              </a:spcBef>
              <a:spcAft>
                <a:spcPts val="0"/>
              </a:spcAft>
              <a:buSzPts val="2000"/>
              <a:buChar char="❖"/>
            </a:pPr>
            <a:r>
              <a:rPr lang="en" sz="2000"/>
              <a:t>Managing time in a team</a:t>
            </a:r>
            <a:endParaRPr sz="2000"/>
          </a:p>
          <a:p>
            <a:pPr indent="-355600" lvl="0" marL="457200" rtl="0" algn="l">
              <a:lnSpc>
                <a:spcPct val="200000"/>
              </a:lnSpc>
              <a:spcBef>
                <a:spcPts val="0"/>
              </a:spcBef>
              <a:spcAft>
                <a:spcPts val="0"/>
              </a:spcAft>
              <a:buSzPts val="2000"/>
              <a:buChar char="❖"/>
            </a:pPr>
            <a:r>
              <a:rPr lang="en" sz="2000"/>
              <a:t>How to make a project that can be modified by others</a:t>
            </a:r>
            <a:endParaRPr sz="2000"/>
          </a:p>
          <a:p>
            <a:pPr indent="0" lvl="0" marL="0" rtl="0" algn="l">
              <a:spcBef>
                <a:spcPts val="1600"/>
              </a:spcBef>
              <a:spcAft>
                <a:spcPts val="160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p35"/>
          <p:cNvSpPr txBox="1"/>
          <p:nvPr>
            <p:ph type="title"/>
          </p:nvPr>
        </p:nvSpPr>
        <p:spPr>
          <a:xfrm>
            <a:off x="720000" y="535150"/>
            <a:ext cx="7704000" cy="572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Future Application Development </a:t>
            </a:r>
            <a:endParaRPr/>
          </a:p>
        </p:txBody>
      </p:sp>
      <p:sp>
        <p:nvSpPr>
          <p:cNvPr id="344" name="Google Shape;344;p35"/>
          <p:cNvSpPr txBox="1"/>
          <p:nvPr>
            <p:ph idx="6" type="subTitle"/>
          </p:nvPr>
        </p:nvSpPr>
        <p:spPr>
          <a:xfrm>
            <a:off x="1118125" y="1472650"/>
            <a:ext cx="4989000" cy="2632800"/>
          </a:xfrm>
          <a:prstGeom prst="rect">
            <a:avLst/>
          </a:prstGeom>
        </p:spPr>
        <p:txBody>
          <a:bodyPr anchorCtr="0" anchor="ctr" bIns="91425" lIns="91425" spcFirstLastPara="1" rIns="91425" wrap="square" tIns="91425">
            <a:noAutofit/>
          </a:bodyPr>
          <a:lstStyle/>
          <a:p>
            <a:pPr indent="-355600" lvl="0" marL="457200" rtl="0" algn="l">
              <a:lnSpc>
                <a:spcPct val="200000"/>
              </a:lnSpc>
              <a:spcBef>
                <a:spcPts val="0"/>
              </a:spcBef>
              <a:spcAft>
                <a:spcPts val="0"/>
              </a:spcAft>
              <a:buSzPts val="2000"/>
              <a:buChar char="❖"/>
            </a:pPr>
            <a:r>
              <a:rPr lang="en" sz="2000"/>
              <a:t>Implement storage for text scrawl </a:t>
            </a:r>
            <a:endParaRPr sz="2000"/>
          </a:p>
          <a:p>
            <a:pPr indent="-355600" lvl="0" marL="457200" rtl="0" algn="l">
              <a:lnSpc>
                <a:spcPct val="200000"/>
              </a:lnSpc>
              <a:spcBef>
                <a:spcPts val="0"/>
              </a:spcBef>
              <a:spcAft>
                <a:spcPts val="0"/>
              </a:spcAft>
              <a:buSzPts val="2000"/>
              <a:buChar char="❖"/>
            </a:pPr>
            <a:r>
              <a:rPr lang="en" sz="2000"/>
              <a:t>Implement landscape - mode support </a:t>
            </a:r>
            <a:endParaRPr sz="2000"/>
          </a:p>
          <a:p>
            <a:pPr indent="-355600" lvl="0" marL="457200" rtl="0" algn="l">
              <a:lnSpc>
                <a:spcPct val="200000"/>
              </a:lnSpc>
              <a:spcBef>
                <a:spcPts val="0"/>
              </a:spcBef>
              <a:spcAft>
                <a:spcPts val="0"/>
              </a:spcAft>
              <a:buSzPts val="2000"/>
              <a:buChar char="❖"/>
            </a:pPr>
            <a:r>
              <a:rPr lang="en" sz="2000"/>
              <a:t>Add customizable colors and fonts</a:t>
            </a:r>
            <a:endParaRPr sz="2000"/>
          </a:p>
          <a:p>
            <a:pPr indent="-355600" lvl="0" marL="457200" rtl="0" algn="l">
              <a:lnSpc>
                <a:spcPct val="200000"/>
              </a:lnSpc>
              <a:spcBef>
                <a:spcPts val="0"/>
              </a:spcBef>
              <a:spcAft>
                <a:spcPts val="0"/>
              </a:spcAft>
              <a:buSzPts val="2000"/>
              <a:buChar char="❖"/>
            </a:pPr>
            <a:r>
              <a:rPr lang="en" sz="2000"/>
              <a:t>Speech - to - text support </a:t>
            </a:r>
            <a:endParaRPr sz="2000"/>
          </a:p>
          <a:p>
            <a:pPr indent="0" lvl="0" marL="0" rtl="0" algn="r">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36"/>
          <p:cNvSpPr/>
          <p:nvPr/>
        </p:nvSpPr>
        <p:spPr>
          <a:xfrm>
            <a:off x="-4563300" y="4472584"/>
            <a:ext cx="6855242" cy="638534"/>
          </a:xfrm>
          <a:prstGeom prst="rect">
            <a:avLst/>
          </a:prstGeom>
        </p:spPr>
        <p:txBody>
          <a:bodyPr>
            <a:prstTxWarp prst="textPlain"/>
          </a:bodyPr>
          <a:lstStyle/>
          <a:p>
            <a:pPr lvl="0" algn="ctr"/>
            <a:r>
              <a:rPr b="0" i="0">
                <a:ln cap="flat" cmpd="sng" w="9525">
                  <a:solidFill>
                    <a:schemeClr val="lt1"/>
                  </a:solidFill>
                  <a:prstDash val="solid"/>
                  <a:round/>
                  <a:headEnd len="sm" w="sm" type="none"/>
                  <a:tailEnd len="sm" w="sm" type="none"/>
                </a:ln>
                <a:noFill/>
                <a:latin typeface="Source Sans Pro;900"/>
              </a:rPr>
              <a:t>SOUND LIBRARY</a:t>
            </a:r>
          </a:p>
        </p:txBody>
      </p:sp>
      <p:sp>
        <p:nvSpPr>
          <p:cNvPr id="350" name="Google Shape;350;p36"/>
          <p:cNvSpPr/>
          <p:nvPr/>
        </p:nvSpPr>
        <p:spPr>
          <a:xfrm>
            <a:off x="4940775" y="66384"/>
            <a:ext cx="6855242" cy="638534"/>
          </a:xfrm>
          <a:prstGeom prst="rect">
            <a:avLst/>
          </a:prstGeom>
        </p:spPr>
        <p:txBody>
          <a:bodyPr>
            <a:prstTxWarp prst="textPlain"/>
          </a:bodyPr>
          <a:lstStyle/>
          <a:p>
            <a:pPr lvl="0" algn="ctr"/>
            <a:r>
              <a:rPr b="0" i="0">
                <a:ln cap="flat" cmpd="sng" w="9525">
                  <a:solidFill>
                    <a:schemeClr val="lt1"/>
                  </a:solidFill>
                  <a:prstDash val="solid"/>
                  <a:round/>
                  <a:headEnd len="sm" w="sm" type="none"/>
                  <a:tailEnd len="sm" w="sm" type="none"/>
                </a:ln>
                <a:noFill/>
                <a:latin typeface="Source Sans Pro;900"/>
              </a:rPr>
              <a:t>SOUND LIBRARY</a:t>
            </a:r>
          </a:p>
        </p:txBody>
      </p:sp>
      <p:grpSp>
        <p:nvGrpSpPr>
          <p:cNvPr id="351" name="Google Shape;351;p36"/>
          <p:cNvGrpSpPr/>
          <p:nvPr/>
        </p:nvGrpSpPr>
        <p:grpSpPr>
          <a:xfrm>
            <a:off x="440700" y="535150"/>
            <a:ext cx="8262600" cy="4194600"/>
            <a:chOff x="420925" y="535150"/>
            <a:chExt cx="8262600" cy="4194600"/>
          </a:xfrm>
        </p:grpSpPr>
        <p:sp>
          <p:nvSpPr>
            <p:cNvPr id="352" name="Google Shape;352;p36"/>
            <p:cNvSpPr/>
            <p:nvPr/>
          </p:nvSpPr>
          <p:spPr>
            <a:xfrm>
              <a:off x="420925" y="535150"/>
              <a:ext cx="8262600" cy="4194600"/>
            </a:xfrm>
            <a:prstGeom prst="rect">
              <a:avLst/>
            </a:pr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53" name="Google Shape;353;p36"/>
            <p:cNvGrpSpPr/>
            <p:nvPr/>
          </p:nvGrpSpPr>
          <p:grpSpPr>
            <a:xfrm>
              <a:off x="8470650" y="733350"/>
              <a:ext cx="0" cy="3577675"/>
              <a:chOff x="8470650" y="733350"/>
              <a:chExt cx="0" cy="3577675"/>
            </a:xfrm>
          </p:grpSpPr>
          <p:cxnSp>
            <p:nvCxnSpPr>
              <p:cNvPr id="354" name="Google Shape;354;p36"/>
              <p:cNvCxnSpPr/>
              <p:nvPr/>
            </p:nvCxnSpPr>
            <p:spPr>
              <a:xfrm>
                <a:off x="8470650" y="738325"/>
                <a:ext cx="0" cy="3572700"/>
              </a:xfrm>
              <a:prstGeom prst="straightConnector1">
                <a:avLst/>
              </a:prstGeom>
              <a:noFill/>
              <a:ln cap="flat" cmpd="sng" w="9525">
                <a:solidFill>
                  <a:schemeClr val="dk1"/>
                </a:solidFill>
                <a:prstDash val="solid"/>
                <a:round/>
                <a:headEnd len="med" w="med" type="none"/>
                <a:tailEnd len="med" w="med" type="none"/>
              </a:ln>
            </p:spPr>
          </p:cxnSp>
          <p:cxnSp>
            <p:nvCxnSpPr>
              <p:cNvPr id="355" name="Google Shape;355;p36"/>
              <p:cNvCxnSpPr/>
              <p:nvPr/>
            </p:nvCxnSpPr>
            <p:spPr>
              <a:xfrm>
                <a:off x="8470650" y="733350"/>
                <a:ext cx="0" cy="117900"/>
              </a:xfrm>
              <a:prstGeom prst="straightConnector1">
                <a:avLst/>
              </a:prstGeom>
              <a:noFill/>
              <a:ln cap="flat" cmpd="sng" w="28575">
                <a:solidFill>
                  <a:schemeClr val="dk1"/>
                </a:solidFill>
                <a:prstDash val="solid"/>
                <a:round/>
                <a:headEnd len="med" w="med" type="none"/>
                <a:tailEnd len="med" w="med" type="none"/>
              </a:ln>
            </p:spPr>
          </p:cxnSp>
        </p:grpSp>
      </p:grpSp>
      <p:sp>
        <p:nvSpPr>
          <p:cNvPr id="356" name="Google Shape;356;p36"/>
          <p:cNvSpPr txBox="1"/>
          <p:nvPr>
            <p:ph type="ctrTitle"/>
          </p:nvPr>
        </p:nvSpPr>
        <p:spPr>
          <a:xfrm>
            <a:off x="1239125" y="1726525"/>
            <a:ext cx="4284000" cy="997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Thank you!</a:t>
            </a:r>
            <a:endParaRPr/>
          </a:p>
        </p:txBody>
      </p:sp>
      <p:grpSp>
        <p:nvGrpSpPr>
          <p:cNvPr id="357" name="Google Shape;357;p36"/>
          <p:cNvGrpSpPr/>
          <p:nvPr/>
        </p:nvGrpSpPr>
        <p:grpSpPr>
          <a:xfrm>
            <a:off x="5523125" y="836443"/>
            <a:ext cx="1894077" cy="3470588"/>
            <a:chOff x="927519" y="2635663"/>
            <a:chExt cx="977739" cy="1791456"/>
          </a:xfrm>
        </p:grpSpPr>
        <p:grpSp>
          <p:nvGrpSpPr>
            <p:cNvPr id="358" name="Google Shape;358;p36"/>
            <p:cNvGrpSpPr/>
            <p:nvPr/>
          </p:nvGrpSpPr>
          <p:grpSpPr>
            <a:xfrm>
              <a:off x="927519" y="2635663"/>
              <a:ext cx="977739" cy="1791456"/>
              <a:chOff x="6437979" y="2247508"/>
              <a:chExt cx="949630" cy="1739954"/>
            </a:xfrm>
          </p:grpSpPr>
          <p:sp>
            <p:nvSpPr>
              <p:cNvPr id="359" name="Google Shape;359;p36"/>
              <p:cNvSpPr/>
              <p:nvPr/>
            </p:nvSpPr>
            <p:spPr>
              <a:xfrm>
                <a:off x="6437979" y="2247508"/>
                <a:ext cx="949630" cy="1739954"/>
              </a:xfrm>
              <a:custGeom>
                <a:rect b="b" l="l" r="r" t="t"/>
                <a:pathLst>
                  <a:path extrusionOk="0" h="71434" w="34554">
                    <a:moveTo>
                      <a:pt x="1575" y="0"/>
                    </a:moveTo>
                    <a:cubicBezTo>
                      <a:pt x="706" y="0"/>
                      <a:pt x="1" y="689"/>
                      <a:pt x="1" y="1557"/>
                    </a:cubicBezTo>
                    <a:lnTo>
                      <a:pt x="1" y="69876"/>
                    </a:lnTo>
                    <a:cubicBezTo>
                      <a:pt x="1" y="70728"/>
                      <a:pt x="706" y="71433"/>
                      <a:pt x="1575" y="71433"/>
                    </a:cubicBezTo>
                    <a:lnTo>
                      <a:pt x="32980" y="71433"/>
                    </a:lnTo>
                    <a:cubicBezTo>
                      <a:pt x="33849" y="71433"/>
                      <a:pt x="34554" y="70728"/>
                      <a:pt x="34554" y="69876"/>
                    </a:cubicBezTo>
                    <a:lnTo>
                      <a:pt x="34554" y="1557"/>
                    </a:lnTo>
                    <a:cubicBezTo>
                      <a:pt x="34554" y="689"/>
                      <a:pt x="33849" y="0"/>
                      <a:pt x="32980" y="0"/>
                    </a:cubicBezTo>
                    <a:close/>
                  </a:path>
                </a:pathLst>
              </a:custGeom>
              <a:solidFill>
                <a:schemeClr val="dk2"/>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6"/>
              <p:cNvSpPr/>
              <p:nvPr/>
            </p:nvSpPr>
            <p:spPr>
              <a:xfrm>
                <a:off x="6856100" y="3843492"/>
                <a:ext cx="96750" cy="83150"/>
              </a:xfrm>
              <a:custGeom>
                <a:rect b="b" l="l" r="r" t="t"/>
                <a:pathLst>
                  <a:path extrusionOk="0" h="3326" w="3870">
                    <a:moveTo>
                      <a:pt x="2214" y="358"/>
                    </a:moveTo>
                    <a:lnTo>
                      <a:pt x="2214" y="375"/>
                    </a:lnTo>
                    <a:cubicBezTo>
                      <a:pt x="2935" y="375"/>
                      <a:pt x="3509" y="948"/>
                      <a:pt x="3525" y="1670"/>
                    </a:cubicBezTo>
                    <a:cubicBezTo>
                      <a:pt x="3525" y="2456"/>
                      <a:pt x="2882" y="2973"/>
                      <a:pt x="2212" y="2973"/>
                    </a:cubicBezTo>
                    <a:cubicBezTo>
                      <a:pt x="1890" y="2973"/>
                      <a:pt x="1562" y="2853"/>
                      <a:pt x="1296" y="2587"/>
                    </a:cubicBezTo>
                    <a:cubicBezTo>
                      <a:pt x="476" y="1768"/>
                      <a:pt x="1066" y="358"/>
                      <a:pt x="2214" y="358"/>
                    </a:cubicBezTo>
                    <a:close/>
                    <a:moveTo>
                      <a:pt x="2197" y="1"/>
                    </a:moveTo>
                    <a:cubicBezTo>
                      <a:pt x="1793" y="1"/>
                      <a:pt x="1383" y="152"/>
                      <a:pt x="1050" y="489"/>
                    </a:cubicBezTo>
                    <a:cubicBezTo>
                      <a:pt x="1" y="1538"/>
                      <a:pt x="739" y="3325"/>
                      <a:pt x="2214" y="3325"/>
                    </a:cubicBezTo>
                    <a:cubicBezTo>
                      <a:pt x="3132" y="3325"/>
                      <a:pt x="3869" y="2587"/>
                      <a:pt x="3869" y="1670"/>
                    </a:cubicBezTo>
                    <a:cubicBezTo>
                      <a:pt x="3869" y="669"/>
                      <a:pt x="3048" y="1"/>
                      <a:pt x="2197"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36"/>
              <p:cNvSpPr/>
              <p:nvPr/>
            </p:nvSpPr>
            <p:spPr>
              <a:xfrm>
                <a:off x="6623350" y="3880717"/>
                <a:ext cx="82800" cy="9025"/>
              </a:xfrm>
              <a:custGeom>
                <a:rect b="b" l="l" r="r" t="t"/>
                <a:pathLst>
                  <a:path extrusionOk="0" h="361" w="3312">
                    <a:moveTo>
                      <a:pt x="1" y="0"/>
                    </a:moveTo>
                    <a:lnTo>
                      <a:pt x="1" y="361"/>
                    </a:lnTo>
                    <a:lnTo>
                      <a:pt x="3312" y="361"/>
                    </a:lnTo>
                    <a:lnTo>
                      <a:pt x="3312" y="0"/>
                    </a:ln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36"/>
              <p:cNvSpPr/>
              <p:nvPr/>
            </p:nvSpPr>
            <p:spPr>
              <a:xfrm>
                <a:off x="6767200" y="2287275"/>
                <a:ext cx="238100" cy="14350"/>
              </a:xfrm>
              <a:custGeom>
                <a:rect b="b" l="l" r="r" t="t"/>
                <a:pathLst>
                  <a:path extrusionOk="0" h="574" w="9524">
                    <a:moveTo>
                      <a:pt x="164" y="0"/>
                    </a:moveTo>
                    <a:cubicBezTo>
                      <a:pt x="82" y="0"/>
                      <a:pt x="0" y="82"/>
                      <a:pt x="0" y="164"/>
                    </a:cubicBezTo>
                    <a:lnTo>
                      <a:pt x="0" y="410"/>
                    </a:lnTo>
                    <a:cubicBezTo>
                      <a:pt x="0" y="492"/>
                      <a:pt x="82" y="574"/>
                      <a:pt x="164" y="574"/>
                    </a:cubicBezTo>
                    <a:lnTo>
                      <a:pt x="9359" y="574"/>
                    </a:lnTo>
                    <a:cubicBezTo>
                      <a:pt x="9458" y="574"/>
                      <a:pt x="9523" y="492"/>
                      <a:pt x="9523" y="410"/>
                    </a:cubicBezTo>
                    <a:lnTo>
                      <a:pt x="9523" y="164"/>
                    </a:lnTo>
                    <a:cubicBezTo>
                      <a:pt x="9523" y="82"/>
                      <a:pt x="9458" y="0"/>
                      <a:pt x="9359" y="0"/>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3" name="Google Shape;363;p36"/>
            <p:cNvSpPr/>
            <p:nvPr/>
          </p:nvSpPr>
          <p:spPr>
            <a:xfrm>
              <a:off x="1630548" y="4282811"/>
              <a:ext cx="56173" cy="83150"/>
            </a:xfrm>
            <a:custGeom>
              <a:rect b="b" l="l" r="r" t="t"/>
              <a:pathLst>
                <a:path extrusionOk="0" h="2442" w="1649">
                  <a:moveTo>
                    <a:pt x="501" y="1"/>
                  </a:moveTo>
                  <a:cubicBezTo>
                    <a:pt x="238" y="1"/>
                    <a:pt x="1" y="336"/>
                    <a:pt x="250" y="590"/>
                  </a:cubicBezTo>
                  <a:lnTo>
                    <a:pt x="841" y="1232"/>
                  </a:lnTo>
                  <a:lnTo>
                    <a:pt x="250" y="1874"/>
                  </a:lnTo>
                  <a:cubicBezTo>
                    <a:pt x="36" y="2126"/>
                    <a:pt x="260" y="2441"/>
                    <a:pt x="516" y="2441"/>
                  </a:cubicBezTo>
                  <a:cubicBezTo>
                    <a:pt x="596" y="2441"/>
                    <a:pt x="680" y="2410"/>
                    <a:pt x="754" y="2336"/>
                  </a:cubicBezTo>
                  <a:lnTo>
                    <a:pt x="1555" y="1463"/>
                  </a:lnTo>
                  <a:cubicBezTo>
                    <a:pt x="1613" y="1405"/>
                    <a:pt x="1641" y="1326"/>
                    <a:pt x="1649" y="1246"/>
                  </a:cubicBezTo>
                  <a:cubicBezTo>
                    <a:pt x="1649" y="1239"/>
                    <a:pt x="1649" y="1239"/>
                    <a:pt x="1649" y="1232"/>
                  </a:cubicBezTo>
                  <a:cubicBezTo>
                    <a:pt x="1649" y="1225"/>
                    <a:pt x="1649" y="1225"/>
                    <a:pt x="1649" y="1218"/>
                  </a:cubicBezTo>
                  <a:cubicBezTo>
                    <a:pt x="1641" y="1138"/>
                    <a:pt x="1613" y="1059"/>
                    <a:pt x="1555" y="1001"/>
                  </a:cubicBezTo>
                  <a:lnTo>
                    <a:pt x="754" y="129"/>
                  </a:lnTo>
                  <a:cubicBezTo>
                    <a:pt x="679" y="38"/>
                    <a:pt x="588" y="1"/>
                    <a:pt x="501" y="1"/>
                  </a:cubicBezTo>
                  <a:close/>
                </a:path>
              </a:pathLst>
            </a:cu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4" name="Google Shape;364;p36"/>
          <p:cNvSpPr txBox="1"/>
          <p:nvPr>
            <p:ph idx="1" type="subTitle"/>
          </p:nvPr>
        </p:nvSpPr>
        <p:spPr>
          <a:xfrm>
            <a:off x="5542863" y="1410288"/>
            <a:ext cx="1854600" cy="23229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Special Thanks to -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Aries Defense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Eric Donovan |</a:t>
            </a:r>
            <a:endParaRPr/>
          </a:p>
          <a:p>
            <a:pPr indent="457200" lvl="0" marL="0" rtl="0" algn="l">
              <a:spcBef>
                <a:spcPts val="0"/>
              </a:spcBef>
              <a:spcAft>
                <a:spcPts val="0"/>
              </a:spcAft>
              <a:buNone/>
            </a:pPr>
            <a:r>
              <a:rPr lang="en"/>
              <a:t> Our Client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Dr. Fox | </a:t>
            </a:r>
            <a:endParaRPr/>
          </a:p>
          <a:p>
            <a:pPr indent="0" lvl="0" marL="457200" rtl="0" algn="l">
              <a:spcBef>
                <a:spcPts val="0"/>
              </a:spcBef>
              <a:spcAft>
                <a:spcPts val="0"/>
              </a:spcAft>
              <a:buNone/>
            </a:pPr>
            <a:r>
              <a:rPr lang="en"/>
              <a:t>Professor &amp; Support</a:t>
            </a:r>
            <a:endParaRPr sz="1200"/>
          </a:p>
        </p:txBody>
      </p:sp>
    </p:spTree>
  </p:cSld>
  <p:clrMapOvr>
    <a:masterClrMapping/>
  </p:clrMapOvr>
</p:sld>
</file>

<file path=ppt/theme/theme1.xml><?xml version="1.0" encoding="utf-8"?>
<a:theme xmlns:a="http://schemas.openxmlformats.org/drawingml/2006/main" xmlns:r="http://schemas.openxmlformats.org/officeDocument/2006/relationships" name="N006 Pitch Deck by Slidesgo">
  <a:themeElements>
    <a:clrScheme name="Simple Light">
      <a:dk1>
        <a:srgbClr val="534741"/>
      </a:dk1>
      <a:lt1>
        <a:srgbClr val="FFFFFF"/>
      </a:lt1>
      <a:dk2>
        <a:srgbClr val="F6E0C8"/>
      </a:dk2>
      <a:lt2>
        <a:srgbClr val="534741"/>
      </a:lt2>
      <a:accent1>
        <a:srgbClr val="FFFFFF"/>
      </a:accent1>
      <a:accent2>
        <a:srgbClr val="F6E0C8"/>
      </a:accent2>
      <a:accent3>
        <a:srgbClr val="534741"/>
      </a:accent3>
      <a:accent4>
        <a:srgbClr val="FFFFFF"/>
      </a:accent4>
      <a:accent5>
        <a:srgbClr val="F6E0C8"/>
      </a:accent5>
      <a:accent6>
        <a:srgbClr val="534741"/>
      </a:accent6>
      <a:hlink>
        <a:srgbClr val="534741"/>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