
<file path=[Content_Types].xml><?xml version="1.0" encoding="utf-8"?>
<Types xmlns="http://schemas.openxmlformats.org/package/2006/content-types">
  <Default Extension="rels" ContentType="application/vnd.openxmlformats-package.relationships+xml"/>
  <Default Extension="png" ContentType="image/png"/>
  <Default Extension="xml" ContentType="application/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notesSlides/notesSlide7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1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3.xml" ContentType="application/vnd.openxmlformats-officedocument.presentationml.notesSlide+xml"/>
  <Override PartName="/ppt/notesMasters/notesMaster1.xml" ContentType="application/vnd.openxmlformats-officedocument.presentationml.notesMaster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1.xml" ContentType="application/vnd.openxmlformats-officedocument.theme+xml"/>
  <Override PartName="/ppt/slideMasters/slideMaster1.xml" ContentType="application/vnd.openxmlformats-officedocument.presentationml.slideMaster+xml"/>
  <Override PartName="/ppt/slides/slide7.xml" ContentType="application/vnd.openxmlformats-officedocument.presentationml.slide+xml"/>
  <Override PartName="/ppt/slides/slide1.xml" ContentType="application/vnd.openxmlformats-officedocument.presentationml.slide+xml"/>
  <Override PartName="/ppt/slides/slide8.xml" ContentType="application/vnd.openxmlformats-officedocument.presentationml.slide+xml"/>
  <Override PartName="/ppt/slides/slide4.xml" ContentType="application/vnd.openxmlformats-officedocument.presentationml.slide+xml"/>
  <Override PartName="/ppt/slides/slide2.xml" ContentType="application/vnd.openxmlformats-officedocument.presentationml.slide+xml"/>
  <Override PartName="/ppt/slides/slide9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</Types>
</file>

<file path=_rels/.rels><?xml version="1.0" encoding="UTF-8" standalone="yes"?><Relationships xmlns="http://schemas.openxmlformats.org/package/2006/relationships"><Relationship Target="ppt/presentation.xml" Type="http://schemas.openxmlformats.org/officeDocument/2006/relationships/officeDocument" Id="rId1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aveSubsetFonts="1" autoCompressPictures="0" mc:PreserveAttributes="mv:*" mc:Ignorable="mv">
  <p:sldMasterIdLst>
    <p:sldMasterId id="2147483654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</p:sldIdLst>
  <p:sldSz cy="6858000" cx="9144000"/>
  <p:notesSz cy="9144000" cx="6858000"/>
  <p:defaultTextStyle>
    <a:defPPr algn="l" rtl="0" marR="0">
      <a:lnSpc>
        <a:spcPct val="100000"/>
      </a:lnSpc>
      <a:spcBef>
        <a:spcPts val="0"/>
      </a:spcBef>
      <a:spcAft>
        <a:spcPts val="0"/>
      </a:spcAft>
    </a:defPPr>
    <a:lvl1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tableStyles.xml><?xml version="1.0" encoding="utf-8"?>
<a:tblStyleLst xmlns:a="http://schemas.openxmlformats.org/drawingml/2006/main" xmlns:r="http://schemas.openxmlformats.org/officeDocument/2006/relationships" def="{90651C3A-4460-11DB-9652-00E08161165F}"/>
</file>

<file path=ppt/_rels/presentation.xml.rels><?xml version="1.0" encoding="UTF-8" standalone="yes"?><Relationships xmlns="http://schemas.openxmlformats.org/package/2006/relationships"><Relationship Target="slides/slide9.xml" Type="http://schemas.openxmlformats.org/officeDocument/2006/relationships/slide" Id="rId14"/><Relationship Target="presProps.xml" Type="http://schemas.openxmlformats.org/officeDocument/2006/relationships/presProps" Id="rId2"/><Relationship Target="slides/slide7.xml" Type="http://schemas.openxmlformats.org/officeDocument/2006/relationships/slide" Id="rId12"/><Relationship Target="theme/theme1.xml" Type="http://schemas.openxmlformats.org/officeDocument/2006/relationships/theme" Id="rId1"/><Relationship Target="slides/slide8.xml" Type="http://schemas.openxmlformats.org/officeDocument/2006/relationships/slide" Id="rId13"/><Relationship Target="slideMasters/slideMaster1.xml" Type="http://schemas.openxmlformats.org/officeDocument/2006/relationships/slideMaster" Id="rId4"/><Relationship Target="slides/slide5.xml" Type="http://schemas.openxmlformats.org/officeDocument/2006/relationships/slide" Id="rId10"/><Relationship Target="tableStyles.xml" Type="http://schemas.openxmlformats.org/officeDocument/2006/relationships/tableStyles" Id="rId3"/><Relationship Target="slides/slide6.xml" Type="http://schemas.openxmlformats.org/officeDocument/2006/relationships/slide" Id="rId11"/><Relationship Target="slides/slide4.xml" Type="http://schemas.openxmlformats.org/officeDocument/2006/relationships/slide" Id="rId9"/><Relationship Target="slides/slide1.xml" Type="http://schemas.openxmlformats.org/officeDocument/2006/relationships/slide" Id="rId6"/><Relationship Target="notesMasters/notesMaster1.xml" Type="http://schemas.openxmlformats.org/officeDocument/2006/relationships/notesMaster" Id="rId5"/><Relationship Target="slides/slide3.xml" Type="http://schemas.openxmlformats.org/officeDocument/2006/relationships/slide" Id="rId8"/><Relationship Target="slides/slide2.xml" Type="http://schemas.openxmlformats.org/officeDocument/2006/relationships/slide" Id="rId7"/></Relationships>
</file>

<file path=ppt/notesMasters/_rels/notesMaster1.xml.rels><?xml version="1.0" encoding="UTF-8" standalone="yes"?><Relationships xmlns="http://schemas.openxmlformats.org/package/2006/relationships"><Relationship Target="../theme/theme2.xml" Type="http://schemas.openxmlformats.org/officeDocument/2006/relationships/theme" Id="rId1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" name="Shape 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" name="Shape 2"/>
          <p:cNvSpPr/>
          <p:nvPr>
            <p:ph idx="2" type="sldImg"/>
          </p:nvPr>
        </p:nvSpPr>
        <p:spPr>
          <a:xfrm>
            <a:off y="685800" x="1143225"/>
            <a:ext cy="3429000" cx="4572225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3" name="Shape 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/>
        </p:txBody>
      </p:sp>
    </p:spTree>
  </p:cSld>
  <p:clrMap accent2="accent2" accent3="accent3" accent4="accent4" accent5="accent5" accent6="accent6" hlink="hlink" tx2="lt2" tx1="dk1" bg2="dk2" bg1="lt1" folHlink="folHlink" accent1="accent1"/>
</p:notesMaster>
</file>

<file path=ppt/notesSlides/_rels/notesSlide1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2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3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4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5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6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7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8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9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41" name="Shape 4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2" name="Shape 42"/>
          <p:cNvSpPr/>
          <p:nvPr>
            <p:ph idx="2" type="sldImg"/>
          </p:nvPr>
        </p:nvSpPr>
        <p:spPr>
          <a:xfrm>
            <a:off y="685800" x="1143225"/>
            <a:ext cy="3429000" cx="4572225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43" name="Shape 4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50" name="Shape 5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1" name="Shape 51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52" name="Shape 52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56" name="Shape 5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7" name="Shape 57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58" name="Shape 58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62" name="Shape 6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3" name="Shape 63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64" name="Shape 64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73" name="Shape 7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4" name="Shape 74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75" name="Shape 75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78" name="Shape 7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9" name="Shape 79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80" name="Shape 80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84" name="Shape 8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5" name="Shape 85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86" name="Shape 86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90" name="Shape 9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1" name="Shape 91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92" name="Shape 92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95" name="Shape 9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6" name="Shape 96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97" name="Shape 97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2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3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4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5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6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itle" type="title">
  <p:cSld name="title">
    <p:spTree>
      <p:nvGrpSpPr>
        <p:cNvPr id="7" name="Shape 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" name="Shape 8"/>
          <p:cNvSpPr/>
          <p:nvPr/>
        </p:nvSpPr>
        <p:spPr>
          <a:xfrm rot="10800000" flipH="1">
            <a:off y="3979800" x="0"/>
            <a:ext cy="2878199" cx="9144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9" name="Shape 9"/>
          <p:cNvSpPr/>
          <p:nvPr/>
        </p:nvSpPr>
        <p:spPr>
          <a:xfrm>
            <a:off y="3190900" x="0"/>
            <a:ext cy="790108" cx="4617372"/>
          </a:xfrm>
          <a:custGeom>
            <a:pathLst>
              <a:path w="4617373" extrusionOk="0" h="1108924">
                <a:moveTo>
                  <a:pt y="1108924" x="1199"/>
                </a:moveTo>
                <a:lnTo>
                  <a:pt y="1108924" x="4617373"/>
                </a:lnTo>
                <a:lnTo>
                  <a:pt y="0" x="0"/>
                </a:lnTo>
                <a:cubicBezTo>
                  <a:pt y="369641" x="400"/>
                  <a:pt y="739283" x="799"/>
                  <a:pt y="1108924" x="1199"/>
                </a:cubicBezTo>
                <a:close/>
              </a:path>
            </a:pathLst>
          </a:custGeom>
          <a:solidFill>
            <a:srgbClr val="FFFFFF">
              <a:alpha val="6666"/>
            </a:srgbClr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10" name="Shape 10"/>
          <p:cNvSpPr/>
          <p:nvPr/>
        </p:nvSpPr>
        <p:spPr>
          <a:xfrm rot="10800000" flipH="1">
            <a:off y="3980458" x="0"/>
            <a:ext cy="759612" cx="4617372"/>
          </a:xfrm>
          <a:custGeom>
            <a:pathLst>
              <a:path w="4617373" extrusionOk="0" h="1108924">
                <a:moveTo>
                  <a:pt y="1108924" x="1199"/>
                </a:moveTo>
                <a:lnTo>
                  <a:pt y="1108924" x="4617373"/>
                </a:lnTo>
                <a:lnTo>
                  <a:pt y="0" x="0"/>
                </a:lnTo>
                <a:cubicBezTo>
                  <a:pt y="369641" x="400"/>
                  <a:pt y="739283" x="799"/>
                  <a:pt y="1108924" x="1199"/>
                </a:cubicBezTo>
                <a:close/>
              </a:path>
            </a:pathLst>
          </a:custGeom>
          <a:solidFill>
            <a:schemeClr val="dk1">
              <a:alpha val="7843"/>
            </a:schemeClr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11" name="Shape 11"/>
          <p:cNvSpPr txBox="1"/>
          <p:nvPr>
            <p:ph type="ctrTitle"/>
          </p:nvPr>
        </p:nvSpPr>
        <p:spPr>
          <a:xfrm>
            <a:off y="2329190" x="685800"/>
            <a:ext cy="1650599" cx="77724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ctr" rtl="0" indent="304800" mar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trike="noStrike" u="none" b="0" cap="none" baseline="0" sz="4800" i="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algn="ctr" rtl="0" indent="304800" mar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trike="noStrike" u="none" b="0" cap="none" baseline="0" sz="4800" i="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algn="ctr" rtl="0" indent="304800" mar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trike="noStrike" u="none" b="0" cap="none" baseline="0" sz="4800" i="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algn="ctr" rtl="0" indent="304800" mar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trike="noStrike" u="none" b="0" cap="none" baseline="0" sz="4800" i="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algn="ctr" rtl="0" indent="304800" mar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trike="noStrike" u="none" b="0" cap="none" baseline="0" sz="4800" i="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algn="ctr" rtl="0" indent="304800" mar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trike="noStrike" u="none" b="0" cap="none" baseline="0" sz="4800" i="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algn="ctr" rtl="0" indent="304800" mar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trike="noStrike" u="none" b="0" cap="none" baseline="0" sz="4800" i="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algn="ctr" rtl="0" indent="304800" mar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trike="noStrike" u="none" b="0" cap="none" baseline="0" sz="4800" i="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algn="ctr" rtl="0" indent="304800" mar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trike="noStrike" u="none" b="0" cap="none" baseline="0" sz="4800" i="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12" name="Shape 12"/>
          <p:cNvSpPr txBox="1"/>
          <p:nvPr>
            <p:ph idx="1" type="subTitle"/>
          </p:nvPr>
        </p:nvSpPr>
        <p:spPr>
          <a:xfrm>
            <a:off y="4124476" x="685800"/>
            <a:ext cy="888899" cx="77724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ctr" rtl="0" indent="152400" marL="0">
              <a:spcBef>
                <a:spcPts val="0"/>
              </a:spcBef>
              <a:buClr>
                <a:schemeClr val="dk2"/>
              </a:buClr>
              <a:buSzPct val="100000"/>
              <a:buFont typeface="Georgia"/>
              <a:buNone/>
              <a:defRPr strike="noStrike" u="none" b="0" cap="none" baseline="0" sz="2400" i="1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algn="ctr" rtl="0" indent="152400" marL="0">
              <a:spcBef>
                <a:spcPts val="0"/>
              </a:spcBef>
              <a:buClr>
                <a:schemeClr val="dk2"/>
              </a:buClr>
              <a:buSzPct val="100000"/>
              <a:buFont typeface="Georgia"/>
              <a:buNone/>
              <a:defRPr strike="noStrike" u="none" b="0" cap="none" baseline="0" sz="2400" i="1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algn="ctr" rtl="0" indent="152400" marL="0">
              <a:spcBef>
                <a:spcPts val="0"/>
              </a:spcBef>
              <a:buClr>
                <a:schemeClr val="dk2"/>
              </a:buClr>
              <a:buSzPct val="100000"/>
              <a:buFont typeface="Georgia"/>
              <a:buNone/>
              <a:defRPr strike="noStrike" u="none" b="0" cap="none" baseline="0" sz="2400" i="1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algn="ctr" rtl="0" indent="152400" marL="0">
              <a:spcBef>
                <a:spcPts val="0"/>
              </a:spcBef>
              <a:buClr>
                <a:schemeClr val="dk2"/>
              </a:buClr>
              <a:buSzPct val="100000"/>
              <a:buFont typeface="Georgia"/>
              <a:buNone/>
              <a:defRPr strike="noStrike" u="none" b="0" cap="none" baseline="0" sz="2400" i="1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algn="ctr" rtl="0" indent="152400" marL="0">
              <a:spcBef>
                <a:spcPts val="0"/>
              </a:spcBef>
              <a:buClr>
                <a:schemeClr val="dk2"/>
              </a:buClr>
              <a:buSzPct val="100000"/>
              <a:buFont typeface="Georgia"/>
              <a:buNone/>
              <a:defRPr strike="noStrike" u="none" b="0" cap="none" baseline="0" sz="2400" i="1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algn="ctr" rtl="0" indent="152400" marL="0">
              <a:spcBef>
                <a:spcPts val="0"/>
              </a:spcBef>
              <a:buClr>
                <a:schemeClr val="dk2"/>
              </a:buClr>
              <a:buSzPct val="100000"/>
              <a:buFont typeface="Georgia"/>
              <a:buNone/>
              <a:defRPr strike="noStrike" u="none" b="0" cap="none" baseline="0" sz="2400" i="1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algn="ctr" rtl="0" indent="152400" marL="0">
              <a:spcBef>
                <a:spcPts val="0"/>
              </a:spcBef>
              <a:buClr>
                <a:schemeClr val="dk2"/>
              </a:buClr>
              <a:buSzPct val="100000"/>
              <a:buFont typeface="Georgia"/>
              <a:buNone/>
              <a:defRPr strike="noStrike" u="none" b="0" cap="none" baseline="0" sz="2400" i="1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algn="ctr" rtl="0" indent="152400" marL="0">
              <a:spcBef>
                <a:spcPts val="0"/>
              </a:spcBef>
              <a:buClr>
                <a:schemeClr val="dk2"/>
              </a:buClr>
              <a:buSzPct val="100000"/>
              <a:buFont typeface="Georgia"/>
              <a:buNone/>
              <a:defRPr strike="noStrike" u="none" b="0" cap="none" baseline="0" sz="2400" i="1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algn="ctr" rtl="0" indent="152400" marL="0">
              <a:spcBef>
                <a:spcPts val="0"/>
              </a:spcBef>
              <a:buClr>
                <a:schemeClr val="dk2"/>
              </a:buClr>
              <a:buSzPct val="100000"/>
              <a:buFont typeface="Georgia"/>
              <a:buNone/>
              <a:defRPr strike="noStrike" u="none" b="0" cap="none" baseline="0" sz="2400" i="1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x" type="tx">
  <p:cSld name="tx">
    <p:spTree>
      <p:nvGrpSpPr>
        <p:cNvPr id="13" name="Shape 1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4" name="Shape 14"/>
          <p:cNvSpPr/>
          <p:nvPr/>
        </p:nvSpPr>
        <p:spPr>
          <a:xfrm rot="10800000" flipH="1">
            <a:off y="1550999" x="0"/>
            <a:ext cy="5307000" cx="9144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15" name="Shape 15"/>
          <p:cNvSpPr/>
          <p:nvPr/>
        </p:nvSpPr>
        <p:spPr>
          <a:xfrm flipH="1">
            <a:off y="761799" x="4526627"/>
            <a:ext cy="790108" cx="4617372"/>
          </a:xfrm>
          <a:custGeom>
            <a:pathLst>
              <a:path w="4617373" extrusionOk="0" h="1108924">
                <a:moveTo>
                  <a:pt y="1108924" x="1199"/>
                </a:moveTo>
                <a:lnTo>
                  <a:pt y="1108924" x="4617373"/>
                </a:lnTo>
                <a:lnTo>
                  <a:pt y="0" x="0"/>
                </a:lnTo>
                <a:cubicBezTo>
                  <a:pt y="369641" x="400"/>
                  <a:pt y="739283" x="799"/>
                  <a:pt y="1108924" x="1199"/>
                </a:cubicBezTo>
                <a:close/>
              </a:path>
            </a:pathLst>
          </a:custGeom>
          <a:solidFill>
            <a:srgbClr val="FFFFFF">
              <a:alpha val="6666"/>
            </a:srgbClr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16" name="Shape 16"/>
          <p:cNvSpPr/>
          <p:nvPr/>
        </p:nvSpPr>
        <p:spPr>
          <a:xfrm rot="10800000">
            <a:off y="1551358" x="4526627"/>
            <a:ext cy="759612" cx="4617372"/>
          </a:xfrm>
          <a:custGeom>
            <a:pathLst>
              <a:path w="4617373" extrusionOk="0" h="1108924">
                <a:moveTo>
                  <a:pt y="1108924" x="1199"/>
                </a:moveTo>
                <a:lnTo>
                  <a:pt y="1108924" x="4617373"/>
                </a:lnTo>
                <a:lnTo>
                  <a:pt y="0" x="0"/>
                </a:lnTo>
                <a:cubicBezTo>
                  <a:pt y="369641" x="400"/>
                  <a:pt y="739283" x="799"/>
                  <a:pt y="1108924" x="1199"/>
                </a:cubicBezTo>
                <a:close/>
              </a:path>
            </a:pathLst>
          </a:custGeom>
          <a:solidFill>
            <a:schemeClr val="dk1">
              <a:alpha val="7843"/>
            </a:schemeClr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17" name="Shape 17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algn="l" rtl="0">
              <a:spcBef>
                <a:spcPts val="0"/>
              </a:spcBef>
              <a:buSzPct val="100000"/>
              <a:buFont typeface="Georgia"/>
              <a:buNone/>
              <a:defRPr b="0"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algn="l" rtl="0">
              <a:spcBef>
                <a:spcPts val="0"/>
              </a:spcBef>
              <a:buSzPct val="100000"/>
              <a:buFont typeface="Georgia"/>
              <a:buNone/>
              <a:defRPr b="0"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algn="l" rtl="0">
              <a:spcBef>
                <a:spcPts val="0"/>
              </a:spcBef>
              <a:buSzPct val="100000"/>
              <a:buFont typeface="Georgia"/>
              <a:buNone/>
              <a:defRPr b="0"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algn="l" rtl="0">
              <a:spcBef>
                <a:spcPts val="0"/>
              </a:spcBef>
              <a:buSzPct val="100000"/>
              <a:buFont typeface="Georgia"/>
              <a:buNone/>
              <a:defRPr b="0"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algn="l" rtl="0">
              <a:spcBef>
                <a:spcPts val="0"/>
              </a:spcBef>
              <a:buSzPct val="100000"/>
              <a:buFont typeface="Georgia"/>
              <a:buNone/>
              <a:defRPr b="0"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algn="l" rtl="0">
              <a:spcBef>
                <a:spcPts val="0"/>
              </a:spcBef>
              <a:buSzPct val="100000"/>
              <a:buFont typeface="Georgia"/>
              <a:buNone/>
              <a:defRPr b="0"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algn="l" rtl="0">
              <a:spcBef>
                <a:spcPts val="0"/>
              </a:spcBef>
              <a:buSzPct val="100000"/>
              <a:buFont typeface="Georgia"/>
              <a:buNone/>
              <a:defRPr b="0"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algn="l" rtl="0">
              <a:spcBef>
                <a:spcPts val="0"/>
              </a:spcBef>
              <a:buSzPct val="100000"/>
              <a:buFont typeface="Georgia"/>
              <a:buNone/>
              <a:defRPr b="0"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algn="l" rtl="0">
              <a:spcBef>
                <a:spcPts val="0"/>
              </a:spcBef>
              <a:buSzPct val="100000"/>
              <a:buFont typeface="Georgia"/>
              <a:buNone/>
              <a:defRPr b="0"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18" name="Shape 18"/>
          <p:cNvSpPr txBox="1"/>
          <p:nvPr>
            <p:ph idx="1" type="body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woColTx" type="twoColTx">
  <p:cSld name="twoColTx">
    <p:spTree>
      <p:nvGrpSpPr>
        <p:cNvPr id="19" name="Shape 1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0" name="Shape 20"/>
          <p:cNvSpPr/>
          <p:nvPr/>
        </p:nvSpPr>
        <p:spPr>
          <a:xfrm rot="10800000" flipH="1">
            <a:off y="1550999" x="0"/>
            <a:ext cy="5307000" cx="9144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21" name="Shape 21"/>
          <p:cNvSpPr/>
          <p:nvPr/>
        </p:nvSpPr>
        <p:spPr>
          <a:xfrm rot="10800000">
            <a:off y="1551358" x="4526627"/>
            <a:ext cy="759612" cx="4617372"/>
          </a:xfrm>
          <a:custGeom>
            <a:pathLst>
              <a:path w="4617373" extrusionOk="0" h="1108924">
                <a:moveTo>
                  <a:pt y="1108924" x="1199"/>
                </a:moveTo>
                <a:lnTo>
                  <a:pt y="1108924" x="4617373"/>
                </a:lnTo>
                <a:lnTo>
                  <a:pt y="0" x="0"/>
                </a:lnTo>
                <a:cubicBezTo>
                  <a:pt y="369641" x="400"/>
                  <a:pt y="739283" x="799"/>
                  <a:pt y="1108924" x="1199"/>
                </a:cubicBezTo>
                <a:close/>
              </a:path>
            </a:pathLst>
          </a:custGeom>
          <a:solidFill>
            <a:schemeClr val="dk1">
              <a:alpha val="7843"/>
            </a:schemeClr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22" name="Shape 22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algn="l" rtl="0">
              <a:spcBef>
                <a:spcPts val="0"/>
              </a:spcBef>
              <a:buSzPct val="100000"/>
              <a:buFont typeface="Georgia"/>
              <a:buNone/>
              <a:defRPr b="0"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algn="l" rtl="0">
              <a:spcBef>
                <a:spcPts val="0"/>
              </a:spcBef>
              <a:buSzPct val="100000"/>
              <a:buFont typeface="Georgia"/>
              <a:buNone/>
              <a:defRPr b="0"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algn="l" rtl="0">
              <a:spcBef>
                <a:spcPts val="0"/>
              </a:spcBef>
              <a:buSzPct val="100000"/>
              <a:buFont typeface="Georgia"/>
              <a:buNone/>
              <a:defRPr b="0"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algn="l" rtl="0">
              <a:spcBef>
                <a:spcPts val="0"/>
              </a:spcBef>
              <a:buSzPct val="100000"/>
              <a:buFont typeface="Georgia"/>
              <a:buNone/>
              <a:defRPr b="0"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algn="l" rtl="0">
              <a:spcBef>
                <a:spcPts val="0"/>
              </a:spcBef>
              <a:buSzPct val="100000"/>
              <a:buFont typeface="Georgia"/>
              <a:buNone/>
              <a:defRPr b="0"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algn="l" rtl="0">
              <a:spcBef>
                <a:spcPts val="0"/>
              </a:spcBef>
              <a:buSzPct val="100000"/>
              <a:buFont typeface="Georgia"/>
              <a:buNone/>
              <a:defRPr b="0"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algn="l" rtl="0">
              <a:spcBef>
                <a:spcPts val="0"/>
              </a:spcBef>
              <a:buSzPct val="100000"/>
              <a:buFont typeface="Georgia"/>
              <a:buNone/>
              <a:defRPr b="0"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algn="l" rtl="0">
              <a:spcBef>
                <a:spcPts val="0"/>
              </a:spcBef>
              <a:buSzPct val="100000"/>
              <a:buFont typeface="Georgia"/>
              <a:buNone/>
              <a:defRPr b="0"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algn="l" rtl="0">
              <a:spcBef>
                <a:spcPts val="0"/>
              </a:spcBef>
              <a:buSzPct val="100000"/>
              <a:buFont typeface="Georgia"/>
              <a:buNone/>
              <a:defRPr b="0"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23" name="Shape 23"/>
          <p:cNvSpPr txBox="1"/>
          <p:nvPr>
            <p:ph idx="1" type="body"/>
          </p:nvPr>
        </p:nvSpPr>
        <p:spPr>
          <a:xfrm>
            <a:off y="1600200" x="457200"/>
            <a:ext cy="4967700" cx="39945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/>
        </p:txBody>
      </p:sp>
      <p:sp>
        <p:nvSpPr>
          <p:cNvPr id="24" name="Shape 24"/>
          <p:cNvSpPr/>
          <p:nvPr/>
        </p:nvSpPr>
        <p:spPr>
          <a:xfrm flipH="1">
            <a:off y="761799" x="4526627"/>
            <a:ext cy="790108" cx="4617372"/>
          </a:xfrm>
          <a:custGeom>
            <a:pathLst>
              <a:path w="4617373" extrusionOk="0" h="1108924">
                <a:moveTo>
                  <a:pt y="1108924" x="1199"/>
                </a:moveTo>
                <a:lnTo>
                  <a:pt y="1108924" x="4617373"/>
                </a:lnTo>
                <a:lnTo>
                  <a:pt y="0" x="0"/>
                </a:lnTo>
                <a:cubicBezTo>
                  <a:pt y="369641" x="400"/>
                  <a:pt y="739283" x="799"/>
                  <a:pt y="1108924" x="1199"/>
                </a:cubicBezTo>
                <a:close/>
              </a:path>
            </a:pathLst>
          </a:custGeom>
          <a:solidFill>
            <a:srgbClr val="FFFFFF">
              <a:alpha val="6666"/>
            </a:srgbClr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25" name="Shape 25"/>
          <p:cNvSpPr txBox="1"/>
          <p:nvPr>
            <p:ph idx="2" type="body"/>
          </p:nvPr>
        </p:nvSpPr>
        <p:spPr>
          <a:xfrm>
            <a:off y="1600200" x="4692273"/>
            <a:ext cy="4967700" cx="39945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itleOnly" type="titleOnly">
  <p:cSld name="titleOnly">
    <p:spTree>
      <p:nvGrpSpPr>
        <p:cNvPr id="26" name="Shape 2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7" name="Shape 27"/>
          <p:cNvSpPr/>
          <p:nvPr/>
        </p:nvSpPr>
        <p:spPr>
          <a:xfrm rot="10800000" flipH="1">
            <a:off y="1550999" x="0"/>
            <a:ext cy="5307000" cx="9144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28" name="Shape 28"/>
          <p:cNvSpPr/>
          <p:nvPr/>
        </p:nvSpPr>
        <p:spPr>
          <a:xfrm flipH="1">
            <a:off y="761799" x="4526627"/>
            <a:ext cy="790108" cx="4617372"/>
          </a:xfrm>
          <a:custGeom>
            <a:pathLst>
              <a:path w="4617373" extrusionOk="0" h="1108924">
                <a:moveTo>
                  <a:pt y="1108924" x="1199"/>
                </a:moveTo>
                <a:lnTo>
                  <a:pt y="1108924" x="4617373"/>
                </a:lnTo>
                <a:lnTo>
                  <a:pt y="0" x="0"/>
                </a:lnTo>
                <a:cubicBezTo>
                  <a:pt y="369641" x="400"/>
                  <a:pt y="739283" x="799"/>
                  <a:pt y="1108924" x="1199"/>
                </a:cubicBezTo>
                <a:close/>
              </a:path>
            </a:pathLst>
          </a:custGeom>
          <a:solidFill>
            <a:srgbClr val="FFFFFF">
              <a:alpha val="6666"/>
            </a:srgbClr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29" name="Shape 29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algn="l" rtl="0">
              <a:spcBef>
                <a:spcPts val="0"/>
              </a:spcBef>
              <a:buSzPct val="100000"/>
              <a:buFont typeface="Georgia"/>
              <a:buNone/>
              <a:defRPr b="0"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algn="l" rtl="0">
              <a:spcBef>
                <a:spcPts val="0"/>
              </a:spcBef>
              <a:buSzPct val="100000"/>
              <a:buFont typeface="Georgia"/>
              <a:buNone/>
              <a:defRPr b="0"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algn="l" rtl="0">
              <a:spcBef>
                <a:spcPts val="0"/>
              </a:spcBef>
              <a:buSzPct val="100000"/>
              <a:buFont typeface="Georgia"/>
              <a:buNone/>
              <a:defRPr b="0"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algn="l" rtl="0">
              <a:spcBef>
                <a:spcPts val="0"/>
              </a:spcBef>
              <a:buSzPct val="100000"/>
              <a:buFont typeface="Georgia"/>
              <a:buNone/>
              <a:defRPr b="0"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algn="l" rtl="0">
              <a:spcBef>
                <a:spcPts val="0"/>
              </a:spcBef>
              <a:buSzPct val="100000"/>
              <a:buFont typeface="Georgia"/>
              <a:buNone/>
              <a:defRPr b="0"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algn="l" rtl="0">
              <a:spcBef>
                <a:spcPts val="0"/>
              </a:spcBef>
              <a:buSzPct val="100000"/>
              <a:buFont typeface="Georgia"/>
              <a:buNone/>
              <a:defRPr b="0"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algn="l" rtl="0">
              <a:spcBef>
                <a:spcPts val="0"/>
              </a:spcBef>
              <a:buSzPct val="100000"/>
              <a:buFont typeface="Georgia"/>
              <a:buNone/>
              <a:defRPr b="0"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algn="l" rtl="0">
              <a:spcBef>
                <a:spcPts val="0"/>
              </a:spcBef>
              <a:buSzPct val="100000"/>
              <a:buFont typeface="Georgia"/>
              <a:buNone/>
              <a:defRPr b="0"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algn="l" rtl="0">
              <a:spcBef>
                <a:spcPts val="0"/>
              </a:spcBef>
              <a:buSzPct val="100000"/>
              <a:buFont typeface="Georgia"/>
              <a:buNone/>
              <a:defRPr b="0"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30" name="Shape 30"/>
          <p:cNvSpPr/>
          <p:nvPr/>
        </p:nvSpPr>
        <p:spPr>
          <a:xfrm rot="10800000">
            <a:off y="1551358" x="4526627"/>
            <a:ext cy="759612" cx="4617372"/>
          </a:xfrm>
          <a:custGeom>
            <a:pathLst>
              <a:path w="4617373" extrusionOk="0" h="1108924">
                <a:moveTo>
                  <a:pt y="1108924" x="1199"/>
                </a:moveTo>
                <a:lnTo>
                  <a:pt y="1108924" x="4617373"/>
                </a:lnTo>
                <a:lnTo>
                  <a:pt y="0" x="0"/>
                </a:lnTo>
                <a:cubicBezTo>
                  <a:pt y="369641" x="400"/>
                  <a:pt y="739283" x="799"/>
                  <a:pt y="1108924" x="1199"/>
                </a:cubicBezTo>
                <a:close/>
              </a:path>
            </a:pathLst>
          </a:custGeom>
          <a:solidFill>
            <a:schemeClr val="dk1">
              <a:alpha val="7843"/>
            </a:schemeClr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CAPTION_ONLY">
  <p:cSld name="CAPTION_ONLY">
    <p:spTree>
      <p:nvGrpSpPr>
        <p:cNvPr id="31" name="Shape 3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2" name="Shape 32"/>
          <p:cNvSpPr/>
          <p:nvPr/>
        </p:nvSpPr>
        <p:spPr>
          <a:xfrm rot="10800000" flipH="1">
            <a:off y="5883599" x="0"/>
            <a:ext cy="974400" cx="9144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33" name="Shape 33"/>
          <p:cNvSpPr/>
          <p:nvPr/>
        </p:nvSpPr>
        <p:spPr>
          <a:xfrm flipH="1">
            <a:off y="5094446" x="4526627"/>
            <a:ext cy="790108" cx="4617372"/>
          </a:xfrm>
          <a:custGeom>
            <a:pathLst>
              <a:path w="4617373" extrusionOk="0" h="1108924">
                <a:moveTo>
                  <a:pt y="1108924" x="1199"/>
                </a:moveTo>
                <a:lnTo>
                  <a:pt y="1108924" x="4617373"/>
                </a:lnTo>
                <a:lnTo>
                  <a:pt y="0" x="0"/>
                </a:lnTo>
                <a:cubicBezTo>
                  <a:pt y="369641" x="400"/>
                  <a:pt y="739283" x="799"/>
                  <a:pt y="1108924" x="1199"/>
                </a:cubicBezTo>
                <a:close/>
              </a:path>
            </a:pathLst>
          </a:custGeom>
          <a:solidFill>
            <a:srgbClr val="FFFFFF">
              <a:alpha val="6666"/>
            </a:srgbClr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34" name="Shape 34"/>
          <p:cNvSpPr/>
          <p:nvPr/>
        </p:nvSpPr>
        <p:spPr>
          <a:xfrm rot="10800000">
            <a:off y="5884005" x="4526627"/>
            <a:ext cy="759612" cx="4617372"/>
          </a:xfrm>
          <a:custGeom>
            <a:pathLst>
              <a:path w="4617373" extrusionOk="0" h="1108924">
                <a:moveTo>
                  <a:pt y="1108924" x="1199"/>
                </a:moveTo>
                <a:lnTo>
                  <a:pt y="1108924" x="4617373"/>
                </a:lnTo>
                <a:lnTo>
                  <a:pt y="0" x="0"/>
                </a:lnTo>
                <a:cubicBezTo>
                  <a:pt y="369641" x="400"/>
                  <a:pt y="739283" x="799"/>
                  <a:pt y="1108924" x="1199"/>
                </a:cubicBezTo>
                <a:close/>
              </a:path>
            </a:pathLst>
          </a:custGeom>
          <a:solidFill>
            <a:schemeClr val="dk1">
              <a:alpha val="7843"/>
            </a:schemeClr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35" name="Shape 35"/>
          <p:cNvSpPr txBox="1"/>
          <p:nvPr>
            <p:ph idx="1" type="body"/>
          </p:nvPr>
        </p:nvSpPr>
        <p:spPr>
          <a:xfrm>
            <a:off y="5895635" x="457200"/>
            <a:ext cy="6738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algn="l" rtl="0" indent="-342900" marL="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66666"/>
              <a:buFont typeface="Arial"/>
              <a:buChar char="•"/>
              <a:defRPr sz="2400" i="1">
                <a:solidFill>
                  <a:schemeClr val="dk2"/>
                </a:solidFill>
              </a:defRPr>
            </a:lvl1pPr>
            <a:lvl2pPr algn="l" rtl="0" indent="-342900" marL="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Courier New"/>
              <a:buChar char="o"/>
              <a:defRPr sz="2400" i="1">
                <a:solidFill>
                  <a:schemeClr val="dk2"/>
                </a:solidFill>
              </a:defRPr>
            </a:lvl2pPr>
            <a:lvl3pPr algn="l" rtl="0" indent="-342900" marL="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Wingdings"/>
              <a:buChar char="§"/>
              <a:defRPr sz="2400" i="1">
                <a:solidFill>
                  <a:schemeClr val="dk2"/>
                </a:solidFill>
              </a:defRPr>
            </a:lvl3pPr>
            <a:lvl4pPr algn="l" rtl="0" indent="-342900" marL="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66666"/>
              <a:buFont typeface="Arial"/>
              <a:buChar char="•"/>
              <a:defRPr sz="2400" i="1">
                <a:solidFill>
                  <a:schemeClr val="dk2"/>
                </a:solidFill>
              </a:defRPr>
            </a:lvl4pPr>
            <a:lvl5pPr algn="l" rtl="0" indent="-342900" marL="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Courier New"/>
              <a:buChar char="o"/>
              <a:defRPr sz="2400" i="1">
                <a:solidFill>
                  <a:schemeClr val="dk2"/>
                </a:solidFill>
              </a:defRPr>
            </a:lvl5pPr>
            <a:lvl6pPr algn="l" rtl="0" indent="-342900" marL="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Wingdings"/>
              <a:buChar char="§"/>
              <a:defRPr sz="2400" i="1">
                <a:solidFill>
                  <a:schemeClr val="dk2"/>
                </a:solidFill>
              </a:defRPr>
            </a:lvl6pPr>
            <a:lvl7pPr algn="l" rtl="0" indent="-342900" marL="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66666"/>
              <a:buFont typeface="Arial"/>
              <a:buChar char="•"/>
              <a:defRPr sz="2400" i="1">
                <a:solidFill>
                  <a:schemeClr val="dk2"/>
                </a:solidFill>
              </a:defRPr>
            </a:lvl7pPr>
            <a:lvl8pPr algn="l" rtl="0" indent="-342900" marL="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Courier New"/>
              <a:buChar char="o"/>
              <a:defRPr sz="2400" i="1">
                <a:solidFill>
                  <a:schemeClr val="dk2"/>
                </a:solidFill>
              </a:defRPr>
            </a:lvl8pPr>
            <a:lvl9pPr algn="l" rtl="0" indent="-342900" marL="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Wingdings"/>
              <a:buChar char="§"/>
              <a:defRPr sz="2400" i="1">
                <a:solidFill>
                  <a:schemeClr val="dk2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blank" type="blank">
  <p:cSld name="blank">
    <p:spTree>
      <p:nvGrpSpPr>
        <p:cNvPr id="36" name="Shape 3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7" name="Shape 37"/>
          <p:cNvSpPr/>
          <p:nvPr/>
        </p:nvSpPr>
        <p:spPr>
          <a:xfrm>
            <a:off y="101675" x="6676"/>
            <a:ext cy="6739722" cx="9134130"/>
          </a:xfrm>
          <a:custGeom>
            <a:pathLst>
              <a:path w="9157023" extrusionOk="0" h="6739723">
                <a:moveTo>
                  <a:pt y="0" x="1629"/>
                </a:moveTo>
                <a:lnTo>
                  <a:pt y="4340980" x="9157023"/>
                </a:lnTo>
                <a:lnTo>
                  <a:pt y="6739723" x="1593"/>
                </a:lnTo>
                <a:cubicBezTo>
                  <a:pt y="5123960" x="-3941"/>
                  <a:pt y="1615763" x="7163"/>
                  <a:pt y="0" x="1629"/>
                </a:cubicBezTo>
                <a:close/>
              </a:path>
            </a:pathLst>
          </a:custGeom>
          <a:solidFill>
            <a:srgbClr val="FFFFFF">
              <a:alpha val="6666"/>
            </a:srgbClr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Target="../slideLayouts/slideLayout2.xml" Type="http://schemas.openxmlformats.org/officeDocument/2006/relationships/slideLayout" Id="rId2"/><Relationship Target="../slideLayouts/slideLayout1.xml" Type="http://schemas.openxmlformats.org/officeDocument/2006/relationships/slideLayout" Id="rId1"/><Relationship Target="../slideLayouts/slideLayout4.xml" Type="http://schemas.openxmlformats.org/officeDocument/2006/relationships/slideLayout" Id="rId4"/><Relationship Target="../slideLayouts/slideLayout3.xml" Type="http://schemas.openxmlformats.org/officeDocument/2006/relationships/slideLayout" Id="rId3"/><Relationship Target="../slideLayouts/slideLayout6.xml" Type="http://schemas.openxmlformats.org/officeDocument/2006/relationships/slideLayout" Id="rId6"/><Relationship Target="../slideLayouts/slideLayout5.xml" Type="http://schemas.openxmlformats.org/officeDocument/2006/relationships/slideLayout" Id="rId5"/><Relationship Target="../theme/theme3.xml" Type="http://schemas.openxmlformats.org/officeDocument/2006/relationships/theme" Id="rId7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gradFill>
          <a:gsLst>
            <a:gs pos="0">
              <a:schemeClr val="accent1"/>
            </a:gs>
            <a:gs pos="100000">
              <a:schemeClr val="dk2"/>
            </a:gs>
          </a:gsLst>
          <a:path path="circle">
            <a:fillToRect t="50%" b="50%" r="50%" l="50%"/>
          </a:path>
          <a:tileRect/>
        </a:gradFill>
      </p:bgPr>
    </p:bg>
    <p:spTree>
      <p:nvGrpSpPr>
        <p:cNvPr id="4" name="Shape 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" name="Shape 5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algn="l" rtl="0" indent="304800" mar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trike="noStrike" u="none" b="0" cap="none" baseline="0" sz="4800" i="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algn="l" rtl="0" indent="304800" mar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trike="noStrike" u="none" b="0" cap="none" baseline="0" sz="4800" i="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algn="l" rtl="0" indent="304800" mar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trike="noStrike" u="none" b="0" cap="none" baseline="0" sz="4800" i="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algn="l" rtl="0" indent="304800" mar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trike="noStrike" u="none" b="0" cap="none" baseline="0" sz="4800" i="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algn="l" rtl="0" indent="304800" mar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trike="noStrike" u="none" b="0" cap="none" baseline="0" sz="4800" i="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algn="l" rtl="0" indent="304800" mar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trike="noStrike" u="none" b="0" cap="none" baseline="0" sz="4800" i="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algn="l" rtl="0" indent="304800" mar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trike="noStrike" u="none" b="0" cap="none" baseline="0" sz="4800" i="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algn="l" rtl="0" indent="304800" mar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trike="noStrike" u="none" b="0" cap="none" baseline="0" sz="4800" i="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algn="l" rtl="0" indent="304800" mar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trike="noStrike" u="none" b="0" cap="none" baseline="0" sz="4800" i="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6" name="Shape 6"/>
          <p:cNvSpPr txBox="1"/>
          <p:nvPr>
            <p:ph idx="1" type="body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l" rtl="0" indent="-342900" marL="342900">
              <a:spcBef>
                <a:spcPts val="600"/>
              </a:spcBef>
              <a:buClr>
                <a:schemeClr val="dk1"/>
              </a:buClr>
              <a:buSzPct val="166666"/>
              <a:buFont typeface="Arial"/>
              <a:buChar char="•"/>
              <a:defRPr strike="noStrike" u="none" b="0" cap="none" baseline="0" sz="3000" i="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algn="l" rtl="0" indent="-285750" marL="742950">
              <a:spcBef>
                <a:spcPts val="480"/>
              </a:spcBef>
              <a:buClr>
                <a:schemeClr val="dk1"/>
              </a:buClr>
              <a:buSzPct val="100000"/>
              <a:buFont typeface="Courier New"/>
              <a:buChar char="o"/>
              <a:defRPr strike="noStrike" u="none" b="0" cap="none" baseline="0" sz="2400" i="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algn="l" rtl="0" indent="-228600" marL="1143000">
              <a:spcBef>
                <a:spcPts val="480"/>
              </a:spcBef>
              <a:buClr>
                <a:schemeClr val="dk1"/>
              </a:buClr>
              <a:buSzPct val="100000"/>
              <a:buFont typeface="Wingdings"/>
              <a:buChar char="§"/>
              <a:defRPr strike="noStrike" u="none" b="0" cap="none" baseline="0" sz="2400" i="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algn="l" rtl="0" indent="-228600" marL="1600200">
              <a:spcBef>
                <a:spcPts val="360"/>
              </a:spcBef>
              <a:buClr>
                <a:schemeClr val="dk1"/>
              </a:buClr>
              <a:buSzPct val="166666"/>
              <a:buFont typeface="Arial"/>
              <a:buChar char="•"/>
              <a:defRPr strike="noStrike" u="none" b="0" cap="none" baseline="0" sz="1800" i="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algn="l" rtl="0" indent="-228600" marL="2057400">
              <a:spcBef>
                <a:spcPts val="360"/>
              </a:spcBef>
              <a:buClr>
                <a:schemeClr val="dk1"/>
              </a:buClr>
              <a:buSzPct val="100000"/>
              <a:buFont typeface="Courier New"/>
              <a:buChar char="o"/>
              <a:defRPr strike="noStrike" u="none" b="0" cap="none" baseline="0" sz="1800" i="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algn="l" rtl="0" indent="-228600" marL="2514600">
              <a:spcBef>
                <a:spcPts val="360"/>
              </a:spcBef>
              <a:buClr>
                <a:schemeClr val="dk1"/>
              </a:buClr>
              <a:buSzPct val="100000"/>
              <a:buFont typeface="Wingdings"/>
              <a:buChar char="§"/>
              <a:defRPr strike="noStrike" u="none" b="0" cap="none" baseline="0" sz="1800" i="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algn="l" rtl="0" indent="-228600" marL="2971800">
              <a:spcBef>
                <a:spcPts val="360"/>
              </a:spcBef>
              <a:buClr>
                <a:schemeClr val="dk1"/>
              </a:buClr>
              <a:buSzPct val="166666"/>
              <a:buFont typeface="Arial"/>
              <a:buChar char="•"/>
              <a:defRPr strike="noStrike" u="none" b="0" cap="none" baseline="0" sz="1800" i="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algn="l" rtl="0" indent="-228600" marL="3429000">
              <a:spcBef>
                <a:spcPts val="360"/>
              </a:spcBef>
              <a:buClr>
                <a:schemeClr val="dk1"/>
              </a:buClr>
              <a:buSzPct val="100000"/>
              <a:buFont typeface="Courier New"/>
              <a:buChar char="o"/>
              <a:defRPr strike="noStrike" u="none" b="0" cap="none" baseline="0" sz="1800" i="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algn="l" rtl="0" indent="-228600" marL="3886200">
              <a:spcBef>
                <a:spcPts val="360"/>
              </a:spcBef>
              <a:buClr>
                <a:schemeClr val="dk1"/>
              </a:buClr>
              <a:buSzPct val="100000"/>
              <a:buFont typeface="Wingdings"/>
              <a:buChar char="§"/>
              <a:defRPr strike="noStrike" u="none" b="0" cap="none" baseline="0" sz="1800" i="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</p:spTree>
  </p:cSld>
  <p:clrMap accent2="accent2" accent3="accent3" accent4="accent4" accent5="accent5" accent6="accent6" hlink="hlink" tx2="lt2" tx1="dk1" bg2="dk2" bg1="lt1" folHlink="folHlink" accent1="accent1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txStyles>
    <p:title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Target="../notesSlides/notesSlide1.xml" Type="http://schemas.openxmlformats.org/officeDocument/2006/relationships/notesSlide" Id="rId2"/><Relationship Target="../slideLayouts/slideLayout1.xml" Type="http://schemas.openxmlformats.org/officeDocument/2006/relationships/slideLayout" Id="rId1"/></Relationships>
</file>

<file path=ppt/slides/_rels/slide2.xml.rels><?xml version="1.0" encoding="UTF-8" standalone="yes"?><Relationships xmlns="http://schemas.openxmlformats.org/package/2006/relationships"><Relationship Target="../notesSlides/notesSlide2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3.png" Type="http://schemas.openxmlformats.org/officeDocument/2006/relationships/image" Id="rId3"/></Relationships>
</file>

<file path=ppt/slides/_rels/slide3.xml.rels><?xml version="1.0" encoding="UTF-8" standalone="yes"?><Relationships xmlns="http://schemas.openxmlformats.org/package/2006/relationships"><Relationship Target="../notesSlides/notesSlide3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1.png" Type="http://schemas.openxmlformats.org/officeDocument/2006/relationships/image" Id="rId3"/></Relationships>
</file>

<file path=ppt/slides/_rels/slide4.xml.rels><?xml version="1.0" encoding="UTF-8" standalone="yes"?><Relationships xmlns="http://schemas.openxmlformats.org/package/2006/relationships"><Relationship Target="../notesSlides/notesSlide4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5.xml.rels><?xml version="1.0" encoding="UTF-8" standalone="yes"?><Relationships xmlns="http://schemas.openxmlformats.org/package/2006/relationships"><Relationship Target="../notesSlides/notesSlide5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0.png" Type="http://schemas.openxmlformats.org/officeDocument/2006/relationships/image" Id="rId4"/><Relationship Target="../media/image04.png" Type="http://schemas.openxmlformats.org/officeDocument/2006/relationships/image" Id="rId3"/><Relationship Target="../media/image02.png" Type="http://schemas.openxmlformats.org/officeDocument/2006/relationships/image" Id="rId5"/></Relationships>
</file>

<file path=ppt/slides/_rels/slide6.xml.rels><?xml version="1.0" encoding="UTF-8" standalone="yes"?><Relationships xmlns="http://schemas.openxmlformats.org/package/2006/relationships"><Relationship Target="../notesSlides/notesSlide6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7.xml.rels><?xml version="1.0" encoding="UTF-8" standalone="yes"?><Relationships xmlns="http://schemas.openxmlformats.org/package/2006/relationships"><Relationship Target="../notesSlides/notesSlide7.xml" Type="http://schemas.openxmlformats.org/officeDocument/2006/relationships/notesSlide" Id="rId2"/><Relationship Target="../slideLayouts/slideLayout2.xml" Type="http://schemas.openxmlformats.org/officeDocument/2006/relationships/slideLayout" Id="rId1"/><Relationship Target="http://wilcollins.com/ctrnet" Type="http://schemas.openxmlformats.org/officeDocument/2006/relationships/hyperlink" TargetMode="External" Id="rId3"/></Relationships>
</file>

<file path=ppt/slides/_rels/slide8.xml.rels><?xml version="1.0" encoding="UTF-8" standalone="yes"?><Relationships xmlns="http://schemas.openxmlformats.org/package/2006/relationships"><Relationship Target="../notesSlides/notesSlide8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9.xml.rels><?xml version="1.0" encoding="UTF-8" standalone="yes"?><Relationships xmlns="http://schemas.openxmlformats.org/package/2006/relationships"><Relationship Target="../notesSlides/notesSlide9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8" name="Shape 3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9" name="Shape 39"/>
          <p:cNvSpPr txBox="1"/>
          <p:nvPr>
            <p:ph type="ctrTitle"/>
          </p:nvPr>
        </p:nvSpPr>
        <p:spPr>
          <a:xfrm>
            <a:off y="2329190" x="685800"/>
            <a:ext cy="1650599" cx="77724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en"/>
              <a:t>Focused Crawler</a:t>
            </a:r>
          </a:p>
        </p:txBody>
      </p:sp>
      <p:sp>
        <p:nvSpPr>
          <p:cNvPr id="40" name="Shape 40"/>
          <p:cNvSpPr txBox="1"/>
          <p:nvPr>
            <p:ph idx="1" type="subTitle"/>
          </p:nvPr>
        </p:nvSpPr>
        <p:spPr>
          <a:xfrm>
            <a:off y="4124476" x="685800"/>
            <a:ext cy="888899" cx="77724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lang="en"/>
              <a:t>Wil Collins, Will Dickerson</a:t>
            </a:r>
          </a:p>
          <a:p>
            <a:r>
              <a:t/>
            </a:r>
          </a:p>
          <a:p>
            <a:pPr>
              <a:buNone/>
            </a:pPr>
            <a:r>
              <a:rPr sz="1800" lang="en"/>
              <a:t>Client: Mohamed Magdy and CTRnet</a:t>
            </a:r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4" name="Shape 4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5" name="Shape 45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 rtl="0" lvl="0">
              <a:buNone/>
            </a:pPr>
            <a:r>
              <a:rPr lang="en"/>
              <a:t>Vector Space Modeling</a:t>
            </a:r>
          </a:p>
        </p:txBody>
      </p:sp>
      <p:sp>
        <p:nvSpPr>
          <p:cNvPr id="46" name="Shape 46"/>
          <p:cNvSpPr txBox="1"/>
          <p:nvPr/>
        </p:nvSpPr>
        <p:spPr>
          <a:xfrm>
            <a:off y="3267075" x="457200"/>
            <a:ext cy="457200" cx="3657600"/>
          </a:xfrm>
          <a:prstGeom prst="rect">
            <a:avLst/>
          </a:prstGeom>
          <a:noFill/>
        </p:spPr>
        <p:txBody>
          <a:bodyPr bIns="91425" rIns="91425" lIns="91425" tIns="91425" anchor="t" anchorCtr="0">
            <a:noAutofit/>
          </a:bodyPr>
          <a:lstStyle/>
          <a:p/>
        </p:txBody>
      </p:sp>
      <p:sp>
        <p:nvSpPr>
          <p:cNvPr id="47" name="Shape 47"/>
          <p:cNvSpPr txBox="1"/>
          <p:nvPr/>
        </p:nvSpPr>
        <p:spPr>
          <a:xfrm>
            <a:off y="2996897" x="457200"/>
            <a:ext cy="1328399" cx="6814800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 rtl="0" lvl="0">
              <a:lnSpc>
                <a:spcPct val="115000"/>
              </a:lnSpc>
              <a:buNone/>
            </a:pPr>
            <a:r>
              <a:rPr sz="1800" lang="en">
                <a:latin typeface="Georgia"/>
                <a:ea typeface="Georgia"/>
                <a:cs typeface="Georgia"/>
                <a:sym typeface="Georgia"/>
              </a:rPr>
              <a:t>D</a:t>
            </a:r>
            <a:r>
              <a:rPr baseline="-25000" sz="1800" lang="en">
                <a:latin typeface="Georgia"/>
                <a:ea typeface="Georgia"/>
                <a:cs typeface="Georgia"/>
                <a:sym typeface="Georgia"/>
              </a:rPr>
              <a:t>1</a:t>
            </a:r>
            <a:r>
              <a:rPr sz="1800" lang="en">
                <a:latin typeface="Georgia"/>
                <a:ea typeface="Georgia"/>
                <a:cs typeface="Georgia"/>
                <a:sym typeface="Georgia"/>
              </a:rPr>
              <a:t>=“One apple a day keeps the doctor away”</a:t>
            </a:r>
          </a:p>
          <a:p>
            <a:pPr rtl="0" lvl="0">
              <a:lnSpc>
                <a:spcPct val="115000"/>
              </a:lnSpc>
              <a:buNone/>
            </a:pPr>
            <a:r>
              <a:rPr sz="1800" lang="en">
                <a:latin typeface="Georgia"/>
                <a:ea typeface="Georgia"/>
                <a:cs typeface="Georgia"/>
                <a:sym typeface="Georgia"/>
              </a:rPr>
              <a:t>D</a:t>
            </a:r>
            <a:r>
              <a:rPr baseline="-25000" sz="1800" lang="en">
                <a:latin typeface="Georgia"/>
                <a:ea typeface="Georgia"/>
                <a:cs typeface="Georgia"/>
                <a:sym typeface="Georgia"/>
              </a:rPr>
              <a:t>2</a:t>
            </a:r>
            <a:r>
              <a:rPr sz="1800" lang="en">
                <a:latin typeface="Georgia"/>
                <a:ea typeface="Georgia"/>
                <a:cs typeface="Georgia"/>
                <a:sym typeface="Georgia"/>
              </a:rPr>
              <a:t>=“This doctor enjoys eating anything orange”</a:t>
            </a:r>
          </a:p>
          <a:p>
            <a:pPr rtl="0" lvl="0">
              <a:lnSpc>
                <a:spcPct val="115000"/>
              </a:lnSpc>
              <a:buNone/>
            </a:pPr>
            <a:r>
              <a:rPr sz="1800" lang="en">
                <a:latin typeface="Georgia"/>
                <a:ea typeface="Georgia"/>
                <a:cs typeface="Georgia"/>
                <a:sym typeface="Georgia"/>
              </a:rPr>
              <a:t>D</a:t>
            </a:r>
            <a:r>
              <a:rPr baseline="-25000" sz="1800" lang="en">
                <a:latin typeface="Georgia"/>
                <a:ea typeface="Georgia"/>
                <a:cs typeface="Georgia"/>
                <a:sym typeface="Georgia"/>
              </a:rPr>
              <a:t>3</a:t>
            </a:r>
            <a:r>
              <a:rPr sz="1800" lang="en">
                <a:latin typeface="Georgia"/>
                <a:ea typeface="Georgia"/>
                <a:cs typeface="Georgia"/>
                <a:sym typeface="Georgia"/>
              </a:rPr>
              <a:t>=“You can’t compare an apple and an orange”</a:t>
            </a:r>
          </a:p>
        </p:txBody>
      </p:sp>
      <p:sp>
        <p:nvSpPr>
          <p:cNvPr id="48" name="Shape 48"/>
          <p:cNvSpPr txBox="1"/>
          <p:nvPr/>
        </p:nvSpPr>
        <p:spPr>
          <a:xfrm>
            <a:off y="2009775" x="457200"/>
            <a:ext cy="457200" cx="7757999"/>
          </a:xfrm>
          <a:prstGeom prst="rect">
            <a:avLst/>
          </a:prstGeom>
          <a:noFill/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sz="3000" lang="en"/>
              <a:t>Models: tf-idf, LSI</a:t>
            </a:r>
          </a:p>
        </p:txBody>
      </p:sp>
      <p:sp>
        <p:nvSpPr>
          <p:cNvPr id="49" name="Shape 49"/>
          <p:cNvSpPr/>
          <p:nvPr/>
        </p:nvSpPr>
        <p:spPr>
          <a:xfrm>
            <a:off y="4782726" x="457200"/>
            <a:ext cy="1684748" cx="8583839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3" name="Shape 5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4" name="Shape 54"/>
          <p:cNvSpPr/>
          <p:nvPr/>
        </p:nvSpPr>
        <p:spPr>
          <a:xfrm>
            <a:off y="1540330" x="1544675"/>
            <a:ext cy="5317669" cx="6238875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id="55" name="Shape 55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 rtl="0" lvl="0">
              <a:buNone/>
            </a:pPr>
            <a:r>
              <a:rPr lang="en"/>
              <a:t>Model Training Process</a:t>
            </a:r>
          </a:p>
        </p:txBody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9" name="Shape 5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0" name="Shape 60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 rtl="0" lvl="0">
              <a:buNone/>
            </a:pPr>
            <a:r>
              <a:rPr lang="en"/>
              <a:t>Current State</a:t>
            </a:r>
          </a:p>
        </p:txBody>
      </p:sp>
      <p:sp>
        <p:nvSpPr>
          <p:cNvPr id="61" name="Shape 61"/>
          <p:cNvSpPr txBox="1"/>
          <p:nvPr>
            <p:ph idx="1" type="body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419100" marL="45720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/>
              <a:t>Improved Relevance Calculations</a:t>
            </a:r>
          </a:p>
          <a:p>
            <a:r>
              <a:t/>
            </a:r>
          </a:p>
          <a:p>
            <a:pPr rtl="0" lvl="0" indent="-419100" marL="45720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/>
              <a:t>Enabled use of Naive Bayesian and SVM classifiers</a:t>
            </a:r>
          </a:p>
          <a:p>
            <a:r>
              <a:t/>
            </a:r>
          </a:p>
          <a:p>
            <a:pPr rtl="0" lvl="0" indent="-419100" marL="45720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/>
              <a:t>Limited use of tf-idf and lsi as labellers</a:t>
            </a:r>
          </a:p>
          <a:p>
            <a:r>
              <a:t/>
            </a:r>
          </a:p>
          <a:p>
            <a:pPr rtl="0" lvl="0" indent="-419100" marL="45720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/>
              <a:t>Configuration and documentation</a:t>
            </a:r>
          </a:p>
          <a:p>
            <a:r>
              <a:t/>
            </a:r>
          </a:p>
        </p:txBody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5" name="Shape 6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6" name="Shape 66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>
              <a:buNone/>
            </a:pPr>
            <a:r>
              <a:rPr lang="en"/>
              <a:t>Current State</a:t>
            </a:r>
          </a:p>
        </p:txBody>
      </p:sp>
      <p:sp>
        <p:nvSpPr>
          <p:cNvPr id="67" name="Shape 67"/>
          <p:cNvSpPr txBox="1"/>
          <p:nvPr>
            <p:ph idx="1" type="body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419100" marL="45720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/>
              <a:t>Error Handling</a:t>
            </a:r>
          </a:p>
          <a:p>
            <a:pPr rtl="0" lvl="0" indent="-419100" marL="45720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/>
              <a:t>Improved Search Algorithm</a:t>
            </a:r>
          </a:p>
          <a:p>
            <a:pPr rtl="0" lvl="0" indent="-419100" marL="45720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/>
              <a:t>Real-time model updates</a:t>
            </a:r>
          </a:p>
          <a:p>
            <a:r>
              <a:t/>
            </a:r>
          </a:p>
          <a:p>
            <a:r>
              <a:t/>
            </a:r>
          </a:p>
          <a:p>
            <a:r>
              <a:t/>
            </a:r>
          </a:p>
          <a:p>
            <a:r>
              <a:t/>
            </a:r>
          </a:p>
          <a:p>
            <a:pPr rtl="0" lvl="0" indent="-419100" marL="45720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/>
              <a:t>Initial:	</a:t>
            </a:r>
            <a:r>
              <a:rPr sz="2400" lang="en"/>
              <a:t>Recall: .4821 		Precision: .2842</a:t>
            </a:r>
          </a:p>
          <a:p>
            <a:pPr rtl="0" lvl="0" indent="-419100" marL="45720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/>
              <a:t>Final:	</a:t>
            </a:r>
            <a:r>
              <a:rPr sz="2400" lang="en"/>
              <a:t>Recall: .4252 	Precision: .9908</a:t>
            </a:r>
          </a:p>
        </p:txBody>
      </p:sp>
      <p:sp>
        <p:nvSpPr>
          <p:cNvPr id="68" name="Shape 68"/>
          <p:cNvSpPr/>
          <p:nvPr/>
        </p:nvSpPr>
        <p:spPr>
          <a:xfrm>
            <a:off y="3102240" x="998225"/>
            <a:ext cy="1872718" cx="3677872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id="69" name="Shape 69"/>
          <p:cNvSpPr/>
          <p:nvPr/>
        </p:nvSpPr>
        <p:spPr>
          <a:xfrm>
            <a:off y="4080925" x="6199125"/>
            <a:ext cy="809625" cx="942975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</p:sp>
      <p:sp>
        <p:nvSpPr>
          <p:cNvPr id="70" name="Shape 70"/>
          <p:cNvSpPr/>
          <p:nvPr/>
        </p:nvSpPr>
        <p:spPr>
          <a:xfrm>
            <a:off y="3103075" x="5888075"/>
            <a:ext cy="781050" cx="885825"/>
          </a:xfrm>
          <a:prstGeom prst="rect">
            <a:avLst/>
          </a:prstGeom>
          <a:blipFill>
            <a:blip r:embed="rId5"/>
            <a:stretch>
              <a:fillRect/>
            </a:stretch>
          </a:blipFill>
        </p:spPr>
      </p:sp>
      <p:sp>
        <p:nvSpPr>
          <p:cNvPr id="71" name="Shape 71"/>
          <p:cNvSpPr txBox="1"/>
          <p:nvPr/>
        </p:nvSpPr>
        <p:spPr>
          <a:xfrm>
            <a:off y="3265000" x="4676096"/>
            <a:ext cy="457200" cx="1115099"/>
          </a:xfrm>
          <a:prstGeom prst="rect">
            <a:avLst/>
          </a:prstGeom>
          <a:noFill/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sz="2400" lang="en">
                <a:latin typeface="Georgia"/>
                <a:ea typeface="Georgia"/>
                <a:cs typeface="Georgia"/>
                <a:sym typeface="Georgia"/>
              </a:rPr>
              <a:t>Recall:</a:t>
            </a:r>
          </a:p>
        </p:txBody>
      </p:sp>
      <p:sp>
        <p:nvSpPr>
          <p:cNvPr id="72" name="Shape 72"/>
          <p:cNvSpPr txBox="1"/>
          <p:nvPr/>
        </p:nvSpPr>
        <p:spPr>
          <a:xfrm>
            <a:off y="4046050" x="4676096"/>
            <a:ext cy="844500" cx="1721400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 rtl="0" lvl="0">
              <a:buNone/>
            </a:pPr>
            <a:r>
              <a:rPr sz="2400" lang="en">
                <a:latin typeface="Georgia"/>
                <a:ea typeface="Georgia"/>
                <a:cs typeface="Georgia"/>
                <a:sym typeface="Georgia"/>
              </a:rPr>
              <a:t>Precision:</a:t>
            </a:r>
          </a:p>
        </p:txBody>
      </p:sp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6" name="Shape 7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7" name="Shape 77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>
              <a:buNone/>
            </a:pPr>
            <a:r>
              <a:rPr lang="en"/>
              <a:t>Demo Video</a:t>
            </a:r>
          </a:p>
        </p:txBody>
      </p:sp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1" name="Shape 8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2" name="Shape 82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>
              <a:buNone/>
            </a:pPr>
            <a:r>
              <a:rPr lang="en"/>
              <a:t>CTRnet Collection</a:t>
            </a:r>
          </a:p>
        </p:txBody>
      </p:sp>
      <p:sp>
        <p:nvSpPr>
          <p:cNvPr id="83" name="Shape 83"/>
          <p:cNvSpPr txBox="1"/>
          <p:nvPr/>
        </p:nvSpPr>
        <p:spPr>
          <a:xfrm>
            <a:off y="3717875" x="627800"/>
            <a:ext cy="2910000" cx="7808999"/>
          </a:xfrm>
          <a:prstGeom prst="rect">
            <a:avLst/>
          </a:prstGeom>
          <a:noFill/>
        </p:spPr>
        <p:txBody>
          <a:bodyPr bIns="91425" rIns="91425" lIns="91425" tIns="91425" anchor="t" anchorCtr="0">
            <a:noAutofit/>
          </a:bodyPr>
          <a:lstStyle/>
          <a:p>
            <a:pPr algn="ctr">
              <a:buNone/>
            </a:pPr>
            <a:r>
              <a:rPr u="sng" sz="3600" lang="en">
                <a:solidFill>
                  <a:schemeClr val="hlink"/>
                </a:solidFill>
                <a:hlinkClick r:id="rId3"/>
              </a:rPr>
              <a:t>http://wilcollins.com/ctrnet</a:t>
            </a:r>
          </a:p>
        </p:txBody>
      </p:sp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7" name="Shape 8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8" name="Shape 88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 rtl="0" lvl="0">
              <a:buNone/>
            </a:pPr>
            <a:r>
              <a:rPr lang="en"/>
              <a:t>Future Plans</a:t>
            </a:r>
          </a:p>
        </p:txBody>
      </p:sp>
      <p:sp>
        <p:nvSpPr>
          <p:cNvPr id="89" name="Shape 89"/>
          <p:cNvSpPr txBox="1"/>
          <p:nvPr>
            <p:ph idx="1" type="body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419100" marL="45720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/>
              <a:t>Seed generation</a:t>
            </a:r>
          </a:p>
          <a:p>
            <a:r>
              <a:t/>
            </a:r>
          </a:p>
          <a:p>
            <a:pPr rtl="0" lvl="0" indent="-419100" marL="45720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/>
              <a:t>Improve recall</a:t>
            </a:r>
          </a:p>
          <a:p>
            <a:r>
              <a:t/>
            </a:r>
          </a:p>
          <a:p>
            <a:pPr rtl="0" lvl="0" indent="-419100" marL="45720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/>
              <a:t>Speed/Memory improvements</a:t>
            </a:r>
          </a:p>
          <a:p>
            <a:r>
              <a:t/>
            </a:r>
          </a:p>
          <a:p>
            <a:pPr rtl="0" lvl="0" indent="-419100" marL="45720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/>
              <a:t>Better web text extraction</a:t>
            </a:r>
          </a:p>
          <a:p>
            <a:r>
              <a:t/>
            </a:r>
          </a:p>
          <a:p>
            <a:pPr rtl="0" lvl="0" indent="-419100" marL="45720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/>
              <a:t>Better training documents</a:t>
            </a:r>
          </a:p>
          <a:p>
            <a:r>
              <a:t/>
            </a:r>
          </a:p>
          <a:p>
            <a:r>
              <a:t/>
            </a:r>
          </a:p>
        </p:txBody>
      </p:sp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3" name="Shape 9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4" name="Shape 94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>
              <a:buNone/>
            </a:pPr>
            <a:r>
              <a:rPr lang="en"/>
              <a:t>Questions?</a:t>
            </a:r>
          </a:p>
        </p:txBody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>
  <a:themeElements>
    <a:clrScheme name="Custom 354">
      <a:dk1>
        <a:srgbClr val="000000"/>
      </a:dk1>
      <a:lt1>
        <a:srgbClr val="FFFFFF"/>
      </a:lt1>
      <a:dk2>
        <a:srgbClr val="30182B"/>
      </a:dk2>
      <a:lt2>
        <a:srgbClr val="DFDFDF"/>
      </a:lt2>
      <a:accent1>
        <a:srgbClr val="592D50"/>
      </a:accent1>
      <a:accent2>
        <a:srgbClr val="D3A67A"/>
      </a:accent2>
      <a:accent3>
        <a:srgbClr val="45485F"/>
      </a:accent3>
      <a:accent4>
        <a:srgbClr val="6B9756"/>
      </a:accent4>
      <a:accent5>
        <a:srgbClr val="7D576E"/>
      </a:accent5>
      <a:accent6>
        <a:srgbClr val="4C1A23"/>
      </a:accent6>
      <a:hlink>
        <a:srgbClr val="511E3E"/>
      </a:hlink>
      <a:folHlink>
        <a:srgbClr val="9EA0A2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