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binary" PartName="/ppt/metadata"/>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showSpecialPlsOnTitleSld="0">
  <p:sldMasterIdLst>
    <p:sldMasterId id="2147483648" r:id="rId5"/>
    <p:sldMasterId id="214748365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5" roundtripDataSignature="AMtx7miiJpD4A0GdJX2UIV0ImwKvdFabQA=="/>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Katherine Fichera"/>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609BA73-818C-40D6-B52E-C444FB3F9FEB}">
  <a:tblStyle styleId="{2609BA73-818C-40D6-B52E-C444FB3F9FEB}"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 styleId="{D401EE7C-DE7B-49D7-81CD-A0938C42C9FA}"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commentAuthors" Target="commentAuthors.xml"/><Relationship Id="rId9" Type="http://schemas.openxmlformats.org/officeDocument/2006/relationships/slide" Target="slides/slide2.xml"/><Relationship Id="rId25" Type="http://customschemas.google.com/relationships/presentationmetadata" Target="meta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3-04-17T05:35:14.618">
    <p:pos x="4007" y="457"/>
    <p:text>i think this slide might be repetitive but idk i think we should have something like this? Maybe not tho</p:text>
    <p:extLst>
      <p:ext uri="{C676402C-5697-4E1C-873F-D02D1690AC5C}">
        <p15:threadingInfo timeZoneBias="0"/>
      </p:ext>
      <p:ext uri="http://customooxmlschemas.google.com/">
        <go:slidesCustomData xmlns:go="http://customooxmlschemas.google.com/" commentPostId="AAAAvJLAMjk"/>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9AA8A3"/>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44" name="Google Shape;144;p1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22f65f3a674_0_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26" name="Google Shape;226;g22f65f3a674_0_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22e94633c0c_0_17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34" name="Google Shape;234;g22e94633c0c_0_172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22e94633c0c_0_1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41" name="Google Shape;241;g22e94633c0c_0_11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Future of AI, like chatGPT, many are also using AI for things like podcasts, video scripts, teaching etc</a:t>
            </a:r>
            <a:endParaRPr/>
          </a:p>
          <a:p>
            <a:pPr indent="0" lvl="0" marL="0" rtl="0" algn="l">
              <a:lnSpc>
                <a:spcPct val="100000"/>
              </a:lnSpc>
              <a:spcBef>
                <a:spcPts val="0"/>
              </a:spcBef>
              <a:spcAft>
                <a:spcPts val="0"/>
              </a:spcAft>
              <a:buSzPts val="1400"/>
              <a:buNone/>
            </a:pPr>
            <a:r>
              <a:rPr lang="en-US"/>
              <a:t>We decided to follow the trend of ai and used murf ai</a:t>
            </a:r>
            <a:endParaRPr/>
          </a:p>
          <a:p>
            <a:pPr indent="0" lvl="0" marL="0" rtl="0" algn="l">
              <a:lnSpc>
                <a:spcPct val="100000"/>
              </a:lnSpc>
              <a:spcBef>
                <a:spcPts val="0"/>
              </a:spcBef>
              <a:spcAft>
                <a:spcPts val="0"/>
              </a:spcAft>
              <a:buSzPts val="1400"/>
              <a:buNone/>
            </a:pPr>
            <a:r>
              <a:rPr lang="en-US"/>
              <a:t>it is text to </a:t>
            </a:r>
            <a:r>
              <a:rPr lang="en-US"/>
              <a:t>speech voice generator and also has capabilities of voice changers</a:t>
            </a:r>
            <a:endParaRPr/>
          </a:p>
          <a:p>
            <a:pPr indent="0" lvl="0" marL="0" rtl="0" algn="l">
              <a:lnSpc>
                <a:spcPct val="100000"/>
              </a:lnSpc>
              <a:spcBef>
                <a:spcPts val="0"/>
              </a:spcBef>
              <a:spcAft>
                <a:spcPts val="0"/>
              </a:spcAft>
              <a:buSzPts val="1400"/>
              <a:buNone/>
            </a:pPr>
            <a:r>
              <a:rPr lang="en-US"/>
              <a:t>Why this one specifically?</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g22e94633c0c_0_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49" name="Google Shape;249;g22e94633c0c_0_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First we chose it because of the </a:t>
            </a:r>
            <a:r>
              <a:rPr lang="en-US"/>
              <a:t>versatility</a:t>
            </a:r>
            <a:r>
              <a:rPr lang="en-US"/>
              <a:t> of the program.</a:t>
            </a:r>
            <a:endParaRPr/>
          </a:p>
          <a:p>
            <a:pPr indent="0" lvl="0" marL="0" rtl="0" algn="l">
              <a:lnSpc>
                <a:spcPct val="100000"/>
              </a:lnSpc>
              <a:spcBef>
                <a:spcPts val="0"/>
              </a:spcBef>
              <a:spcAft>
                <a:spcPts val="0"/>
              </a:spcAft>
              <a:buNone/>
            </a:pPr>
            <a:r>
              <a:rPr lang="en-US"/>
              <a:t>from website: </a:t>
            </a:r>
            <a:r>
              <a:rPr lang="en-US"/>
              <a:t>Choose from over 120+ text to speech voices, in 20+ languages</a:t>
            </a:r>
            <a:endParaRPr/>
          </a:p>
          <a:p>
            <a:pPr indent="0" lvl="0" marL="0" rtl="0" algn="l">
              <a:lnSpc>
                <a:spcPct val="100000"/>
              </a:lnSpc>
              <a:spcBef>
                <a:spcPts val="0"/>
              </a:spcBef>
              <a:spcAft>
                <a:spcPts val="0"/>
              </a:spcAft>
              <a:buSzPts val="1400"/>
              <a:buNone/>
            </a:pPr>
            <a:r>
              <a:rPr lang="en-US"/>
              <a:t>Example of some voices they have and </a:t>
            </a:r>
            <a:r>
              <a:rPr lang="en-US"/>
              <a:t>then</a:t>
            </a:r>
            <a:r>
              <a:rPr lang="en-US"/>
              <a:t> some of the many moods they can emulate</a:t>
            </a:r>
            <a:endParaRPr/>
          </a:p>
          <a:p>
            <a:pPr indent="0" lvl="0" marL="0" rtl="0" algn="l">
              <a:lnSpc>
                <a:spcPct val="100000"/>
              </a:lnSpc>
              <a:spcBef>
                <a:spcPts val="0"/>
              </a:spcBef>
              <a:spcAft>
                <a:spcPts val="0"/>
              </a:spcAft>
              <a:buSzPts val="1400"/>
              <a:buNone/>
            </a:pPr>
            <a:r>
              <a:rPr lang="en-US"/>
              <a:t>Really important for us to have multiple voices and emotions for the hallucinations to feel accurate</a:t>
            </a:r>
            <a:endParaRPr/>
          </a:p>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22e94633c0c_0_5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57" name="Google Shape;257;g22e94633c0c_0_52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Murf.ai says its software </a:t>
            </a:r>
            <a:r>
              <a:rPr lang="en-US"/>
              <a:t>specialises in many different aspects and one of them is video games, here is a quote from the website about how it can enhance games and programs</a:t>
            </a:r>
            <a:r>
              <a:rPr lang="en-US"/>
              <a:t>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21b6546e09e_0_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65" name="Google Shape;265;g21b6546e09e_0_1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72" name="Google Shape;272;p1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80" name="Google Shape;280;p1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21c924a965e_0_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53" name="Google Shape;153;g21c924a965e_0_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21c924a965e_0_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60" name="Google Shape;160;g21c924a965e_0_1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solidFill>
                  <a:srgbClr val="000000"/>
                </a:solidFill>
                <a:latin typeface="Arial"/>
                <a:ea typeface="Arial"/>
                <a:cs typeface="Arial"/>
                <a:sym typeface="Arial"/>
              </a:rPr>
              <a:t>As a follow-up to published research using an immersive 3D stereoscopic simulation of the visual and auditory hallucinations associated with Schizophrenia developed by Janssen Pharmaceutica, collaborators are sought to produce a new updated and accessible immersive simulation of the visual and/or auditory hallucinations associated with schizophrenia for public outreach and empirical research. Content of the presentation and hardware/software platforms can be selected by the group in concert with the research's principal investigator (Ivory).</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21b6546e09e_0_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70" name="Google Shape;170;g21b6546e09e_0_1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21c924a965e_0_97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78" name="Google Shape;178;g21c924a965e_0_97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22f6537d8ce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88" name="Google Shape;188;g22f6537d8ce_0_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22f65f3a674_0_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96" name="Google Shape;196;g22f65f3a674_0_1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21b879d1216_0_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9" name="Google Shape;209;g21b879d1216_0_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22f65f3a674_0_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18" name="Google Shape;218;g22f65f3a674_0_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empty background alt footer">
  <p:cSld name="1_maroon background">
    <p:bg>
      <p:bgPr>
        <a:solidFill>
          <a:schemeClr val="dk1"/>
        </a:solidFill>
      </p:bgPr>
    </p:bg>
    <p:spTree>
      <p:nvGrpSpPr>
        <p:cNvPr id="9" name="Shape 9"/>
        <p:cNvGrpSpPr/>
        <p:nvPr/>
      </p:nvGrpSpPr>
      <p:grpSpPr>
        <a:xfrm>
          <a:off x="0" y="0"/>
          <a:ext cx="0" cy="0"/>
          <a:chOff x="0" y="0"/>
          <a:chExt cx="0" cy="0"/>
        </a:xfrm>
      </p:grpSpPr>
      <p:sp>
        <p:nvSpPr>
          <p:cNvPr id="10" name="Google Shape;10;p47"/>
          <p:cNvSpPr/>
          <p:nvPr/>
        </p:nvSpPr>
        <p:spPr>
          <a:xfrm>
            <a:off x="-15607" y="-643262"/>
            <a:ext cx="12223214" cy="8144524"/>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chemeClr val="accent1"/>
              </a:solidFill>
              <a:latin typeface="Arial"/>
              <a:ea typeface="Arial"/>
              <a:cs typeface="Arial"/>
              <a:sym typeface="Arial"/>
            </a:endParaRPr>
          </a:p>
        </p:txBody>
      </p:sp>
      <p:sp>
        <p:nvSpPr>
          <p:cNvPr id="11" name="Google Shape;11;p47"/>
          <p:cNvSpPr txBox="1"/>
          <p:nvPr>
            <p:ph type="title"/>
          </p:nvPr>
        </p:nvSpPr>
        <p:spPr>
          <a:xfrm>
            <a:off x="838200" y="344401"/>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2"/>
              </a:buClr>
              <a:buSzPts val="1800"/>
              <a:buNone/>
              <a:defRPr>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
        <p:nvSpPr>
          <p:cNvPr id="12" name="Google Shape;12;p47"/>
          <p:cNvSpPr txBox="1"/>
          <p:nvPr>
            <p:ph idx="1" type="body"/>
          </p:nvPr>
        </p:nvSpPr>
        <p:spPr>
          <a:xfrm>
            <a:off x="838200" y="2060294"/>
            <a:ext cx="10515600" cy="4027769"/>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SzPts val="2800"/>
              <a:buChar char="•"/>
              <a:defRPr sz="1800">
                <a:solidFill>
                  <a:schemeClr val="lt1"/>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13" name="Google Shape;13;p47"/>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lvl1pPr lvl="0">
              <a:buNone/>
              <a:defRPr>
                <a:solidFill>
                  <a:schemeClr val="lt1"/>
                </a:solidFill>
                <a:latin typeface="Arial"/>
                <a:ea typeface="Arial"/>
                <a:cs typeface="Arial"/>
                <a:sym typeface="Arial"/>
              </a:defRPr>
            </a:lvl1pPr>
            <a:lvl2pPr lvl="1">
              <a:buNone/>
              <a:defRPr>
                <a:solidFill>
                  <a:schemeClr val="lt1"/>
                </a:solidFill>
                <a:latin typeface="Arial"/>
                <a:ea typeface="Arial"/>
                <a:cs typeface="Arial"/>
                <a:sym typeface="Arial"/>
              </a:defRPr>
            </a:lvl2pPr>
            <a:lvl3pPr lvl="2">
              <a:buNone/>
              <a:defRPr>
                <a:solidFill>
                  <a:schemeClr val="lt1"/>
                </a:solidFill>
                <a:latin typeface="Arial"/>
                <a:ea typeface="Arial"/>
                <a:cs typeface="Arial"/>
                <a:sym typeface="Arial"/>
              </a:defRPr>
            </a:lvl3pPr>
            <a:lvl4pPr lvl="3">
              <a:buNone/>
              <a:defRPr>
                <a:solidFill>
                  <a:schemeClr val="lt1"/>
                </a:solidFill>
                <a:latin typeface="Arial"/>
                <a:ea typeface="Arial"/>
                <a:cs typeface="Arial"/>
                <a:sym typeface="Arial"/>
              </a:defRPr>
            </a:lvl4pPr>
            <a:lvl5pPr lvl="4">
              <a:buNone/>
              <a:defRPr>
                <a:solidFill>
                  <a:schemeClr val="lt1"/>
                </a:solidFill>
                <a:latin typeface="Arial"/>
                <a:ea typeface="Arial"/>
                <a:cs typeface="Arial"/>
                <a:sym typeface="Arial"/>
              </a:defRPr>
            </a:lvl5pPr>
            <a:lvl6pPr lvl="5">
              <a:buNone/>
              <a:defRPr>
                <a:solidFill>
                  <a:schemeClr val="lt1"/>
                </a:solidFill>
                <a:latin typeface="Arial"/>
                <a:ea typeface="Arial"/>
                <a:cs typeface="Arial"/>
                <a:sym typeface="Arial"/>
              </a:defRPr>
            </a:lvl6pPr>
            <a:lvl7pPr lvl="6">
              <a:buNone/>
              <a:defRPr>
                <a:solidFill>
                  <a:schemeClr val="lt1"/>
                </a:solidFill>
                <a:latin typeface="Arial"/>
                <a:ea typeface="Arial"/>
                <a:cs typeface="Arial"/>
                <a:sym typeface="Arial"/>
              </a:defRPr>
            </a:lvl7pPr>
            <a:lvl8pPr lvl="7">
              <a:buNone/>
              <a:defRPr>
                <a:solidFill>
                  <a:schemeClr val="lt1"/>
                </a:solidFill>
                <a:latin typeface="Arial"/>
                <a:ea typeface="Arial"/>
                <a:cs typeface="Arial"/>
                <a:sym typeface="Arial"/>
              </a:defRPr>
            </a:lvl8pPr>
            <a:lvl9pPr lvl="8">
              <a:buNone/>
              <a:defRPr>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logo corner">
  <p:cSld name="main logo corner">
    <p:spTree>
      <p:nvGrpSpPr>
        <p:cNvPr id="65" name="Shape 65"/>
        <p:cNvGrpSpPr/>
        <p:nvPr/>
      </p:nvGrpSpPr>
      <p:grpSpPr>
        <a:xfrm>
          <a:off x="0" y="0"/>
          <a:ext cx="0" cy="0"/>
          <a:chOff x="0" y="0"/>
          <a:chExt cx="0" cy="0"/>
        </a:xfrm>
      </p:grpSpPr>
      <p:sp>
        <p:nvSpPr>
          <p:cNvPr id="66" name="Google Shape;66;p52"/>
          <p:cNvSpPr txBox="1"/>
          <p:nvPr>
            <p:ph type="title"/>
          </p:nvPr>
        </p:nvSpPr>
        <p:spPr>
          <a:xfrm>
            <a:off x="838200" y="111669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SzPts val="3500"/>
              <a:buNone/>
              <a:defRPr/>
            </a:lvl1pPr>
            <a:lvl2pPr lvl="1" algn="l">
              <a:lnSpc>
                <a:spcPct val="90000"/>
              </a:lnSpc>
              <a:spcBef>
                <a:spcPts val="0"/>
              </a:spcBef>
              <a:spcAft>
                <a:spcPts val="0"/>
              </a:spcAft>
              <a:buSzPts val="3500"/>
              <a:buNone/>
              <a:defRPr/>
            </a:lvl2pPr>
            <a:lvl3pPr lvl="2" algn="l">
              <a:lnSpc>
                <a:spcPct val="90000"/>
              </a:lnSpc>
              <a:spcBef>
                <a:spcPts val="0"/>
              </a:spcBef>
              <a:spcAft>
                <a:spcPts val="0"/>
              </a:spcAft>
              <a:buSzPts val="3500"/>
              <a:buNone/>
              <a:defRPr/>
            </a:lvl3pPr>
            <a:lvl4pPr lvl="3" algn="l">
              <a:lnSpc>
                <a:spcPct val="90000"/>
              </a:lnSpc>
              <a:spcBef>
                <a:spcPts val="0"/>
              </a:spcBef>
              <a:spcAft>
                <a:spcPts val="0"/>
              </a:spcAft>
              <a:buSzPts val="3500"/>
              <a:buNone/>
              <a:defRPr/>
            </a:lvl4pPr>
            <a:lvl5pPr lvl="4" algn="l">
              <a:lnSpc>
                <a:spcPct val="90000"/>
              </a:lnSpc>
              <a:spcBef>
                <a:spcPts val="0"/>
              </a:spcBef>
              <a:spcAft>
                <a:spcPts val="0"/>
              </a:spcAft>
              <a:buSzPts val="3500"/>
              <a:buNone/>
              <a:defRPr/>
            </a:lvl5pPr>
            <a:lvl6pPr lvl="5" algn="l">
              <a:lnSpc>
                <a:spcPct val="90000"/>
              </a:lnSpc>
              <a:spcBef>
                <a:spcPts val="0"/>
              </a:spcBef>
              <a:spcAft>
                <a:spcPts val="0"/>
              </a:spcAft>
              <a:buSzPts val="3500"/>
              <a:buNone/>
              <a:defRPr/>
            </a:lvl6pPr>
            <a:lvl7pPr lvl="6" algn="l">
              <a:lnSpc>
                <a:spcPct val="90000"/>
              </a:lnSpc>
              <a:spcBef>
                <a:spcPts val="0"/>
              </a:spcBef>
              <a:spcAft>
                <a:spcPts val="0"/>
              </a:spcAft>
              <a:buSzPts val="3500"/>
              <a:buNone/>
              <a:defRPr/>
            </a:lvl7pPr>
            <a:lvl8pPr lvl="7" algn="l">
              <a:lnSpc>
                <a:spcPct val="90000"/>
              </a:lnSpc>
              <a:spcBef>
                <a:spcPts val="0"/>
              </a:spcBef>
              <a:spcAft>
                <a:spcPts val="0"/>
              </a:spcAft>
              <a:buSzPts val="3500"/>
              <a:buNone/>
              <a:defRPr/>
            </a:lvl8pPr>
            <a:lvl9pPr lvl="8" algn="l">
              <a:lnSpc>
                <a:spcPct val="90000"/>
              </a:lnSpc>
              <a:spcBef>
                <a:spcPts val="0"/>
              </a:spcBef>
              <a:spcAft>
                <a:spcPts val="0"/>
              </a:spcAft>
              <a:buSzPts val="3500"/>
              <a:buNone/>
              <a:defRPr/>
            </a:lvl9pPr>
          </a:lstStyle>
          <a:p/>
        </p:txBody>
      </p:sp>
      <p:sp>
        <p:nvSpPr>
          <p:cNvPr id="67" name="Google Shape;67;p52"/>
          <p:cNvSpPr txBox="1"/>
          <p:nvPr>
            <p:ph idx="1" type="body"/>
          </p:nvPr>
        </p:nvSpPr>
        <p:spPr>
          <a:xfrm>
            <a:off x="838200" y="2673751"/>
            <a:ext cx="10515600" cy="3503211"/>
          </a:xfrm>
          <a:prstGeom prst="rect">
            <a:avLst/>
          </a:prstGeom>
          <a:noFill/>
          <a:ln>
            <a:noFill/>
          </a:ln>
        </p:spPr>
        <p:txBody>
          <a:bodyPr anchorCtr="0" anchor="t" bIns="45700" lIns="91425" spcFirstLastPara="1" rIns="91425" wrap="square" tIns="45700">
            <a:normAutofit/>
          </a:bodyPr>
          <a:lstStyle>
            <a:lvl1pPr indent="-228600" lvl="0" marL="457200" marR="0" algn="l">
              <a:lnSpc>
                <a:spcPct val="90000"/>
              </a:lnSpc>
              <a:spcBef>
                <a:spcPts val="1000"/>
              </a:spcBef>
              <a:spcAft>
                <a:spcPts val="0"/>
              </a:spcAft>
              <a:buClr>
                <a:schemeClr val="accent1"/>
              </a:buClr>
              <a:buSzPts val="2800"/>
              <a:buFont typeface="Arial"/>
              <a:buNone/>
              <a:defRPr b="0" i="0" sz="2800" u="none" cap="none" strike="noStrike">
                <a:solidFill>
                  <a:srgbClr val="000000"/>
                </a:solidFill>
                <a:latin typeface="Arial"/>
                <a:ea typeface="Arial"/>
                <a:cs typeface="Arial"/>
                <a:sym typeface="Arial"/>
              </a:defRPr>
            </a:lvl1pPr>
            <a:lvl2pPr indent="-406400" lvl="1" marL="9144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2pPr>
            <a:lvl3pPr indent="-406400" lvl="2" marL="13716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3pPr>
            <a:lvl4pPr indent="-406400" lvl="3" marL="18288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4pPr>
            <a:lvl5pPr indent="-406400" lvl="4" marL="22860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5pPr>
            <a:lvl6pPr indent="-406400" lvl="5" marL="27432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6pPr>
            <a:lvl7pPr indent="-406400" lvl="6" marL="32004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7pPr>
            <a:lvl8pPr indent="-406400" lvl="7" marL="36576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8pPr>
            <a:lvl9pPr indent="-406400" lvl="8" marL="41148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9pPr>
          </a:lstStyle>
          <a:p/>
        </p:txBody>
      </p:sp>
      <p:pic>
        <p:nvPicPr>
          <p:cNvPr id="68" name="Google Shape;68;p52"/>
          <p:cNvPicPr preferRelativeResize="0"/>
          <p:nvPr/>
        </p:nvPicPr>
        <p:blipFill rotWithShape="1">
          <a:blip r:embed="rId2">
            <a:alphaModFix/>
          </a:blip>
          <a:srcRect b="0" l="0" r="0" t="0"/>
          <a:stretch/>
        </p:blipFill>
        <p:spPr>
          <a:xfrm>
            <a:off x="345374" y="6218073"/>
            <a:ext cx="1780309" cy="336281"/>
          </a:xfrm>
          <a:prstGeom prst="rect">
            <a:avLst/>
          </a:prstGeom>
          <a:noFill/>
          <a:ln>
            <a:noFill/>
          </a:ln>
        </p:spPr>
      </p:pic>
      <p:sp>
        <p:nvSpPr>
          <p:cNvPr id="69" name="Google Shape;69;p52"/>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lvl1pPr lvl="0">
              <a:buNone/>
              <a:defRPr>
                <a:solidFill>
                  <a:srgbClr val="000000"/>
                </a:solidFill>
                <a:latin typeface="Arial"/>
                <a:ea typeface="Arial"/>
                <a:cs typeface="Arial"/>
                <a:sym typeface="Arial"/>
              </a:defRPr>
            </a:lvl1pPr>
            <a:lvl2pPr lvl="1">
              <a:buNone/>
              <a:defRPr>
                <a:solidFill>
                  <a:srgbClr val="000000"/>
                </a:solidFill>
                <a:latin typeface="Arial"/>
                <a:ea typeface="Arial"/>
                <a:cs typeface="Arial"/>
                <a:sym typeface="Arial"/>
              </a:defRPr>
            </a:lvl2pPr>
            <a:lvl3pPr lvl="2">
              <a:buNone/>
              <a:defRPr>
                <a:solidFill>
                  <a:srgbClr val="000000"/>
                </a:solidFill>
                <a:latin typeface="Arial"/>
                <a:ea typeface="Arial"/>
                <a:cs typeface="Arial"/>
                <a:sym typeface="Arial"/>
              </a:defRPr>
            </a:lvl3pPr>
            <a:lvl4pPr lvl="3">
              <a:buNone/>
              <a:defRPr>
                <a:solidFill>
                  <a:srgbClr val="000000"/>
                </a:solidFill>
                <a:latin typeface="Arial"/>
                <a:ea typeface="Arial"/>
                <a:cs typeface="Arial"/>
                <a:sym typeface="Arial"/>
              </a:defRPr>
            </a:lvl4pPr>
            <a:lvl5pPr lvl="4">
              <a:buNone/>
              <a:defRPr>
                <a:solidFill>
                  <a:srgbClr val="000000"/>
                </a:solidFill>
                <a:latin typeface="Arial"/>
                <a:ea typeface="Arial"/>
                <a:cs typeface="Arial"/>
                <a:sym typeface="Arial"/>
              </a:defRPr>
            </a:lvl5pPr>
            <a:lvl6pPr lvl="5">
              <a:buNone/>
              <a:defRPr>
                <a:solidFill>
                  <a:srgbClr val="000000"/>
                </a:solidFill>
                <a:latin typeface="Arial"/>
                <a:ea typeface="Arial"/>
                <a:cs typeface="Arial"/>
                <a:sym typeface="Arial"/>
              </a:defRPr>
            </a:lvl6pPr>
            <a:lvl7pPr lvl="6">
              <a:buNone/>
              <a:defRPr>
                <a:solidFill>
                  <a:srgbClr val="000000"/>
                </a:solidFill>
                <a:latin typeface="Arial"/>
                <a:ea typeface="Arial"/>
                <a:cs typeface="Arial"/>
                <a:sym typeface="Arial"/>
              </a:defRPr>
            </a:lvl7pPr>
            <a:lvl8pPr lvl="7">
              <a:buNone/>
              <a:defRPr>
                <a:solidFill>
                  <a:srgbClr val="000000"/>
                </a:solidFill>
                <a:latin typeface="Arial"/>
                <a:ea typeface="Arial"/>
                <a:cs typeface="Arial"/>
                <a:sym typeface="Arial"/>
              </a:defRPr>
            </a:lvl8pPr>
            <a:lvl9pPr lvl="8">
              <a:buNone/>
              <a:defRPr>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hree item circle pictures">
  <p:cSld name="1_three item circle pictures">
    <p:bg>
      <p:bgPr>
        <a:solidFill>
          <a:srgbClr val="FFFFFF"/>
        </a:solidFill>
      </p:bgPr>
    </p:bg>
    <p:spTree>
      <p:nvGrpSpPr>
        <p:cNvPr id="70" name="Shape 70"/>
        <p:cNvGrpSpPr/>
        <p:nvPr/>
      </p:nvGrpSpPr>
      <p:grpSpPr>
        <a:xfrm>
          <a:off x="0" y="0"/>
          <a:ext cx="0" cy="0"/>
          <a:chOff x="0" y="0"/>
          <a:chExt cx="0" cy="0"/>
        </a:xfrm>
      </p:grpSpPr>
      <p:sp>
        <p:nvSpPr>
          <p:cNvPr id="71" name="Google Shape;71;p53"/>
          <p:cNvSpPr txBox="1"/>
          <p:nvPr>
            <p:ph type="title"/>
          </p:nvPr>
        </p:nvSpPr>
        <p:spPr>
          <a:xfrm>
            <a:off x="987335" y="-1655179"/>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2"/>
              </a:buClr>
              <a:buSzPts val="1800"/>
              <a:buNone/>
              <a:defRPr>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
        <p:nvSpPr>
          <p:cNvPr id="72" name="Google Shape;72;p53"/>
          <p:cNvSpPr/>
          <p:nvPr/>
        </p:nvSpPr>
        <p:spPr>
          <a:xfrm>
            <a:off x="700640" y="1080655"/>
            <a:ext cx="2743200" cy="1828800"/>
          </a:xfrm>
          <a:prstGeom prst="rect">
            <a:avLst/>
          </a:prstGeom>
          <a:noFill/>
          <a:ln cap="flat" cmpd="sng" w="9525">
            <a:solidFill>
              <a:schemeClr val="accent2"/>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73" name="Google Shape;73;p53"/>
          <p:cNvCxnSpPr/>
          <p:nvPr/>
        </p:nvCxnSpPr>
        <p:spPr>
          <a:xfrm>
            <a:off x="3443840" y="2909455"/>
            <a:ext cx="1280560" cy="1280556"/>
          </a:xfrm>
          <a:prstGeom prst="straightConnector1">
            <a:avLst/>
          </a:prstGeom>
          <a:noFill/>
          <a:ln cap="flat" cmpd="sng" w="9525">
            <a:solidFill>
              <a:schemeClr val="accent2"/>
            </a:solidFill>
            <a:prstDash val="dash"/>
            <a:round/>
            <a:headEnd len="sm" w="sm" type="none"/>
            <a:tailEnd len="sm" w="sm" type="none"/>
          </a:ln>
        </p:spPr>
      </p:cxnSp>
      <p:sp>
        <p:nvSpPr>
          <p:cNvPr id="74" name="Google Shape;74;p53"/>
          <p:cNvSpPr/>
          <p:nvPr/>
        </p:nvSpPr>
        <p:spPr>
          <a:xfrm>
            <a:off x="4724400" y="4190011"/>
            <a:ext cx="2743200" cy="1828800"/>
          </a:xfrm>
          <a:prstGeom prst="rect">
            <a:avLst/>
          </a:prstGeom>
          <a:noFill/>
          <a:ln cap="flat" cmpd="sng" w="9525">
            <a:solidFill>
              <a:schemeClr val="accent2"/>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75" name="Google Shape;75;p53"/>
          <p:cNvCxnSpPr/>
          <p:nvPr/>
        </p:nvCxnSpPr>
        <p:spPr>
          <a:xfrm flipH="1" rot="10800000">
            <a:off x="7467600" y="2909455"/>
            <a:ext cx="1152931" cy="1280556"/>
          </a:xfrm>
          <a:prstGeom prst="straightConnector1">
            <a:avLst/>
          </a:prstGeom>
          <a:noFill/>
          <a:ln cap="flat" cmpd="sng" w="9525">
            <a:solidFill>
              <a:schemeClr val="accent2"/>
            </a:solidFill>
            <a:prstDash val="dash"/>
            <a:round/>
            <a:headEnd len="sm" w="sm" type="none"/>
            <a:tailEnd len="sm" w="sm" type="none"/>
          </a:ln>
        </p:spPr>
      </p:cxnSp>
      <p:sp>
        <p:nvSpPr>
          <p:cNvPr id="76" name="Google Shape;76;p53"/>
          <p:cNvSpPr/>
          <p:nvPr/>
        </p:nvSpPr>
        <p:spPr>
          <a:xfrm>
            <a:off x="8620531" y="1080655"/>
            <a:ext cx="2743200" cy="1828800"/>
          </a:xfrm>
          <a:prstGeom prst="rect">
            <a:avLst/>
          </a:prstGeom>
          <a:noFill/>
          <a:ln cap="flat" cmpd="sng" w="9525">
            <a:solidFill>
              <a:schemeClr val="accent2"/>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77" name="Google Shape;77;p53"/>
          <p:cNvPicPr preferRelativeResize="0"/>
          <p:nvPr/>
        </p:nvPicPr>
        <p:blipFill rotWithShape="1">
          <a:blip r:embed="rId2">
            <a:alphaModFix/>
          </a:blip>
          <a:srcRect b="0" l="0" r="0" t="0"/>
          <a:stretch/>
        </p:blipFill>
        <p:spPr>
          <a:xfrm>
            <a:off x="345374" y="6218073"/>
            <a:ext cx="1780309" cy="336281"/>
          </a:xfrm>
          <a:prstGeom prst="rect">
            <a:avLst/>
          </a:prstGeom>
          <a:noFill/>
          <a:ln>
            <a:noFill/>
          </a:ln>
        </p:spPr>
      </p:pic>
      <p:sp>
        <p:nvSpPr>
          <p:cNvPr id="78" name="Google Shape;78;p53"/>
          <p:cNvSpPr txBox="1"/>
          <p:nvPr>
            <p:ph idx="1" type="body"/>
          </p:nvPr>
        </p:nvSpPr>
        <p:spPr>
          <a:xfrm>
            <a:off x="3669175" y="1081087"/>
            <a:ext cx="3798425" cy="67826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sz="2500">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79" name="Google Shape;79;p53"/>
          <p:cNvSpPr txBox="1"/>
          <p:nvPr>
            <p:ph idx="2" type="body"/>
          </p:nvPr>
        </p:nvSpPr>
        <p:spPr>
          <a:xfrm>
            <a:off x="3668713" y="1898650"/>
            <a:ext cx="3798887" cy="114141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rgbClr val="000000"/>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80" name="Google Shape;80;p53"/>
          <p:cNvSpPr txBox="1"/>
          <p:nvPr>
            <p:ph idx="3" type="body"/>
          </p:nvPr>
        </p:nvSpPr>
        <p:spPr>
          <a:xfrm>
            <a:off x="236222" y="4189845"/>
            <a:ext cx="4109374" cy="548410"/>
          </a:xfrm>
          <a:prstGeom prst="rect">
            <a:avLst/>
          </a:prstGeom>
          <a:noFill/>
          <a:ln>
            <a:noFill/>
          </a:ln>
        </p:spPr>
        <p:txBody>
          <a:bodyPr anchorCtr="0" anchor="t" bIns="45700" lIns="91425" spcFirstLastPara="1" rIns="91425" wrap="square" tIns="45700">
            <a:normAutofit/>
          </a:bodyPr>
          <a:lstStyle>
            <a:lvl1pPr indent="-228600" lvl="0" marL="457200" algn="r">
              <a:lnSpc>
                <a:spcPct val="90000"/>
              </a:lnSpc>
              <a:spcBef>
                <a:spcPts val="1000"/>
              </a:spcBef>
              <a:spcAft>
                <a:spcPts val="0"/>
              </a:spcAft>
              <a:buSzPts val="2800"/>
              <a:buNone/>
              <a:defRPr sz="2500">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81" name="Google Shape;81;p53"/>
          <p:cNvSpPr txBox="1"/>
          <p:nvPr>
            <p:ph idx="4" type="body"/>
          </p:nvPr>
        </p:nvSpPr>
        <p:spPr>
          <a:xfrm>
            <a:off x="236222" y="4849813"/>
            <a:ext cx="4109373" cy="1168400"/>
          </a:xfrm>
          <a:prstGeom prst="rect">
            <a:avLst/>
          </a:prstGeom>
          <a:noFill/>
          <a:ln>
            <a:noFill/>
          </a:ln>
        </p:spPr>
        <p:txBody>
          <a:bodyPr anchorCtr="0" anchor="t" bIns="45700" lIns="91425" spcFirstLastPara="1" rIns="91425" wrap="square" tIns="45700">
            <a:normAutofit/>
          </a:bodyPr>
          <a:lstStyle>
            <a:lvl1pPr indent="-228600" lvl="0" marL="457200" algn="r">
              <a:lnSpc>
                <a:spcPct val="90000"/>
              </a:lnSpc>
              <a:spcBef>
                <a:spcPts val="1000"/>
              </a:spcBef>
              <a:spcAft>
                <a:spcPts val="0"/>
              </a:spcAft>
              <a:buSzPts val="2800"/>
              <a:buNone/>
              <a:defRPr>
                <a:solidFill>
                  <a:srgbClr val="000000"/>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82" name="Google Shape;82;p53"/>
          <p:cNvSpPr txBox="1"/>
          <p:nvPr>
            <p:ph idx="5" type="body"/>
          </p:nvPr>
        </p:nvSpPr>
        <p:spPr>
          <a:xfrm>
            <a:off x="8620532" y="3422871"/>
            <a:ext cx="2743200" cy="6366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sz="2500">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83" name="Google Shape;83;p53"/>
          <p:cNvSpPr txBox="1"/>
          <p:nvPr>
            <p:ph idx="6" type="body"/>
          </p:nvPr>
        </p:nvSpPr>
        <p:spPr>
          <a:xfrm>
            <a:off x="8620125" y="4166863"/>
            <a:ext cx="2882900" cy="90646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rgbClr val="000000"/>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84" name="Google Shape;84;p53"/>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lvl1pPr lvl="0">
              <a:buNone/>
              <a:defRPr>
                <a:latin typeface="Arial"/>
                <a:ea typeface="Arial"/>
                <a:cs typeface="Arial"/>
                <a:sym typeface="Arial"/>
              </a:defRPr>
            </a:lvl1pPr>
            <a:lvl2pPr lvl="1">
              <a:buNone/>
              <a:defRPr>
                <a:latin typeface="Arial"/>
                <a:ea typeface="Arial"/>
                <a:cs typeface="Arial"/>
                <a:sym typeface="Arial"/>
              </a:defRPr>
            </a:lvl2pPr>
            <a:lvl3pPr lvl="2">
              <a:buNone/>
              <a:defRPr>
                <a:latin typeface="Arial"/>
                <a:ea typeface="Arial"/>
                <a:cs typeface="Arial"/>
                <a:sym typeface="Arial"/>
              </a:defRPr>
            </a:lvl3pPr>
            <a:lvl4pPr lvl="3">
              <a:buNone/>
              <a:defRPr>
                <a:latin typeface="Arial"/>
                <a:ea typeface="Arial"/>
                <a:cs typeface="Arial"/>
                <a:sym typeface="Arial"/>
              </a:defRPr>
            </a:lvl4pPr>
            <a:lvl5pPr lvl="4">
              <a:buNone/>
              <a:defRPr>
                <a:latin typeface="Arial"/>
                <a:ea typeface="Arial"/>
                <a:cs typeface="Arial"/>
                <a:sym typeface="Arial"/>
              </a:defRPr>
            </a:lvl5pPr>
            <a:lvl6pPr lvl="5">
              <a:buNone/>
              <a:defRPr>
                <a:latin typeface="Arial"/>
                <a:ea typeface="Arial"/>
                <a:cs typeface="Arial"/>
                <a:sym typeface="Arial"/>
              </a:defRPr>
            </a:lvl6pPr>
            <a:lvl7pPr lvl="6">
              <a:buNone/>
              <a:defRPr>
                <a:latin typeface="Arial"/>
                <a:ea typeface="Arial"/>
                <a:cs typeface="Arial"/>
                <a:sym typeface="Arial"/>
              </a:defRPr>
            </a:lvl7pPr>
            <a:lvl8pPr lvl="7">
              <a:buNone/>
              <a:defRPr>
                <a:latin typeface="Arial"/>
                <a:ea typeface="Arial"/>
                <a:cs typeface="Arial"/>
                <a:sym typeface="Arial"/>
              </a:defRPr>
            </a:lvl8pPr>
            <a:lvl9pPr lvl="8">
              <a:buNone/>
              <a:defRPr>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io page">
  <p:cSld name="1_bio page">
    <p:bg>
      <p:bgPr>
        <a:solidFill>
          <a:srgbClr val="FFFFFF"/>
        </a:solidFill>
      </p:bgPr>
    </p:bg>
    <p:spTree>
      <p:nvGrpSpPr>
        <p:cNvPr id="85" name="Shape 85"/>
        <p:cNvGrpSpPr/>
        <p:nvPr/>
      </p:nvGrpSpPr>
      <p:grpSpPr>
        <a:xfrm>
          <a:off x="0" y="0"/>
          <a:ext cx="0" cy="0"/>
          <a:chOff x="0" y="0"/>
          <a:chExt cx="0" cy="0"/>
        </a:xfrm>
      </p:grpSpPr>
      <p:sp>
        <p:nvSpPr>
          <p:cNvPr id="86" name="Google Shape;86;p54"/>
          <p:cNvSpPr/>
          <p:nvPr/>
        </p:nvSpPr>
        <p:spPr>
          <a:xfrm>
            <a:off x="9960867" y="6357146"/>
            <a:ext cx="249382" cy="415217"/>
          </a:xfrm>
          <a:prstGeom prst="rect">
            <a:avLst/>
          </a:prstGeom>
          <a:noFill/>
          <a:ln>
            <a:noFill/>
          </a:ln>
        </p:spPr>
        <p:txBody>
          <a:bodyPr anchorCtr="0" anchor="b" bIns="45700" lIns="45700" spcFirstLastPara="1" rIns="45700" wrap="square" tIns="45700">
            <a:noAutofit/>
          </a:bodyPr>
          <a:lstStyle/>
          <a:p>
            <a:pPr indent="0" lvl="0" marL="0" marR="0" rtl="0" algn="r">
              <a:lnSpc>
                <a:spcPct val="90000"/>
              </a:lnSpc>
              <a:spcBef>
                <a:spcPts val="0"/>
              </a:spcBef>
              <a:spcAft>
                <a:spcPts val="0"/>
              </a:spcAft>
              <a:buClr>
                <a:schemeClr val="accent3"/>
              </a:buClr>
              <a:buSzPts val="1200"/>
              <a:buFont typeface="Arial"/>
              <a:buNone/>
            </a:pPr>
            <a:r>
              <a:t/>
            </a:r>
            <a:endParaRPr b="0" i="0" sz="1200" u="none" cap="none" strike="noStrike">
              <a:solidFill>
                <a:schemeClr val="accent1"/>
              </a:solidFill>
              <a:latin typeface="Arial"/>
              <a:ea typeface="Arial"/>
              <a:cs typeface="Arial"/>
              <a:sym typeface="Arial"/>
            </a:endParaRPr>
          </a:p>
        </p:txBody>
      </p:sp>
      <p:sp>
        <p:nvSpPr>
          <p:cNvPr id="87" name="Google Shape;87;p54"/>
          <p:cNvSpPr txBox="1"/>
          <p:nvPr>
            <p:ph type="title"/>
          </p:nvPr>
        </p:nvSpPr>
        <p:spPr>
          <a:xfrm>
            <a:off x="960863" y="-1325563"/>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2"/>
              </a:buClr>
              <a:buSzPts val="1800"/>
              <a:buNone/>
              <a:defRPr>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
        <p:nvSpPr>
          <p:cNvPr id="88" name="Google Shape;88;p54"/>
          <p:cNvSpPr/>
          <p:nvPr/>
        </p:nvSpPr>
        <p:spPr>
          <a:xfrm>
            <a:off x="629390" y="1080655"/>
            <a:ext cx="2743200" cy="1828800"/>
          </a:xfrm>
          <a:prstGeom prst="rect">
            <a:avLst/>
          </a:prstGeom>
          <a:noFill/>
          <a:ln cap="flat" cmpd="sng" w="9525">
            <a:solidFill>
              <a:schemeClr val="accent2"/>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9" name="Google Shape;89;p54"/>
          <p:cNvSpPr txBox="1"/>
          <p:nvPr>
            <p:ph idx="1" type="body"/>
          </p:nvPr>
        </p:nvSpPr>
        <p:spPr>
          <a:xfrm>
            <a:off x="3646488" y="1080656"/>
            <a:ext cx="7829550" cy="65554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90" name="Google Shape;90;p54"/>
          <p:cNvSpPr txBox="1"/>
          <p:nvPr>
            <p:ph idx="2" type="body"/>
          </p:nvPr>
        </p:nvSpPr>
        <p:spPr>
          <a:xfrm>
            <a:off x="3646488" y="1885950"/>
            <a:ext cx="7829550" cy="108426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rgbClr val="000000"/>
                </a:solidFil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91" name="Google Shape;91;p54"/>
          <p:cNvSpPr txBox="1"/>
          <p:nvPr>
            <p:ph idx="3" type="body"/>
          </p:nvPr>
        </p:nvSpPr>
        <p:spPr>
          <a:xfrm>
            <a:off x="628649" y="3887355"/>
            <a:ext cx="7748802" cy="655547"/>
          </a:xfrm>
          <a:prstGeom prst="rect">
            <a:avLst/>
          </a:prstGeom>
          <a:noFill/>
          <a:ln>
            <a:noFill/>
          </a:ln>
        </p:spPr>
        <p:txBody>
          <a:bodyPr anchorCtr="0" anchor="t" bIns="45700" lIns="91425" spcFirstLastPara="1" rIns="91425" wrap="square" tIns="45700">
            <a:normAutofit/>
          </a:bodyPr>
          <a:lstStyle>
            <a:lvl1pPr indent="-228600" lvl="0" marL="457200" algn="r">
              <a:lnSpc>
                <a:spcPct val="90000"/>
              </a:lnSpc>
              <a:spcBef>
                <a:spcPts val="1000"/>
              </a:spcBef>
              <a:spcAft>
                <a:spcPts val="0"/>
              </a:spcAft>
              <a:buSzPts val="2800"/>
              <a:buNone/>
              <a:defRPr>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92" name="Google Shape;92;p54"/>
          <p:cNvSpPr txBox="1"/>
          <p:nvPr>
            <p:ph idx="4" type="body"/>
          </p:nvPr>
        </p:nvSpPr>
        <p:spPr>
          <a:xfrm>
            <a:off x="628649" y="4693081"/>
            <a:ext cx="7748802" cy="1084263"/>
          </a:xfrm>
          <a:prstGeom prst="rect">
            <a:avLst/>
          </a:prstGeom>
          <a:noFill/>
          <a:ln>
            <a:noFill/>
          </a:ln>
        </p:spPr>
        <p:txBody>
          <a:bodyPr anchorCtr="0" anchor="t" bIns="45700" lIns="91425" spcFirstLastPara="1" rIns="91425" wrap="square" tIns="45700">
            <a:normAutofit/>
          </a:bodyPr>
          <a:lstStyle>
            <a:lvl1pPr indent="-228600" lvl="0" marL="457200" algn="r">
              <a:lnSpc>
                <a:spcPct val="90000"/>
              </a:lnSpc>
              <a:spcBef>
                <a:spcPts val="1000"/>
              </a:spcBef>
              <a:spcAft>
                <a:spcPts val="0"/>
              </a:spcAft>
              <a:buSzPts val="2800"/>
              <a:buNone/>
              <a:defRPr>
                <a:solidFill>
                  <a:srgbClr val="000000"/>
                </a:solidFil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93" name="Google Shape;93;p54"/>
          <p:cNvSpPr/>
          <p:nvPr/>
        </p:nvSpPr>
        <p:spPr>
          <a:xfrm>
            <a:off x="8733263" y="3888579"/>
            <a:ext cx="2743200" cy="1828800"/>
          </a:xfrm>
          <a:prstGeom prst="rect">
            <a:avLst/>
          </a:prstGeom>
          <a:noFill/>
          <a:ln cap="flat" cmpd="sng" w="9525">
            <a:solidFill>
              <a:schemeClr val="accent2"/>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94" name="Google Shape;94;p54"/>
          <p:cNvPicPr preferRelativeResize="0"/>
          <p:nvPr/>
        </p:nvPicPr>
        <p:blipFill rotWithShape="1">
          <a:blip r:embed="rId2">
            <a:alphaModFix/>
          </a:blip>
          <a:srcRect b="0" l="0" r="0" t="0"/>
          <a:stretch/>
        </p:blipFill>
        <p:spPr>
          <a:xfrm>
            <a:off x="345374" y="6218073"/>
            <a:ext cx="1780309" cy="336281"/>
          </a:xfrm>
          <a:prstGeom prst="rect">
            <a:avLst/>
          </a:prstGeom>
          <a:noFill/>
          <a:ln>
            <a:noFill/>
          </a:ln>
        </p:spPr>
      </p:pic>
      <p:sp>
        <p:nvSpPr>
          <p:cNvPr id="95" name="Google Shape;95;p54"/>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lvl1pPr lvl="0">
              <a:buNone/>
              <a:defRPr>
                <a:latin typeface="Arial"/>
                <a:ea typeface="Arial"/>
                <a:cs typeface="Arial"/>
                <a:sym typeface="Arial"/>
              </a:defRPr>
            </a:lvl1pPr>
            <a:lvl2pPr lvl="1">
              <a:buNone/>
              <a:defRPr>
                <a:latin typeface="Arial"/>
                <a:ea typeface="Arial"/>
                <a:cs typeface="Arial"/>
                <a:sym typeface="Arial"/>
              </a:defRPr>
            </a:lvl2pPr>
            <a:lvl3pPr lvl="2">
              <a:buNone/>
              <a:defRPr>
                <a:latin typeface="Arial"/>
                <a:ea typeface="Arial"/>
                <a:cs typeface="Arial"/>
                <a:sym typeface="Arial"/>
              </a:defRPr>
            </a:lvl3pPr>
            <a:lvl4pPr lvl="3">
              <a:buNone/>
              <a:defRPr>
                <a:latin typeface="Arial"/>
                <a:ea typeface="Arial"/>
                <a:cs typeface="Arial"/>
                <a:sym typeface="Arial"/>
              </a:defRPr>
            </a:lvl4pPr>
            <a:lvl5pPr lvl="4">
              <a:buNone/>
              <a:defRPr>
                <a:latin typeface="Arial"/>
                <a:ea typeface="Arial"/>
                <a:cs typeface="Arial"/>
                <a:sym typeface="Arial"/>
              </a:defRPr>
            </a:lvl5pPr>
            <a:lvl6pPr lvl="5">
              <a:buNone/>
              <a:defRPr>
                <a:latin typeface="Arial"/>
                <a:ea typeface="Arial"/>
                <a:cs typeface="Arial"/>
                <a:sym typeface="Arial"/>
              </a:defRPr>
            </a:lvl6pPr>
            <a:lvl7pPr lvl="6">
              <a:buNone/>
              <a:defRPr>
                <a:latin typeface="Arial"/>
                <a:ea typeface="Arial"/>
                <a:cs typeface="Arial"/>
                <a:sym typeface="Arial"/>
              </a:defRPr>
            </a:lvl7pPr>
            <a:lvl8pPr lvl="7">
              <a:buNone/>
              <a:defRPr>
                <a:latin typeface="Arial"/>
                <a:ea typeface="Arial"/>
                <a:cs typeface="Arial"/>
                <a:sym typeface="Arial"/>
              </a:defRPr>
            </a:lvl8pPr>
            <a:lvl9pPr lvl="8">
              <a:buNone/>
              <a:defRPr>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ight side photo">
  <p:cSld name="right side photo">
    <p:bg>
      <p:bgPr>
        <a:solidFill>
          <a:srgbClr val="FFFFFF"/>
        </a:solidFill>
      </p:bgPr>
    </p:bg>
    <p:spTree>
      <p:nvGrpSpPr>
        <p:cNvPr id="96" name="Shape 96"/>
        <p:cNvGrpSpPr/>
        <p:nvPr/>
      </p:nvGrpSpPr>
      <p:grpSpPr>
        <a:xfrm>
          <a:off x="0" y="0"/>
          <a:ext cx="0" cy="0"/>
          <a:chOff x="0" y="0"/>
          <a:chExt cx="0" cy="0"/>
        </a:xfrm>
      </p:grpSpPr>
      <p:sp>
        <p:nvSpPr>
          <p:cNvPr id="97" name="Google Shape;97;p55"/>
          <p:cNvSpPr txBox="1"/>
          <p:nvPr>
            <p:ph type="title"/>
          </p:nvPr>
        </p:nvSpPr>
        <p:spPr>
          <a:xfrm>
            <a:off x="838200" y="429568"/>
            <a:ext cx="3992563" cy="8783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2"/>
              </a:buClr>
              <a:buSzPts val="1800"/>
              <a:buNone/>
              <a:defRPr>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
        <p:nvSpPr>
          <p:cNvPr id="98" name="Google Shape;98;p55"/>
          <p:cNvSpPr txBox="1"/>
          <p:nvPr>
            <p:ph idx="1" type="body"/>
          </p:nvPr>
        </p:nvSpPr>
        <p:spPr>
          <a:xfrm>
            <a:off x="838200" y="1423988"/>
            <a:ext cx="3992563" cy="1160462"/>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SzPts val="2800"/>
              <a:buChar char="•"/>
              <a:defRPr>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99" name="Google Shape;99;p55"/>
          <p:cNvSpPr/>
          <p:nvPr/>
        </p:nvSpPr>
        <p:spPr>
          <a:xfrm>
            <a:off x="679512" y="2712043"/>
            <a:ext cx="2468880" cy="2468880"/>
          </a:xfrm>
          <a:prstGeom prst="ellipse">
            <a:avLst/>
          </a:prstGeom>
          <a:noFill/>
          <a:ln cap="flat" cmpd="sng" w="12700">
            <a:solidFill>
              <a:schemeClr val="accent2"/>
            </a:solidFill>
            <a:prstDash val="dash"/>
            <a:miter lim="800000"/>
            <a:headEnd len="sm" w="sm" type="none"/>
            <a:tailEnd len="sm" w="sm" type="none"/>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800"/>
              <a:buFont typeface="Calibri"/>
              <a:buNone/>
            </a:pPr>
            <a:r>
              <a:t/>
            </a:r>
            <a:endParaRPr b="0" i="0" sz="1800" u="none" cap="none" strike="noStrike">
              <a:solidFill>
                <a:schemeClr val="accent1"/>
              </a:solidFill>
              <a:latin typeface="Arial"/>
              <a:ea typeface="Arial"/>
              <a:cs typeface="Arial"/>
              <a:sym typeface="Arial"/>
            </a:endParaRPr>
          </a:p>
        </p:txBody>
      </p:sp>
      <p:sp>
        <p:nvSpPr>
          <p:cNvPr id="100" name="Google Shape;100;p55"/>
          <p:cNvSpPr/>
          <p:nvPr/>
        </p:nvSpPr>
        <p:spPr>
          <a:xfrm>
            <a:off x="2362538" y="2712043"/>
            <a:ext cx="2468880" cy="2468880"/>
          </a:xfrm>
          <a:prstGeom prst="ellipse">
            <a:avLst/>
          </a:prstGeom>
          <a:noFill/>
          <a:ln cap="flat" cmpd="sng" w="12700">
            <a:solidFill>
              <a:schemeClr val="accent1"/>
            </a:solidFill>
            <a:prstDash val="dash"/>
            <a:miter lim="800000"/>
            <a:headEnd len="sm" w="sm" type="none"/>
            <a:tailEnd len="sm" w="sm" type="none"/>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800"/>
              <a:buFont typeface="Calibri"/>
              <a:buNone/>
            </a:pPr>
            <a:r>
              <a:t/>
            </a:r>
            <a:endParaRPr b="0" i="0" sz="1800" u="none" cap="none" strike="noStrike">
              <a:solidFill>
                <a:schemeClr val="accent1"/>
              </a:solidFill>
              <a:latin typeface="Arial"/>
              <a:ea typeface="Arial"/>
              <a:cs typeface="Arial"/>
              <a:sym typeface="Arial"/>
            </a:endParaRPr>
          </a:p>
        </p:txBody>
      </p:sp>
      <p:sp>
        <p:nvSpPr>
          <p:cNvPr id="101" name="Google Shape;101;p55"/>
          <p:cNvSpPr/>
          <p:nvPr/>
        </p:nvSpPr>
        <p:spPr>
          <a:xfrm>
            <a:off x="1475305" y="3988228"/>
            <a:ext cx="2468880" cy="2468880"/>
          </a:xfrm>
          <a:prstGeom prst="ellipse">
            <a:avLst/>
          </a:prstGeom>
          <a:noFill/>
          <a:ln cap="flat" cmpd="sng" w="12700">
            <a:solidFill>
              <a:srgbClr val="3A3C3D"/>
            </a:solidFill>
            <a:prstDash val="dash"/>
            <a:miter lim="800000"/>
            <a:headEnd len="sm" w="sm" type="none"/>
            <a:tailEnd len="sm" w="sm" type="none"/>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800"/>
              <a:buFont typeface="Calibri"/>
              <a:buNone/>
            </a:pPr>
            <a:r>
              <a:t/>
            </a:r>
            <a:endParaRPr b="0" i="0" sz="1800" u="none" cap="none" strike="noStrike">
              <a:solidFill>
                <a:schemeClr val="accent1"/>
              </a:solidFill>
              <a:latin typeface="Arial"/>
              <a:ea typeface="Arial"/>
              <a:cs typeface="Arial"/>
              <a:sym typeface="Arial"/>
            </a:endParaRPr>
          </a:p>
        </p:txBody>
      </p:sp>
      <p:sp>
        <p:nvSpPr>
          <p:cNvPr id="102" name="Google Shape;102;p55"/>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lvl1pPr lvl="0">
              <a:buNone/>
              <a:defRPr>
                <a:latin typeface="Arial"/>
                <a:ea typeface="Arial"/>
                <a:cs typeface="Arial"/>
                <a:sym typeface="Arial"/>
              </a:defRPr>
            </a:lvl1pPr>
            <a:lvl2pPr lvl="1">
              <a:buNone/>
              <a:defRPr>
                <a:latin typeface="Arial"/>
                <a:ea typeface="Arial"/>
                <a:cs typeface="Arial"/>
                <a:sym typeface="Arial"/>
              </a:defRPr>
            </a:lvl2pPr>
            <a:lvl3pPr lvl="2">
              <a:buNone/>
              <a:defRPr>
                <a:latin typeface="Arial"/>
                <a:ea typeface="Arial"/>
                <a:cs typeface="Arial"/>
                <a:sym typeface="Arial"/>
              </a:defRPr>
            </a:lvl3pPr>
            <a:lvl4pPr lvl="3">
              <a:buNone/>
              <a:defRPr>
                <a:latin typeface="Arial"/>
                <a:ea typeface="Arial"/>
                <a:cs typeface="Arial"/>
                <a:sym typeface="Arial"/>
              </a:defRPr>
            </a:lvl4pPr>
            <a:lvl5pPr lvl="4">
              <a:buNone/>
              <a:defRPr>
                <a:latin typeface="Arial"/>
                <a:ea typeface="Arial"/>
                <a:cs typeface="Arial"/>
                <a:sym typeface="Arial"/>
              </a:defRPr>
            </a:lvl5pPr>
            <a:lvl6pPr lvl="5">
              <a:buNone/>
              <a:defRPr>
                <a:latin typeface="Arial"/>
                <a:ea typeface="Arial"/>
                <a:cs typeface="Arial"/>
                <a:sym typeface="Arial"/>
              </a:defRPr>
            </a:lvl6pPr>
            <a:lvl7pPr lvl="6">
              <a:buNone/>
              <a:defRPr>
                <a:latin typeface="Arial"/>
                <a:ea typeface="Arial"/>
                <a:cs typeface="Arial"/>
                <a:sym typeface="Arial"/>
              </a:defRPr>
            </a:lvl7pPr>
            <a:lvl8pPr lvl="7">
              <a:buNone/>
              <a:defRPr>
                <a:latin typeface="Arial"/>
                <a:ea typeface="Arial"/>
                <a:cs typeface="Arial"/>
                <a:sym typeface="Arial"/>
              </a:defRPr>
            </a:lvl8pPr>
            <a:lvl9pPr lvl="8">
              <a:buNone/>
              <a:defRPr>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y partial background">
  <p:cSld name="Grey partial background">
    <p:spTree>
      <p:nvGrpSpPr>
        <p:cNvPr id="103" name="Shape 103"/>
        <p:cNvGrpSpPr/>
        <p:nvPr/>
      </p:nvGrpSpPr>
      <p:grpSpPr>
        <a:xfrm>
          <a:off x="0" y="0"/>
          <a:ext cx="0" cy="0"/>
          <a:chOff x="0" y="0"/>
          <a:chExt cx="0" cy="0"/>
        </a:xfrm>
      </p:grpSpPr>
      <p:sp>
        <p:nvSpPr>
          <p:cNvPr id="104" name="Google Shape;104;p48"/>
          <p:cNvSpPr/>
          <p:nvPr/>
        </p:nvSpPr>
        <p:spPr>
          <a:xfrm>
            <a:off x="0" y="63661"/>
            <a:ext cx="9016375" cy="6858001"/>
          </a:xfrm>
          <a:prstGeom prst="rect">
            <a:avLst/>
          </a:prstGeom>
          <a:solidFill>
            <a:srgbClr val="3A3C3D"/>
          </a:solid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chemeClr val="lt1"/>
              </a:solidFill>
              <a:latin typeface="Arial"/>
              <a:ea typeface="Arial"/>
              <a:cs typeface="Arial"/>
              <a:sym typeface="Arial"/>
            </a:endParaRPr>
          </a:p>
        </p:txBody>
      </p:sp>
      <p:sp>
        <p:nvSpPr>
          <p:cNvPr id="105" name="Google Shape;105;p48"/>
          <p:cNvSpPr txBox="1"/>
          <p:nvPr>
            <p:ph type="title"/>
          </p:nvPr>
        </p:nvSpPr>
        <p:spPr>
          <a:xfrm>
            <a:off x="838200" y="491662"/>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SzPts val="3500"/>
              <a:buNone/>
              <a:defRPr>
                <a:solidFill>
                  <a:schemeClr val="lt1"/>
                </a:solidFill>
                <a:latin typeface="Arial"/>
                <a:ea typeface="Arial"/>
                <a:cs typeface="Arial"/>
                <a:sym typeface="Arial"/>
              </a:defRPr>
            </a:lvl1pPr>
            <a:lvl2pPr lvl="1" algn="l">
              <a:lnSpc>
                <a:spcPct val="90000"/>
              </a:lnSpc>
              <a:spcBef>
                <a:spcPts val="0"/>
              </a:spcBef>
              <a:spcAft>
                <a:spcPts val="0"/>
              </a:spcAft>
              <a:buSzPts val="3500"/>
              <a:buNone/>
              <a:defRPr/>
            </a:lvl2pPr>
            <a:lvl3pPr lvl="2" algn="l">
              <a:lnSpc>
                <a:spcPct val="90000"/>
              </a:lnSpc>
              <a:spcBef>
                <a:spcPts val="0"/>
              </a:spcBef>
              <a:spcAft>
                <a:spcPts val="0"/>
              </a:spcAft>
              <a:buSzPts val="3500"/>
              <a:buNone/>
              <a:defRPr/>
            </a:lvl3pPr>
            <a:lvl4pPr lvl="3" algn="l">
              <a:lnSpc>
                <a:spcPct val="90000"/>
              </a:lnSpc>
              <a:spcBef>
                <a:spcPts val="0"/>
              </a:spcBef>
              <a:spcAft>
                <a:spcPts val="0"/>
              </a:spcAft>
              <a:buSzPts val="3500"/>
              <a:buNone/>
              <a:defRPr/>
            </a:lvl4pPr>
            <a:lvl5pPr lvl="4" algn="l">
              <a:lnSpc>
                <a:spcPct val="90000"/>
              </a:lnSpc>
              <a:spcBef>
                <a:spcPts val="0"/>
              </a:spcBef>
              <a:spcAft>
                <a:spcPts val="0"/>
              </a:spcAft>
              <a:buSzPts val="3500"/>
              <a:buNone/>
              <a:defRPr/>
            </a:lvl5pPr>
            <a:lvl6pPr lvl="5" algn="l">
              <a:lnSpc>
                <a:spcPct val="90000"/>
              </a:lnSpc>
              <a:spcBef>
                <a:spcPts val="0"/>
              </a:spcBef>
              <a:spcAft>
                <a:spcPts val="0"/>
              </a:spcAft>
              <a:buSzPts val="3500"/>
              <a:buNone/>
              <a:defRPr/>
            </a:lvl6pPr>
            <a:lvl7pPr lvl="6" algn="l">
              <a:lnSpc>
                <a:spcPct val="90000"/>
              </a:lnSpc>
              <a:spcBef>
                <a:spcPts val="0"/>
              </a:spcBef>
              <a:spcAft>
                <a:spcPts val="0"/>
              </a:spcAft>
              <a:buSzPts val="3500"/>
              <a:buNone/>
              <a:defRPr/>
            </a:lvl7pPr>
            <a:lvl8pPr lvl="7" algn="l">
              <a:lnSpc>
                <a:spcPct val="90000"/>
              </a:lnSpc>
              <a:spcBef>
                <a:spcPts val="0"/>
              </a:spcBef>
              <a:spcAft>
                <a:spcPts val="0"/>
              </a:spcAft>
              <a:buSzPts val="3500"/>
              <a:buNone/>
              <a:defRPr/>
            </a:lvl8pPr>
            <a:lvl9pPr lvl="8" algn="l">
              <a:lnSpc>
                <a:spcPct val="90000"/>
              </a:lnSpc>
              <a:spcBef>
                <a:spcPts val="0"/>
              </a:spcBef>
              <a:spcAft>
                <a:spcPts val="0"/>
              </a:spcAft>
              <a:buSzPts val="3500"/>
              <a:buNone/>
              <a:defRPr/>
            </a:lvl9pPr>
          </a:lstStyle>
          <a:p/>
        </p:txBody>
      </p:sp>
      <p:sp>
        <p:nvSpPr>
          <p:cNvPr id="106" name="Google Shape;106;p48"/>
          <p:cNvSpPr txBox="1"/>
          <p:nvPr>
            <p:ph idx="1" type="body"/>
          </p:nvPr>
        </p:nvSpPr>
        <p:spPr>
          <a:xfrm>
            <a:off x="838201" y="2308888"/>
            <a:ext cx="10515600" cy="665806"/>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chemeClr val="lt1"/>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107" name="Google Shape;107;p48"/>
          <p:cNvSpPr txBox="1"/>
          <p:nvPr>
            <p:ph idx="2" type="body"/>
          </p:nvPr>
        </p:nvSpPr>
        <p:spPr>
          <a:xfrm>
            <a:off x="838200" y="3275013"/>
            <a:ext cx="10515600" cy="787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chemeClr val="lt1"/>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108" name="Google Shape;108;p48"/>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lvl1pPr lvl="0">
              <a:buNone/>
              <a:defRPr>
                <a:solidFill>
                  <a:schemeClr val="lt1"/>
                </a:solidFill>
                <a:latin typeface="Arial"/>
                <a:ea typeface="Arial"/>
                <a:cs typeface="Arial"/>
                <a:sym typeface="Arial"/>
              </a:defRPr>
            </a:lvl1pPr>
            <a:lvl2pPr lvl="1">
              <a:buNone/>
              <a:defRPr>
                <a:solidFill>
                  <a:schemeClr val="lt1"/>
                </a:solidFill>
                <a:latin typeface="Arial"/>
                <a:ea typeface="Arial"/>
                <a:cs typeface="Arial"/>
                <a:sym typeface="Arial"/>
              </a:defRPr>
            </a:lvl2pPr>
            <a:lvl3pPr lvl="2">
              <a:buNone/>
              <a:defRPr>
                <a:solidFill>
                  <a:schemeClr val="lt1"/>
                </a:solidFill>
                <a:latin typeface="Arial"/>
                <a:ea typeface="Arial"/>
                <a:cs typeface="Arial"/>
                <a:sym typeface="Arial"/>
              </a:defRPr>
            </a:lvl3pPr>
            <a:lvl4pPr lvl="3">
              <a:buNone/>
              <a:defRPr>
                <a:solidFill>
                  <a:schemeClr val="lt1"/>
                </a:solidFill>
                <a:latin typeface="Arial"/>
                <a:ea typeface="Arial"/>
                <a:cs typeface="Arial"/>
                <a:sym typeface="Arial"/>
              </a:defRPr>
            </a:lvl4pPr>
            <a:lvl5pPr lvl="4">
              <a:buNone/>
              <a:defRPr>
                <a:solidFill>
                  <a:schemeClr val="lt1"/>
                </a:solidFill>
                <a:latin typeface="Arial"/>
                <a:ea typeface="Arial"/>
                <a:cs typeface="Arial"/>
                <a:sym typeface="Arial"/>
              </a:defRPr>
            </a:lvl5pPr>
            <a:lvl6pPr lvl="5">
              <a:buNone/>
              <a:defRPr>
                <a:solidFill>
                  <a:schemeClr val="lt1"/>
                </a:solidFill>
                <a:latin typeface="Arial"/>
                <a:ea typeface="Arial"/>
                <a:cs typeface="Arial"/>
                <a:sym typeface="Arial"/>
              </a:defRPr>
            </a:lvl6pPr>
            <a:lvl7pPr lvl="6">
              <a:buNone/>
              <a:defRPr>
                <a:solidFill>
                  <a:schemeClr val="lt1"/>
                </a:solidFill>
                <a:latin typeface="Arial"/>
                <a:ea typeface="Arial"/>
                <a:cs typeface="Arial"/>
                <a:sym typeface="Arial"/>
              </a:defRPr>
            </a:lvl7pPr>
            <a:lvl8pPr lvl="7">
              <a:buNone/>
              <a:defRPr>
                <a:solidFill>
                  <a:schemeClr val="lt1"/>
                </a:solidFill>
                <a:latin typeface="Arial"/>
                <a:ea typeface="Arial"/>
                <a:cs typeface="Arial"/>
                <a:sym typeface="Arial"/>
              </a:defRPr>
            </a:lvl8pPr>
            <a:lvl9pPr lvl="8">
              <a:buNone/>
              <a:defRPr>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empty background alt footer">
  <p:cSld name="1_maroon background">
    <p:bg>
      <p:bgPr>
        <a:solidFill>
          <a:schemeClr val="dk1"/>
        </a:solidFill>
      </p:bgPr>
    </p:bg>
    <p:spTree>
      <p:nvGrpSpPr>
        <p:cNvPr id="109" name="Shape 109"/>
        <p:cNvGrpSpPr/>
        <p:nvPr/>
      </p:nvGrpSpPr>
      <p:grpSpPr>
        <a:xfrm>
          <a:off x="0" y="0"/>
          <a:ext cx="0" cy="0"/>
          <a:chOff x="0" y="0"/>
          <a:chExt cx="0" cy="0"/>
        </a:xfrm>
      </p:grpSpPr>
      <p:sp>
        <p:nvSpPr>
          <p:cNvPr id="110" name="Google Shape;110;p56"/>
          <p:cNvSpPr/>
          <p:nvPr/>
        </p:nvSpPr>
        <p:spPr>
          <a:xfrm>
            <a:off x="-15607" y="-643262"/>
            <a:ext cx="12223214" cy="8144524"/>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chemeClr val="accent1"/>
              </a:solidFill>
              <a:latin typeface="Arial"/>
              <a:ea typeface="Arial"/>
              <a:cs typeface="Arial"/>
              <a:sym typeface="Arial"/>
            </a:endParaRPr>
          </a:p>
        </p:txBody>
      </p:sp>
      <p:sp>
        <p:nvSpPr>
          <p:cNvPr id="111" name="Google Shape;111;p56"/>
          <p:cNvSpPr txBox="1"/>
          <p:nvPr>
            <p:ph type="title"/>
          </p:nvPr>
        </p:nvSpPr>
        <p:spPr>
          <a:xfrm>
            <a:off x="838200" y="506447"/>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2"/>
              </a:buClr>
              <a:buSzPts val="1800"/>
              <a:buNone/>
              <a:defRPr>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
        <p:nvSpPr>
          <p:cNvPr id="112" name="Google Shape;112;p56"/>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gray graphic empty background">
  <p:cSld name="maroon background, main logo corner">
    <p:bg>
      <p:bgPr>
        <a:solidFill>
          <a:schemeClr val="dk1"/>
        </a:solidFill>
      </p:bgPr>
    </p:bg>
    <p:spTree>
      <p:nvGrpSpPr>
        <p:cNvPr id="113" name="Shape 113"/>
        <p:cNvGrpSpPr/>
        <p:nvPr/>
      </p:nvGrpSpPr>
      <p:grpSpPr>
        <a:xfrm>
          <a:off x="0" y="0"/>
          <a:ext cx="0" cy="0"/>
          <a:chOff x="0" y="0"/>
          <a:chExt cx="0" cy="0"/>
        </a:xfrm>
      </p:grpSpPr>
      <p:pic>
        <p:nvPicPr>
          <p:cNvPr id="114" name="Google Shape;114;p57"/>
          <p:cNvPicPr preferRelativeResize="0"/>
          <p:nvPr/>
        </p:nvPicPr>
        <p:blipFill rotWithShape="1">
          <a:blip r:embed="rId2">
            <a:alphaModFix/>
          </a:blip>
          <a:srcRect b="0" l="0" r="0" t="0"/>
          <a:stretch/>
        </p:blipFill>
        <p:spPr>
          <a:xfrm>
            <a:off x="236623" y="6278880"/>
            <a:ext cx="1719412" cy="324778"/>
          </a:xfrm>
          <a:prstGeom prst="rect">
            <a:avLst/>
          </a:prstGeom>
          <a:noFill/>
          <a:ln>
            <a:noFill/>
          </a:ln>
        </p:spPr>
      </p:pic>
      <p:sp>
        <p:nvSpPr>
          <p:cNvPr id="115" name="Google Shape;115;p57"/>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p:cSld name="AUTOLAYOUT_5">
    <p:bg>
      <p:bgPr>
        <a:solidFill>
          <a:srgbClr val="FFFFFF"/>
        </a:solidFill>
      </p:bgPr>
    </p:bg>
    <p:spTree>
      <p:nvGrpSpPr>
        <p:cNvPr id="116" name="Shape 116"/>
        <p:cNvGrpSpPr/>
        <p:nvPr/>
      </p:nvGrpSpPr>
      <p:grpSpPr>
        <a:xfrm>
          <a:off x="0" y="0"/>
          <a:ext cx="0" cy="0"/>
          <a:chOff x="0" y="0"/>
          <a:chExt cx="0" cy="0"/>
        </a:xfrm>
      </p:grpSpPr>
      <p:sp>
        <p:nvSpPr>
          <p:cNvPr id="117" name="Google Shape;117;g22e94633c0c_0_1160"/>
          <p:cNvSpPr/>
          <p:nvPr/>
        </p:nvSpPr>
        <p:spPr>
          <a:xfrm>
            <a:off x="0" y="0"/>
            <a:ext cx="12192000" cy="6858000"/>
          </a:xfrm>
          <a:prstGeom prst="rect">
            <a:avLst/>
          </a:prstGeom>
          <a:solidFill>
            <a:schemeClr val="lt1"/>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118" name="Google Shape;118;g22e94633c0c_0_1160"/>
          <p:cNvSpPr txBox="1"/>
          <p:nvPr>
            <p:ph type="ctrTitle"/>
          </p:nvPr>
        </p:nvSpPr>
        <p:spPr>
          <a:xfrm>
            <a:off x="520600" y="481833"/>
            <a:ext cx="11150700" cy="1335600"/>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None/>
              <a:defRPr sz="4000">
                <a:solidFill>
                  <a:schemeClr val="dk1"/>
                </a:solidFill>
              </a:defRPr>
            </a:lvl1pPr>
            <a:lvl2pPr lvl="1" algn="l">
              <a:lnSpc>
                <a:spcPct val="100000"/>
              </a:lnSpc>
              <a:spcBef>
                <a:spcPts val="0"/>
              </a:spcBef>
              <a:spcAft>
                <a:spcPts val="0"/>
              </a:spcAft>
              <a:buClr>
                <a:schemeClr val="dk1"/>
              </a:buClr>
              <a:buSzPts val="4000"/>
              <a:buNone/>
              <a:defRPr sz="4000">
                <a:solidFill>
                  <a:schemeClr val="dk1"/>
                </a:solidFill>
              </a:defRPr>
            </a:lvl2pPr>
            <a:lvl3pPr lvl="2" algn="l">
              <a:lnSpc>
                <a:spcPct val="100000"/>
              </a:lnSpc>
              <a:spcBef>
                <a:spcPts val="0"/>
              </a:spcBef>
              <a:spcAft>
                <a:spcPts val="0"/>
              </a:spcAft>
              <a:buClr>
                <a:schemeClr val="dk1"/>
              </a:buClr>
              <a:buSzPts val="4000"/>
              <a:buNone/>
              <a:defRPr sz="4000">
                <a:solidFill>
                  <a:schemeClr val="dk1"/>
                </a:solidFill>
              </a:defRPr>
            </a:lvl3pPr>
            <a:lvl4pPr lvl="3" algn="l">
              <a:lnSpc>
                <a:spcPct val="100000"/>
              </a:lnSpc>
              <a:spcBef>
                <a:spcPts val="0"/>
              </a:spcBef>
              <a:spcAft>
                <a:spcPts val="0"/>
              </a:spcAft>
              <a:buClr>
                <a:schemeClr val="dk1"/>
              </a:buClr>
              <a:buSzPts val="4000"/>
              <a:buNone/>
              <a:defRPr sz="4000">
                <a:solidFill>
                  <a:schemeClr val="dk1"/>
                </a:solidFill>
              </a:defRPr>
            </a:lvl4pPr>
            <a:lvl5pPr lvl="4" algn="l">
              <a:lnSpc>
                <a:spcPct val="100000"/>
              </a:lnSpc>
              <a:spcBef>
                <a:spcPts val="0"/>
              </a:spcBef>
              <a:spcAft>
                <a:spcPts val="0"/>
              </a:spcAft>
              <a:buClr>
                <a:schemeClr val="dk1"/>
              </a:buClr>
              <a:buSzPts val="4000"/>
              <a:buNone/>
              <a:defRPr sz="4000">
                <a:solidFill>
                  <a:schemeClr val="dk1"/>
                </a:solidFill>
              </a:defRPr>
            </a:lvl5pPr>
            <a:lvl6pPr lvl="5" algn="l">
              <a:lnSpc>
                <a:spcPct val="100000"/>
              </a:lnSpc>
              <a:spcBef>
                <a:spcPts val="0"/>
              </a:spcBef>
              <a:spcAft>
                <a:spcPts val="0"/>
              </a:spcAft>
              <a:buClr>
                <a:schemeClr val="dk1"/>
              </a:buClr>
              <a:buSzPts val="4000"/>
              <a:buNone/>
              <a:defRPr sz="4000">
                <a:solidFill>
                  <a:schemeClr val="dk1"/>
                </a:solidFill>
              </a:defRPr>
            </a:lvl6pPr>
            <a:lvl7pPr lvl="6" algn="l">
              <a:lnSpc>
                <a:spcPct val="100000"/>
              </a:lnSpc>
              <a:spcBef>
                <a:spcPts val="0"/>
              </a:spcBef>
              <a:spcAft>
                <a:spcPts val="0"/>
              </a:spcAft>
              <a:buClr>
                <a:schemeClr val="dk1"/>
              </a:buClr>
              <a:buSzPts val="4000"/>
              <a:buNone/>
              <a:defRPr sz="4000">
                <a:solidFill>
                  <a:schemeClr val="dk1"/>
                </a:solidFill>
              </a:defRPr>
            </a:lvl7pPr>
            <a:lvl8pPr lvl="7" algn="l">
              <a:lnSpc>
                <a:spcPct val="100000"/>
              </a:lnSpc>
              <a:spcBef>
                <a:spcPts val="0"/>
              </a:spcBef>
              <a:spcAft>
                <a:spcPts val="0"/>
              </a:spcAft>
              <a:buClr>
                <a:schemeClr val="dk1"/>
              </a:buClr>
              <a:buSzPts val="4000"/>
              <a:buNone/>
              <a:defRPr sz="4000">
                <a:solidFill>
                  <a:schemeClr val="dk1"/>
                </a:solidFill>
              </a:defRPr>
            </a:lvl8pPr>
            <a:lvl9pPr lvl="8" algn="l">
              <a:lnSpc>
                <a:spcPct val="100000"/>
              </a:lnSpc>
              <a:spcBef>
                <a:spcPts val="0"/>
              </a:spcBef>
              <a:spcAft>
                <a:spcPts val="0"/>
              </a:spcAft>
              <a:buClr>
                <a:schemeClr val="dk1"/>
              </a:buClr>
              <a:buSzPts val="4000"/>
              <a:buNone/>
              <a:defRPr sz="4000">
                <a:solidFill>
                  <a:schemeClr val="dk1"/>
                </a:solidFill>
              </a:defRPr>
            </a:lvl9pPr>
          </a:lstStyle>
          <a:p/>
        </p:txBody>
      </p:sp>
      <p:sp>
        <p:nvSpPr>
          <p:cNvPr id="119" name="Google Shape;119;g22e94633c0c_0_1160"/>
          <p:cNvSpPr txBox="1"/>
          <p:nvPr>
            <p:ph idx="12" type="sldNum"/>
          </p:nvPr>
        </p:nvSpPr>
        <p:spPr>
          <a:xfrm>
            <a:off x="11296610" y="6217622"/>
            <a:ext cx="731700" cy="524700"/>
          </a:xfrm>
          <a:prstGeom prst="rect">
            <a:avLst/>
          </a:prstGeom>
          <a:noFill/>
        </p:spPr>
        <p:txBody>
          <a:bodyPr anchorCtr="0" anchor="ctr" bIns="121900" lIns="121900" spcFirstLastPara="1" rIns="121900" wrap="square" tIns="121900">
            <a:noAutofit/>
          </a:bodyPr>
          <a:lstStyle>
            <a:lvl1pPr lvl="0" algn="r">
              <a:lnSpc>
                <a:spcPct val="100000"/>
              </a:lnSpc>
              <a:spcAft>
                <a:spcPts val="0"/>
              </a:spcAft>
              <a:buNone/>
              <a:defRPr sz="1300">
                <a:solidFill>
                  <a:schemeClr val="dk2"/>
                </a:solidFill>
              </a:defRPr>
            </a:lvl1pPr>
            <a:lvl2pPr lvl="1" algn="r">
              <a:lnSpc>
                <a:spcPct val="100000"/>
              </a:lnSpc>
              <a:spcAft>
                <a:spcPts val="0"/>
              </a:spcAft>
              <a:buNone/>
              <a:defRPr sz="1300">
                <a:solidFill>
                  <a:schemeClr val="dk2"/>
                </a:solidFill>
              </a:defRPr>
            </a:lvl2pPr>
            <a:lvl3pPr lvl="2" algn="r">
              <a:lnSpc>
                <a:spcPct val="100000"/>
              </a:lnSpc>
              <a:spcAft>
                <a:spcPts val="0"/>
              </a:spcAft>
              <a:buNone/>
              <a:defRPr sz="1300">
                <a:solidFill>
                  <a:schemeClr val="dk2"/>
                </a:solidFill>
              </a:defRPr>
            </a:lvl3pPr>
            <a:lvl4pPr lvl="3" algn="r">
              <a:lnSpc>
                <a:spcPct val="100000"/>
              </a:lnSpc>
              <a:spcAft>
                <a:spcPts val="0"/>
              </a:spcAft>
              <a:buNone/>
              <a:defRPr sz="1300">
                <a:solidFill>
                  <a:schemeClr val="dk2"/>
                </a:solidFill>
              </a:defRPr>
            </a:lvl4pPr>
            <a:lvl5pPr lvl="4" algn="r">
              <a:lnSpc>
                <a:spcPct val="100000"/>
              </a:lnSpc>
              <a:spcAft>
                <a:spcPts val="0"/>
              </a:spcAft>
              <a:buNone/>
              <a:defRPr sz="1300">
                <a:solidFill>
                  <a:schemeClr val="dk2"/>
                </a:solidFill>
              </a:defRPr>
            </a:lvl5pPr>
            <a:lvl6pPr lvl="5" algn="r">
              <a:lnSpc>
                <a:spcPct val="100000"/>
              </a:lnSpc>
              <a:spcAft>
                <a:spcPts val="0"/>
              </a:spcAft>
              <a:buNone/>
              <a:defRPr sz="1300">
                <a:solidFill>
                  <a:schemeClr val="dk2"/>
                </a:solidFill>
              </a:defRPr>
            </a:lvl6pPr>
            <a:lvl7pPr lvl="6" algn="r">
              <a:lnSpc>
                <a:spcPct val="100000"/>
              </a:lnSpc>
              <a:spcAft>
                <a:spcPts val="0"/>
              </a:spcAft>
              <a:buNone/>
              <a:defRPr sz="1300">
                <a:solidFill>
                  <a:schemeClr val="dk2"/>
                </a:solidFill>
              </a:defRPr>
            </a:lvl7pPr>
            <a:lvl8pPr lvl="7" algn="r">
              <a:lnSpc>
                <a:spcPct val="100000"/>
              </a:lnSpc>
              <a:spcAft>
                <a:spcPts val="0"/>
              </a:spcAft>
              <a:buNone/>
              <a:defRPr sz="1300">
                <a:solidFill>
                  <a:schemeClr val="dk2"/>
                </a:solidFill>
              </a:defRPr>
            </a:lvl8pPr>
            <a:lvl9pPr lvl="8" algn="r">
              <a:lnSpc>
                <a:spcPct val="100000"/>
              </a:lnSpc>
              <a:spcAft>
                <a:spcPts val="0"/>
              </a:spcAft>
              <a:buNone/>
              <a:defRPr sz="1300">
                <a:solidFill>
                  <a:schemeClr val="dk2"/>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p:cSld name="AUTOLAYOUT_6">
    <p:bg>
      <p:bgPr>
        <a:solidFill>
          <a:srgbClr val="FFFFFF"/>
        </a:solidFill>
      </p:bgPr>
    </p:bg>
    <p:spTree>
      <p:nvGrpSpPr>
        <p:cNvPr id="120" name="Shape 120"/>
        <p:cNvGrpSpPr/>
        <p:nvPr/>
      </p:nvGrpSpPr>
      <p:grpSpPr>
        <a:xfrm>
          <a:off x="0" y="0"/>
          <a:ext cx="0" cy="0"/>
          <a:chOff x="0" y="0"/>
          <a:chExt cx="0" cy="0"/>
        </a:xfrm>
      </p:grpSpPr>
      <p:sp>
        <p:nvSpPr>
          <p:cNvPr id="121" name="Google Shape;121;g22f65f3a674_0_156"/>
          <p:cNvSpPr/>
          <p:nvPr/>
        </p:nvSpPr>
        <p:spPr>
          <a:xfrm>
            <a:off x="0" y="0"/>
            <a:ext cx="12192000" cy="6858000"/>
          </a:xfrm>
          <a:prstGeom prst="rect">
            <a:avLst/>
          </a:prstGeom>
          <a:solidFill>
            <a:schemeClr val="lt1"/>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122" name="Google Shape;122;g22f65f3a674_0_156"/>
          <p:cNvSpPr/>
          <p:nvPr/>
        </p:nvSpPr>
        <p:spPr>
          <a:xfrm>
            <a:off x="0" y="0"/>
            <a:ext cx="12192000" cy="5306700"/>
          </a:xfrm>
          <a:prstGeom prst="rect">
            <a:avLst/>
          </a:prstGeom>
          <a:solidFill>
            <a:srgbClr val="FFFFFF"/>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123" name="Google Shape;123;g22f65f3a674_0_156"/>
          <p:cNvSpPr txBox="1"/>
          <p:nvPr>
            <p:ph type="title"/>
          </p:nvPr>
        </p:nvSpPr>
        <p:spPr>
          <a:xfrm>
            <a:off x="1117800" y="5459633"/>
            <a:ext cx="9956400" cy="12828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300"/>
              <a:buNone/>
              <a:defRPr sz="4300">
                <a:solidFill>
                  <a:schemeClr val="dk1"/>
                </a:solidFill>
              </a:defRPr>
            </a:lvl1pPr>
            <a:lvl2pPr lvl="1" algn="ctr">
              <a:lnSpc>
                <a:spcPct val="100000"/>
              </a:lnSpc>
              <a:spcBef>
                <a:spcPts val="0"/>
              </a:spcBef>
              <a:spcAft>
                <a:spcPts val="0"/>
              </a:spcAft>
              <a:buClr>
                <a:schemeClr val="dk1"/>
              </a:buClr>
              <a:buSzPts val="4300"/>
              <a:buNone/>
              <a:defRPr sz="4300">
                <a:solidFill>
                  <a:schemeClr val="dk1"/>
                </a:solidFill>
              </a:defRPr>
            </a:lvl2pPr>
            <a:lvl3pPr lvl="2" algn="ctr">
              <a:lnSpc>
                <a:spcPct val="100000"/>
              </a:lnSpc>
              <a:spcBef>
                <a:spcPts val="0"/>
              </a:spcBef>
              <a:spcAft>
                <a:spcPts val="0"/>
              </a:spcAft>
              <a:buClr>
                <a:schemeClr val="dk1"/>
              </a:buClr>
              <a:buSzPts val="4300"/>
              <a:buNone/>
              <a:defRPr sz="4300">
                <a:solidFill>
                  <a:schemeClr val="dk1"/>
                </a:solidFill>
              </a:defRPr>
            </a:lvl3pPr>
            <a:lvl4pPr lvl="3" algn="ctr">
              <a:lnSpc>
                <a:spcPct val="100000"/>
              </a:lnSpc>
              <a:spcBef>
                <a:spcPts val="0"/>
              </a:spcBef>
              <a:spcAft>
                <a:spcPts val="0"/>
              </a:spcAft>
              <a:buClr>
                <a:schemeClr val="dk1"/>
              </a:buClr>
              <a:buSzPts val="4300"/>
              <a:buNone/>
              <a:defRPr sz="4300">
                <a:solidFill>
                  <a:schemeClr val="dk1"/>
                </a:solidFill>
              </a:defRPr>
            </a:lvl4pPr>
            <a:lvl5pPr lvl="4" algn="ctr">
              <a:lnSpc>
                <a:spcPct val="100000"/>
              </a:lnSpc>
              <a:spcBef>
                <a:spcPts val="0"/>
              </a:spcBef>
              <a:spcAft>
                <a:spcPts val="0"/>
              </a:spcAft>
              <a:buClr>
                <a:schemeClr val="dk1"/>
              </a:buClr>
              <a:buSzPts val="4300"/>
              <a:buNone/>
              <a:defRPr sz="4300">
                <a:solidFill>
                  <a:schemeClr val="dk1"/>
                </a:solidFill>
              </a:defRPr>
            </a:lvl5pPr>
            <a:lvl6pPr lvl="5" algn="ctr">
              <a:lnSpc>
                <a:spcPct val="100000"/>
              </a:lnSpc>
              <a:spcBef>
                <a:spcPts val="0"/>
              </a:spcBef>
              <a:spcAft>
                <a:spcPts val="0"/>
              </a:spcAft>
              <a:buClr>
                <a:schemeClr val="dk1"/>
              </a:buClr>
              <a:buSzPts val="4300"/>
              <a:buNone/>
              <a:defRPr sz="4300">
                <a:solidFill>
                  <a:schemeClr val="dk1"/>
                </a:solidFill>
              </a:defRPr>
            </a:lvl6pPr>
            <a:lvl7pPr lvl="6" algn="ctr">
              <a:lnSpc>
                <a:spcPct val="100000"/>
              </a:lnSpc>
              <a:spcBef>
                <a:spcPts val="0"/>
              </a:spcBef>
              <a:spcAft>
                <a:spcPts val="0"/>
              </a:spcAft>
              <a:buClr>
                <a:schemeClr val="dk1"/>
              </a:buClr>
              <a:buSzPts val="4300"/>
              <a:buNone/>
              <a:defRPr sz="4300">
                <a:solidFill>
                  <a:schemeClr val="dk1"/>
                </a:solidFill>
              </a:defRPr>
            </a:lvl7pPr>
            <a:lvl8pPr lvl="7" algn="ctr">
              <a:lnSpc>
                <a:spcPct val="100000"/>
              </a:lnSpc>
              <a:spcBef>
                <a:spcPts val="0"/>
              </a:spcBef>
              <a:spcAft>
                <a:spcPts val="0"/>
              </a:spcAft>
              <a:buClr>
                <a:schemeClr val="dk1"/>
              </a:buClr>
              <a:buSzPts val="4300"/>
              <a:buNone/>
              <a:defRPr sz="4300">
                <a:solidFill>
                  <a:schemeClr val="dk1"/>
                </a:solidFill>
              </a:defRPr>
            </a:lvl8pPr>
            <a:lvl9pPr lvl="8" algn="ctr">
              <a:lnSpc>
                <a:spcPct val="100000"/>
              </a:lnSpc>
              <a:spcBef>
                <a:spcPts val="0"/>
              </a:spcBef>
              <a:spcAft>
                <a:spcPts val="0"/>
              </a:spcAft>
              <a:buClr>
                <a:schemeClr val="dk1"/>
              </a:buClr>
              <a:buSzPts val="4300"/>
              <a:buNone/>
              <a:defRPr sz="4300">
                <a:solidFill>
                  <a:schemeClr val="dk1"/>
                </a:solidFill>
              </a:defRPr>
            </a:lvl9pPr>
          </a:lstStyle>
          <a:p/>
        </p:txBody>
      </p:sp>
      <p:sp>
        <p:nvSpPr>
          <p:cNvPr id="124" name="Google Shape;124;g22f65f3a674_0_156"/>
          <p:cNvSpPr txBox="1"/>
          <p:nvPr>
            <p:ph idx="12" type="sldNum"/>
          </p:nvPr>
        </p:nvSpPr>
        <p:spPr>
          <a:xfrm>
            <a:off x="11296610" y="6217622"/>
            <a:ext cx="731700" cy="524700"/>
          </a:xfrm>
          <a:prstGeom prst="rect">
            <a:avLst/>
          </a:prstGeom>
          <a:noFill/>
        </p:spPr>
        <p:txBody>
          <a:bodyPr anchorCtr="0" anchor="ctr" bIns="121900" lIns="121900" spcFirstLastPara="1" rIns="121900" wrap="square" tIns="121900">
            <a:noAutofit/>
          </a:bodyPr>
          <a:lstStyle>
            <a:lvl1pPr lvl="0" algn="r">
              <a:lnSpc>
                <a:spcPct val="100000"/>
              </a:lnSpc>
              <a:spcAft>
                <a:spcPts val="0"/>
              </a:spcAft>
              <a:buNone/>
              <a:defRPr sz="1300">
                <a:solidFill>
                  <a:schemeClr val="dk1"/>
                </a:solidFill>
              </a:defRPr>
            </a:lvl1pPr>
            <a:lvl2pPr lvl="1" algn="r">
              <a:lnSpc>
                <a:spcPct val="100000"/>
              </a:lnSpc>
              <a:spcAft>
                <a:spcPts val="0"/>
              </a:spcAft>
              <a:buNone/>
              <a:defRPr sz="1300">
                <a:solidFill>
                  <a:schemeClr val="dk1"/>
                </a:solidFill>
              </a:defRPr>
            </a:lvl2pPr>
            <a:lvl3pPr lvl="2" algn="r">
              <a:lnSpc>
                <a:spcPct val="100000"/>
              </a:lnSpc>
              <a:spcAft>
                <a:spcPts val="0"/>
              </a:spcAft>
              <a:buNone/>
              <a:defRPr sz="1300">
                <a:solidFill>
                  <a:schemeClr val="dk1"/>
                </a:solidFill>
              </a:defRPr>
            </a:lvl3pPr>
            <a:lvl4pPr lvl="3" algn="r">
              <a:lnSpc>
                <a:spcPct val="100000"/>
              </a:lnSpc>
              <a:spcAft>
                <a:spcPts val="0"/>
              </a:spcAft>
              <a:buNone/>
              <a:defRPr sz="1300">
                <a:solidFill>
                  <a:schemeClr val="dk1"/>
                </a:solidFill>
              </a:defRPr>
            </a:lvl4pPr>
            <a:lvl5pPr lvl="4" algn="r">
              <a:lnSpc>
                <a:spcPct val="100000"/>
              </a:lnSpc>
              <a:spcAft>
                <a:spcPts val="0"/>
              </a:spcAft>
              <a:buNone/>
              <a:defRPr sz="1300">
                <a:solidFill>
                  <a:schemeClr val="dk1"/>
                </a:solidFill>
              </a:defRPr>
            </a:lvl5pPr>
            <a:lvl6pPr lvl="5" algn="r">
              <a:lnSpc>
                <a:spcPct val="100000"/>
              </a:lnSpc>
              <a:spcAft>
                <a:spcPts val="0"/>
              </a:spcAft>
              <a:buNone/>
              <a:defRPr sz="1300">
                <a:solidFill>
                  <a:schemeClr val="dk1"/>
                </a:solidFill>
              </a:defRPr>
            </a:lvl6pPr>
            <a:lvl7pPr lvl="6" algn="r">
              <a:lnSpc>
                <a:spcPct val="100000"/>
              </a:lnSpc>
              <a:spcAft>
                <a:spcPts val="0"/>
              </a:spcAft>
              <a:buNone/>
              <a:defRPr sz="1300">
                <a:solidFill>
                  <a:schemeClr val="dk1"/>
                </a:solidFill>
              </a:defRPr>
            </a:lvl7pPr>
            <a:lvl8pPr lvl="7" algn="r">
              <a:lnSpc>
                <a:spcPct val="100000"/>
              </a:lnSpc>
              <a:spcAft>
                <a:spcPts val="0"/>
              </a:spcAft>
              <a:buNone/>
              <a:defRPr sz="1300">
                <a:solidFill>
                  <a:schemeClr val="dk1"/>
                </a:solidFill>
              </a:defRPr>
            </a:lvl8pPr>
            <a:lvl9pPr lvl="8" algn="r">
              <a:lnSpc>
                <a:spcPct val="100000"/>
              </a:lnSpc>
              <a:spcAft>
                <a:spcPts val="0"/>
              </a:spcAft>
              <a:buNone/>
              <a:defRPr sz="1300">
                <a:solidFill>
                  <a:schemeClr val="dk1"/>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5">
  <p:cSld name="AUTOLAYOUT_7">
    <p:bg>
      <p:bgPr>
        <a:solidFill>
          <a:srgbClr val="FFFFFF"/>
        </a:solidFill>
      </p:bgPr>
    </p:bg>
    <p:spTree>
      <p:nvGrpSpPr>
        <p:cNvPr id="125" name="Shape 125"/>
        <p:cNvGrpSpPr/>
        <p:nvPr/>
      </p:nvGrpSpPr>
      <p:grpSpPr>
        <a:xfrm>
          <a:off x="0" y="0"/>
          <a:ext cx="0" cy="0"/>
          <a:chOff x="0" y="0"/>
          <a:chExt cx="0" cy="0"/>
        </a:xfrm>
      </p:grpSpPr>
      <p:sp>
        <p:nvSpPr>
          <p:cNvPr id="126" name="Google Shape;126;g22f65f3a674_0_284"/>
          <p:cNvSpPr/>
          <p:nvPr/>
        </p:nvSpPr>
        <p:spPr>
          <a:xfrm>
            <a:off x="0" y="0"/>
            <a:ext cx="12192000" cy="6858000"/>
          </a:xfrm>
          <a:prstGeom prst="rect">
            <a:avLst/>
          </a:prstGeom>
          <a:solidFill>
            <a:srgbClr val="FFFFFF"/>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grpSp>
        <p:nvGrpSpPr>
          <p:cNvPr id="127" name="Google Shape;127;g22f65f3a674_0_284"/>
          <p:cNvGrpSpPr/>
          <p:nvPr/>
        </p:nvGrpSpPr>
        <p:grpSpPr>
          <a:xfrm>
            <a:off x="6494199" y="2829008"/>
            <a:ext cx="5019791" cy="86000"/>
            <a:chOff x="595675" y="2820050"/>
            <a:chExt cx="7952774" cy="64502"/>
          </a:xfrm>
        </p:grpSpPr>
        <p:sp>
          <p:nvSpPr>
            <p:cNvPr id="128" name="Google Shape;128;g22f65f3a674_0_284"/>
            <p:cNvSpPr/>
            <p:nvPr/>
          </p:nvSpPr>
          <p:spPr>
            <a:xfrm>
              <a:off x="2186208" y="2820050"/>
              <a:ext cx="1620000" cy="64500"/>
            </a:xfrm>
            <a:prstGeom prst="rect">
              <a:avLst/>
            </a:prstGeom>
            <a:solidFill>
              <a:srgbClr val="D62828"/>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129" name="Google Shape;129;g22f65f3a674_0_284"/>
            <p:cNvSpPr/>
            <p:nvPr/>
          </p:nvSpPr>
          <p:spPr>
            <a:xfrm>
              <a:off x="3776784" y="2820050"/>
              <a:ext cx="1620000" cy="64500"/>
            </a:xfrm>
            <a:prstGeom prst="rect">
              <a:avLst/>
            </a:prstGeom>
            <a:solidFill>
              <a:srgbClr val="F77F00"/>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130" name="Google Shape;130;g22f65f3a674_0_284"/>
            <p:cNvSpPr/>
            <p:nvPr/>
          </p:nvSpPr>
          <p:spPr>
            <a:xfrm>
              <a:off x="5373056" y="2820052"/>
              <a:ext cx="1596300" cy="64500"/>
            </a:xfrm>
            <a:prstGeom prst="rect">
              <a:avLst/>
            </a:prstGeom>
            <a:solidFill>
              <a:srgbClr val="FCBF49"/>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131" name="Google Shape;131;g22f65f3a674_0_284"/>
            <p:cNvSpPr/>
            <p:nvPr/>
          </p:nvSpPr>
          <p:spPr>
            <a:xfrm>
              <a:off x="595675" y="2820050"/>
              <a:ext cx="1590600" cy="64500"/>
            </a:xfrm>
            <a:prstGeom prst="rect">
              <a:avLst/>
            </a:prstGeom>
            <a:solidFill>
              <a:srgbClr val="003049"/>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132" name="Google Shape;132;g22f65f3a674_0_284"/>
            <p:cNvSpPr/>
            <p:nvPr/>
          </p:nvSpPr>
          <p:spPr>
            <a:xfrm>
              <a:off x="6957849" y="2820050"/>
              <a:ext cx="1590600" cy="64500"/>
            </a:xfrm>
            <a:prstGeom prst="rect">
              <a:avLst/>
            </a:prstGeom>
            <a:solidFill>
              <a:srgbClr val="EAE2B7"/>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grpSp>
      <p:sp>
        <p:nvSpPr>
          <p:cNvPr id="133" name="Google Shape;133;g22f65f3a674_0_284"/>
          <p:cNvSpPr txBox="1"/>
          <p:nvPr>
            <p:ph type="title"/>
          </p:nvPr>
        </p:nvSpPr>
        <p:spPr>
          <a:xfrm>
            <a:off x="6362500" y="726700"/>
            <a:ext cx="5174400" cy="191760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None/>
              <a:defRPr sz="3200">
                <a:solidFill>
                  <a:srgbClr val="434343"/>
                </a:solidFill>
              </a:defRPr>
            </a:lvl1pPr>
            <a:lvl2pPr lvl="1" algn="l">
              <a:lnSpc>
                <a:spcPct val="100000"/>
              </a:lnSpc>
              <a:spcBef>
                <a:spcPts val="0"/>
              </a:spcBef>
              <a:spcAft>
                <a:spcPts val="0"/>
              </a:spcAft>
              <a:buNone/>
              <a:defRPr sz="3200">
                <a:solidFill>
                  <a:srgbClr val="434343"/>
                </a:solidFill>
              </a:defRPr>
            </a:lvl2pPr>
            <a:lvl3pPr lvl="2" algn="l">
              <a:lnSpc>
                <a:spcPct val="100000"/>
              </a:lnSpc>
              <a:spcBef>
                <a:spcPts val="0"/>
              </a:spcBef>
              <a:spcAft>
                <a:spcPts val="0"/>
              </a:spcAft>
              <a:buNone/>
              <a:defRPr sz="3200">
                <a:solidFill>
                  <a:srgbClr val="434343"/>
                </a:solidFill>
              </a:defRPr>
            </a:lvl3pPr>
            <a:lvl4pPr lvl="3" algn="l">
              <a:lnSpc>
                <a:spcPct val="100000"/>
              </a:lnSpc>
              <a:spcBef>
                <a:spcPts val="0"/>
              </a:spcBef>
              <a:spcAft>
                <a:spcPts val="0"/>
              </a:spcAft>
              <a:buNone/>
              <a:defRPr sz="3200">
                <a:solidFill>
                  <a:srgbClr val="434343"/>
                </a:solidFill>
              </a:defRPr>
            </a:lvl4pPr>
            <a:lvl5pPr lvl="4" algn="l">
              <a:lnSpc>
                <a:spcPct val="100000"/>
              </a:lnSpc>
              <a:spcBef>
                <a:spcPts val="0"/>
              </a:spcBef>
              <a:spcAft>
                <a:spcPts val="0"/>
              </a:spcAft>
              <a:buNone/>
              <a:defRPr sz="3200">
                <a:solidFill>
                  <a:srgbClr val="434343"/>
                </a:solidFill>
              </a:defRPr>
            </a:lvl5pPr>
            <a:lvl6pPr lvl="5" algn="l">
              <a:lnSpc>
                <a:spcPct val="100000"/>
              </a:lnSpc>
              <a:spcBef>
                <a:spcPts val="0"/>
              </a:spcBef>
              <a:spcAft>
                <a:spcPts val="0"/>
              </a:spcAft>
              <a:buNone/>
              <a:defRPr sz="3200">
                <a:solidFill>
                  <a:srgbClr val="434343"/>
                </a:solidFill>
              </a:defRPr>
            </a:lvl6pPr>
            <a:lvl7pPr lvl="6" algn="l">
              <a:lnSpc>
                <a:spcPct val="100000"/>
              </a:lnSpc>
              <a:spcBef>
                <a:spcPts val="0"/>
              </a:spcBef>
              <a:spcAft>
                <a:spcPts val="0"/>
              </a:spcAft>
              <a:buNone/>
              <a:defRPr sz="3200">
                <a:solidFill>
                  <a:srgbClr val="434343"/>
                </a:solidFill>
              </a:defRPr>
            </a:lvl7pPr>
            <a:lvl8pPr lvl="7" algn="l">
              <a:lnSpc>
                <a:spcPct val="100000"/>
              </a:lnSpc>
              <a:spcBef>
                <a:spcPts val="0"/>
              </a:spcBef>
              <a:spcAft>
                <a:spcPts val="0"/>
              </a:spcAft>
              <a:buNone/>
              <a:defRPr sz="3200">
                <a:solidFill>
                  <a:srgbClr val="434343"/>
                </a:solidFill>
              </a:defRPr>
            </a:lvl8pPr>
            <a:lvl9pPr lvl="8" algn="l">
              <a:lnSpc>
                <a:spcPct val="100000"/>
              </a:lnSpc>
              <a:spcBef>
                <a:spcPts val="0"/>
              </a:spcBef>
              <a:spcAft>
                <a:spcPts val="0"/>
              </a:spcAft>
              <a:buNone/>
              <a:defRPr sz="3200">
                <a:solidFill>
                  <a:srgbClr val="434343"/>
                </a:solidFill>
              </a:defRPr>
            </a:lvl9pPr>
          </a:lstStyle>
          <a:p/>
        </p:txBody>
      </p:sp>
      <p:sp>
        <p:nvSpPr>
          <p:cNvPr id="134" name="Google Shape;134;g22f65f3a674_0_284"/>
          <p:cNvSpPr txBox="1"/>
          <p:nvPr>
            <p:ph idx="1" type="body"/>
          </p:nvPr>
        </p:nvSpPr>
        <p:spPr>
          <a:xfrm>
            <a:off x="6362500" y="3099700"/>
            <a:ext cx="5174400" cy="3031500"/>
          </a:xfrm>
          <a:prstGeom prst="rect">
            <a:avLst/>
          </a:prstGeom>
          <a:noFill/>
          <a:ln>
            <a:noFill/>
          </a:ln>
        </p:spPr>
        <p:txBody>
          <a:bodyPr anchorCtr="0" anchor="t" bIns="45700" lIns="91425" spcFirstLastPara="1" rIns="91425" wrap="square" tIns="45700">
            <a:normAutofit/>
          </a:bodyPr>
          <a:lstStyle>
            <a:lvl1pPr indent="-349250" lvl="0" marL="457200" algn="l">
              <a:lnSpc>
                <a:spcPct val="115000"/>
              </a:lnSpc>
              <a:spcBef>
                <a:spcPts val="1000"/>
              </a:spcBef>
              <a:spcAft>
                <a:spcPts val="0"/>
              </a:spcAft>
              <a:buClr>
                <a:srgbClr val="434343"/>
              </a:buClr>
              <a:buSzPts val="1900"/>
              <a:buChar char="•"/>
              <a:defRPr sz="1900">
                <a:solidFill>
                  <a:srgbClr val="434343"/>
                </a:solidFill>
                <a:latin typeface="Arial"/>
                <a:ea typeface="Arial"/>
                <a:cs typeface="Arial"/>
                <a:sym typeface="Arial"/>
              </a:defRPr>
            </a:lvl1pPr>
            <a:lvl2pPr indent="-330200" lvl="1" marL="914400" algn="l">
              <a:lnSpc>
                <a:spcPct val="115000"/>
              </a:lnSpc>
              <a:spcBef>
                <a:spcPts val="2100"/>
              </a:spcBef>
              <a:spcAft>
                <a:spcPts val="0"/>
              </a:spcAft>
              <a:buClr>
                <a:srgbClr val="434343"/>
              </a:buClr>
              <a:buSzPts val="1600"/>
              <a:buChar char="•"/>
              <a:defRPr sz="1600">
                <a:solidFill>
                  <a:srgbClr val="434343"/>
                </a:solidFill>
              </a:defRPr>
            </a:lvl2pPr>
            <a:lvl3pPr indent="-330200" lvl="2" marL="1371600" algn="l">
              <a:lnSpc>
                <a:spcPct val="115000"/>
              </a:lnSpc>
              <a:spcBef>
                <a:spcPts val="2100"/>
              </a:spcBef>
              <a:spcAft>
                <a:spcPts val="0"/>
              </a:spcAft>
              <a:buClr>
                <a:srgbClr val="434343"/>
              </a:buClr>
              <a:buSzPts val="1600"/>
              <a:buChar char="•"/>
              <a:defRPr sz="1600">
                <a:solidFill>
                  <a:srgbClr val="434343"/>
                </a:solidFill>
              </a:defRPr>
            </a:lvl3pPr>
            <a:lvl4pPr indent="-330200" lvl="3" marL="1828800" algn="l">
              <a:lnSpc>
                <a:spcPct val="115000"/>
              </a:lnSpc>
              <a:spcBef>
                <a:spcPts val="2100"/>
              </a:spcBef>
              <a:spcAft>
                <a:spcPts val="0"/>
              </a:spcAft>
              <a:buClr>
                <a:srgbClr val="434343"/>
              </a:buClr>
              <a:buSzPts val="1600"/>
              <a:buChar char="•"/>
              <a:defRPr sz="1600">
                <a:solidFill>
                  <a:srgbClr val="434343"/>
                </a:solidFill>
              </a:defRPr>
            </a:lvl4pPr>
            <a:lvl5pPr indent="-330200" lvl="4" marL="2286000" algn="l">
              <a:lnSpc>
                <a:spcPct val="115000"/>
              </a:lnSpc>
              <a:spcBef>
                <a:spcPts val="2100"/>
              </a:spcBef>
              <a:spcAft>
                <a:spcPts val="0"/>
              </a:spcAft>
              <a:buClr>
                <a:srgbClr val="434343"/>
              </a:buClr>
              <a:buSzPts val="1600"/>
              <a:buChar char="•"/>
              <a:defRPr sz="1600">
                <a:solidFill>
                  <a:srgbClr val="434343"/>
                </a:solidFill>
              </a:defRPr>
            </a:lvl5pPr>
            <a:lvl6pPr indent="-330200" lvl="5" marL="2743200" algn="l">
              <a:lnSpc>
                <a:spcPct val="115000"/>
              </a:lnSpc>
              <a:spcBef>
                <a:spcPts val="2100"/>
              </a:spcBef>
              <a:spcAft>
                <a:spcPts val="0"/>
              </a:spcAft>
              <a:buClr>
                <a:srgbClr val="434343"/>
              </a:buClr>
              <a:buSzPts val="1600"/>
              <a:buChar char="•"/>
              <a:defRPr sz="1600">
                <a:solidFill>
                  <a:srgbClr val="434343"/>
                </a:solidFill>
              </a:defRPr>
            </a:lvl6pPr>
            <a:lvl7pPr indent="-330200" lvl="6" marL="3200400" algn="l">
              <a:lnSpc>
                <a:spcPct val="115000"/>
              </a:lnSpc>
              <a:spcBef>
                <a:spcPts val="2100"/>
              </a:spcBef>
              <a:spcAft>
                <a:spcPts val="0"/>
              </a:spcAft>
              <a:buClr>
                <a:srgbClr val="434343"/>
              </a:buClr>
              <a:buSzPts val="1600"/>
              <a:buChar char="•"/>
              <a:defRPr sz="1600">
                <a:solidFill>
                  <a:srgbClr val="434343"/>
                </a:solidFill>
              </a:defRPr>
            </a:lvl7pPr>
            <a:lvl8pPr indent="-330200" lvl="7" marL="3657600" algn="l">
              <a:lnSpc>
                <a:spcPct val="115000"/>
              </a:lnSpc>
              <a:spcBef>
                <a:spcPts val="2100"/>
              </a:spcBef>
              <a:spcAft>
                <a:spcPts val="0"/>
              </a:spcAft>
              <a:buClr>
                <a:srgbClr val="434343"/>
              </a:buClr>
              <a:buSzPts val="1600"/>
              <a:buChar char="•"/>
              <a:defRPr sz="1600">
                <a:solidFill>
                  <a:srgbClr val="434343"/>
                </a:solidFill>
              </a:defRPr>
            </a:lvl8pPr>
            <a:lvl9pPr indent="-330200" lvl="8" marL="4114800" algn="l">
              <a:lnSpc>
                <a:spcPct val="115000"/>
              </a:lnSpc>
              <a:spcBef>
                <a:spcPts val="2100"/>
              </a:spcBef>
              <a:spcAft>
                <a:spcPts val="2100"/>
              </a:spcAft>
              <a:buClr>
                <a:srgbClr val="434343"/>
              </a:buClr>
              <a:buSzPts val="1600"/>
              <a:buChar char="•"/>
              <a:defRPr sz="1600">
                <a:solidFill>
                  <a:srgbClr val="434343"/>
                </a:solidFill>
              </a:defRPr>
            </a:lvl9pPr>
          </a:lstStyle>
          <a:p/>
        </p:txBody>
      </p:sp>
      <p:sp>
        <p:nvSpPr>
          <p:cNvPr id="135" name="Google Shape;135;g22f65f3a674_0_284"/>
          <p:cNvSpPr txBox="1"/>
          <p:nvPr>
            <p:ph idx="12" type="sldNum"/>
          </p:nvPr>
        </p:nvSpPr>
        <p:spPr>
          <a:xfrm>
            <a:off x="11296610" y="6217622"/>
            <a:ext cx="731700" cy="524700"/>
          </a:xfrm>
          <a:prstGeom prst="rect">
            <a:avLst/>
          </a:prstGeom>
          <a:noFill/>
        </p:spPr>
        <p:txBody>
          <a:bodyPr anchorCtr="0" anchor="ctr" bIns="121900" lIns="121900" spcFirstLastPara="1" rIns="121900" wrap="square" tIns="121900">
            <a:noAutofit/>
          </a:bodyPr>
          <a:lstStyle>
            <a:lvl1pPr lvl="0" algn="r">
              <a:lnSpc>
                <a:spcPct val="100000"/>
              </a:lnSpc>
              <a:spcAft>
                <a:spcPts val="0"/>
              </a:spcAft>
              <a:buNone/>
              <a:defRPr sz="1300">
                <a:solidFill>
                  <a:srgbClr val="616161"/>
                </a:solidFill>
              </a:defRPr>
            </a:lvl1pPr>
            <a:lvl2pPr lvl="1" algn="r">
              <a:lnSpc>
                <a:spcPct val="100000"/>
              </a:lnSpc>
              <a:spcAft>
                <a:spcPts val="0"/>
              </a:spcAft>
              <a:buNone/>
              <a:defRPr sz="1300">
                <a:solidFill>
                  <a:srgbClr val="616161"/>
                </a:solidFill>
              </a:defRPr>
            </a:lvl2pPr>
            <a:lvl3pPr lvl="2" algn="r">
              <a:lnSpc>
                <a:spcPct val="100000"/>
              </a:lnSpc>
              <a:spcAft>
                <a:spcPts val="0"/>
              </a:spcAft>
              <a:buNone/>
              <a:defRPr sz="1300">
                <a:solidFill>
                  <a:srgbClr val="616161"/>
                </a:solidFill>
              </a:defRPr>
            </a:lvl3pPr>
            <a:lvl4pPr lvl="3" algn="r">
              <a:lnSpc>
                <a:spcPct val="100000"/>
              </a:lnSpc>
              <a:spcAft>
                <a:spcPts val="0"/>
              </a:spcAft>
              <a:buNone/>
              <a:defRPr sz="1300">
                <a:solidFill>
                  <a:srgbClr val="616161"/>
                </a:solidFill>
              </a:defRPr>
            </a:lvl4pPr>
            <a:lvl5pPr lvl="4" algn="r">
              <a:lnSpc>
                <a:spcPct val="100000"/>
              </a:lnSpc>
              <a:spcAft>
                <a:spcPts val="0"/>
              </a:spcAft>
              <a:buNone/>
              <a:defRPr sz="1300">
                <a:solidFill>
                  <a:srgbClr val="616161"/>
                </a:solidFill>
              </a:defRPr>
            </a:lvl5pPr>
            <a:lvl6pPr lvl="5" algn="r">
              <a:lnSpc>
                <a:spcPct val="100000"/>
              </a:lnSpc>
              <a:spcAft>
                <a:spcPts val="0"/>
              </a:spcAft>
              <a:buNone/>
              <a:defRPr sz="1300">
                <a:solidFill>
                  <a:srgbClr val="616161"/>
                </a:solidFill>
              </a:defRPr>
            </a:lvl6pPr>
            <a:lvl7pPr lvl="6" algn="r">
              <a:lnSpc>
                <a:spcPct val="100000"/>
              </a:lnSpc>
              <a:spcAft>
                <a:spcPts val="0"/>
              </a:spcAft>
              <a:buNone/>
              <a:defRPr sz="1300">
                <a:solidFill>
                  <a:srgbClr val="616161"/>
                </a:solidFill>
              </a:defRPr>
            </a:lvl7pPr>
            <a:lvl8pPr lvl="7" algn="r">
              <a:lnSpc>
                <a:spcPct val="100000"/>
              </a:lnSpc>
              <a:spcAft>
                <a:spcPts val="0"/>
              </a:spcAft>
              <a:buNone/>
              <a:defRPr sz="1300">
                <a:solidFill>
                  <a:srgbClr val="616161"/>
                </a:solidFill>
              </a:defRPr>
            </a:lvl8pPr>
            <a:lvl9pPr lvl="8" algn="r">
              <a:lnSpc>
                <a:spcPct val="100000"/>
              </a:lnSpc>
              <a:spcAft>
                <a:spcPts val="0"/>
              </a:spcAft>
              <a:buNone/>
              <a:defRPr sz="1300">
                <a:solidFill>
                  <a:srgbClr val="616161"/>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gray graphic empty background">
  <p:cSld name="maroon background, main logo corner">
    <p:bg>
      <p:bgPr>
        <a:solidFill>
          <a:schemeClr val="dk1"/>
        </a:solidFill>
      </p:bgPr>
    </p:bg>
    <p:spTree>
      <p:nvGrpSpPr>
        <p:cNvPr id="14" name="Shape 14"/>
        <p:cNvGrpSpPr/>
        <p:nvPr/>
      </p:nvGrpSpPr>
      <p:grpSpPr>
        <a:xfrm>
          <a:off x="0" y="0"/>
          <a:ext cx="0" cy="0"/>
          <a:chOff x="0" y="0"/>
          <a:chExt cx="0" cy="0"/>
        </a:xfrm>
      </p:grpSpPr>
      <p:pic>
        <p:nvPicPr>
          <p:cNvPr id="15" name="Google Shape;15;p50"/>
          <p:cNvPicPr preferRelativeResize="0"/>
          <p:nvPr/>
        </p:nvPicPr>
        <p:blipFill rotWithShape="1">
          <a:blip r:embed="rId2">
            <a:alphaModFix/>
          </a:blip>
          <a:srcRect b="0" l="0" r="0" t="0"/>
          <a:stretch/>
        </p:blipFill>
        <p:spPr>
          <a:xfrm>
            <a:off x="236623" y="6278880"/>
            <a:ext cx="1719412" cy="324778"/>
          </a:xfrm>
          <a:prstGeom prst="rect">
            <a:avLst/>
          </a:prstGeom>
          <a:noFill/>
          <a:ln>
            <a:noFill/>
          </a:ln>
        </p:spPr>
      </p:pic>
      <p:sp>
        <p:nvSpPr>
          <p:cNvPr id="16" name="Google Shape;16;p50"/>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7">
  <p:cSld name="AUTOLAYOUT_11">
    <p:bg>
      <p:bgPr>
        <a:solidFill>
          <a:srgbClr val="FFFFFF"/>
        </a:solidFill>
      </p:bgPr>
    </p:bg>
    <p:spTree>
      <p:nvGrpSpPr>
        <p:cNvPr id="136" name="Shape 136"/>
        <p:cNvGrpSpPr/>
        <p:nvPr/>
      </p:nvGrpSpPr>
      <p:grpSpPr>
        <a:xfrm>
          <a:off x="0" y="0"/>
          <a:ext cx="0" cy="0"/>
          <a:chOff x="0" y="0"/>
          <a:chExt cx="0" cy="0"/>
        </a:xfrm>
      </p:grpSpPr>
      <p:sp>
        <p:nvSpPr>
          <p:cNvPr id="137" name="Google Shape;137;g22f65f3a674_0_2010"/>
          <p:cNvSpPr/>
          <p:nvPr/>
        </p:nvSpPr>
        <p:spPr>
          <a:xfrm>
            <a:off x="0" y="0"/>
            <a:ext cx="12192000" cy="6858000"/>
          </a:xfrm>
          <a:prstGeom prst="rect">
            <a:avLst/>
          </a:prstGeom>
          <a:solidFill>
            <a:schemeClr val="lt1"/>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138" name="Google Shape;138;g22f65f3a674_0_2010"/>
          <p:cNvSpPr/>
          <p:nvPr/>
        </p:nvSpPr>
        <p:spPr>
          <a:xfrm>
            <a:off x="3607733" y="0"/>
            <a:ext cx="8584500" cy="6858000"/>
          </a:xfrm>
          <a:prstGeom prst="rect">
            <a:avLst/>
          </a:prstGeom>
          <a:solidFill>
            <a:srgbClr val="FFFFFF"/>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139" name="Google Shape;139;g22f65f3a674_0_2010"/>
          <p:cNvSpPr txBox="1"/>
          <p:nvPr>
            <p:ph type="title"/>
          </p:nvPr>
        </p:nvSpPr>
        <p:spPr>
          <a:xfrm>
            <a:off x="406400" y="946667"/>
            <a:ext cx="2786400" cy="101190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400"/>
              <a:buNone/>
              <a:defRPr b="1" sz="2400">
                <a:solidFill>
                  <a:schemeClr val="dk1"/>
                </a:solidFill>
              </a:defRPr>
            </a:lvl1pPr>
            <a:lvl2pPr lvl="1" algn="l">
              <a:lnSpc>
                <a:spcPct val="100000"/>
              </a:lnSpc>
              <a:spcBef>
                <a:spcPts val="0"/>
              </a:spcBef>
              <a:spcAft>
                <a:spcPts val="0"/>
              </a:spcAft>
              <a:buClr>
                <a:schemeClr val="dk1"/>
              </a:buClr>
              <a:buSzPts val="2400"/>
              <a:buNone/>
              <a:defRPr b="1" sz="2400">
                <a:solidFill>
                  <a:schemeClr val="dk1"/>
                </a:solidFill>
              </a:defRPr>
            </a:lvl2pPr>
            <a:lvl3pPr lvl="2" algn="l">
              <a:lnSpc>
                <a:spcPct val="100000"/>
              </a:lnSpc>
              <a:spcBef>
                <a:spcPts val="0"/>
              </a:spcBef>
              <a:spcAft>
                <a:spcPts val="0"/>
              </a:spcAft>
              <a:buClr>
                <a:schemeClr val="dk1"/>
              </a:buClr>
              <a:buSzPts val="2400"/>
              <a:buNone/>
              <a:defRPr b="1" sz="2400">
                <a:solidFill>
                  <a:schemeClr val="dk1"/>
                </a:solidFill>
              </a:defRPr>
            </a:lvl3pPr>
            <a:lvl4pPr lvl="3" algn="l">
              <a:lnSpc>
                <a:spcPct val="100000"/>
              </a:lnSpc>
              <a:spcBef>
                <a:spcPts val="0"/>
              </a:spcBef>
              <a:spcAft>
                <a:spcPts val="0"/>
              </a:spcAft>
              <a:buClr>
                <a:schemeClr val="dk1"/>
              </a:buClr>
              <a:buSzPts val="2400"/>
              <a:buNone/>
              <a:defRPr b="1" sz="2400">
                <a:solidFill>
                  <a:schemeClr val="dk1"/>
                </a:solidFill>
              </a:defRPr>
            </a:lvl4pPr>
            <a:lvl5pPr lvl="4" algn="l">
              <a:lnSpc>
                <a:spcPct val="100000"/>
              </a:lnSpc>
              <a:spcBef>
                <a:spcPts val="0"/>
              </a:spcBef>
              <a:spcAft>
                <a:spcPts val="0"/>
              </a:spcAft>
              <a:buClr>
                <a:schemeClr val="dk1"/>
              </a:buClr>
              <a:buSzPts val="2400"/>
              <a:buNone/>
              <a:defRPr b="1" sz="2400">
                <a:solidFill>
                  <a:schemeClr val="dk1"/>
                </a:solidFill>
              </a:defRPr>
            </a:lvl5pPr>
            <a:lvl6pPr lvl="5" algn="l">
              <a:lnSpc>
                <a:spcPct val="100000"/>
              </a:lnSpc>
              <a:spcBef>
                <a:spcPts val="0"/>
              </a:spcBef>
              <a:spcAft>
                <a:spcPts val="0"/>
              </a:spcAft>
              <a:buClr>
                <a:schemeClr val="dk1"/>
              </a:buClr>
              <a:buSzPts val="2400"/>
              <a:buNone/>
              <a:defRPr b="1" sz="2400">
                <a:solidFill>
                  <a:schemeClr val="dk1"/>
                </a:solidFill>
              </a:defRPr>
            </a:lvl6pPr>
            <a:lvl7pPr lvl="6" algn="l">
              <a:lnSpc>
                <a:spcPct val="100000"/>
              </a:lnSpc>
              <a:spcBef>
                <a:spcPts val="0"/>
              </a:spcBef>
              <a:spcAft>
                <a:spcPts val="0"/>
              </a:spcAft>
              <a:buClr>
                <a:schemeClr val="dk1"/>
              </a:buClr>
              <a:buSzPts val="2400"/>
              <a:buNone/>
              <a:defRPr b="1" sz="2400">
                <a:solidFill>
                  <a:schemeClr val="dk1"/>
                </a:solidFill>
              </a:defRPr>
            </a:lvl7pPr>
            <a:lvl8pPr lvl="7" algn="l">
              <a:lnSpc>
                <a:spcPct val="100000"/>
              </a:lnSpc>
              <a:spcBef>
                <a:spcPts val="0"/>
              </a:spcBef>
              <a:spcAft>
                <a:spcPts val="0"/>
              </a:spcAft>
              <a:buClr>
                <a:schemeClr val="dk1"/>
              </a:buClr>
              <a:buSzPts val="2400"/>
              <a:buNone/>
              <a:defRPr b="1" sz="2400">
                <a:solidFill>
                  <a:schemeClr val="dk1"/>
                </a:solidFill>
              </a:defRPr>
            </a:lvl8pPr>
            <a:lvl9pPr lvl="8" algn="l">
              <a:lnSpc>
                <a:spcPct val="100000"/>
              </a:lnSpc>
              <a:spcBef>
                <a:spcPts val="0"/>
              </a:spcBef>
              <a:spcAft>
                <a:spcPts val="0"/>
              </a:spcAft>
              <a:buClr>
                <a:schemeClr val="dk1"/>
              </a:buClr>
              <a:buSzPts val="2400"/>
              <a:buNone/>
              <a:defRPr b="1" sz="2400">
                <a:solidFill>
                  <a:schemeClr val="dk1"/>
                </a:solidFill>
              </a:defRPr>
            </a:lvl9pPr>
          </a:lstStyle>
          <a:p/>
        </p:txBody>
      </p:sp>
      <p:sp>
        <p:nvSpPr>
          <p:cNvPr id="140" name="Google Shape;140;g22f65f3a674_0_2010"/>
          <p:cNvSpPr txBox="1"/>
          <p:nvPr>
            <p:ph idx="1" type="body"/>
          </p:nvPr>
        </p:nvSpPr>
        <p:spPr>
          <a:xfrm>
            <a:off x="406400" y="2072200"/>
            <a:ext cx="2786400" cy="4413900"/>
          </a:xfrm>
          <a:prstGeom prst="rect">
            <a:avLst/>
          </a:prstGeom>
          <a:noFill/>
        </p:spPr>
        <p:txBody>
          <a:bodyPr anchorCtr="0" anchor="t" bIns="45700" lIns="91425" spcFirstLastPara="1" rIns="91425" wrap="square" tIns="45700">
            <a:normAutofit/>
          </a:bodyPr>
          <a:lstStyle>
            <a:lvl1pPr indent="-349250" lvl="0" marL="457200" algn="l">
              <a:lnSpc>
                <a:spcPct val="115000"/>
              </a:lnSpc>
              <a:spcBef>
                <a:spcPts val="1000"/>
              </a:spcBef>
              <a:spcAft>
                <a:spcPts val="0"/>
              </a:spcAft>
              <a:buClr>
                <a:schemeClr val="dk2"/>
              </a:buClr>
              <a:buSzPts val="1900"/>
              <a:buChar char="•"/>
              <a:defRPr sz="1900">
                <a:solidFill>
                  <a:schemeClr val="dk2"/>
                </a:solidFill>
              </a:defRPr>
            </a:lvl1pPr>
            <a:lvl2pPr indent="-330200" lvl="1" marL="914400" algn="l">
              <a:lnSpc>
                <a:spcPct val="115000"/>
              </a:lnSpc>
              <a:spcBef>
                <a:spcPts val="2100"/>
              </a:spcBef>
              <a:spcAft>
                <a:spcPts val="0"/>
              </a:spcAft>
              <a:buClr>
                <a:schemeClr val="dk2"/>
              </a:buClr>
              <a:buSzPts val="1600"/>
              <a:buChar char="•"/>
              <a:defRPr sz="1600">
                <a:solidFill>
                  <a:schemeClr val="dk2"/>
                </a:solidFill>
              </a:defRPr>
            </a:lvl2pPr>
            <a:lvl3pPr indent="-330200" lvl="2" marL="1371600" algn="l">
              <a:lnSpc>
                <a:spcPct val="115000"/>
              </a:lnSpc>
              <a:spcBef>
                <a:spcPts val="2100"/>
              </a:spcBef>
              <a:spcAft>
                <a:spcPts val="0"/>
              </a:spcAft>
              <a:buClr>
                <a:schemeClr val="dk2"/>
              </a:buClr>
              <a:buSzPts val="1600"/>
              <a:buChar char="•"/>
              <a:defRPr sz="1600">
                <a:solidFill>
                  <a:schemeClr val="dk2"/>
                </a:solidFill>
              </a:defRPr>
            </a:lvl3pPr>
            <a:lvl4pPr indent="-330200" lvl="3" marL="1828800" algn="l">
              <a:lnSpc>
                <a:spcPct val="115000"/>
              </a:lnSpc>
              <a:spcBef>
                <a:spcPts val="2100"/>
              </a:spcBef>
              <a:spcAft>
                <a:spcPts val="0"/>
              </a:spcAft>
              <a:buClr>
                <a:schemeClr val="dk2"/>
              </a:buClr>
              <a:buSzPts val="1600"/>
              <a:buChar char="•"/>
              <a:defRPr sz="1600">
                <a:solidFill>
                  <a:schemeClr val="dk2"/>
                </a:solidFill>
              </a:defRPr>
            </a:lvl4pPr>
            <a:lvl5pPr indent="-330200" lvl="4" marL="2286000" algn="l">
              <a:lnSpc>
                <a:spcPct val="115000"/>
              </a:lnSpc>
              <a:spcBef>
                <a:spcPts val="2100"/>
              </a:spcBef>
              <a:spcAft>
                <a:spcPts val="0"/>
              </a:spcAft>
              <a:buClr>
                <a:schemeClr val="dk2"/>
              </a:buClr>
              <a:buSzPts val="1600"/>
              <a:buChar char="•"/>
              <a:defRPr sz="1600">
                <a:solidFill>
                  <a:schemeClr val="dk2"/>
                </a:solidFill>
              </a:defRPr>
            </a:lvl5pPr>
            <a:lvl6pPr indent="-330200" lvl="5" marL="2743200" algn="l">
              <a:lnSpc>
                <a:spcPct val="115000"/>
              </a:lnSpc>
              <a:spcBef>
                <a:spcPts val="2100"/>
              </a:spcBef>
              <a:spcAft>
                <a:spcPts val="0"/>
              </a:spcAft>
              <a:buClr>
                <a:schemeClr val="dk2"/>
              </a:buClr>
              <a:buSzPts val="1600"/>
              <a:buChar char="•"/>
              <a:defRPr sz="1600">
                <a:solidFill>
                  <a:schemeClr val="dk2"/>
                </a:solidFill>
              </a:defRPr>
            </a:lvl6pPr>
            <a:lvl7pPr indent="-330200" lvl="6" marL="3200400" algn="l">
              <a:lnSpc>
                <a:spcPct val="115000"/>
              </a:lnSpc>
              <a:spcBef>
                <a:spcPts val="2100"/>
              </a:spcBef>
              <a:spcAft>
                <a:spcPts val="0"/>
              </a:spcAft>
              <a:buClr>
                <a:schemeClr val="dk2"/>
              </a:buClr>
              <a:buSzPts val="1600"/>
              <a:buChar char="•"/>
              <a:defRPr sz="1600">
                <a:solidFill>
                  <a:schemeClr val="dk2"/>
                </a:solidFill>
              </a:defRPr>
            </a:lvl7pPr>
            <a:lvl8pPr indent="-330200" lvl="7" marL="3657600" algn="l">
              <a:lnSpc>
                <a:spcPct val="115000"/>
              </a:lnSpc>
              <a:spcBef>
                <a:spcPts val="2100"/>
              </a:spcBef>
              <a:spcAft>
                <a:spcPts val="0"/>
              </a:spcAft>
              <a:buClr>
                <a:schemeClr val="dk2"/>
              </a:buClr>
              <a:buSzPts val="1600"/>
              <a:buChar char="•"/>
              <a:defRPr sz="1600">
                <a:solidFill>
                  <a:schemeClr val="dk2"/>
                </a:solidFill>
              </a:defRPr>
            </a:lvl8pPr>
            <a:lvl9pPr indent="-330200" lvl="8" marL="4114800" algn="l">
              <a:lnSpc>
                <a:spcPct val="115000"/>
              </a:lnSpc>
              <a:spcBef>
                <a:spcPts val="2100"/>
              </a:spcBef>
              <a:spcAft>
                <a:spcPts val="2100"/>
              </a:spcAft>
              <a:buClr>
                <a:schemeClr val="dk2"/>
              </a:buClr>
              <a:buSzPts val="1600"/>
              <a:buChar char="•"/>
              <a:defRPr sz="1600">
                <a:solidFill>
                  <a:schemeClr val="dk2"/>
                </a:solidFill>
              </a:defRPr>
            </a:lvl9pPr>
          </a:lstStyle>
          <a:p/>
        </p:txBody>
      </p:sp>
      <p:sp>
        <p:nvSpPr>
          <p:cNvPr id="141" name="Google Shape;141;g22f65f3a674_0_2010"/>
          <p:cNvSpPr txBox="1"/>
          <p:nvPr>
            <p:ph idx="12" type="sldNum"/>
          </p:nvPr>
        </p:nvSpPr>
        <p:spPr>
          <a:xfrm>
            <a:off x="11296610" y="6217622"/>
            <a:ext cx="731700" cy="524700"/>
          </a:xfrm>
          <a:prstGeom prst="rect">
            <a:avLst/>
          </a:prstGeom>
          <a:noFill/>
        </p:spPr>
        <p:txBody>
          <a:bodyPr anchorCtr="0" anchor="ctr" bIns="91425" lIns="91425" spcFirstLastPara="1" rIns="91425" wrap="square" tIns="91425">
            <a:noAutofit/>
          </a:bodyPr>
          <a:lstStyle>
            <a:lvl1pPr lvl="0" algn="r">
              <a:lnSpc>
                <a:spcPct val="100000"/>
              </a:lnSpc>
              <a:spcAft>
                <a:spcPts val="0"/>
              </a:spcAft>
              <a:buNone/>
              <a:defRPr sz="1300">
                <a:solidFill>
                  <a:schemeClr val="dk2"/>
                </a:solidFill>
              </a:defRPr>
            </a:lvl1pPr>
            <a:lvl2pPr lvl="1" algn="r">
              <a:lnSpc>
                <a:spcPct val="100000"/>
              </a:lnSpc>
              <a:spcAft>
                <a:spcPts val="0"/>
              </a:spcAft>
              <a:buNone/>
              <a:defRPr sz="1300">
                <a:solidFill>
                  <a:schemeClr val="dk2"/>
                </a:solidFill>
              </a:defRPr>
            </a:lvl2pPr>
            <a:lvl3pPr lvl="2" algn="r">
              <a:lnSpc>
                <a:spcPct val="100000"/>
              </a:lnSpc>
              <a:spcAft>
                <a:spcPts val="0"/>
              </a:spcAft>
              <a:buNone/>
              <a:defRPr sz="1300">
                <a:solidFill>
                  <a:schemeClr val="dk2"/>
                </a:solidFill>
              </a:defRPr>
            </a:lvl3pPr>
            <a:lvl4pPr lvl="3" algn="r">
              <a:lnSpc>
                <a:spcPct val="100000"/>
              </a:lnSpc>
              <a:spcAft>
                <a:spcPts val="0"/>
              </a:spcAft>
              <a:buNone/>
              <a:defRPr sz="1300">
                <a:solidFill>
                  <a:schemeClr val="dk2"/>
                </a:solidFill>
              </a:defRPr>
            </a:lvl4pPr>
            <a:lvl5pPr lvl="4" algn="r">
              <a:lnSpc>
                <a:spcPct val="100000"/>
              </a:lnSpc>
              <a:spcAft>
                <a:spcPts val="0"/>
              </a:spcAft>
              <a:buNone/>
              <a:defRPr sz="1300">
                <a:solidFill>
                  <a:schemeClr val="dk2"/>
                </a:solidFill>
              </a:defRPr>
            </a:lvl5pPr>
            <a:lvl6pPr lvl="5" algn="r">
              <a:lnSpc>
                <a:spcPct val="100000"/>
              </a:lnSpc>
              <a:spcAft>
                <a:spcPts val="0"/>
              </a:spcAft>
              <a:buNone/>
              <a:defRPr sz="1300">
                <a:solidFill>
                  <a:schemeClr val="dk2"/>
                </a:solidFill>
              </a:defRPr>
            </a:lvl6pPr>
            <a:lvl7pPr lvl="6" algn="r">
              <a:lnSpc>
                <a:spcPct val="100000"/>
              </a:lnSpc>
              <a:spcAft>
                <a:spcPts val="0"/>
              </a:spcAft>
              <a:buNone/>
              <a:defRPr sz="1300">
                <a:solidFill>
                  <a:schemeClr val="dk2"/>
                </a:solidFill>
              </a:defRPr>
            </a:lvl7pPr>
            <a:lvl8pPr lvl="7" algn="r">
              <a:lnSpc>
                <a:spcPct val="100000"/>
              </a:lnSpc>
              <a:spcAft>
                <a:spcPts val="0"/>
              </a:spcAft>
              <a:buNone/>
              <a:defRPr sz="1300">
                <a:solidFill>
                  <a:schemeClr val="dk2"/>
                </a:solidFill>
              </a:defRPr>
            </a:lvl8pPr>
            <a:lvl9pPr lvl="8" algn="r">
              <a:lnSpc>
                <a:spcPct val="100000"/>
              </a:lnSpc>
              <a:spcAft>
                <a:spcPts val="0"/>
              </a:spcAft>
              <a:buNone/>
              <a:defRPr sz="1300">
                <a:solidFill>
                  <a:schemeClr val="dk2"/>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pty background">
  <p:cSld name="white corner logo, maroon corner">
    <p:bg>
      <p:bgPr>
        <a:solidFill>
          <a:srgbClr val="FFFFFF"/>
        </a:solidFill>
      </p:bgPr>
    </p:bg>
    <p:spTree>
      <p:nvGrpSpPr>
        <p:cNvPr id="21" name="Shape 21"/>
        <p:cNvGrpSpPr/>
        <p:nvPr/>
      </p:nvGrpSpPr>
      <p:grpSpPr>
        <a:xfrm>
          <a:off x="0" y="0"/>
          <a:ext cx="0" cy="0"/>
          <a:chOff x="0" y="0"/>
          <a:chExt cx="0" cy="0"/>
        </a:xfrm>
      </p:grpSpPr>
      <p:sp>
        <p:nvSpPr>
          <p:cNvPr id="22" name="Google Shape;22;p49"/>
          <p:cNvSpPr/>
          <p:nvPr/>
        </p:nvSpPr>
        <p:spPr>
          <a:xfrm>
            <a:off x="-15607" y="-643262"/>
            <a:ext cx="12223214" cy="8144524"/>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chemeClr val="accent1"/>
              </a:solidFill>
              <a:latin typeface="Arial"/>
              <a:ea typeface="Arial"/>
              <a:cs typeface="Arial"/>
              <a:sym typeface="Arial"/>
            </a:endParaRPr>
          </a:p>
        </p:txBody>
      </p:sp>
      <p:sp>
        <p:nvSpPr>
          <p:cNvPr id="23" name="Google Shape;23;p49"/>
          <p:cNvSpPr txBox="1"/>
          <p:nvPr>
            <p:ph type="title"/>
          </p:nvPr>
        </p:nvSpPr>
        <p:spPr>
          <a:xfrm>
            <a:off x="838200" y="2620451"/>
            <a:ext cx="10515600" cy="154004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002060"/>
              </a:buClr>
              <a:buSzPts val="3500"/>
              <a:buFont typeface="Arial"/>
              <a:buNone/>
              <a:defRPr>
                <a:solidFill>
                  <a:srgbClr val="002060"/>
                </a:solidFill>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
        <p:nvSpPr>
          <p:cNvPr id="24" name="Google Shape;24;p49"/>
          <p:cNvSpPr/>
          <p:nvPr/>
        </p:nvSpPr>
        <p:spPr>
          <a:xfrm>
            <a:off x="9254059" y="-6100"/>
            <a:ext cx="2940214" cy="875893"/>
          </a:xfrm>
          <a:prstGeom prst="rect">
            <a:avLst/>
          </a:prstGeom>
          <a:solidFill>
            <a:schemeClr val="dk1"/>
          </a:solidFill>
          <a:ln cap="flat" cmpd="sng" w="12700">
            <a:solidFill>
              <a:schemeClr val="accent1"/>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chemeClr val="accent1"/>
              </a:solidFill>
              <a:latin typeface="Arial"/>
              <a:ea typeface="Arial"/>
              <a:cs typeface="Arial"/>
              <a:sym typeface="Arial"/>
            </a:endParaRPr>
          </a:p>
        </p:txBody>
      </p:sp>
      <p:pic>
        <p:nvPicPr>
          <p:cNvPr id="25" name="Google Shape;25;p49"/>
          <p:cNvPicPr preferRelativeResize="0"/>
          <p:nvPr/>
        </p:nvPicPr>
        <p:blipFill rotWithShape="1">
          <a:blip r:embed="rId2">
            <a:alphaModFix/>
          </a:blip>
          <a:srcRect b="0" l="0" r="0" t="0"/>
          <a:stretch/>
        </p:blipFill>
        <p:spPr>
          <a:xfrm>
            <a:off x="9628836" y="257770"/>
            <a:ext cx="2053002" cy="387789"/>
          </a:xfrm>
          <a:prstGeom prst="rect">
            <a:avLst/>
          </a:prstGeom>
          <a:noFill/>
          <a:ln>
            <a:noFill/>
          </a:ln>
        </p:spPr>
      </p:pic>
      <p:sp>
        <p:nvSpPr>
          <p:cNvPr id="26" name="Google Shape;26;p49"/>
          <p:cNvSpPr txBox="1"/>
          <p:nvPr>
            <p:ph idx="1" type="body"/>
          </p:nvPr>
        </p:nvSpPr>
        <p:spPr>
          <a:xfrm>
            <a:off x="960438" y="4491038"/>
            <a:ext cx="5661025" cy="54451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27" name="Google Shape;27;p49"/>
          <p:cNvSpPr txBox="1"/>
          <p:nvPr>
            <p:ph idx="2" type="body"/>
          </p:nvPr>
        </p:nvSpPr>
        <p:spPr>
          <a:xfrm>
            <a:off x="960438" y="5208588"/>
            <a:ext cx="5661025" cy="54451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28" name="Google Shape;28;p49"/>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lvl1pPr lvl="0">
              <a:buNone/>
              <a:defRPr>
                <a:latin typeface="Arial"/>
                <a:ea typeface="Arial"/>
                <a:cs typeface="Arial"/>
                <a:sym typeface="Arial"/>
              </a:defRPr>
            </a:lvl1pPr>
            <a:lvl2pPr lvl="1">
              <a:buNone/>
              <a:defRPr>
                <a:latin typeface="Arial"/>
                <a:ea typeface="Arial"/>
                <a:cs typeface="Arial"/>
                <a:sym typeface="Arial"/>
              </a:defRPr>
            </a:lvl2pPr>
            <a:lvl3pPr lvl="2">
              <a:buNone/>
              <a:defRPr>
                <a:latin typeface="Arial"/>
                <a:ea typeface="Arial"/>
                <a:cs typeface="Arial"/>
                <a:sym typeface="Arial"/>
              </a:defRPr>
            </a:lvl3pPr>
            <a:lvl4pPr lvl="3">
              <a:buNone/>
              <a:defRPr>
                <a:latin typeface="Arial"/>
                <a:ea typeface="Arial"/>
                <a:cs typeface="Arial"/>
                <a:sym typeface="Arial"/>
              </a:defRPr>
            </a:lvl4pPr>
            <a:lvl5pPr lvl="4">
              <a:buNone/>
              <a:defRPr>
                <a:latin typeface="Arial"/>
                <a:ea typeface="Arial"/>
                <a:cs typeface="Arial"/>
                <a:sym typeface="Arial"/>
              </a:defRPr>
            </a:lvl5pPr>
            <a:lvl6pPr lvl="5">
              <a:buNone/>
              <a:defRPr>
                <a:latin typeface="Arial"/>
                <a:ea typeface="Arial"/>
                <a:cs typeface="Arial"/>
                <a:sym typeface="Arial"/>
              </a:defRPr>
            </a:lvl6pPr>
            <a:lvl7pPr lvl="6">
              <a:buNone/>
              <a:defRPr>
                <a:latin typeface="Arial"/>
                <a:ea typeface="Arial"/>
                <a:cs typeface="Arial"/>
                <a:sym typeface="Arial"/>
              </a:defRPr>
            </a:lvl7pPr>
            <a:lvl8pPr lvl="7">
              <a:buNone/>
              <a:defRPr>
                <a:latin typeface="Arial"/>
                <a:ea typeface="Arial"/>
                <a:cs typeface="Arial"/>
                <a:sym typeface="Arial"/>
              </a:defRPr>
            </a:lvl8pPr>
            <a:lvl9pPr lvl="8">
              <a:buNone/>
              <a:defRPr>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9" name="Shape 29"/>
        <p:cNvGrpSpPr/>
        <p:nvPr/>
      </p:nvGrpSpPr>
      <p:grpSpPr>
        <a:xfrm>
          <a:off x="0" y="0"/>
          <a:ext cx="0" cy="0"/>
          <a:chOff x="0" y="0"/>
          <a:chExt cx="0" cy="0"/>
        </a:xfrm>
      </p:grpSpPr>
      <p:sp>
        <p:nvSpPr>
          <p:cNvPr id="30" name="Google Shape;30;g21c924a965e_0_357"/>
          <p:cNvSpPr txBox="1"/>
          <p:nvPr>
            <p:ph idx="10" type="dt"/>
          </p:nvPr>
        </p:nvSpPr>
        <p:spPr>
          <a:xfrm>
            <a:off x="304800" y="4237567"/>
            <a:ext cx="1422300" cy="243300"/>
          </a:xfrm>
          <a:prstGeom prst="rect">
            <a:avLst/>
          </a:prstGeom>
          <a:noFill/>
          <a:ln>
            <a:noFill/>
          </a:ln>
        </p:spPr>
        <p:txBody>
          <a:bodyPr anchorCtr="0" anchor="ctr" bIns="30475" lIns="60950" spcFirstLastPara="1" rIns="60950" wrap="square" tIns="30475">
            <a:noAutofit/>
          </a:bodyPr>
          <a:lstStyle>
            <a:lvl1pPr lvl="0" marR="0" rtl="0" algn="l">
              <a:lnSpc>
                <a:spcPct val="100000"/>
              </a:lnSpc>
              <a:spcBef>
                <a:spcPts val="0"/>
              </a:spcBef>
              <a:spcAft>
                <a:spcPts val="0"/>
              </a:spcAft>
              <a:buClr>
                <a:srgbClr val="000000"/>
              </a:buClr>
              <a:buSzPts val="900"/>
              <a:buFont typeface="Arial"/>
              <a:buNone/>
              <a:defRPr b="0" i="0" sz="9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900"/>
              <a:buFont typeface="Arial"/>
              <a:buNone/>
              <a:defRPr b="0" i="0" sz="9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900"/>
              <a:buFont typeface="Arial"/>
              <a:buNone/>
              <a:defRPr b="0" i="0" sz="9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900"/>
              <a:buFont typeface="Arial"/>
              <a:buNone/>
              <a:defRPr b="0" i="0" sz="9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900"/>
              <a:buFont typeface="Arial"/>
              <a:buNone/>
              <a:defRPr b="0" i="0" sz="9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900"/>
              <a:buFont typeface="Arial"/>
              <a:buNone/>
              <a:defRPr b="0" i="0" sz="9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900"/>
              <a:buFont typeface="Arial"/>
              <a:buNone/>
              <a:defRPr b="0" i="0" sz="9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900"/>
              <a:buFont typeface="Arial"/>
              <a:buNone/>
              <a:defRPr b="0" i="0" sz="9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900"/>
              <a:buFont typeface="Arial"/>
              <a:buNone/>
              <a:defRPr b="0" i="0" sz="900" u="none" cap="none" strike="noStrike">
                <a:solidFill>
                  <a:srgbClr val="000000"/>
                </a:solidFill>
                <a:latin typeface="Arial"/>
                <a:ea typeface="Arial"/>
                <a:cs typeface="Arial"/>
                <a:sym typeface="Arial"/>
              </a:defRPr>
            </a:lvl9pPr>
          </a:lstStyle>
          <a:p/>
        </p:txBody>
      </p:sp>
      <p:sp>
        <p:nvSpPr>
          <p:cNvPr id="31" name="Google Shape;31;g21c924a965e_0_357"/>
          <p:cNvSpPr txBox="1"/>
          <p:nvPr>
            <p:ph idx="11" type="ftr"/>
          </p:nvPr>
        </p:nvSpPr>
        <p:spPr>
          <a:xfrm>
            <a:off x="2082800" y="4237567"/>
            <a:ext cx="1930500" cy="243300"/>
          </a:xfrm>
          <a:prstGeom prst="rect">
            <a:avLst/>
          </a:prstGeom>
          <a:noFill/>
          <a:ln>
            <a:noFill/>
          </a:ln>
        </p:spPr>
        <p:txBody>
          <a:bodyPr anchorCtr="0" anchor="ctr" bIns="30475" lIns="60950" spcFirstLastPara="1" rIns="60950" wrap="square" tIns="30475">
            <a:noAutofit/>
          </a:bodyPr>
          <a:lstStyle>
            <a:lvl1pPr lvl="0" marR="0" rtl="0" algn="ctr">
              <a:lnSpc>
                <a:spcPct val="100000"/>
              </a:lnSpc>
              <a:spcBef>
                <a:spcPts val="0"/>
              </a:spcBef>
              <a:spcAft>
                <a:spcPts val="0"/>
              </a:spcAft>
              <a:buClr>
                <a:srgbClr val="000000"/>
              </a:buClr>
              <a:buSzPts val="900"/>
              <a:buFont typeface="Arial"/>
              <a:buNone/>
              <a:defRPr b="0" i="0" sz="9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900"/>
              <a:buFont typeface="Arial"/>
              <a:buNone/>
              <a:defRPr b="0" i="0" sz="9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900"/>
              <a:buFont typeface="Arial"/>
              <a:buNone/>
              <a:defRPr b="0" i="0" sz="9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900"/>
              <a:buFont typeface="Arial"/>
              <a:buNone/>
              <a:defRPr b="0" i="0" sz="9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900"/>
              <a:buFont typeface="Arial"/>
              <a:buNone/>
              <a:defRPr b="0" i="0" sz="9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900"/>
              <a:buFont typeface="Arial"/>
              <a:buNone/>
              <a:defRPr b="0" i="0" sz="9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900"/>
              <a:buFont typeface="Arial"/>
              <a:buNone/>
              <a:defRPr b="0" i="0" sz="9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900"/>
              <a:buFont typeface="Arial"/>
              <a:buNone/>
              <a:defRPr b="0" i="0" sz="9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900"/>
              <a:buFont typeface="Arial"/>
              <a:buNone/>
              <a:defRPr b="0" i="0" sz="900" u="none" cap="none" strike="noStrike">
                <a:solidFill>
                  <a:srgbClr val="000000"/>
                </a:solidFill>
                <a:latin typeface="Arial"/>
                <a:ea typeface="Arial"/>
                <a:cs typeface="Arial"/>
                <a:sym typeface="Arial"/>
              </a:defRPr>
            </a:lvl9pPr>
          </a:lstStyle>
          <a:p/>
        </p:txBody>
      </p:sp>
      <p:sp>
        <p:nvSpPr>
          <p:cNvPr id="32" name="Google Shape;32;g21c924a965e_0_357"/>
          <p:cNvSpPr txBox="1"/>
          <p:nvPr>
            <p:ph idx="12" type="sldNum"/>
          </p:nvPr>
        </p:nvSpPr>
        <p:spPr>
          <a:xfrm>
            <a:off x="4368800" y="4237567"/>
            <a:ext cx="1422300" cy="243300"/>
          </a:xfrm>
          <a:prstGeom prst="rect">
            <a:avLst/>
          </a:prstGeom>
          <a:noFill/>
          <a:ln>
            <a:noFill/>
          </a:ln>
        </p:spPr>
        <p:txBody>
          <a:bodyPr anchorCtr="0" anchor="ctr" bIns="30475" lIns="60950" spcFirstLastPara="1" rIns="60950" wrap="square" tIns="30475">
            <a:no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AUTOLAYOUT_1">
    <p:bg>
      <p:bgPr>
        <a:solidFill>
          <a:srgbClr val="FFFFFF"/>
        </a:solidFill>
      </p:bgPr>
    </p:bg>
    <p:spTree>
      <p:nvGrpSpPr>
        <p:cNvPr id="33" name="Shape 33"/>
        <p:cNvGrpSpPr/>
        <p:nvPr/>
      </p:nvGrpSpPr>
      <p:grpSpPr>
        <a:xfrm>
          <a:off x="0" y="0"/>
          <a:ext cx="0" cy="0"/>
          <a:chOff x="0" y="0"/>
          <a:chExt cx="0" cy="0"/>
        </a:xfrm>
      </p:grpSpPr>
      <p:sp>
        <p:nvSpPr>
          <p:cNvPr id="34" name="Google Shape;34;g1d16c896517_0_326"/>
          <p:cNvSpPr/>
          <p:nvPr/>
        </p:nvSpPr>
        <p:spPr>
          <a:xfrm>
            <a:off x="0" y="0"/>
            <a:ext cx="12192000" cy="6858000"/>
          </a:xfrm>
          <a:prstGeom prst="rect">
            <a:avLst/>
          </a:prstGeom>
          <a:solidFill>
            <a:schemeClr val="lt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 name="Google Shape;35;g1d16c896517_0_326"/>
          <p:cNvSpPr/>
          <p:nvPr/>
        </p:nvSpPr>
        <p:spPr>
          <a:xfrm>
            <a:off x="4518800" y="0"/>
            <a:ext cx="7673100" cy="6858000"/>
          </a:xfrm>
          <a:prstGeom prst="rect">
            <a:avLst/>
          </a:prstGeom>
          <a:solidFill>
            <a:srgbClr val="FFFFFF"/>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6" name="Google Shape;36;g1d16c896517_0_326"/>
          <p:cNvCxnSpPr/>
          <p:nvPr/>
        </p:nvCxnSpPr>
        <p:spPr>
          <a:xfrm>
            <a:off x="497267" y="682244"/>
            <a:ext cx="856500" cy="0"/>
          </a:xfrm>
          <a:prstGeom prst="straightConnector1">
            <a:avLst/>
          </a:prstGeom>
          <a:noFill/>
          <a:ln cap="flat" cmpd="sng" w="76200">
            <a:solidFill>
              <a:schemeClr val="accent5"/>
            </a:solidFill>
            <a:prstDash val="solid"/>
            <a:round/>
            <a:headEnd len="sm" w="sm" type="none"/>
            <a:tailEnd len="sm" w="sm" type="none"/>
          </a:ln>
        </p:spPr>
      </p:cxnSp>
      <p:sp>
        <p:nvSpPr>
          <p:cNvPr id="37" name="Google Shape;37;g1d16c896517_0_326"/>
          <p:cNvSpPr txBox="1"/>
          <p:nvPr>
            <p:ph type="title"/>
          </p:nvPr>
        </p:nvSpPr>
        <p:spPr>
          <a:xfrm>
            <a:off x="429100" y="925467"/>
            <a:ext cx="2858400" cy="4199100"/>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SzPts val="3500"/>
              <a:buNone/>
              <a:defRPr b="1" sz="3500">
                <a:solidFill>
                  <a:schemeClr val="dk1"/>
                </a:solidFill>
              </a:defRPr>
            </a:lvl1pPr>
            <a:lvl2pPr lvl="1" algn="l">
              <a:lnSpc>
                <a:spcPct val="100000"/>
              </a:lnSpc>
              <a:spcBef>
                <a:spcPts val="0"/>
              </a:spcBef>
              <a:spcAft>
                <a:spcPts val="0"/>
              </a:spcAft>
              <a:buSzPts val="3500"/>
              <a:buNone/>
              <a:defRPr b="1" sz="3500">
                <a:solidFill>
                  <a:schemeClr val="dk1"/>
                </a:solidFill>
              </a:defRPr>
            </a:lvl2pPr>
            <a:lvl3pPr lvl="2" algn="l">
              <a:lnSpc>
                <a:spcPct val="100000"/>
              </a:lnSpc>
              <a:spcBef>
                <a:spcPts val="0"/>
              </a:spcBef>
              <a:spcAft>
                <a:spcPts val="0"/>
              </a:spcAft>
              <a:buSzPts val="3500"/>
              <a:buNone/>
              <a:defRPr b="1" sz="3500">
                <a:solidFill>
                  <a:schemeClr val="dk1"/>
                </a:solidFill>
              </a:defRPr>
            </a:lvl3pPr>
            <a:lvl4pPr lvl="3" algn="l">
              <a:lnSpc>
                <a:spcPct val="100000"/>
              </a:lnSpc>
              <a:spcBef>
                <a:spcPts val="0"/>
              </a:spcBef>
              <a:spcAft>
                <a:spcPts val="0"/>
              </a:spcAft>
              <a:buSzPts val="3500"/>
              <a:buNone/>
              <a:defRPr b="1" sz="3500">
                <a:solidFill>
                  <a:schemeClr val="dk1"/>
                </a:solidFill>
              </a:defRPr>
            </a:lvl4pPr>
            <a:lvl5pPr lvl="4" algn="l">
              <a:lnSpc>
                <a:spcPct val="100000"/>
              </a:lnSpc>
              <a:spcBef>
                <a:spcPts val="0"/>
              </a:spcBef>
              <a:spcAft>
                <a:spcPts val="0"/>
              </a:spcAft>
              <a:buSzPts val="3500"/>
              <a:buNone/>
              <a:defRPr b="1" sz="3500">
                <a:solidFill>
                  <a:schemeClr val="dk1"/>
                </a:solidFill>
              </a:defRPr>
            </a:lvl5pPr>
            <a:lvl6pPr lvl="5" algn="l">
              <a:lnSpc>
                <a:spcPct val="100000"/>
              </a:lnSpc>
              <a:spcBef>
                <a:spcPts val="0"/>
              </a:spcBef>
              <a:spcAft>
                <a:spcPts val="0"/>
              </a:spcAft>
              <a:buSzPts val="3500"/>
              <a:buNone/>
              <a:defRPr b="1" sz="3500">
                <a:solidFill>
                  <a:schemeClr val="dk1"/>
                </a:solidFill>
              </a:defRPr>
            </a:lvl6pPr>
            <a:lvl7pPr lvl="6" algn="l">
              <a:lnSpc>
                <a:spcPct val="100000"/>
              </a:lnSpc>
              <a:spcBef>
                <a:spcPts val="0"/>
              </a:spcBef>
              <a:spcAft>
                <a:spcPts val="0"/>
              </a:spcAft>
              <a:buSzPts val="3500"/>
              <a:buNone/>
              <a:defRPr b="1" sz="3500">
                <a:solidFill>
                  <a:schemeClr val="dk1"/>
                </a:solidFill>
              </a:defRPr>
            </a:lvl7pPr>
            <a:lvl8pPr lvl="7" algn="l">
              <a:lnSpc>
                <a:spcPct val="100000"/>
              </a:lnSpc>
              <a:spcBef>
                <a:spcPts val="0"/>
              </a:spcBef>
              <a:spcAft>
                <a:spcPts val="0"/>
              </a:spcAft>
              <a:buSzPts val="3500"/>
              <a:buNone/>
              <a:defRPr b="1" sz="3500">
                <a:solidFill>
                  <a:schemeClr val="dk1"/>
                </a:solidFill>
              </a:defRPr>
            </a:lvl8pPr>
            <a:lvl9pPr lvl="8" algn="l">
              <a:lnSpc>
                <a:spcPct val="100000"/>
              </a:lnSpc>
              <a:spcBef>
                <a:spcPts val="0"/>
              </a:spcBef>
              <a:spcAft>
                <a:spcPts val="0"/>
              </a:spcAft>
              <a:buSzPts val="3500"/>
              <a:buNone/>
              <a:defRPr b="1" sz="3500">
                <a:solidFill>
                  <a:schemeClr val="dk1"/>
                </a:solidFill>
              </a:defRPr>
            </a:lvl9pPr>
          </a:lstStyle>
          <a:p/>
        </p:txBody>
      </p:sp>
      <p:sp>
        <p:nvSpPr>
          <p:cNvPr id="38" name="Google Shape;38;g1d16c896517_0_326"/>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AUTOLAYOUT_2">
    <p:bg>
      <p:bgPr>
        <a:solidFill>
          <a:srgbClr val="FFFFFF"/>
        </a:solidFill>
      </p:bgPr>
    </p:bg>
    <p:spTree>
      <p:nvGrpSpPr>
        <p:cNvPr id="39" name="Shape 39"/>
        <p:cNvGrpSpPr/>
        <p:nvPr/>
      </p:nvGrpSpPr>
      <p:grpSpPr>
        <a:xfrm>
          <a:off x="0" y="0"/>
          <a:ext cx="0" cy="0"/>
          <a:chOff x="0" y="0"/>
          <a:chExt cx="0" cy="0"/>
        </a:xfrm>
      </p:grpSpPr>
      <p:sp>
        <p:nvSpPr>
          <p:cNvPr id="40" name="Google Shape;40;g1d16c896517_0_397"/>
          <p:cNvSpPr/>
          <p:nvPr/>
        </p:nvSpPr>
        <p:spPr>
          <a:xfrm>
            <a:off x="0" y="0"/>
            <a:ext cx="12192000" cy="6858000"/>
          </a:xfrm>
          <a:prstGeom prst="rect">
            <a:avLst/>
          </a:prstGeom>
          <a:solidFill>
            <a:srgbClr val="FFFFFF"/>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 name="Google Shape;41;g1d16c896517_0_397"/>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p:cSld name="AUTOLAYOUT_4">
    <p:bg>
      <p:bgPr>
        <a:solidFill>
          <a:srgbClr val="FFFFFF"/>
        </a:solidFill>
      </p:bgPr>
    </p:bg>
    <p:spTree>
      <p:nvGrpSpPr>
        <p:cNvPr id="42" name="Shape 42"/>
        <p:cNvGrpSpPr/>
        <p:nvPr/>
      </p:nvGrpSpPr>
      <p:grpSpPr>
        <a:xfrm>
          <a:off x="0" y="0"/>
          <a:ext cx="0" cy="0"/>
          <a:chOff x="0" y="0"/>
          <a:chExt cx="0" cy="0"/>
        </a:xfrm>
      </p:grpSpPr>
      <p:sp>
        <p:nvSpPr>
          <p:cNvPr id="43" name="Google Shape;43;g21dbafdc155_1_380"/>
          <p:cNvSpPr/>
          <p:nvPr/>
        </p:nvSpPr>
        <p:spPr>
          <a:xfrm>
            <a:off x="4063533" y="0"/>
            <a:ext cx="8128500" cy="6858000"/>
          </a:xfrm>
          <a:prstGeom prst="rect">
            <a:avLst/>
          </a:prstGeom>
          <a:solidFill>
            <a:srgbClr val="FFFFFF"/>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 name="Google Shape;44;g21dbafdc155_1_380"/>
          <p:cNvSpPr/>
          <p:nvPr/>
        </p:nvSpPr>
        <p:spPr>
          <a:xfrm>
            <a:off x="0" y="0"/>
            <a:ext cx="12192000" cy="6858000"/>
          </a:xfrm>
          <a:prstGeom prst="rect">
            <a:avLst/>
          </a:prstGeom>
          <a:solidFill>
            <a:srgbClr val="FFFFFF"/>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5" name="Google Shape;45;g21dbafdc155_1_380"/>
          <p:cNvGrpSpPr/>
          <p:nvPr/>
        </p:nvGrpSpPr>
        <p:grpSpPr>
          <a:xfrm>
            <a:off x="3" y="6285041"/>
            <a:ext cx="4063796" cy="572786"/>
            <a:chOff x="-73" y="4713898"/>
            <a:chExt cx="3047923" cy="429600"/>
          </a:xfrm>
        </p:grpSpPr>
        <p:sp>
          <p:nvSpPr>
            <p:cNvPr id="46" name="Google Shape;46;g21dbafdc155_1_380"/>
            <p:cNvSpPr/>
            <p:nvPr/>
          </p:nvSpPr>
          <p:spPr>
            <a:xfrm rot="-5400000">
              <a:off x="2452050" y="4547698"/>
              <a:ext cx="429600" cy="762000"/>
            </a:xfrm>
            <a:prstGeom prst="rtTriangle">
              <a:avLst/>
            </a:prstGeom>
            <a:solidFill>
              <a:srgbClr val="EFEFEF"/>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 name="Google Shape;47;g21dbafdc155_1_380"/>
            <p:cNvSpPr/>
            <p:nvPr/>
          </p:nvSpPr>
          <p:spPr>
            <a:xfrm rot="-5400000">
              <a:off x="928119" y="4547698"/>
              <a:ext cx="429600" cy="762000"/>
            </a:xfrm>
            <a:prstGeom prst="rtTriangle">
              <a:avLst/>
            </a:prstGeom>
            <a:solidFill>
              <a:srgbClr val="D9D9D9"/>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 name="Google Shape;48;g21dbafdc155_1_380"/>
            <p:cNvSpPr/>
            <p:nvPr/>
          </p:nvSpPr>
          <p:spPr>
            <a:xfrm flipH="1" rot="5400000">
              <a:off x="1689952" y="4547698"/>
              <a:ext cx="429600" cy="762000"/>
            </a:xfrm>
            <a:prstGeom prst="rtTriangle">
              <a:avLst/>
            </a:prstGeom>
            <a:solidFill>
              <a:srgbClr val="F3F3F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 name="Google Shape;49;g21dbafdc155_1_380"/>
            <p:cNvSpPr/>
            <p:nvPr/>
          </p:nvSpPr>
          <p:spPr>
            <a:xfrm flipH="1" rot="5400000">
              <a:off x="166127" y="4547698"/>
              <a:ext cx="429600" cy="762000"/>
            </a:xfrm>
            <a:prstGeom prst="rtTriangle">
              <a:avLst/>
            </a:prstGeom>
            <a:solidFill>
              <a:srgbClr val="F3F3F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0" name="Google Shape;50;g21dbafdc155_1_380"/>
          <p:cNvSpPr txBox="1"/>
          <p:nvPr>
            <p:ph type="title"/>
          </p:nvPr>
        </p:nvSpPr>
        <p:spPr>
          <a:xfrm>
            <a:off x="247133" y="906167"/>
            <a:ext cx="3577500" cy="138990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SzPts val="3500"/>
              <a:buNone/>
              <a:defRPr b="1" sz="3200">
                <a:solidFill>
                  <a:srgbClr val="212121"/>
                </a:solidFill>
              </a:defRPr>
            </a:lvl1pPr>
            <a:lvl2pPr lvl="1" algn="l">
              <a:lnSpc>
                <a:spcPct val="100000"/>
              </a:lnSpc>
              <a:spcBef>
                <a:spcPts val="0"/>
              </a:spcBef>
              <a:spcAft>
                <a:spcPts val="0"/>
              </a:spcAft>
              <a:buSzPts val="3500"/>
              <a:buNone/>
              <a:defRPr b="1" sz="3200">
                <a:solidFill>
                  <a:srgbClr val="212121"/>
                </a:solidFill>
              </a:defRPr>
            </a:lvl2pPr>
            <a:lvl3pPr lvl="2" algn="l">
              <a:lnSpc>
                <a:spcPct val="100000"/>
              </a:lnSpc>
              <a:spcBef>
                <a:spcPts val="0"/>
              </a:spcBef>
              <a:spcAft>
                <a:spcPts val="0"/>
              </a:spcAft>
              <a:buSzPts val="3500"/>
              <a:buNone/>
              <a:defRPr b="1" sz="3200">
                <a:solidFill>
                  <a:srgbClr val="212121"/>
                </a:solidFill>
              </a:defRPr>
            </a:lvl3pPr>
            <a:lvl4pPr lvl="3" algn="l">
              <a:lnSpc>
                <a:spcPct val="100000"/>
              </a:lnSpc>
              <a:spcBef>
                <a:spcPts val="0"/>
              </a:spcBef>
              <a:spcAft>
                <a:spcPts val="0"/>
              </a:spcAft>
              <a:buSzPts val="3500"/>
              <a:buNone/>
              <a:defRPr b="1" sz="3200">
                <a:solidFill>
                  <a:srgbClr val="212121"/>
                </a:solidFill>
              </a:defRPr>
            </a:lvl4pPr>
            <a:lvl5pPr lvl="4" algn="l">
              <a:lnSpc>
                <a:spcPct val="100000"/>
              </a:lnSpc>
              <a:spcBef>
                <a:spcPts val="0"/>
              </a:spcBef>
              <a:spcAft>
                <a:spcPts val="0"/>
              </a:spcAft>
              <a:buSzPts val="3500"/>
              <a:buNone/>
              <a:defRPr b="1" sz="3200">
                <a:solidFill>
                  <a:srgbClr val="212121"/>
                </a:solidFill>
              </a:defRPr>
            </a:lvl5pPr>
            <a:lvl6pPr lvl="5" algn="l">
              <a:lnSpc>
                <a:spcPct val="100000"/>
              </a:lnSpc>
              <a:spcBef>
                <a:spcPts val="0"/>
              </a:spcBef>
              <a:spcAft>
                <a:spcPts val="0"/>
              </a:spcAft>
              <a:buSzPts val="3500"/>
              <a:buNone/>
              <a:defRPr b="1" sz="3200">
                <a:solidFill>
                  <a:srgbClr val="212121"/>
                </a:solidFill>
              </a:defRPr>
            </a:lvl6pPr>
            <a:lvl7pPr lvl="6" algn="l">
              <a:lnSpc>
                <a:spcPct val="100000"/>
              </a:lnSpc>
              <a:spcBef>
                <a:spcPts val="0"/>
              </a:spcBef>
              <a:spcAft>
                <a:spcPts val="0"/>
              </a:spcAft>
              <a:buSzPts val="3500"/>
              <a:buNone/>
              <a:defRPr b="1" sz="3200">
                <a:solidFill>
                  <a:srgbClr val="212121"/>
                </a:solidFill>
              </a:defRPr>
            </a:lvl7pPr>
            <a:lvl8pPr lvl="7" algn="l">
              <a:lnSpc>
                <a:spcPct val="100000"/>
              </a:lnSpc>
              <a:spcBef>
                <a:spcPts val="0"/>
              </a:spcBef>
              <a:spcAft>
                <a:spcPts val="0"/>
              </a:spcAft>
              <a:buSzPts val="3500"/>
              <a:buNone/>
              <a:defRPr b="1" sz="3200">
                <a:solidFill>
                  <a:srgbClr val="212121"/>
                </a:solidFill>
              </a:defRPr>
            </a:lvl8pPr>
            <a:lvl9pPr lvl="8" algn="l">
              <a:lnSpc>
                <a:spcPct val="100000"/>
              </a:lnSpc>
              <a:spcBef>
                <a:spcPts val="0"/>
              </a:spcBef>
              <a:spcAft>
                <a:spcPts val="0"/>
              </a:spcAft>
              <a:buSzPts val="3500"/>
              <a:buNone/>
              <a:defRPr b="1" sz="3200">
                <a:solidFill>
                  <a:srgbClr val="212121"/>
                </a:solidFill>
              </a:defRPr>
            </a:lvl9pPr>
          </a:lstStyle>
          <a:p/>
        </p:txBody>
      </p:sp>
      <p:sp>
        <p:nvSpPr>
          <p:cNvPr id="51" name="Google Shape;51;g21dbafdc155_1_380"/>
          <p:cNvSpPr txBox="1"/>
          <p:nvPr>
            <p:ph idx="1" type="body"/>
          </p:nvPr>
        </p:nvSpPr>
        <p:spPr>
          <a:xfrm>
            <a:off x="247133" y="2397733"/>
            <a:ext cx="3577500" cy="3386700"/>
          </a:xfrm>
          <a:prstGeom prst="rect">
            <a:avLst/>
          </a:prstGeom>
          <a:noFill/>
          <a:ln>
            <a:noFill/>
          </a:ln>
        </p:spPr>
        <p:txBody>
          <a:bodyPr anchorCtr="0" anchor="t" bIns="45700" lIns="91425" spcFirstLastPara="1" rIns="91425" wrap="square" tIns="45700">
            <a:normAutofit/>
          </a:bodyPr>
          <a:lstStyle>
            <a:lvl1pPr indent="-361950" lvl="0" marL="457200" algn="l">
              <a:lnSpc>
                <a:spcPct val="115000"/>
              </a:lnSpc>
              <a:spcBef>
                <a:spcPts val="1000"/>
              </a:spcBef>
              <a:spcAft>
                <a:spcPts val="0"/>
              </a:spcAft>
              <a:buClr>
                <a:srgbClr val="616161"/>
              </a:buClr>
              <a:buSzPts val="2100"/>
              <a:buChar char="•"/>
              <a:defRPr sz="2100">
                <a:solidFill>
                  <a:srgbClr val="616161"/>
                </a:solidFill>
                <a:latin typeface="Arial"/>
                <a:ea typeface="Arial"/>
                <a:cs typeface="Arial"/>
                <a:sym typeface="Arial"/>
              </a:defRPr>
            </a:lvl1pPr>
            <a:lvl2pPr indent="-406400" lvl="1" marL="914400" algn="l">
              <a:lnSpc>
                <a:spcPct val="115000"/>
              </a:lnSpc>
              <a:spcBef>
                <a:spcPts val="2100"/>
              </a:spcBef>
              <a:spcAft>
                <a:spcPts val="0"/>
              </a:spcAft>
              <a:buClr>
                <a:srgbClr val="616161"/>
              </a:buClr>
              <a:buSzPts val="2800"/>
              <a:buChar char="•"/>
              <a:defRPr sz="1900">
                <a:solidFill>
                  <a:srgbClr val="616161"/>
                </a:solidFill>
              </a:defRPr>
            </a:lvl2pPr>
            <a:lvl3pPr indent="-406400" lvl="2" marL="1371600" algn="l">
              <a:lnSpc>
                <a:spcPct val="115000"/>
              </a:lnSpc>
              <a:spcBef>
                <a:spcPts val="2100"/>
              </a:spcBef>
              <a:spcAft>
                <a:spcPts val="0"/>
              </a:spcAft>
              <a:buClr>
                <a:srgbClr val="616161"/>
              </a:buClr>
              <a:buSzPts val="2800"/>
              <a:buChar char="•"/>
              <a:defRPr sz="1900">
                <a:solidFill>
                  <a:srgbClr val="616161"/>
                </a:solidFill>
              </a:defRPr>
            </a:lvl3pPr>
            <a:lvl4pPr indent="-406400" lvl="3" marL="1828800" algn="l">
              <a:lnSpc>
                <a:spcPct val="115000"/>
              </a:lnSpc>
              <a:spcBef>
                <a:spcPts val="2100"/>
              </a:spcBef>
              <a:spcAft>
                <a:spcPts val="0"/>
              </a:spcAft>
              <a:buClr>
                <a:srgbClr val="616161"/>
              </a:buClr>
              <a:buSzPts val="2800"/>
              <a:buChar char="•"/>
              <a:defRPr sz="1900">
                <a:solidFill>
                  <a:srgbClr val="616161"/>
                </a:solidFill>
              </a:defRPr>
            </a:lvl4pPr>
            <a:lvl5pPr indent="-406400" lvl="4" marL="2286000" algn="l">
              <a:lnSpc>
                <a:spcPct val="115000"/>
              </a:lnSpc>
              <a:spcBef>
                <a:spcPts val="2100"/>
              </a:spcBef>
              <a:spcAft>
                <a:spcPts val="0"/>
              </a:spcAft>
              <a:buClr>
                <a:srgbClr val="616161"/>
              </a:buClr>
              <a:buSzPts val="2800"/>
              <a:buChar char="•"/>
              <a:defRPr sz="1900">
                <a:solidFill>
                  <a:srgbClr val="616161"/>
                </a:solidFill>
              </a:defRPr>
            </a:lvl5pPr>
            <a:lvl6pPr indent="-406400" lvl="5" marL="2743200" algn="l">
              <a:lnSpc>
                <a:spcPct val="115000"/>
              </a:lnSpc>
              <a:spcBef>
                <a:spcPts val="2100"/>
              </a:spcBef>
              <a:spcAft>
                <a:spcPts val="0"/>
              </a:spcAft>
              <a:buClr>
                <a:srgbClr val="616161"/>
              </a:buClr>
              <a:buSzPts val="2800"/>
              <a:buChar char="•"/>
              <a:defRPr sz="1900">
                <a:solidFill>
                  <a:srgbClr val="616161"/>
                </a:solidFill>
              </a:defRPr>
            </a:lvl6pPr>
            <a:lvl7pPr indent="-406400" lvl="6" marL="3200400" algn="l">
              <a:lnSpc>
                <a:spcPct val="115000"/>
              </a:lnSpc>
              <a:spcBef>
                <a:spcPts val="2100"/>
              </a:spcBef>
              <a:spcAft>
                <a:spcPts val="0"/>
              </a:spcAft>
              <a:buClr>
                <a:srgbClr val="616161"/>
              </a:buClr>
              <a:buSzPts val="2800"/>
              <a:buChar char="•"/>
              <a:defRPr sz="1900">
                <a:solidFill>
                  <a:srgbClr val="616161"/>
                </a:solidFill>
              </a:defRPr>
            </a:lvl7pPr>
            <a:lvl8pPr indent="-406400" lvl="7" marL="3657600" algn="l">
              <a:lnSpc>
                <a:spcPct val="115000"/>
              </a:lnSpc>
              <a:spcBef>
                <a:spcPts val="2100"/>
              </a:spcBef>
              <a:spcAft>
                <a:spcPts val="0"/>
              </a:spcAft>
              <a:buClr>
                <a:srgbClr val="616161"/>
              </a:buClr>
              <a:buSzPts val="2800"/>
              <a:buChar char="•"/>
              <a:defRPr sz="1900">
                <a:solidFill>
                  <a:srgbClr val="616161"/>
                </a:solidFill>
              </a:defRPr>
            </a:lvl8pPr>
            <a:lvl9pPr indent="-406400" lvl="8" marL="4114800" algn="l">
              <a:lnSpc>
                <a:spcPct val="115000"/>
              </a:lnSpc>
              <a:spcBef>
                <a:spcPts val="2100"/>
              </a:spcBef>
              <a:spcAft>
                <a:spcPts val="2100"/>
              </a:spcAft>
              <a:buClr>
                <a:srgbClr val="616161"/>
              </a:buClr>
              <a:buSzPts val="2800"/>
              <a:buChar char="•"/>
              <a:defRPr sz="1900">
                <a:solidFill>
                  <a:srgbClr val="616161"/>
                </a:solidFill>
              </a:defRPr>
            </a:lvl9pPr>
          </a:lstStyle>
          <a:p/>
        </p:txBody>
      </p:sp>
      <p:sp>
        <p:nvSpPr>
          <p:cNvPr id="52" name="Google Shape;52;g21dbafdc155_1_380"/>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y background White corner logo">
  <p:cSld name="Grey background White corner logo">
    <p:spTree>
      <p:nvGrpSpPr>
        <p:cNvPr id="53" name="Shape 53"/>
        <p:cNvGrpSpPr/>
        <p:nvPr/>
      </p:nvGrpSpPr>
      <p:grpSpPr>
        <a:xfrm>
          <a:off x="0" y="0"/>
          <a:ext cx="0" cy="0"/>
          <a:chOff x="0" y="0"/>
          <a:chExt cx="0" cy="0"/>
        </a:xfrm>
      </p:grpSpPr>
      <p:sp>
        <p:nvSpPr>
          <p:cNvPr id="54" name="Google Shape;54;p51"/>
          <p:cNvSpPr/>
          <p:nvPr/>
        </p:nvSpPr>
        <p:spPr>
          <a:xfrm>
            <a:off x="0" y="-1"/>
            <a:ext cx="12192000" cy="6858001"/>
          </a:xfrm>
          <a:prstGeom prst="rect">
            <a:avLst/>
          </a:prstGeom>
          <a:solidFill>
            <a:srgbClr val="3A3C3D"/>
          </a:solid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rgbClr val="3A3C3D"/>
              </a:solidFill>
              <a:latin typeface="Arial"/>
              <a:ea typeface="Arial"/>
              <a:cs typeface="Arial"/>
              <a:sym typeface="Arial"/>
            </a:endParaRPr>
          </a:p>
        </p:txBody>
      </p:sp>
      <p:sp>
        <p:nvSpPr>
          <p:cNvPr id="55" name="Google Shape;55;p51"/>
          <p:cNvSpPr txBox="1"/>
          <p:nvPr>
            <p:ph type="title"/>
          </p:nvPr>
        </p:nvSpPr>
        <p:spPr>
          <a:xfrm>
            <a:off x="838200" y="1400639"/>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SzPts val="3500"/>
              <a:buNone/>
              <a:defRPr>
                <a:latin typeface="Arial"/>
                <a:ea typeface="Arial"/>
                <a:cs typeface="Arial"/>
                <a:sym typeface="Arial"/>
              </a:defRPr>
            </a:lvl1pPr>
            <a:lvl2pPr lvl="1" algn="l">
              <a:lnSpc>
                <a:spcPct val="90000"/>
              </a:lnSpc>
              <a:spcBef>
                <a:spcPts val="0"/>
              </a:spcBef>
              <a:spcAft>
                <a:spcPts val="0"/>
              </a:spcAft>
              <a:buSzPts val="3500"/>
              <a:buNone/>
              <a:defRPr/>
            </a:lvl2pPr>
            <a:lvl3pPr lvl="2" algn="l">
              <a:lnSpc>
                <a:spcPct val="90000"/>
              </a:lnSpc>
              <a:spcBef>
                <a:spcPts val="0"/>
              </a:spcBef>
              <a:spcAft>
                <a:spcPts val="0"/>
              </a:spcAft>
              <a:buSzPts val="3500"/>
              <a:buNone/>
              <a:defRPr/>
            </a:lvl3pPr>
            <a:lvl4pPr lvl="3" algn="l">
              <a:lnSpc>
                <a:spcPct val="90000"/>
              </a:lnSpc>
              <a:spcBef>
                <a:spcPts val="0"/>
              </a:spcBef>
              <a:spcAft>
                <a:spcPts val="0"/>
              </a:spcAft>
              <a:buSzPts val="3500"/>
              <a:buNone/>
              <a:defRPr/>
            </a:lvl4pPr>
            <a:lvl5pPr lvl="4" algn="l">
              <a:lnSpc>
                <a:spcPct val="90000"/>
              </a:lnSpc>
              <a:spcBef>
                <a:spcPts val="0"/>
              </a:spcBef>
              <a:spcAft>
                <a:spcPts val="0"/>
              </a:spcAft>
              <a:buSzPts val="3500"/>
              <a:buNone/>
              <a:defRPr/>
            </a:lvl5pPr>
            <a:lvl6pPr lvl="5" algn="l">
              <a:lnSpc>
                <a:spcPct val="90000"/>
              </a:lnSpc>
              <a:spcBef>
                <a:spcPts val="0"/>
              </a:spcBef>
              <a:spcAft>
                <a:spcPts val="0"/>
              </a:spcAft>
              <a:buSzPts val="3500"/>
              <a:buNone/>
              <a:defRPr/>
            </a:lvl6pPr>
            <a:lvl7pPr lvl="6" algn="l">
              <a:lnSpc>
                <a:spcPct val="90000"/>
              </a:lnSpc>
              <a:spcBef>
                <a:spcPts val="0"/>
              </a:spcBef>
              <a:spcAft>
                <a:spcPts val="0"/>
              </a:spcAft>
              <a:buSzPts val="3500"/>
              <a:buNone/>
              <a:defRPr/>
            </a:lvl7pPr>
            <a:lvl8pPr lvl="7" algn="l">
              <a:lnSpc>
                <a:spcPct val="90000"/>
              </a:lnSpc>
              <a:spcBef>
                <a:spcPts val="0"/>
              </a:spcBef>
              <a:spcAft>
                <a:spcPts val="0"/>
              </a:spcAft>
              <a:buSzPts val="3500"/>
              <a:buNone/>
              <a:defRPr/>
            </a:lvl8pPr>
            <a:lvl9pPr lvl="8" algn="l">
              <a:lnSpc>
                <a:spcPct val="90000"/>
              </a:lnSpc>
              <a:spcBef>
                <a:spcPts val="0"/>
              </a:spcBef>
              <a:spcAft>
                <a:spcPts val="0"/>
              </a:spcAft>
              <a:buSzPts val="3500"/>
              <a:buNone/>
              <a:defRPr/>
            </a:lvl9pPr>
          </a:lstStyle>
          <a:p/>
        </p:txBody>
      </p:sp>
      <p:pic>
        <p:nvPicPr>
          <p:cNvPr descr="A black and white sign&#10;&#10;Description automatically generated with low confidence" id="56" name="Google Shape;56;p51"/>
          <p:cNvPicPr preferRelativeResize="0"/>
          <p:nvPr/>
        </p:nvPicPr>
        <p:blipFill rotWithShape="1">
          <a:blip r:embed="rId2">
            <a:alphaModFix/>
          </a:blip>
          <a:srcRect b="0" l="0" r="0" t="0"/>
          <a:stretch/>
        </p:blipFill>
        <p:spPr>
          <a:xfrm>
            <a:off x="9963396" y="363022"/>
            <a:ext cx="1823853" cy="344506"/>
          </a:xfrm>
          <a:prstGeom prst="rect">
            <a:avLst/>
          </a:prstGeom>
          <a:noFill/>
          <a:ln>
            <a:noFill/>
          </a:ln>
        </p:spPr>
      </p:pic>
      <p:sp>
        <p:nvSpPr>
          <p:cNvPr id="57" name="Google Shape;57;p51"/>
          <p:cNvSpPr txBox="1"/>
          <p:nvPr>
            <p:ph idx="1" type="body"/>
          </p:nvPr>
        </p:nvSpPr>
        <p:spPr>
          <a:xfrm>
            <a:off x="838201" y="3026521"/>
            <a:ext cx="10515600" cy="665806"/>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rgbClr val="E58DAB"/>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58" name="Google Shape;58;p51"/>
          <p:cNvSpPr txBox="1"/>
          <p:nvPr>
            <p:ph idx="2" type="body"/>
          </p:nvPr>
        </p:nvSpPr>
        <p:spPr>
          <a:xfrm>
            <a:off x="838200" y="3992646"/>
            <a:ext cx="10515600" cy="787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rgbClr val="E58DAB"/>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59" name="Google Shape;59;p51"/>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lvl1pPr lvl="0">
              <a:buNone/>
              <a:defRPr>
                <a:solidFill>
                  <a:srgbClr val="E58DAB"/>
                </a:solidFill>
                <a:latin typeface="Arial"/>
                <a:ea typeface="Arial"/>
                <a:cs typeface="Arial"/>
                <a:sym typeface="Arial"/>
              </a:defRPr>
            </a:lvl1pPr>
            <a:lvl2pPr lvl="1">
              <a:buNone/>
              <a:defRPr>
                <a:solidFill>
                  <a:srgbClr val="E58DAB"/>
                </a:solidFill>
                <a:latin typeface="Arial"/>
                <a:ea typeface="Arial"/>
                <a:cs typeface="Arial"/>
                <a:sym typeface="Arial"/>
              </a:defRPr>
            </a:lvl2pPr>
            <a:lvl3pPr lvl="2">
              <a:buNone/>
              <a:defRPr>
                <a:solidFill>
                  <a:srgbClr val="E58DAB"/>
                </a:solidFill>
                <a:latin typeface="Arial"/>
                <a:ea typeface="Arial"/>
                <a:cs typeface="Arial"/>
                <a:sym typeface="Arial"/>
              </a:defRPr>
            </a:lvl3pPr>
            <a:lvl4pPr lvl="3">
              <a:buNone/>
              <a:defRPr>
                <a:solidFill>
                  <a:srgbClr val="E58DAB"/>
                </a:solidFill>
                <a:latin typeface="Arial"/>
                <a:ea typeface="Arial"/>
                <a:cs typeface="Arial"/>
                <a:sym typeface="Arial"/>
              </a:defRPr>
            </a:lvl4pPr>
            <a:lvl5pPr lvl="4">
              <a:buNone/>
              <a:defRPr>
                <a:solidFill>
                  <a:srgbClr val="E58DAB"/>
                </a:solidFill>
                <a:latin typeface="Arial"/>
                <a:ea typeface="Arial"/>
                <a:cs typeface="Arial"/>
                <a:sym typeface="Arial"/>
              </a:defRPr>
            </a:lvl5pPr>
            <a:lvl6pPr lvl="5">
              <a:buNone/>
              <a:defRPr>
                <a:solidFill>
                  <a:srgbClr val="E58DAB"/>
                </a:solidFill>
                <a:latin typeface="Arial"/>
                <a:ea typeface="Arial"/>
                <a:cs typeface="Arial"/>
                <a:sym typeface="Arial"/>
              </a:defRPr>
            </a:lvl6pPr>
            <a:lvl7pPr lvl="6">
              <a:buNone/>
              <a:defRPr>
                <a:solidFill>
                  <a:srgbClr val="E58DAB"/>
                </a:solidFill>
                <a:latin typeface="Arial"/>
                <a:ea typeface="Arial"/>
                <a:cs typeface="Arial"/>
                <a:sym typeface="Arial"/>
              </a:defRPr>
            </a:lvl7pPr>
            <a:lvl8pPr lvl="7">
              <a:buNone/>
              <a:defRPr>
                <a:solidFill>
                  <a:srgbClr val="E58DAB"/>
                </a:solidFill>
                <a:latin typeface="Arial"/>
                <a:ea typeface="Arial"/>
                <a:cs typeface="Arial"/>
                <a:sym typeface="Arial"/>
              </a:defRPr>
            </a:lvl8pPr>
            <a:lvl9pPr lvl="8">
              <a:buNone/>
              <a:defRPr>
                <a:solidFill>
                  <a:srgbClr val="E58DAB"/>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empty background alt footer">
  <p:cSld name="1_empty background">
    <p:bg>
      <p:bgPr>
        <a:solidFill>
          <a:srgbClr val="FFFFFF"/>
        </a:solidFill>
      </p:bgPr>
    </p:bg>
    <p:spTree>
      <p:nvGrpSpPr>
        <p:cNvPr id="60" name="Shape 60"/>
        <p:cNvGrpSpPr/>
        <p:nvPr/>
      </p:nvGrpSpPr>
      <p:grpSpPr>
        <a:xfrm>
          <a:off x="0" y="0"/>
          <a:ext cx="0" cy="0"/>
          <a:chOff x="0" y="0"/>
          <a:chExt cx="0" cy="0"/>
        </a:xfrm>
      </p:grpSpPr>
      <p:sp>
        <p:nvSpPr>
          <p:cNvPr id="61" name="Google Shape;61;p45"/>
          <p:cNvSpPr/>
          <p:nvPr/>
        </p:nvSpPr>
        <p:spPr>
          <a:xfrm>
            <a:off x="-15607" y="-643262"/>
            <a:ext cx="12223214" cy="8144524"/>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chemeClr val="accent1"/>
              </a:solidFill>
              <a:latin typeface="Arial"/>
              <a:ea typeface="Arial"/>
              <a:cs typeface="Arial"/>
              <a:sym typeface="Arial"/>
            </a:endParaRPr>
          </a:p>
        </p:txBody>
      </p:sp>
      <p:sp>
        <p:nvSpPr>
          <p:cNvPr id="62" name="Google Shape;62;p45"/>
          <p:cNvSpPr txBox="1"/>
          <p:nvPr>
            <p:ph type="title"/>
          </p:nvPr>
        </p:nvSpPr>
        <p:spPr>
          <a:xfrm>
            <a:off x="838200" y="402274"/>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2"/>
              </a:buClr>
              <a:buSzPts val="1800"/>
              <a:buNone/>
              <a:defRPr>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
        <p:nvSpPr>
          <p:cNvPr id="63" name="Google Shape;63;p45"/>
          <p:cNvSpPr txBox="1"/>
          <p:nvPr>
            <p:ph idx="1" type="body"/>
          </p:nvPr>
        </p:nvSpPr>
        <p:spPr>
          <a:xfrm>
            <a:off x="838200" y="2001838"/>
            <a:ext cx="10515600" cy="4454525"/>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SzPts val="2800"/>
              <a:buChar char="•"/>
              <a:defRPr>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64" name="Google Shape;64;p45"/>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lvl1pPr lvl="0">
              <a:buNone/>
              <a:defRPr>
                <a:latin typeface="Arial"/>
                <a:ea typeface="Arial"/>
                <a:cs typeface="Arial"/>
                <a:sym typeface="Arial"/>
              </a:defRPr>
            </a:lvl1pPr>
            <a:lvl2pPr lvl="1">
              <a:buNone/>
              <a:defRPr>
                <a:latin typeface="Arial"/>
                <a:ea typeface="Arial"/>
                <a:cs typeface="Arial"/>
                <a:sym typeface="Arial"/>
              </a:defRPr>
            </a:lvl2pPr>
            <a:lvl3pPr lvl="2">
              <a:buNone/>
              <a:defRPr>
                <a:latin typeface="Arial"/>
                <a:ea typeface="Arial"/>
                <a:cs typeface="Arial"/>
                <a:sym typeface="Arial"/>
              </a:defRPr>
            </a:lvl3pPr>
            <a:lvl4pPr lvl="3">
              <a:buNone/>
              <a:defRPr>
                <a:latin typeface="Arial"/>
                <a:ea typeface="Arial"/>
                <a:cs typeface="Arial"/>
                <a:sym typeface="Arial"/>
              </a:defRPr>
            </a:lvl4pPr>
            <a:lvl5pPr lvl="4">
              <a:buNone/>
              <a:defRPr>
                <a:latin typeface="Arial"/>
                <a:ea typeface="Arial"/>
                <a:cs typeface="Arial"/>
                <a:sym typeface="Arial"/>
              </a:defRPr>
            </a:lvl5pPr>
            <a:lvl6pPr lvl="5">
              <a:buNone/>
              <a:defRPr>
                <a:latin typeface="Arial"/>
                <a:ea typeface="Arial"/>
                <a:cs typeface="Arial"/>
                <a:sym typeface="Arial"/>
              </a:defRPr>
            </a:lvl6pPr>
            <a:lvl7pPr lvl="6">
              <a:buNone/>
              <a:defRPr>
                <a:latin typeface="Arial"/>
                <a:ea typeface="Arial"/>
                <a:cs typeface="Arial"/>
                <a:sym typeface="Arial"/>
              </a:defRPr>
            </a:lvl7pPr>
            <a:lvl8pPr lvl="7">
              <a:buNone/>
              <a:defRPr>
                <a:latin typeface="Arial"/>
                <a:ea typeface="Arial"/>
                <a:cs typeface="Arial"/>
                <a:sym typeface="Arial"/>
              </a:defRPr>
            </a:lvl8pPr>
            <a:lvl9pPr lvl="8">
              <a:buNone/>
              <a:defRPr>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3.xml"/><Relationship Id="rId10" Type="http://schemas.openxmlformats.org/officeDocument/2006/relationships/slideLayout" Target="../slideLayouts/slideLayout12.xml"/><Relationship Id="rId13" Type="http://schemas.openxmlformats.org/officeDocument/2006/relationships/slideLayout" Target="../slideLayouts/slideLayout15.xml"/><Relationship Id="rId12" Type="http://schemas.openxmlformats.org/officeDocument/2006/relationships/slideLayout" Target="../slideLayouts/slideLayout14.xml"/><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slideLayout" Target="../slideLayouts/slideLayout5.xml"/><Relationship Id="rId4" Type="http://schemas.openxmlformats.org/officeDocument/2006/relationships/slideLayout" Target="../slideLayouts/slideLayout6.xml"/><Relationship Id="rId9" Type="http://schemas.openxmlformats.org/officeDocument/2006/relationships/slideLayout" Target="../slideLayouts/slideLayout11.xml"/><Relationship Id="rId15" Type="http://schemas.openxmlformats.org/officeDocument/2006/relationships/slideLayout" Target="../slideLayouts/slideLayout17.xml"/><Relationship Id="rId14" Type="http://schemas.openxmlformats.org/officeDocument/2006/relationships/slideLayout" Target="../slideLayouts/slideLayout16.xml"/><Relationship Id="rId17" Type="http://schemas.openxmlformats.org/officeDocument/2006/relationships/slideLayout" Target="../slideLayouts/slideLayout19.xml"/><Relationship Id="rId16" Type="http://schemas.openxmlformats.org/officeDocument/2006/relationships/slideLayout" Target="../slideLayouts/slideLayout18.xml"/><Relationship Id="rId5" Type="http://schemas.openxmlformats.org/officeDocument/2006/relationships/slideLayout" Target="../slideLayouts/slideLayout7.xml"/><Relationship Id="rId19" Type="http://schemas.openxmlformats.org/officeDocument/2006/relationships/theme" Target="../theme/theme3.xml"/><Relationship Id="rId6" Type="http://schemas.openxmlformats.org/officeDocument/2006/relationships/slideLayout" Target="../slideLayouts/slideLayout8.xml"/><Relationship Id="rId18" Type="http://schemas.openxmlformats.org/officeDocument/2006/relationships/slideLayout" Target="../slideLayouts/slideLayout20.xml"/><Relationship Id="rId7" Type="http://schemas.openxmlformats.org/officeDocument/2006/relationships/slideLayout" Target="../slideLayouts/slideLayout9.xml"/><Relationship Id="rId8"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alpha val="0"/>
          </a:schemeClr>
        </a:solidFill>
      </p:bgPr>
    </p:bg>
    <p:spTree>
      <p:nvGrpSpPr>
        <p:cNvPr id="5" name="Shape 5"/>
        <p:cNvGrpSpPr/>
        <p:nvPr/>
      </p:nvGrpSpPr>
      <p:grpSpPr>
        <a:xfrm>
          <a:off x="0" y="0"/>
          <a:ext cx="0" cy="0"/>
          <a:chOff x="0" y="0"/>
          <a:chExt cx="0" cy="0"/>
        </a:xfrm>
      </p:grpSpPr>
      <p:sp>
        <p:nvSpPr>
          <p:cNvPr id="6" name="Google Shape;6;p46"/>
          <p:cNvSpPr txBox="1"/>
          <p:nvPr>
            <p:ph type="title"/>
          </p:nvPr>
        </p:nvSpPr>
        <p:spPr>
          <a:xfrm>
            <a:off x="838200" y="213870"/>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lt2"/>
              </a:buClr>
              <a:buSzPts val="3500"/>
              <a:buFont typeface="Arial"/>
              <a:buNone/>
              <a:defRPr b="0" i="0" sz="3500" u="none" cap="none" strike="noStrike">
                <a:solidFill>
                  <a:schemeClr val="lt2"/>
                </a:solidFill>
                <a:latin typeface="Arial"/>
                <a:ea typeface="Arial"/>
                <a:cs typeface="Arial"/>
                <a:sym typeface="Arial"/>
              </a:defRPr>
            </a:lvl1pPr>
            <a:lvl2pPr lvl="1"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2pPr>
            <a:lvl3pPr lvl="2"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3pPr>
            <a:lvl4pPr lvl="3"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4pPr>
            <a:lvl5pPr lvl="4"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5pPr>
            <a:lvl6pPr lvl="5"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6pPr>
            <a:lvl7pPr lvl="6"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7pPr>
            <a:lvl8pPr lvl="7"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8pPr>
            <a:lvl9pPr lvl="8"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9pPr>
          </a:lstStyle>
          <a:p/>
        </p:txBody>
      </p:sp>
      <p:sp>
        <p:nvSpPr>
          <p:cNvPr id="7" name="Google Shape;7;p4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1pPr>
            <a:lvl2pPr indent="-406400" lvl="1" marL="9144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2pPr>
            <a:lvl3pPr indent="-406400" lvl="2" marL="13716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3pPr>
            <a:lvl4pPr indent="-406400" lvl="3" marL="18288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4pPr>
            <a:lvl5pPr indent="-406400" lvl="4" marL="22860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5pPr>
            <a:lvl6pPr indent="-406400" lvl="5" marL="27432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6pPr>
            <a:lvl7pPr indent="-406400" lvl="6" marL="32004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7pPr>
            <a:lvl8pPr indent="-406400" lvl="7" marL="36576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8pPr>
            <a:lvl9pPr indent="-406400" lvl="8" marL="41148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9pPr>
          </a:lstStyle>
          <a:p/>
        </p:txBody>
      </p:sp>
      <p:sp>
        <p:nvSpPr>
          <p:cNvPr id="8" name="Google Shape;8;p46"/>
          <p:cNvSpPr txBox="1"/>
          <p:nvPr>
            <p:ph idx="12" type="sldNum"/>
          </p:nvPr>
        </p:nvSpPr>
        <p:spPr>
          <a:xfrm>
            <a:off x="11409045" y="6333134"/>
            <a:ext cx="731700" cy="525000"/>
          </a:xfrm>
          <a:prstGeom prst="rect">
            <a:avLst/>
          </a:prstGeom>
          <a:noFill/>
          <a:ln>
            <a:noFill/>
          </a:ln>
        </p:spPr>
        <p:txBody>
          <a:bodyPr anchorCtr="0" anchor="t" bIns="91425" lIns="91425" spcFirstLastPara="1" rIns="91425" wrap="square" tIns="91425">
            <a:noAutofit/>
          </a:bodyPr>
          <a:lstStyle>
            <a:lvl1pPr lvl="0" algn="r">
              <a:buNone/>
              <a:defRPr sz="1300">
                <a:solidFill>
                  <a:schemeClr val="accent1"/>
                </a:solidFill>
                <a:latin typeface="Calibri"/>
                <a:ea typeface="Calibri"/>
                <a:cs typeface="Calibri"/>
                <a:sym typeface="Calibri"/>
              </a:defRPr>
            </a:lvl1pPr>
            <a:lvl2pPr lvl="1" algn="r">
              <a:buNone/>
              <a:defRPr sz="1300">
                <a:solidFill>
                  <a:schemeClr val="accent1"/>
                </a:solidFill>
                <a:latin typeface="Calibri"/>
                <a:ea typeface="Calibri"/>
                <a:cs typeface="Calibri"/>
                <a:sym typeface="Calibri"/>
              </a:defRPr>
            </a:lvl2pPr>
            <a:lvl3pPr lvl="2" algn="r">
              <a:buNone/>
              <a:defRPr sz="1300">
                <a:solidFill>
                  <a:schemeClr val="accent1"/>
                </a:solidFill>
                <a:latin typeface="Calibri"/>
                <a:ea typeface="Calibri"/>
                <a:cs typeface="Calibri"/>
                <a:sym typeface="Calibri"/>
              </a:defRPr>
            </a:lvl3pPr>
            <a:lvl4pPr lvl="3" algn="r">
              <a:buNone/>
              <a:defRPr sz="1300">
                <a:solidFill>
                  <a:schemeClr val="accent1"/>
                </a:solidFill>
                <a:latin typeface="Calibri"/>
                <a:ea typeface="Calibri"/>
                <a:cs typeface="Calibri"/>
                <a:sym typeface="Calibri"/>
              </a:defRPr>
            </a:lvl4pPr>
            <a:lvl5pPr lvl="4" algn="r">
              <a:buNone/>
              <a:defRPr sz="1300">
                <a:solidFill>
                  <a:schemeClr val="accent1"/>
                </a:solidFill>
                <a:latin typeface="Calibri"/>
                <a:ea typeface="Calibri"/>
                <a:cs typeface="Calibri"/>
                <a:sym typeface="Calibri"/>
              </a:defRPr>
            </a:lvl5pPr>
            <a:lvl6pPr lvl="5" algn="r">
              <a:buNone/>
              <a:defRPr sz="1300">
                <a:solidFill>
                  <a:schemeClr val="accent1"/>
                </a:solidFill>
                <a:latin typeface="Calibri"/>
                <a:ea typeface="Calibri"/>
                <a:cs typeface="Calibri"/>
                <a:sym typeface="Calibri"/>
              </a:defRPr>
            </a:lvl6pPr>
            <a:lvl7pPr lvl="6" algn="r">
              <a:buNone/>
              <a:defRPr sz="1300">
                <a:solidFill>
                  <a:schemeClr val="accent1"/>
                </a:solidFill>
                <a:latin typeface="Calibri"/>
                <a:ea typeface="Calibri"/>
                <a:cs typeface="Calibri"/>
                <a:sym typeface="Calibri"/>
              </a:defRPr>
            </a:lvl7pPr>
            <a:lvl8pPr lvl="7" algn="r">
              <a:buNone/>
              <a:defRPr sz="1300">
                <a:solidFill>
                  <a:schemeClr val="accent1"/>
                </a:solidFill>
                <a:latin typeface="Calibri"/>
                <a:ea typeface="Calibri"/>
                <a:cs typeface="Calibri"/>
                <a:sym typeface="Calibri"/>
              </a:defRPr>
            </a:lvl8pPr>
            <a:lvl9pPr lvl="8" algn="r">
              <a:buNone/>
              <a:defRPr sz="1300">
                <a:solidFill>
                  <a:schemeClr val="accen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alpha val="0"/>
          </a:schemeClr>
        </a:solidFill>
      </p:bgPr>
    </p:bg>
    <p:spTree>
      <p:nvGrpSpPr>
        <p:cNvPr id="17" name="Shape 17"/>
        <p:cNvGrpSpPr/>
        <p:nvPr/>
      </p:nvGrpSpPr>
      <p:grpSpPr>
        <a:xfrm>
          <a:off x="0" y="0"/>
          <a:ext cx="0" cy="0"/>
          <a:chOff x="0" y="0"/>
          <a:chExt cx="0" cy="0"/>
        </a:xfrm>
      </p:grpSpPr>
      <p:sp>
        <p:nvSpPr>
          <p:cNvPr id="18" name="Google Shape;18;p44"/>
          <p:cNvSpPr txBox="1"/>
          <p:nvPr>
            <p:ph type="title"/>
          </p:nvPr>
        </p:nvSpPr>
        <p:spPr>
          <a:xfrm>
            <a:off x="838200" y="318041"/>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lt2"/>
              </a:buClr>
              <a:buSzPts val="3500"/>
              <a:buFont typeface="Arial"/>
              <a:buNone/>
              <a:defRPr b="0" i="0" sz="3500" u="none" cap="none" strike="noStrike">
                <a:solidFill>
                  <a:schemeClr val="lt2"/>
                </a:solidFill>
                <a:latin typeface="Arial"/>
                <a:ea typeface="Arial"/>
                <a:cs typeface="Arial"/>
                <a:sym typeface="Arial"/>
              </a:defRPr>
            </a:lvl1pPr>
            <a:lvl2pPr lvl="1"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2pPr>
            <a:lvl3pPr lvl="2"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3pPr>
            <a:lvl4pPr lvl="3"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4pPr>
            <a:lvl5pPr lvl="4"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5pPr>
            <a:lvl6pPr lvl="5"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6pPr>
            <a:lvl7pPr lvl="6"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7pPr>
            <a:lvl8pPr lvl="7"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8pPr>
            <a:lvl9pPr lvl="8"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9pPr>
          </a:lstStyle>
          <a:p/>
        </p:txBody>
      </p:sp>
      <p:sp>
        <p:nvSpPr>
          <p:cNvPr id="19" name="Google Shape;19;p4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1pPr>
            <a:lvl2pPr indent="-406400" lvl="1" marL="9144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2pPr>
            <a:lvl3pPr indent="-406400" lvl="2" marL="13716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3pPr>
            <a:lvl4pPr indent="-406400" lvl="3" marL="18288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4pPr>
            <a:lvl5pPr indent="-406400" lvl="4" marL="22860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5pPr>
            <a:lvl6pPr indent="-406400" lvl="5" marL="27432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6pPr>
            <a:lvl7pPr indent="-406400" lvl="6" marL="32004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7pPr>
            <a:lvl8pPr indent="-406400" lvl="7" marL="36576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8pPr>
            <a:lvl9pPr indent="-406400" lvl="8" marL="41148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9pPr>
          </a:lstStyle>
          <a:p/>
        </p:txBody>
      </p:sp>
      <p:sp>
        <p:nvSpPr>
          <p:cNvPr id="20" name="Google Shape;20;p44"/>
          <p:cNvSpPr txBox="1"/>
          <p:nvPr>
            <p:ph idx="12" type="sldNum"/>
          </p:nvPr>
        </p:nvSpPr>
        <p:spPr>
          <a:xfrm>
            <a:off x="11409045" y="6333134"/>
            <a:ext cx="731700" cy="525000"/>
          </a:xfrm>
          <a:prstGeom prst="rect">
            <a:avLst/>
          </a:prstGeom>
          <a:noFill/>
          <a:ln>
            <a:noFill/>
          </a:ln>
        </p:spPr>
        <p:txBody>
          <a:bodyPr anchorCtr="0" anchor="t" bIns="91425" lIns="91425" spcFirstLastPara="1" rIns="91425" wrap="square" tIns="91425">
            <a:noAutofit/>
          </a:bodyPr>
          <a:lstStyle>
            <a:lvl1pPr lvl="0" algn="r">
              <a:buNone/>
              <a:defRPr sz="1300">
                <a:solidFill>
                  <a:schemeClr val="accent1"/>
                </a:solidFill>
                <a:latin typeface="Calibri"/>
                <a:ea typeface="Calibri"/>
                <a:cs typeface="Calibri"/>
                <a:sym typeface="Calibri"/>
              </a:defRPr>
            </a:lvl1pPr>
            <a:lvl2pPr lvl="1" algn="r">
              <a:buNone/>
              <a:defRPr sz="1300">
                <a:solidFill>
                  <a:schemeClr val="accent1"/>
                </a:solidFill>
                <a:latin typeface="Calibri"/>
                <a:ea typeface="Calibri"/>
                <a:cs typeface="Calibri"/>
                <a:sym typeface="Calibri"/>
              </a:defRPr>
            </a:lvl2pPr>
            <a:lvl3pPr lvl="2" algn="r">
              <a:buNone/>
              <a:defRPr sz="1300">
                <a:solidFill>
                  <a:schemeClr val="accent1"/>
                </a:solidFill>
                <a:latin typeface="Calibri"/>
                <a:ea typeface="Calibri"/>
                <a:cs typeface="Calibri"/>
                <a:sym typeface="Calibri"/>
              </a:defRPr>
            </a:lvl3pPr>
            <a:lvl4pPr lvl="3" algn="r">
              <a:buNone/>
              <a:defRPr sz="1300">
                <a:solidFill>
                  <a:schemeClr val="accent1"/>
                </a:solidFill>
                <a:latin typeface="Calibri"/>
                <a:ea typeface="Calibri"/>
                <a:cs typeface="Calibri"/>
                <a:sym typeface="Calibri"/>
              </a:defRPr>
            </a:lvl4pPr>
            <a:lvl5pPr lvl="4" algn="r">
              <a:buNone/>
              <a:defRPr sz="1300">
                <a:solidFill>
                  <a:schemeClr val="accent1"/>
                </a:solidFill>
                <a:latin typeface="Calibri"/>
                <a:ea typeface="Calibri"/>
                <a:cs typeface="Calibri"/>
                <a:sym typeface="Calibri"/>
              </a:defRPr>
            </a:lvl5pPr>
            <a:lvl6pPr lvl="5" algn="r">
              <a:buNone/>
              <a:defRPr sz="1300">
                <a:solidFill>
                  <a:schemeClr val="accent1"/>
                </a:solidFill>
                <a:latin typeface="Calibri"/>
                <a:ea typeface="Calibri"/>
                <a:cs typeface="Calibri"/>
                <a:sym typeface="Calibri"/>
              </a:defRPr>
            </a:lvl6pPr>
            <a:lvl7pPr lvl="6" algn="r">
              <a:buNone/>
              <a:defRPr sz="1300">
                <a:solidFill>
                  <a:schemeClr val="accent1"/>
                </a:solidFill>
                <a:latin typeface="Calibri"/>
                <a:ea typeface="Calibri"/>
                <a:cs typeface="Calibri"/>
                <a:sym typeface="Calibri"/>
              </a:defRPr>
            </a:lvl7pPr>
            <a:lvl8pPr lvl="7" algn="r">
              <a:buNone/>
              <a:defRPr sz="1300">
                <a:solidFill>
                  <a:schemeClr val="accent1"/>
                </a:solidFill>
                <a:latin typeface="Calibri"/>
                <a:ea typeface="Calibri"/>
                <a:cs typeface="Calibri"/>
                <a:sym typeface="Calibri"/>
              </a:defRPr>
            </a:lvl8pPr>
            <a:lvl9pPr lvl="8" algn="r">
              <a:buNone/>
              <a:defRPr sz="1300">
                <a:solidFill>
                  <a:schemeClr val="accen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 id="2147483667" r:id="rId16"/>
    <p:sldLayoutId id="2147483668" r:id="rId17"/>
    <p:sldLayoutId id="2147483669" r:id="rId18"/>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7.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3.xml"/><Relationship Id="rId3" Type="http://schemas.openxmlformats.org/officeDocument/2006/relationships/image" Target="../media/image13.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4.xml"/><Relationship Id="rId3"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4.xml"/><Relationship Id="rId3" Type="http://schemas.openxmlformats.org/officeDocument/2006/relationships/comments" Target="../comments/comment1.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6.xml"/><Relationship Id="rId3" Type="http://schemas.openxmlformats.org/officeDocument/2006/relationships/image" Target="../media/image20.png"/><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2.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0.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45" name="Shape 145"/>
        <p:cNvGrpSpPr/>
        <p:nvPr/>
      </p:nvGrpSpPr>
      <p:grpSpPr>
        <a:xfrm>
          <a:off x="0" y="0"/>
          <a:ext cx="0" cy="0"/>
          <a:chOff x="0" y="0"/>
          <a:chExt cx="0" cy="0"/>
        </a:xfrm>
      </p:grpSpPr>
      <p:sp>
        <p:nvSpPr>
          <p:cNvPr id="146" name="Google Shape;146;p10"/>
          <p:cNvSpPr txBox="1"/>
          <p:nvPr>
            <p:ph type="title"/>
          </p:nvPr>
        </p:nvSpPr>
        <p:spPr>
          <a:xfrm>
            <a:off x="1277584" y="1991059"/>
            <a:ext cx="10515600" cy="1540041"/>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5400"/>
              <a:buNone/>
            </a:pPr>
            <a:r>
              <a:rPr lang="en-US" sz="5400">
                <a:solidFill>
                  <a:schemeClr val="dk1"/>
                </a:solidFill>
              </a:rPr>
              <a:t>Schizophrenia Simulation</a:t>
            </a:r>
            <a:endParaRPr sz="5400">
              <a:solidFill>
                <a:schemeClr val="dk1"/>
              </a:solidFill>
            </a:endParaRPr>
          </a:p>
        </p:txBody>
      </p:sp>
      <p:sp>
        <p:nvSpPr>
          <p:cNvPr id="147" name="Google Shape;147;p10"/>
          <p:cNvSpPr txBox="1"/>
          <p:nvPr>
            <p:ph idx="1" type="body"/>
          </p:nvPr>
        </p:nvSpPr>
        <p:spPr>
          <a:xfrm>
            <a:off x="1277575" y="3306100"/>
            <a:ext cx="6873600" cy="544500"/>
          </a:xfrm>
          <a:prstGeom prst="rect">
            <a:avLst/>
          </a:prstGeom>
          <a:noFill/>
          <a:ln>
            <a:noFill/>
          </a:ln>
        </p:spPr>
        <p:txBody>
          <a:bodyPr anchorCtr="0" anchor="t" bIns="45700" lIns="91425" spcFirstLastPara="1" rIns="91425" wrap="square" tIns="45700">
            <a:noAutofit/>
          </a:bodyPr>
          <a:lstStyle/>
          <a:p>
            <a:pPr indent="0" lvl="0" marL="50800" rtl="0" algn="l">
              <a:lnSpc>
                <a:spcPct val="90000"/>
              </a:lnSpc>
              <a:spcBef>
                <a:spcPts val="1000"/>
              </a:spcBef>
              <a:spcAft>
                <a:spcPts val="0"/>
              </a:spcAft>
              <a:buSzPts val="2800"/>
              <a:buNone/>
            </a:pPr>
            <a:r>
              <a:rPr lang="en-US" sz="3000">
                <a:solidFill>
                  <a:schemeClr val="accent2"/>
                </a:solidFill>
              </a:rPr>
              <a:t>Katherine Fichera and Dillon Domnick</a:t>
            </a:r>
            <a:endParaRPr sz="3000">
              <a:solidFill>
                <a:schemeClr val="accent2"/>
              </a:solidFill>
            </a:endParaRPr>
          </a:p>
          <a:p>
            <a:pPr indent="0" lvl="0" marL="50800" rtl="0" algn="l">
              <a:lnSpc>
                <a:spcPct val="90000"/>
              </a:lnSpc>
              <a:spcBef>
                <a:spcPts val="1000"/>
              </a:spcBef>
              <a:spcAft>
                <a:spcPts val="0"/>
              </a:spcAft>
              <a:buSzPts val="2800"/>
              <a:buNone/>
            </a:pPr>
            <a:r>
              <a:t/>
            </a:r>
            <a:endParaRPr sz="3000">
              <a:solidFill>
                <a:schemeClr val="accent2"/>
              </a:solidFill>
            </a:endParaRPr>
          </a:p>
          <a:p>
            <a:pPr indent="0" lvl="0" marL="50800" rtl="0" algn="l">
              <a:lnSpc>
                <a:spcPct val="90000"/>
              </a:lnSpc>
              <a:spcBef>
                <a:spcPts val="1000"/>
              </a:spcBef>
              <a:spcAft>
                <a:spcPts val="0"/>
              </a:spcAft>
              <a:buSzPts val="2800"/>
              <a:buNone/>
            </a:pPr>
            <a:r>
              <a:t/>
            </a:r>
            <a:endParaRPr sz="3000">
              <a:solidFill>
                <a:schemeClr val="accent2"/>
              </a:solidFill>
            </a:endParaRPr>
          </a:p>
        </p:txBody>
      </p:sp>
      <p:sp>
        <p:nvSpPr>
          <p:cNvPr id="148" name="Google Shape;148;p10"/>
          <p:cNvSpPr txBox="1"/>
          <p:nvPr>
            <p:ph idx="2" type="body"/>
          </p:nvPr>
        </p:nvSpPr>
        <p:spPr>
          <a:xfrm>
            <a:off x="1277575" y="4184425"/>
            <a:ext cx="12248100" cy="1805400"/>
          </a:xfrm>
          <a:prstGeom prst="rect">
            <a:avLst/>
          </a:prstGeom>
          <a:noFill/>
          <a:ln>
            <a:noFill/>
          </a:ln>
        </p:spPr>
        <p:txBody>
          <a:bodyPr anchorCtr="0" anchor="t" bIns="45700" lIns="91425" spcFirstLastPara="1" rIns="91425" wrap="square" tIns="45700">
            <a:noAutofit/>
          </a:bodyPr>
          <a:lstStyle/>
          <a:p>
            <a:pPr indent="0" lvl="0" marL="50800" rtl="0" algn="l">
              <a:lnSpc>
                <a:spcPct val="90000"/>
              </a:lnSpc>
              <a:spcBef>
                <a:spcPts val="1000"/>
              </a:spcBef>
              <a:spcAft>
                <a:spcPts val="0"/>
              </a:spcAft>
              <a:buSzPts val="2800"/>
              <a:buNone/>
            </a:pPr>
            <a:r>
              <a:rPr lang="en-US" sz="1900">
                <a:solidFill>
                  <a:srgbClr val="3A3C3D"/>
                </a:solidFill>
              </a:rPr>
              <a:t>CS 4624 - Multimedia/Hypertext - Dr. Fox </a:t>
            </a:r>
            <a:endParaRPr sz="1900">
              <a:solidFill>
                <a:srgbClr val="3A3C3D"/>
              </a:solidFill>
            </a:endParaRPr>
          </a:p>
          <a:p>
            <a:pPr indent="0" lvl="0" marL="50800" rtl="0" algn="l">
              <a:lnSpc>
                <a:spcPct val="90000"/>
              </a:lnSpc>
              <a:spcBef>
                <a:spcPts val="1000"/>
              </a:spcBef>
              <a:spcAft>
                <a:spcPts val="0"/>
              </a:spcAft>
              <a:buSzPts val="2800"/>
              <a:buNone/>
            </a:pPr>
            <a:r>
              <a:rPr lang="en-US" sz="1900">
                <a:solidFill>
                  <a:srgbClr val="3A3C3D"/>
                </a:solidFill>
              </a:rPr>
              <a:t>Virginia Tech, Blacksburg, VA 24061 </a:t>
            </a:r>
            <a:endParaRPr sz="1900">
              <a:solidFill>
                <a:srgbClr val="3A3C3D"/>
              </a:solidFill>
            </a:endParaRPr>
          </a:p>
          <a:p>
            <a:pPr indent="0" lvl="0" marL="50800" rtl="0" algn="l">
              <a:lnSpc>
                <a:spcPct val="90000"/>
              </a:lnSpc>
              <a:spcBef>
                <a:spcPts val="1000"/>
              </a:spcBef>
              <a:spcAft>
                <a:spcPts val="0"/>
              </a:spcAft>
              <a:buSzPts val="2800"/>
              <a:buNone/>
            </a:pPr>
            <a:r>
              <a:rPr lang="en-US" sz="1900">
                <a:solidFill>
                  <a:srgbClr val="3A3C3D"/>
                </a:solidFill>
              </a:rPr>
              <a:t>April 18, 2023</a:t>
            </a:r>
            <a:endParaRPr sz="2200">
              <a:solidFill>
                <a:srgbClr val="3A3C3D"/>
              </a:solidFill>
            </a:endParaRPr>
          </a:p>
        </p:txBody>
      </p:sp>
      <p:sp>
        <p:nvSpPr>
          <p:cNvPr id="149" name="Google Shape;149;p10"/>
          <p:cNvSpPr/>
          <p:nvPr/>
        </p:nvSpPr>
        <p:spPr>
          <a:xfrm>
            <a:off x="9254059" y="-6100"/>
            <a:ext cx="2940214" cy="875893"/>
          </a:xfrm>
          <a:prstGeom prst="rect">
            <a:avLst/>
          </a:prstGeom>
          <a:solidFill>
            <a:schemeClr val="dk1"/>
          </a:solidFill>
          <a:ln cap="flat" cmpd="sng" w="12700">
            <a:solidFill>
              <a:schemeClr val="accent1"/>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chemeClr val="accent1"/>
              </a:solidFill>
              <a:latin typeface="Calibri"/>
              <a:ea typeface="Calibri"/>
              <a:cs typeface="Calibri"/>
              <a:sym typeface="Calibri"/>
            </a:endParaRPr>
          </a:p>
        </p:txBody>
      </p:sp>
      <p:pic>
        <p:nvPicPr>
          <p:cNvPr descr="Virginia Tech" id="150" name="Google Shape;150;p10"/>
          <p:cNvPicPr preferRelativeResize="0"/>
          <p:nvPr/>
        </p:nvPicPr>
        <p:blipFill rotWithShape="1">
          <a:blip r:embed="rId3">
            <a:alphaModFix/>
          </a:blip>
          <a:srcRect b="0" l="0" r="0" t="0"/>
          <a:stretch/>
        </p:blipFill>
        <p:spPr>
          <a:xfrm>
            <a:off x="9628836" y="257770"/>
            <a:ext cx="2053002" cy="387789"/>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27" name="Shape 227"/>
        <p:cNvGrpSpPr/>
        <p:nvPr/>
      </p:nvGrpSpPr>
      <p:grpSpPr>
        <a:xfrm>
          <a:off x="0" y="0"/>
          <a:ext cx="0" cy="0"/>
          <a:chOff x="0" y="0"/>
          <a:chExt cx="0" cy="0"/>
        </a:xfrm>
      </p:grpSpPr>
      <p:pic>
        <p:nvPicPr>
          <p:cNvPr id="228" name="Google Shape;228;g22f65f3a674_0_6"/>
          <p:cNvPicPr preferRelativeResize="0"/>
          <p:nvPr/>
        </p:nvPicPr>
        <p:blipFill>
          <a:blip r:embed="rId3">
            <a:alphaModFix/>
          </a:blip>
          <a:stretch>
            <a:fillRect/>
          </a:stretch>
        </p:blipFill>
        <p:spPr>
          <a:xfrm>
            <a:off x="1613025" y="1687450"/>
            <a:ext cx="8291050" cy="4663713"/>
          </a:xfrm>
          <a:prstGeom prst="rect">
            <a:avLst/>
          </a:prstGeom>
          <a:noFill/>
          <a:ln>
            <a:noFill/>
          </a:ln>
          <a:effectLst>
            <a:outerShdw blurRad="57150" rotWithShape="0" algn="bl" dir="5400000" dist="19050">
              <a:srgbClr val="000000">
                <a:alpha val="50000"/>
              </a:srgbClr>
            </a:outerShdw>
          </a:effectLst>
        </p:spPr>
      </p:pic>
      <p:sp>
        <p:nvSpPr>
          <p:cNvPr id="229" name="Google Shape;229;g22f65f3a674_0_6"/>
          <p:cNvSpPr txBox="1"/>
          <p:nvPr>
            <p:ph type="title"/>
          </p:nvPr>
        </p:nvSpPr>
        <p:spPr>
          <a:xfrm>
            <a:off x="500747" y="349584"/>
            <a:ext cx="10515600" cy="1539900"/>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2"/>
              </a:buClr>
              <a:buSzPts val="4400"/>
              <a:buNone/>
            </a:pPr>
            <a:r>
              <a:rPr b="1" lang="en-US" sz="4000">
                <a:solidFill>
                  <a:schemeClr val="accent1"/>
                </a:solidFill>
              </a:rPr>
              <a:t>Completed Work - Design Elements</a:t>
            </a:r>
            <a:endParaRPr b="1" sz="4000">
              <a:solidFill>
                <a:schemeClr val="accent1"/>
              </a:solidFill>
            </a:endParaRPr>
          </a:p>
        </p:txBody>
      </p:sp>
      <p:sp>
        <p:nvSpPr>
          <p:cNvPr id="230" name="Google Shape;230;g22f65f3a674_0_6"/>
          <p:cNvSpPr txBox="1"/>
          <p:nvPr/>
        </p:nvSpPr>
        <p:spPr>
          <a:xfrm>
            <a:off x="1613025" y="5889475"/>
            <a:ext cx="3581100" cy="461700"/>
          </a:xfrm>
          <a:prstGeom prst="rect">
            <a:avLst/>
          </a:prstGeom>
          <a:solidFill>
            <a:srgbClr val="861F41"/>
          </a:solidFill>
          <a:ln cap="flat" cmpd="sng" w="9525">
            <a:solidFill>
              <a:srgbClr val="FFFFFF"/>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i="1" lang="en-US" sz="1800">
                <a:solidFill>
                  <a:srgbClr val="FFFFFF"/>
                </a:solidFill>
                <a:latin typeface="Calibri"/>
                <a:ea typeface="Calibri"/>
                <a:cs typeface="Calibri"/>
                <a:sym typeface="Calibri"/>
              </a:rPr>
              <a:t>Mixed Audio/Visual Hallucination</a:t>
            </a:r>
            <a:endParaRPr i="1" sz="1800">
              <a:solidFill>
                <a:srgbClr val="FFFFFF"/>
              </a:solidFill>
              <a:latin typeface="Calibri"/>
              <a:ea typeface="Calibri"/>
              <a:cs typeface="Calibri"/>
              <a:sym typeface="Calibri"/>
            </a:endParaRPr>
          </a:p>
        </p:txBody>
      </p:sp>
      <p:sp>
        <p:nvSpPr>
          <p:cNvPr id="231" name="Google Shape;231;g22f65f3a674_0_6"/>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35" name="Shape 235"/>
        <p:cNvGrpSpPr/>
        <p:nvPr/>
      </p:nvGrpSpPr>
      <p:grpSpPr>
        <a:xfrm>
          <a:off x="0" y="0"/>
          <a:ext cx="0" cy="0"/>
          <a:chOff x="0" y="0"/>
          <a:chExt cx="0" cy="0"/>
        </a:xfrm>
      </p:grpSpPr>
      <p:graphicFrame>
        <p:nvGraphicFramePr>
          <p:cNvPr id="236" name="Google Shape;236;g22e94633c0c_0_1722"/>
          <p:cNvGraphicFramePr/>
          <p:nvPr/>
        </p:nvGraphicFramePr>
        <p:xfrm>
          <a:off x="995650" y="1845150"/>
          <a:ext cx="3000000" cy="3000000"/>
        </p:xfrm>
        <a:graphic>
          <a:graphicData uri="http://schemas.openxmlformats.org/drawingml/2006/table">
            <a:tbl>
              <a:tblPr>
                <a:noFill/>
                <a:tableStyleId>{D401EE7C-DE7B-49D7-81CD-A0938C42C9FA}</a:tableStyleId>
              </a:tblPr>
              <a:tblGrid>
                <a:gridCol w="5100350"/>
                <a:gridCol w="5100350"/>
              </a:tblGrid>
              <a:tr h="351650">
                <a:tc>
                  <a:txBody>
                    <a:bodyPr/>
                    <a:lstStyle/>
                    <a:p>
                      <a:pPr indent="0" lvl="0" marL="0" rtl="0" algn="l">
                        <a:spcBef>
                          <a:spcPts val="0"/>
                        </a:spcBef>
                        <a:spcAft>
                          <a:spcPts val="0"/>
                        </a:spcAft>
                        <a:buNone/>
                      </a:pPr>
                      <a:r>
                        <a:rPr b="1" lang="en-US" sz="1600">
                          <a:latin typeface="Times New Roman"/>
                          <a:ea typeface="Times New Roman"/>
                          <a:cs typeface="Times New Roman"/>
                          <a:sym typeface="Times New Roman"/>
                        </a:rPr>
                        <a:t>Package</a:t>
                      </a:r>
                      <a:endParaRPr b="1" sz="1600">
                        <a:latin typeface="Times New Roman"/>
                        <a:ea typeface="Times New Roman"/>
                        <a:cs typeface="Times New Roman"/>
                        <a:sym typeface="Times New Roman"/>
                      </a:endParaRPr>
                    </a:p>
                  </a:txBody>
                  <a:tcPr marT="63500" marB="63500" marR="63500" marL="635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tcPr>
                </a:tc>
                <a:tc>
                  <a:txBody>
                    <a:bodyPr/>
                    <a:lstStyle/>
                    <a:p>
                      <a:pPr indent="0" lvl="0" marL="0" rtl="0" algn="l">
                        <a:spcBef>
                          <a:spcPts val="0"/>
                        </a:spcBef>
                        <a:spcAft>
                          <a:spcPts val="0"/>
                        </a:spcAft>
                        <a:buNone/>
                      </a:pPr>
                      <a:r>
                        <a:rPr b="1" lang="en-US" sz="1600">
                          <a:latin typeface="Times New Roman"/>
                          <a:ea typeface="Times New Roman"/>
                          <a:cs typeface="Times New Roman"/>
                          <a:sym typeface="Times New Roman"/>
                        </a:rPr>
                        <a:t>Justification</a:t>
                      </a:r>
                      <a:endParaRPr b="1" sz="1600">
                        <a:latin typeface="Times New Roman"/>
                        <a:ea typeface="Times New Roman"/>
                        <a:cs typeface="Times New Roman"/>
                        <a:sym typeface="Times New Roman"/>
                      </a:endParaRPr>
                    </a:p>
                  </a:txBody>
                  <a:tcPr marT="63500" marB="63500" marR="63500" marL="635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tcPr>
                </a:tc>
              </a:tr>
              <a:tr h="553650">
                <a:tc>
                  <a:txBody>
                    <a:bodyPr/>
                    <a:lstStyle/>
                    <a:p>
                      <a:pPr indent="0" lvl="0" marL="0" rtl="0" algn="l">
                        <a:lnSpc>
                          <a:spcPct val="115000"/>
                        </a:lnSpc>
                        <a:spcBef>
                          <a:spcPts val="0"/>
                        </a:spcBef>
                        <a:spcAft>
                          <a:spcPts val="0"/>
                        </a:spcAft>
                        <a:buNone/>
                      </a:pPr>
                      <a:r>
                        <a:rPr lang="en-US" sz="1800">
                          <a:latin typeface="Times New Roman"/>
                          <a:ea typeface="Times New Roman"/>
                          <a:cs typeface="Times New Roman"/>
                          <a:sym typeface="Times New Roman"/>
                        </a:rPr>
                        <a:t>High Definition RP</a:t>
                      </a:r>
                      <a:endParaRPr sz="1800">
                        <a:latin typeface="Times New Roman"/>
                        <a:ea typeface="Times New Roman"/>
                        <a:cs typeface="Times New Roman"/>
                        <a:sym typeface="Times New Roman"/>
                      </a:endParaRPr>
                    </a:p>
                  </a:txBody>
                  <a:tcPr marT="63500" marB="63500" marR="63500" marL="635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B cap="flat" cmpd="sng">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1800">
                          <a:latin typeface="Times New Roman"/>
                          <a:ea typeface="Times New Roman"/>
                          <a:cs typeface="Times New Roman"/>
                          <a:sym typeface="Times New Roman"/>
                        </a:rPr>
                        <a:t>HD scripting rendering pipeline used for project shaders and to light the character models</a:t>
                      </a:r>
                      <a:endParaRPr sz="1800">
                        <a:latin typeface="Times New Roman"/>
                        <a:ea typeface="Times New Roman"/>
                        <a:cs typeface="Times New Roman"/>
                        <a:sym typeface="Times New Roman"/>
                      </a:endParaRPr>
                    </a:p>
                  </a:txBody>
                  <a:tcPr marT="63500" marB="63500" marR="63500" marL="635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B cap="flat" cmpd="sng">
                      <a:solidFill>
                        <a:srgbClr val="000000"/>
                      </a:solidFill>
                      <a:prstDash val="solid"/>
                      <a:round/>
                      <a:headEnd len="sm" w="sm" type="none"/>
                      <a:tailEnd len="sm" w="sm" type="none"/>
                    </a:lnB>
                  </a:tcPr>
                </a:tc>
              </a:tr>
              <a:tr h="553650">
                <a:tc>
                  <a:txBody>
                    <a:bodyPr/>
                    <a:lstStyle/>
                    <a:p>
                      <a:pPr indent="0" lvl="0" marL="0" rtl="0" algn="l">
                        <a:lnSpc>
                          <a:spcPct val="115000"/>
                        </a:lnSpc>
                        <a:spcBef>
                          <a:spcPts val="0"/>
                        </a:spcBef>
                        <a:spcAft>
                          <a:spcPts val="0"/>
                        </a:spcAft>
                        <a:buNone/>
                      </a:pPr>
                      <a:r>
                        <a:rPr lang="en-US" sz="1800">
                          <a:latin typeface="Times New Roman"/>
                          <a:ea typeface="Times New Roman"/>
                          <a:cs typeface="Times New Roman"/>
                          <a:sym typeface="Times New Roman"/>
                        </a:rPr>
                        <a:t>TextMeshPro</a:t>
                      </a:r>
                      <a:endParaRPr sz="1800">
                        <a:latin typeface="Times New Roman"/>
                        <a:ea typeface="Times New Roman"/>
                        <a:cs typeface="Times New Roman"/>
                        <a:sym typeface="Times New Roman"/>
                      </a:endParaRPr>
                    </a:p>
                  </a:txBody>
                  <a:tcPr marT="63500" marB="63500" marR="63500" marL="635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1800">
                          <a:latin typeface="Times New Roman"/>
                          <a:ea typeface="Times New Roman"/>
                          <a:cs typeface="Times New Roman"/>
                          <a:sym typeface="Times New Roman"/>
                        </a:rPr>
                        <a:t>Provides improved control over text formatting for in-game elements</a:t>
                      </a:r>
                      <a:endParaRPr sz="1800">
                        <a:latin typeface="Times New Roman"/>
                        <a:ea typeface="Times New Roman"/>
                        <a:cs typeface="Times New Roman"/>
                        <a:sym typeface="Times New Roman"/>
                      </a:endParaRPr>
                    </a:p>
                  </a:txBody>
                  <a:tcPr marT="63500" marB="63500" marR="63500" marL="635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r>
              <a:tr h="374100">
                <a:tc>
                  <a:txBody>
                    <a:bodyPr/>
                    <a:lstStyle/>
                    <a:p>
                      <a:pPr indent="0" lvl="0" marL="0" rtl="0" algn="l">
                        <a:lnSpc>
                          <a:spcPct val="115000"/>
                        </a:lnSpc>
                        <a:spcBef>
                          <a:spcPts val="0"/>
                        </a:spcBef>
                        <a:spcAft>
                          <a:spcPts val="0"/>
                        </a:spcAft>
                        <a:buNone/>
                      </a:pPr>
                      <a:r>
                        <a:rPr lang="en-US" sz="1800">
                          <a:latin typeface="Times New Roman"/>
                          <a:ea typeface="Times New Roman"/>
                          <a:cs typeface="Times New Roman"/>
                          <a:sym typeface="Times New Roman"/>
                        </a:rPr>
                        <a:t>Unity UI</a:t>
                      </a:r>
                      <a:endParaRPr sz="1800">
                        <a:latin typeface="Times New Roman"/>
                        <a:ea typeface="Times New Roman"/>
                        <a:cs typeface="Times New Roman"/>
                        <a:sym typeface="Times New Roman"/>
                      </a:endParaRPr>
                    </a:p>
                  </a:txBody>
                  <a:tcPr marT="63500" marB="63500" marR="63500" marL="635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1800">
                          <a:latin typeface="Times New Roman"/>
                          <a:ea typeface="Times New Roman"/>
                          <a:cs typeface="Times New Roman"/>
                          <a:sym typeface="Times New Roman"/>
                        </a:rPr>
                        <a:t>Used for developing UI elements</a:t>
                      </a:r>
                      <a:endParaRPr sz="1800">
                        <a:latin typeface="Times New Roman"/>
                        <a:ea typeface="Times New Roman"/>
                        <a:cs typeface="Times New Roman"/>
                        <a:sym typeface="Times New Roman"/>
                      </a:endParaRPr>
                    </a:p>
                  </a:txBody>
                  <a:tcPr marT="63500" marB="63500" marR="63500" marL="635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r>
              <a:tr h="553650">
                <a:tc>
                  <a:txBody>
                    <a:bodyPr/>
                    <a:lstStyle/>
                    <a:p>
                      <a:pPr indent="0" lvl="0" marL="0" rtl="0" algn="l">
                        <a:lnSpc>
                          <a:spcPct val="115000"/>
                        </a:lnSpc>
                        <a:spcBef>
                          <a:spcPts val="0"/>
                        </a:spcBef>
                        <a:spcAft>
                          <a:spcPts val="0"/>
                        </a:spcAft>
                        <a:buNone/>
                      </a:pPr>
                      <a:r>
                        <a:rPr lang="en-US" sz="1800">
                          <a:latin typeface="Times New Roman"/>
                          <a:ea typeface="Times New Roman"/>
                          <a:cs typeface="Times New Roman"/>
                          <a:sym typeface="Times New Roman"/>
                        </a:rPr>
                        <a:t>Visual Scripting</a:t>
                      </a:r>
                      <a:endParaRPr sz="1800">
                        <a:latin typeface="Times New Roman"/>
                        <a:ea typeface="Times New Roman"/>
                        <a:cs typeface="Times New Roman"/>
                        <a:sym typeface="Times New Roman"/>
                      </a:endParaRPr>
                    </a:p>
                  </a:txBody>
                  <a:tcPr marT="63500" marB="63500" marR="63500" marL="635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1800">
                          <a:latin typeface="Times New Roman"/>
                          <a:ea typeface="Times New Roman"/>
                          <a:cs typeface="Times New Roman"/>
                          <a:sym typeface="Times New Roman"/>
                        </a:rPr>
                        <a:t>Visual, node-based behaviors to simplify development of non-scripted objects</a:t>
                      </a:r>
                      <a:endParaRPr sz="1800">
                        <a:latin typeface="Times New Roman"/>
                        <a:ea typeface="Times New Roman"/>
                        <a:cs typeface="Times New Roman"/>
                        <a:sym typeface="Times New Roman"/>
                      </a:endParaRPr>
                    </a:p>
                  </a:txBody>
                  <a:tcPr marT="63500" marB="63500" marR="63500" marL="635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r>
              <a:tr h="553650">
                <a:tc>
                  <a:txBody>
                    <a:bodyPr/>
                    <a:lstStyle/>
                    <a:p>
                      <a:pPr indent="0" lvl="0" marL="0" rtl="0" algn="l">
                        <a:lnSpc>
                          <a:spcPct val="115000"/>
                        </a:lnSpc>
                        <a:spcBef>
                          <a:spcPts val="0"/>
                        </a:spcBef>
                        <a:spcAft>
                          <a:spcPts val="0"/>
                        </a:spcAft>
                        <a:buNone/>
                      </a:pPr>
                      <a:r>
                        <a:rPr lang="en-US" sz="1800">
                          <a:latin typeface="Times New Roman"/>
                          <a:ea typeface="Times New Roman"/>
                          <a:cs typeface="Times New Roman"/>
                          <a:sym typeface="Times New Roman"/>
                        </a:rPr>
                        <a:t>Oculus XR Plugin</a:t>
                      </a:r>
                      <a:endParaRPr sz="1800">
                        <a:latin typeface="Times New Roman"/>
                        <a:ea typeface="Times New Roman"/>
                        <a:cs typeface="Times New Roman"/>
                        <a:sym typeface="Times New Roman"/>
                      </a:endParaRPr>
                    </a:p>
                  </a:txBody>
                  <a:tcPr marT="63500" marB="63500" marR="63500" marL="635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1800">
                          <a:latin typeface="Times New Roman"/>
                          <a:ea typeface="Times New Roman"/>
                          <a:cs typeface="Times New Roman"/>
                          <a:sym typeface="Times New Roman"/>
                        </a:rPr>
                        <a:t>Provides display and input support for Oculus devices</a:t>
                      </a:r>
                      <a:endParaRPr sz="1800">
                        <a:latin typeface="Times New Roman"/>
                        <a:ea typeface="Times New Roman"/>
                        <a:cs typeface="Times New Roman"/>
                        <a:sym typeface="Times New Roman"/>
                      </a:endParaRPr>
                    </a:p>
                  </a:txBody>
                  <a:tcPr marT="63500" marB="63500" marR="63500" marL="635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r>
              <a:tr h="755650">
                <a:tc>
                  <a:txBody>
                    <a:bodyPr/>
                    <a:lstStyle/>
                    <a:p>
                      <a:pPr indent="0" lvl="0" marL="0" rtl="0" algn="l">
                        <a:lnSpc>
                          <a:spcPct val="115000"/>
                        </a:lnSpc>
                        <a:spcBef>
                          <a:spcPts val="0"/>
                        </a:spcBef>
                        <a:spcAft>
                          <a:spcPts val="0"/>
                        </a:spcAft>
                        <a:buNone/>
                      </a:pPr>
                      <a:r>
                        <a:rPr lang="en-US" sz="1800">
                          <a:latin typeface="Times New Roman"/>
                          <a:ea typeface="Times New Roman"/>
                          <a:cs typeface="Times New Roman"/>
                          <a:sym typeface="Times New Roman"/>
                        </a:rPr>
                        <a:t>OpenVR XR Plugin</a:t>
                      </a:r>
                      <a:endParaRPr sz="1800">
                        <a:latin typeface="Times New Roman"/>
                        <a:ea typeface="Times New Roman"/>
                        <a:cs typeface="Times New Roman"/>
                        <a:sym typeface="Times New Roman"/>
                      </a:endParaRPr>
                    </a:p>
                  </a:txBody>
                  <a:tcPr marT="63500" marB="63500" marR="63500" marL="635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1800">
                          <a:latin typeface="Times New Roman"/>
                          <a:ea typeface="Times New Roman"/>
                          <a:cs typeface="Times New Roman"/>
                          <a:sym typeface="Times New Roman"/>
                        </a:rPr>
                        <a:t>Provides display and input support for OpenVR devices in Unity XR</a:t>
                      </a:r>
                      <a:endParaRPr sz="1800">
                        <a:latin typeface="Times New Roman"/>
                        <a:ea typeface="Times New Roman"/>
                        <a:cs typeface="Times New Roman"/>
                        <a:sym typeface="Times New Roman"/>
                      </a:endParaRPr>
                    </a:p>
                    <a:p>
                      <a:pPr indent="0" lvl="0" marL="0" rtl="0" algn="l">
                        <a:spcBef>
                          <a:spcPts val="0"/>
                        </a:spcBef>
                        <a:spcAft>
                          <a:spcPts val="0"/>
                        </a:spcAft>
                        <a:buNone/>
                      </a:pPr>
                      <a:r>
                        <a:t/>
                      </a:r>
                      <a:endParaRPr sz="1800">
                        <a:latin typeface="Times New Roman"/>
                        <a:ea typeface="Times New Roman"/>
                        <a:cs typeface="Times New Roman"/>
                        <a:sym typeface="Times New Roman"/>
                      </a:endParaRPr>
                    </a:p>
                  </a:txBody>
                  <a:tcPr marT="63500" marB="63500" marR="63500" marL="635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r>
            </a:tbl>
          </a:graphicData>
        </a:graphic>
      </p:graphicFrame>
      <p:sp>
        <p:nvSpPr>
          <p:cNvPr id="237" name="Google Shape;237;g22e94633c0c_0_1722"/>
          <p:cNvSpPr txBox="1"/>
          <p:nvPr>
            <p:ph type="title"/>
          </p:nvPr>
        </p:nvSpPr>
        <p:spPr>
          <a:xfrm>
            <a:off x="804747" y="311059"/>
            <a:ext cx="10515600" cy="15399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4400"/>
              <a:buNone/>
            </a:pPr>
            <a:r>
              <a:rPr b="1" lang="en-US" sz="4000">
                <a:solidFill>
                  <a:schemeClr val="dk1"/>
                </a:solidFill>
              </a:rPr>
              <a:t>Completed Work - Unity Packages</a:t>
            </a:r>
            <a:endParaRPr b="1" sz="4400">
              <a:solidFill>
                <a:schemeClr val="accent1"/>
              </a:solidFill>
            </a:endParaRPr>
          </a:p>
        </p:txBody>
      </p:sp>
      <p:sp>
        <p:nvSpPr>
          <p:cNvPr id="238" name="Google Shape;238;g22e94633c0c_0_1722"/>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42" name="Shape 242"/>
        <p:cNvGrpSpPr/>
        <p:nvPr/>
      </p:nvGrpSpPr>
      <p:grpSpPr>
        <a:xfrm>
          <a:off x="0" y="0"/>
          <a:ext cx="0" cy="0"/>
          <a:chOff x="0" y="0"/>
          <a:chExt cx="0" cy="0"/>
        </a:xfrm>
      </p:grpSpPr>
      <p:sp>
        <p:nvSpPr>
          <p:cNvPr id="243" name="Google Shape;243;g22e94633c0c_0_118"/>
          <p:cNvSpPr txBox="1"/>
          <p:nvPr>
            <p:ph type="title"/>
          </p:nvPr>
        </p:nvSpPr>
        <p:spPr>
          <a:xfrm>
            <a:off x="804747" y="311059"/>
            <a:ext cx="10515600" cy="15399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2"/>
              </a:buClr>
              <a:buSzPts val="4400"/>
              <a:buNone/>
            </a:pPr>
            <a:r>
              <a:rPr b="1" lang="en-US" sz="4400">
                <a:solidFill>
                  <a:schemeClr val="accent1"/>
                </a:solidFill>
              </a:rPr>
              <a:t>Audio</a:t>
            </a:r>
            <a:endParaRPr b="1">
              <a:solidFill>
                <a:schemeClr val="accent1"/>
              </a:solidFill>
            </a:endParaRPr>
          </a:p>
        </p:txBody>
      </p:sp>
      <p:pic>
        <p:nvPicPr>
          <p:cNvPr id="244" name="Google Shape;244;g22e94633c0c_0_118"/>
          <p:cNvPicPr preferRelativeResize="0"/>
          <p:nvPr/>
        </p:nvPicPr>
        <p:blipFill>
          <a:blip r:embed="rId3">
            <a:alphaModFix/>
          </a:blip>
          <a:stretch>
            <a:fillRect/>
          </a:stretch>
        </p:blipFill>
        <p:spPr>
          <a:xfrm>
            <a:off x="346950" y="1850950"/>
            <a:ext cx="4281075" cy="991125"/>
          </a:xfrm>
          <a:prstGeom prst="rect">
            <a:avLst/>
          </a:prstGeom>
          <a:noFill/>
          <a:ln>
            <a:noFill/>
          </a:ln>
        </p:spPr>
      </p:pic>
      <p:pic>
        <p:nvPicPr>
          <p:cNvPr id="245" name="Google Shape;245;g22e94633c0c_0_118"/>
          <p:cNvPicPr preferRelativeResize="0"/>
          <p:nvPr/>
        </p:nvPicPr>
        <p:blipFill>
          <a:blip r:embed="rId4">
            <a:alphaModFix/>
          </a:blip>
          <a:stretch>
            <a:fillRect/>
          </a:stretch>
        </p:blipFill>
        <p:spPr>
          <a:xfrm>
            <a:off x="5498649" y="1609000"/>
            <a:ext cx="6178650" cy="4806126"/>
          </a:xfrm>
          <a:prstGeom prst="rect">
            <a:avLst/>
          </a:prstGeom>
          <a:noFill/>
          <a:ln>
            <a:noFill/>
          </a:ln>
        </p:spPr>
      </p:pic>
      <p:sp>
        <p:nvSpPr>
          <p:cNvPr id="246" name="Google Shape;246;g22e94633c0c_0_118"/>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pic>
        <p:nvPicPr>
          <p:cNvPr id="251" name="Google Shape;251;g22e94633c0c_0_8"/>
          <p:cNvPicPr preferRelativeResize="0"/>
          <p:nvPr/>
        </p:nvPicPr>
        <p:blipFill rotWithShape="1">
          <a:blip r:embed="rId3">
            <a:alphaModFix/>
          </a:blip>
          <a:srcRect b="27750" l="0" r="0" t="0"/>
          <a:stretch/>
        </p:blipFill>
        <p:spPr>
          <a:xfrm>
            <a:off x="6149450" y="2528404"/>
            <a:ext cx="5521851" cy="3294996"/>
          </a:xfrm>
          <a:prstGeom prst="rect">
            <a:avLst/>
          </a:prstGeom>
          <a:noFill/>
          <a:ln>
            <a:noFill/>
          </a:ln>
        </p:spPr>
      </p:pic>
      <p:pic>
        <p:nvPicPr>
          <p:cNvPr id="252" name="Google Shape;252;g22e94633c0c_0_8"/>
          <p:cNvPicPr preferRelativeResize="0"/>
          <p:nvPr/>
        </p:nvPicPr>
        <p:blipFill rotWithShape="1">
          <a:blip r:embed="rId4">
            <a:alphaModFix/>
          </a:blip>
          <a:srcRect b="0" l="16205" r="0" t="0"/>
          <a:stretch/>
        </p:blipFill>
        <p:spPr>
          <a:xfrm>
            <a:off x="520600" y="2528400"/>
            <a:ext cx="5521848" cy="3294999"/>
          </a:xfrm>
          <a:prstGeom prst="rect">
            <a:avLst/>
          </a:prstGeom>
          <a:noFill/>
          <a:ln>
            <a:noFill/>
          </a:ln>
        </p:spPr>
      </p:pic>
      <p:sp>
        <p:nvSpPr>
          <p:cNvPr id="253" name="Google Shape;253;g22e94633c0c_0_8"/>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p>
            <a:pPr indent="0" lvl="0" marL="0" rtl="0" algn="r">
              <a:spcBef>
                <a:spcPts val="0"/>
              </a:spcBef>
              <a:spcAft>
                <a:spcPts val="0"/>
              </a:spcAft>
              <a:buNone/>
            </a:pPr>
            <a:fld id="{00000000-1234-1234-1234-123412341234}" type="slidenum">
              <a:rPr lang="en-US"/>
              <a:t>‹#›</a:t>
            </a:fld>
            <a:endParaRPr/>
          </a:p>
        </p:txBody>
      </p:sp>
      <p:sp>
        <p:nvSpPr>
          <p:cNvPr id="254" name="Google Shape;254;g22e94633c0c_0_8"/>
          <p:cNvSpPr txBox="1"/>
          <p:nvPr>
            <p:ph idx="4294967295" type="title"/>
          </p:nvPr>
        </p:nvSpPr>
        <p:spPr>
          <a:xfrm>
            <a:off x="804747" y="311059"/>
            <a:ext cx="10515600" cy="15399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2"/>
              </a:buClr>
              <a:buSzPts val="4400"/>
              <a:buNone/>
            </a:pPr>
            <a:r>
              <a:rPr b="1" lang="en-US" sz="4400">
                <a:solidFill>
                  <a:schemeClr val="accent1"/>
                </a:solidFill>
              </a:rPr>
              <a:t>Audio</a:t>
            </a:r>
            <a:endParaRPr b="1">
              <a:solidFill>
                <a:schemeClr val="accent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pic>
        <p:nvPicPr>
          <p:cNvPr id="259" name="Google Shape;259;g22e94633c0c_0_523"/>
          <p:cNvPicPr preferRelativeResize="0"/>
          <p:nvPr/>
        </p:nvPicPr>
        <p:blipFill rotWithShape="1">
          <a:blip r:embed="rId3">
            <a:alphaModFix/>
          </a:blip>
          <a:srcRect b="0" l="12379" r="-114" t="566"/>
          <a:stretch/>
        </p:blipFill>
        <p:spPr>
          <a:xfrm>
            <a:off x="3607700" y="38975"/>
            <a:ext cx="8584298" cy="6819025"/>
          </a:xfrm>
          <a:prstGeom prst="rect">
            <a:avLst/>
          </a:prstGeom>
          <a:noFill/>
          <a:ln>
            <a:noFill/>
          </a:ln>
        </p:spPr>
      </p:pic>
      <p:sp>
        <p:nvSpPr>
          <p:cNvPr id="260" name="Google Shape;260;g22e94633c0c_0_523"/>
          <p:cNvSpPr txBox="1"/>
          <p:nvPr>
            <p:ph type="title"/>
          </p:nvPr>
        </p:nvSpPr>
        <p:spPr>
          <a:xfrm>
            <a:off x="406400" y="946667"/>
            <a:ext cx="2786400" cy="10119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b="1" lang="en-US"/>
              <a:t>Audio</a:t>
            </a:r>
            <a:endParaRPr b="1"/>
          </a:p>
        </p:txBody>
      </p:sp>
      <p:sp>
        <p:nvSpPr>
          <p:cNvPr id="261" name="Google Shape;261;g22e94633c0c_0_523"/>
          <p:cNvSpPr txBox="1"/>
          <p:nvPr>
            <p:ph idx="1" type="body"/>
          </p:nvPr>
        </p:nvSpPr>
        <p:spPr>
          <a:xfrm>
            <a:off x="406400" y="2072200"/>
            <a:ext cx="2786400" cy="3075300"/>
          </a:xfrm>
          <a:prstGeom prst="rect">
            <a:avLst/>
          </a:prstGeom>
        </p:spPr>
        <p:txBody>
          <a:bodyPr anchorCtr="0" anchor="t" bIns="45700" lIns="91425" spcFirstLastPara="1" rIns="91425" wrap="square" tIns="45700">
            <a:spAutoFit/>
          </a:bodyPr>
          <a:lstStyle/>
          <a:p>
            <a:pPr indent="0" lvl="0" marL="0" rtl="0" algn="l">
              <a:spcBef>
                <a:spcPts val="1000"/>
              </a:spcBef>
              <a:spcAft>
                <a:spcPts val="2100"/>
              </a:spcAft>
              <a:buNone/>
            </a:pPr>
            <a:r>
              <a:rPr i="1" lang="en-US"/>
              <a:t>“</a:t>
            </a:r>
            <a:r>
              <a:rPr i="1" lang="en-US"/>
              <a:t>Versatile Video game Voice Overs that breathe life into your video game. Enhance the gameplay experience for your audience by adding rich emotions into your narrative with Murf’s versatile AI voices.” </a:t>
            </a:r>
            <a:r>
              <a:rPr lang="en-US"/>
              <a:t>[1]</a:t>
            </a:r>
            <a:endParaRPr/>
          </a:p>
        </p:txBody>
      </p:sp>
      <p:sp>
        <p:nvSpPr>
          <p:cNvPr id="262" name="Google Shape;262;g22e94633c0c_0_523"/>
          <p:cNvSpPr txBox="1"/>
          <p:nvPr>
            <p:ph idx="12" type="sldNum"/>
          </p:nvPr>
        </p:nvSpPr>
        <p:spPr>
          <a:xfrm>
            <a:off x="11296610" y="6217622"/>
            <a:ext cx="731700" cy="5247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66" name="Shape 266"/>
        <p:cNvGrpSpPr/>
        <p:nvPr/>
      </p:nvGrpSpPr>
      <p:grpSpPr>
        <a:xfrm>
          <a:off x="0" y="0"/>
          <a:ext cx="0" cy="0"/>
          <a:chOff x="0" y="0"/>
          <a:chExt cx="0" cy="0"/>
        </a:xfrm>
      </p:grpSpPr>
      <p:sp>
        <p:nvSpPr>
          <p:cNvPr id="267" name="Google Shape;267;g21b6546e09e_0_16"/>
          <p:cNvSpPr txBox="1"/>
          <p:nvPr>
            <p:ph idx="1" type="body"/>
          </p:nvPr>
        </p:nvSpPr>
        <p:spPr>
          <a:xfrm>
            <a:off x="569400" y="1828500"/>
            <a:ext cx="9196500" cy="4438800"/>
          </a:xfrm>
          <a:prstGeom prst="rect">
            <a:avLst/>
          </a:prstGeom>
          <a:noFill/>
          <a:ln>
            <a:noFill/>
          </a:ln>
        </p:spPr>
        <p:txBody>
          <a:bodyPr anchorCtr="0" anchor="t" bIns="45700" lIns="91425" spcFirstLastPara="1" rIns="91425" wrap="square" tIns="45700">
            <a:noAutofit/>
          </a:bodyPr>
          <a:lstStyle/>
          <a:p>
            <a:pPr indent="-381000" lvl="1" marL="914400" marR="0" rtl="0" algn="l">
              <a:lnSpc>
                <a:spcPct val="115000"/>
              </a:lnSpc>
              <a:spcBef>
                <a:spcPts val="1000"/>
              </a:spcBef>
              <a:spcAft>
                <a:spcPts val="0"/>
              </a:spcAft>
              <a:buClr>
                <a:srgbClr val="3A3C3D"/>
              </a:buClr>
              <a:buSzPts val="2400"/>
              <a:buChar char="•"/>
            </a:pPr>
            <a:r>
              <a:rPr lang="en-US" sz="2400">
                <a:solidFill>
                  <a:srgbClr val="3A3C3D"/>
                </a:solidFill>
                <a:latin typeface="Arial"/>
                <a:ea typeface="Arial"/>
                <a:cs typeface="Arial"/>
                <a:sym typeface="Arial"/>
              </a:rPr>
              <a:t>Project was designed with further development in mind:</a:t>
            </a:r>
            <a:endParaRPr sz="2400">
              <a:solidFill>
                <a:srgbClr val="3A3C3D"/>
              </a:solidFill>
              <a:latin typeface="Arial"/>
              <a:ea typeface="Arial"/>
              <a:cs typeface="Arial"/>
              <a:sym typeface="Arial"/>
            </a:endParaRPr>
          </a:p>
          <a:p>
            <a:pPr indent="-381000" lvl="2" marL="1371600" marR="0" rtl="0" algn="l">
              <a:lnSpc>
                <a:spcPct val="115000"/>
              </a:lnSpc>
              <a:spcBef>
                <a:spcPts val="1000"/>
              </a:spcBef>
              <a:spcAft>
                <a:spcPts val="0"/>
              </a:spcAft>
              <a:buClr>
                <a:srgbClr val="3A3C3D"/>
              </a:buClr>
              <a:buSzPts val="2400"/>
              <a:buFont typeface="Arial"/>
              <a:buChar char="•"/>
            </a:pPr>
            <a:r>
              <a:rPr lang="en-US" sz="2400">
                <a:solidFill>
                  <a:srgbClr val="3A3C3D"/>
                </a:solidFill>
                <a:latin typeface="Arial"/>
                <a:ea typeface="Arial"/>
                <a:cs typeface="Arial"/>
                <a:sym typeface="Arial"/>
              </a:rPr>
              <a:t>Testing and validation of simulation effectiveness</a:t>
            </a:r>
            <a:endParaRPr sz="2400">
              <a:solidFill>
                <a:srgbClr val="3A3C3D"/>
              </a:solidFill>
              <a:latin typeface="Arial"/>
              <a:ea typeface="Arial"/>
              <a:cs typeface="Arial"/>
              <a:sym typeface="Arial"/>
            </a:endParaRPr>
          </a:p>
          <a:p>
            <a:pPr indent="-381000" lvl="2" marL="1371600" marR="0" rtl="0" algn="l">
              <a:lnSpc>
                <a:spcPct val="115000"/>
              </a:lnSpc>
              <a:spcBef>
                <a:spcPts val="1000"/>
              </a:spcBef>
              <a:spcAft>
                <a:spcPts val="0"/>
              </a:spcAft>
              <a:buClr>
                <a:srgbClr val="3A3C3D"/>
              </a:buClr>
              <a:buSzPts val="2400"/>
              <a:buFont typeface="Arial"/>
              <a:buChar char="•"/>
            </a:pPr>
            <a:r>
              <a:rPr lang="en-US" sz="2400">
                <a:solidFill>
                  <a:srgbClr val="3A3C3D"/>
                </a:solidFill>
                <a:latin typeface="Arial"/>
                <a:ea typeface="Arial"/>
                <a:cs typeface="Arial"/>
                <a:sym typeface="Arial"/>
              </a:rPr>
              <a:t>Further scene design</a:t>
            </a:r>
            <a:endParaRPr sz="2400">
              <a:solidFill>
                <a:srgbClr val="3A3C3D"/>
              </a:solidFill>
              <a:latin typeface="Arial"/>
              <a:ea typeface="Arial"/>
              <a:cs typeface="Arial"/>
              <a:sym typeface="Arial"/>
            </a:endParaRPr>
          </a:p>
          <a:p>
            <a:pPr indent="-381000" lvl="3" marL="1828800" marR="0" rtl="0" algn="l">
              <a:lnSpc>
                <a:spcPct val="115000"/>
              </a:lnSpc>
              <a:spcBef>
                <a:spcPts val="1000"/>
              </a:spcBef>
              <a:spcAft>
                <a:spcPts val="0"/>
              </a:spcAft>
              <a:buClr>
                <a:srgbClr val="3A3C3D"/>
              </a:buClr>
              <a:buSzPts val="2400"/>
              <a:buFont typeface="Arial"/>
              <a:buChar char="•"/>
            </a:pPr>
            <a:r>
              <a:rPr lang="en-US" sz="2400">
                <a:solidFill>
                  <a:srgbClr val="3A3C3D"/>
                </a:solidFill>
                <a:latin typeface="Arial"/>
                <a:ea typeface="Arial"/>
                <a:cs typeface="Arial"/>
                <a:sym typeface="Arial"/>
              </a:rPr>
              <a:t>Voice acting vs. simulated </a:t>
            </a:r>
            <a:r>
              <a:rPr lang="en-US" sz="2400">
                <a:solidFill>
                  <a:srgbClr val="3A3C3D"/>
                </a:solidFill>
                <a:latin typeface="Arial"/>
                <a:ea typeface="Arial"/>
                <a:cs typeface="Arial"/>
                <a:sym typeface="Arial"/>
              </a:rPr>
              <a:t>voices</a:t>
            </a:r>
            <a:endParaRPr sz="2400">
              <a:solidFill>
                <a:srgbClr val="3A3C3D"/>
              </a:solidFill>
              <a:latin typeface="Arial"/>
              <a:ea typeface="Arial"/>
              <a:cs typeface="Arial"/>
              <a:sym typeface="Arial"/>
            </a:endParaRPr>
          </a:p>
          <a:p>
            <a:pPr indent="-381000" lvl="3" marL="1828800" marR="0" rtl="0" algn="l">
              <a:lnSpc>
                <a:spcPct val="115000"/>
              </a:lnSpc>
              <a:spcBef>
                <a:spcPts val="1000"/>
              </a:spcBef>
              <a:spcAft>
                <a:spcPts val="0"/>
              </a:spcAft>
              <a:buClr>
                <a:srgbClr val="3A3C3D"/>
              </a:buClr>
              <a:buSzPts val="2400"/>
              <a:buFont typeface="Arial"/>
              <a:buChar char="•"/>
            </a:pPr>
            <a:r>
              <a:rPr lang="en-US" sz="2400">
                <a:solidFill>
                  <a:srgbClr val="3A3C3D"/>
                </a:solidFill>
                <a:latin typeface="Arial"/>
                <a:ea typeface="Arial"/>
                <a:cs typeface="Arial"/>
                <a:sym typeface="Arial"/>
              </a:rPr>
              <a:t>Covering more types of hallucinations</a:t>
            </a:r>
            <a:endParaRPr sz="2400">
              <a:solidFill>
                <a:srgbClr val="3A3C3D"/>
              </a:solidFill>
              <a:latin typeface="Arial"/>
              <a:ea typeface="Arial"/>
              <a:cs typeface="Arial"/>
              <a:sym typeface="Arial"/>
            </a:endParaRPr>
          </a:p>
          <a:p>
            <a:pPr indent="-381000" lvl="2" marL="1371600" marR="0" rtl="0" algn="l">
              <a:lnSpc>
                <a:spcPct val="115000"/>
              </a:lnSpc>
              <a:spcBef>
                <a:spcPts val="1000"/>
              </a:spcBef>
              <a:spcAft>
                <a:spcPts val="0"/>
              </a:spcAft>
              <a:buClr>
                <a:srgbClr val="3A3C3D"/>
              </a:buClr>
              <a:buSzPts val="2400"/>
              <a:buFont typeface="Arial"/>
              <a:buChar char="•"/>
            </a:pPr>
            <a:r>
              <a:rPr lang="en-US" sz="2400">
                <a:solidFill>
                  <a:srgbClr val="3A3C3D"/>
                </a:solidFill>
                <a:latin typeface="Arial"/>
                <a:ea typeface="Arial"/>
                <a:cs typeface="Arial"/>
                <a:sym typeface="Arial"/>
              </a:rPr>
              <a:t>Production and distribution</a:t>
            </a:r>
            <a:endParaRPr sz="2400">
              <a:solidFill>
                <a:srgbClr val="3A3C3D"/>
              </a:solidFill>
              <a:latin typeface="Arial"/>
              <a:ea typeface="Arial"/>
              <a:cs typeface="Arial"/>
              <a:sym typeface="Arial"/>
            </a:endParaRPr>
          </a:p>
          <a:p>
            <a:pPr indent="-381000" lvl="3" marL="1828800" marR="0" rtl="0" algn="l">
              <a:lnSpc>
                <a:spcPct val="115000"/>
              </a:lnSpc>
              <a:spcBef>
                <a:spcPts val="1000"/>
              </a:spcBef>
              <a:spcAft>
                <a:spcPts val="0"/>
              </a:spcAft>
              <a:buClr>
                <a:srgbClr val="3A3C3D"/>
              </a:buClr>
              <a:buSzPts val="2400"/>
              <a:buFont typeface="Arial"/>
              <a:buChar char="•"/>
            </a:pPr>
            <a:r>
              <a:rPr lang="en-US" sz="2400">
                <a:solidFill>
                  <a:srgbClr val="3A3C3D"/>
                </a:solidFill>
                <a:latin typeface="Arial"/>
                <a:ea typeface="Arial"/>
                <a:cs typeface="Arial"/>
                <a:sym typeface="Arial"/>
              </a:rPr>
              <a:t>Conversion to OpenVR </a:t>
            </a:r>
            <a:r>
              <a:rPr lang="en-US" sz="2400">
                <a:solidFill>
                  <a:srgbClr val="3A3C3D"/>
                </a:solidFill>
                <a:latin typeface="Arial"/>
                <a:ea typeface="Arial"/>
                <a:cs typeface="Arial"/>
                <a:sym typeface="Arial"/>
              </a:rPr>
              <a:t>project structure </a:t>
            </a:r>
            <a:r>
              <a:rPr lang="en-US" sz="2400">
                <a:solidFill>
                  <a:srgbClr val="3A3C3D"/>
                </a:solidFill>
                <a:latin typeface="Arial"/>
                <a:ea typeface="Arial"/>
                <a:cs typeface="Arial"/>
                <a:sym typeface="Arial"/>
              </a:rPr>
              <a:t>and Universal Rendering Pipeline</a:t>
            </a:r>
            <a:endParaRPr sz="2400">
              <a:solidFill>
                <a:srgbClr val="3A3C3D"/>
              </a:solidFill>
              <a:latin typeface="Arial"/>
              <a:ea typeface="Arial"/>
              <a:cs typeface="Arial"/>
              <a:sym typeface="Arial"/>
            </a:endParaRPr>
          </a:p>
        </p:txBody>
      </p:sp>
      <p:sp>
        <p:nvSpPr>
          <p:cNvPr id="268" name="Google Shape;268;g21b6546e09e_0_16"/>
          <p:cNvSpPr txBox="1"/>
          <p:nvPr>
            <p:ph type="title"/>
          </p:nvPr>
        </p:nvSpPr>
        <p:spPr>
          <a:xfrm>
            <a:off x="957147" y="463459"/>
            <a:ext cx="10515600" cy="15399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2"/>
              </a:buClr>
              <a:buSzPts val="4400"/>
              <a:buNone/>
            </a:pPr>
            <a:r>
              <a:rPr b="1" lang="en-US" sz="4400">
                <a:solidFill>
                  <a:schemeClr val="accent1"/>
                </a:solidFill>
              </a:rPr>
              <a:t>Future Work</a:t>
            </a:r>
            <a:endParaRPr b="1">
              <a:solidFill>
                <a:schemeClr val="accent1"/>
              </a:solidFill>
            </a:endParaRPr>
          </a:p>
        </p:txBody>
      </p:sp>
      <p:sp>
        <p:nvSpPr>
          <p:cNvPr id="269" name="Google Shape;269;g21b6546e09e_0_16"/>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73" name="Shape 273"/>
        <p:cNvGrpSpPr/>
        <p:nvPr/>
      </p:nvGrpSpPr>
      <p:grpSpPr>
        <a:xfrm>
          <a:off x="0" y="0"/>
          <a:ext cx="0" cy="0"/>
          <a:chOff x="0" y="0"/>
          <a:chExt cx="0" cy="0"/>
        </a:xfrm>
      </p:grpSpPr>
      <p:sp>
        <p:nvSpPr>
          <p:cNvPr id="274" name="Google Shape;274;p17"/>
          <p:cNvSpPr/>
          <p:nvPr/>
        </p:nvSpPr>
        <p:spPr>
          <a:xfrm>
            <a:off x="0" y="1619336"/>
            <a:ext cx="10011855" cy="3619328"/>
          </a:xfrm>
          <a:prstGeom prst="rect">
            <a:avLst/>
          </a:prstGeom>
          <a:solidFill>
            <a:schemeClr val="lt1"/>
          </a:solidFill>
          <a:ln cap="flat" cmpd="sng" w="12700">
            <a:solidFill>
              <a:schemeClr val="lt1"/>
            </a:solidFill>
            <a:prstDash val="solid"/>
            <a:miter lim="400000"/>
            <a:headEnd len="sm" w="sm" type="none"/>
            <a:tailEnd len="sm" w="sm" type="none"/>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800"/>
              <a:buFont typeface="Calibri"/>
              <a:buNone/>
            </a:pPr>
            <a:r>
              <a:t/>
            </a:r>
            <a:endParaRPr b="0" i="0" sz="1800" u="none" cap="none" strike="noStrike">
              <a:solidFill>
                <a:schemeClr val="accent1"/>
              </a:solidFill>
              <a:latin typeface="Calibri"/>
              <a:ea typeface="Calibri"/>
              <a:cs typeface="Calibri"/>
              <a:sym typeface="Calibri"/>
            </a:endParaRPr>
          </a:p>
        </p:txBody>
      </p:sp>
      <p:sp>
        <p:nvSpPr>
          <p:cNvPr id="275" name="Google Shape;275;p17"/>
          <p:cNvSpPr txBox="1"/>
          <p:nvPr>
            <p:ph type="title"/>
          </p:nvPr>
        </p:nvSpPr>
        <p:spPr>
          <a:xfrm>
            <a:off x="372825" y="2386200"/>
            <a:ext cx="4512600" cy="20856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chemeClr val="dk1"/>
              </a:buClr>
              <a:buSzPts val="2500"/>
              <a:buNone/>
            </a:pPr>
            <a:r>
              <a:rPr lang="en-US" sz="3800">
                <a:solidFill>
                  <a:schemeClr val="dk1"/>
                </a:solidFill>
              </a:rPr>
              <a:t>Acknowledgements</a:t>
            </a:r>
            <a:endParaRPr sz="3800">
              <a:solidFill>
                <a:srgbClr val="000000"/>
              </a:solidFill>
            </a:endParaRPr>
          </a:p>
        </p:txBody>
      </p:sp>
      <p:sp>
        <p:nvSpPr>
          <p:cNvPr id="276" name="Google Shape;276;p17"/>
          <p:cNvSpPr txBox="1"/>
          <p:nvPr>
            <p:ph idx="1" type="body"/>
          </p:nvPr>
        </p:nvSpPr>
        <p:spPr>
          <a:xfrm>
            <a:off x="5098451" y="2690577"/>
            <a:ext cx="4627440" cy="2107055"/>
          </a:xfrm>
          <a:prstGeom prst="rect">
            <a:avLst/>
          </a:prstGeom>
          <a:noFill/>
          <a:ln>
            <a:noFill/>
          </a:ln>
        </p:spPr>
        <p:txBody>
          <a:bodyPr anchorCtr="0" anchor="t" bIns="45700" lIns="91425" spcFirstLastPara="1" rIns="91425" wrap="square" tIns="45700">
            <a:normAutofit/>
          </a:bodyPr>
          <a:lstStyle/>
          <a:p>
            <a:pPr indent="-381000" lvl="0" marL="457200" rtl="0" algn="l">
              <a:lnSpc>
                <a:spcPct val="100000"/>
              </a:lnSpc>
              <a:spcBef>
                <a:spcPts val="0"/>
              </a:spcBef>
              <a:spcAft>
                <a:spcPts val="0"/>
              </a:spcAft>
              <a:buClr>
                <a:srgbClr val="000000"/>
              </a:buClr>
              <a:buSzPts val="2400"/>
              <a:buChar char="•"/>
            </a:pPr>
            <a:r>
              <a:rPr lang="en-US" sz="2400">
                <a:solidFill>
                  <a:srgbClr val="000000"/>
                </a:solidFill>
              </a:rPr>
              <a:t>Dr. Ivory</a:t>
            </a:r>
            <a:endParaRPr sz="2400">
              <a:solidFill>
                <a:srgbClr val="000000"/>
              </a:solidFill>
            </a:endParaRPr>
          </a:p>
          <a:p>
            <a:pPr indent="-381000" lvl="0" marL="457200" rtl="0" algn="l">
              <a:lnSpc>
                <a:spcPct val="100000"/>
              </a:lnSpc>
              <a:spcBef>
                <a:spcPts val="0"/>
              </a:spcBef>
              <a:spcAft>
                <a:spcPts val="0"/>
              </a:spcAft>
              <a:buClr>
                <a:srgbClr val="000000"/>
              </a:buClr>
              <a:buSzPts val="2400"/>
              <a:buChar char="•"/>
            </a:pPr>
            <a:r>
              <a:rPr lang="en-US" sz="2400">
                <a:solidFill>
                  <a:srgbClr val="000000"/>
                </a:solidFill>
              </a:rPr>
              <a:t>Dr. Fox</a:t>
            </a:r>
            <a:endParaRPr sz="2400">
              <a:solidFill>
                <a:srgbClr val="000000"/>
              </a:solidFill>
            </a:endParaRPr>
          </a:p>
          <a:p>
            <a:pPr indent="-381000" lvl="0" marL="457200" rtl="0" algn="l">
              <a:lnSpc>
                <a:spcPct val="100000"/>
              </a:lnSpc>
              <a:spcBef>
                <a:spcPts val="0"/>
              </a:spcBef>
              <a:spcAft>
                <a:spcPts val="0"/>
              </a:spcAft>
              <a:buClr>
                <a:srgbClr val="000000"/>
              </a:buClr>
              <a:buSzPts val="2400"/>
              <a:buChar char="•"/>
            </a:pPr>
            <a:r>
              <a:rPr lang="en-US" sz="2400">
                <a:solidFill>
                  <a:srgbClr val="000000"/>
                </a:solidFill>
              </a:rPr>
              <a:t>Dr. Clinton</a:t>
            </a:r>
            <a:endParaRPr sz="2400">
              <a:solidFill>
                <a:srgbClr val="000000"/>
              </a:solidFill>
            </a:endParaRPr>
          </a:p>
        </p:txBody>
      </p:sp>
      <p:sp>
        <p:nvSpPr>
          <p:cNvPr id="277" name="Google Shape;277;p17"/>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81" name="Shape 281"/>
        <p:cNvGrpSpPr/>
        <p:nvPr/>
      </p:nvGrpSpPr>
      <p:grpSpPr>
        <a:xfrm>
          <a:off x="0" y="0"/>
          <a:ext cx="0" cy="0"/>
          <a:chOff x="0" y="0"/>
          <a:chExt cx="0" cy="0"/>
        </a:xfrm>
      </p:grpSpPr>
      <p:sp>
        <p:nvSpPr>
          <p:cNvPr id="282" name="Google Shape;282;p13"/>
          <p:cNvSpPr/>
          <p:nvPr/>
        </p:nvSpPr>
        <p:spPr>
          <a:xfrm>
            <a:off x="1461815" y="959975"/>
            <a:ext cx="5972137" cy="896983"/>
          </a:xfrm>
          <a:prstGeom prst="rect">
            <a:avLst/>
          </a:prstGeom>
          <a:noFill/>
          <a:ln>
            <a:noFill/>
          </a:ln>
        </p:spPr>
        <p:txBody>
          <a:bodyPr anchorCtr="0" anchor="b" bIns="45700" lIns="45700" spcFirstLastPara="1" rIns="45700" wrap="square" tIns="45700">
            <a:noAutofit/>
          </a:bodyPr>
          <a:lstStyle/>
          <a:p>
            <a:pPr indent="0" lvl="0" marL="0" marR="0" rtl="0" algn="l">
              <a:lnSpc>
                <a:spcPct val="90000"/>
              </a:lnSpc>
              <a:spcBef>
                <a:spcPts val="0"/>
              </a:spcBef>
              <a:spcAft>
                <a:spcPts val="0"/>
              </a:spcAft>
              <a:buClr>
                <a:schemeClr val="dk1"/>
              </a:buClr>
              <a:buSzPts val="4400"/>
              <a:buFont typeface="Arial"/>
              <a:buNone/>
            </a:pPr>
            <a:r>
              <a:t/>
            </a:r>
            <a:endParaRPr b="0" i="0" sz="1400" u="none" cap="none" strike="noStrike">
              <a:solidFill>
                <a:srgbClr val="000000"/>
              </a:solidFill>
              <a:latin typeface="Arial"/>
              <a:ea typeface="Arial"/>
              <a:cs typeface="Arial"/>
              <a:sym typeface="Arial"/>
            </a:endParaRPr>
          </a:p>
        </p:txBody>
      </p:sp>
      <p:sp>
        <p:nvSpPr>
          <p:cNvPr id="283" name="Google Shape;283;p13"/>
          <p:cNvSpPr txBox="1"/>
          <p:nvPr>
            <p:ph idx="1" type="body"/>
          </p:nvPr>
        </p:nvSpPr>
        <p:spPr>
          <a:xfrm>
            <a:off x="768397" y="1982267"/>
            <a:ext cx="10404600" cy="4438800"/>
          </a:xfrm>
          <a:prstGeom prst="rect">
            <a:avLst/>
          </a:prstGeom>
          <a:noFill/>
          <a:ln>
            <a:noFill/>
          </a:ln>
        </p:spPr>
        <p:txBody>
          <a:bodyPr anchorCtr="0" anchor="t" bIns="45700" lIns="91425" spcFirstLastPara="1" rIns="91425" wrap="square" tIns="45700">
            <a:noAutofit/>
          </a:bodyPr>
          <a:lstStyle/>
          <a:p>
            <a:pPr indent="-323850" lvl="0" marL="914400" marR="0" rtl="0" algn="l">
              <a:lnSpc>
                <a:spcPct val="115000"/>
              </a:lnSpc>
              <a:spcBef>
                <a:spcPts val="0"/>
              </a:spcBef>
              <a:spcAft>
                <a:spcPts val="0"/>
              </a:spcAft>
              <a:buClr>
                <a:srgbClr val="000000"/>
              </a:buClr>
              <a:buSzPts val="1500"/>
              <a:buAutoNum type="arabicPeriod"/>
            </a:pPr>
            <a:r>
              <a:rPr lang="en-US" sz="1500">
                <a:solidFill>
                  <a:srgbClr val="000000"/>
                </a:solidFill>
              </a:rPr>
              <a:t>AI Voice Generator: Versatile text to speech software: Murf AI. AI Voice Generator: Versatile Text to Speech Software | Murf AI. (2023). Retrieved April 17, 2023, from https://murf.ai/ </a:t>
            </a:r>
            <a:endParaRPr sz="1500">
              <a:solidFill>
                <a:srgbClr val="000000"/>
              </a:solidFill>
            </a:endParaRPr>
          </a:p>
          <a:p>
            <a:pPr indent="-323850" lvl="0" marL="914400" marR="0" rtl="0" algn="l">
              <a:lnSpc>
                <a:spcPct val="115000"/>
              </a:lnSpc>
              <a:spcBef>
                <a:spcPts val="0"/>
              </a:spcBef>
              <a:spcAft>
                <a:spcPts val="0"/>
              </a:spcAft>
              <a:buClr>
                <a:srgbClr val="000000"/>
              </a:buClr>
              <a:buSzPts val="1500"/>
              <a:buAutoNum type="arabicPeriod"/>
            </a:pPr>
            <a:r>
              <a:rPr lang="en-US" sz="1500">
                <a:solidFill>
                  <a:srgbClr val="000000"/>
                </a:solidFill>
              </a:rPr>
              <a:t>Jordbugg. (2023, January 28). Character customizer: Game toolkits. Unity Asset Store. https://assetstore.unity.com/packages/tools/game-toolkits/character-customizer-241861 </a:t>
            </a:r>
            <a:endParaRPr sz="1500">
              <a:solidFill>
                <a:srgbClr val="000000"/>
              </a:solidFill>
            </a:endParaRPr>
          </a:p>
          <a:p>
            <a:pPr indent="-323850" lvl="0" marL="914400" marR="0" rtl="0" algn="l">
              <a:lnSpc>
                <a:spcPct val="115000"/>
              </a:lnSpc>
              <a:spcBef>
                <a:spcPts val="0"/>
              </a:spcBef>
              <a:spcAft>
                <a:spcPts val="0"/>
              </a:spcAft>
              <a:buClr>
                <a:srgbClr val="000000"/>
              </a:buClr>
              <a:buSzPts val="1500"/>
              <a:buAutoNum type="arabicPeriod"/>
            </a:pPr>
            <a:r>
              <a:rPr lang="en-US" sz="1500">
                <a:solidFill>
                  <a:srgbClr val="000000"/>
                </a:solidFill>
              </a:rPr>
              <a:t>Mixall. (2022, June 2). Grocery store - parking and supermarket: 3D environments. Unity Asset Store. https://assetstore.unity.com/packages/3d/environments/grocery-store-parking-and-supermarket-224033 </a:t>
            </a:r>
            <a:endParaRPr sz="1500">
              <a:solidFill>
                <a:srgbClr val="000000"/>
              </a:solidFill>
            </a:endParaRPr>
          </a:p>
          <a:p>
            <a:pPr indent="-323850" lvl="0" marL="914400" marR="0" rtl="0" algn="l">
              <a:lnSpc>
                <a:spcPct val="115000"/>
              </a:lnSpc>
              <a:spcBef>
                <a:spcPts val="0"/>
              </a:spcBef>
              <a:spcAft>
                <a:spcPts val="0"/>
              </a:spcAft>
              <a:buClr>
                <a:srgbClr val="000000"/>
              </a:buClr>
              <a:buSzPts val="1500"/>
              <a:buAutoNum type="arabicPeriod"/>
            </a:pPr>
            <a:r>
              <a:rPr lang="en-US" sz="1500">
                <a:solidFill>
                  <a:srgbClr val="000000"/>
                </a:solidFill>
              </a:rPr>
              <a:t>Murf.AI Video Games. Murf.AI. (2023). Retrieved April 20, 2023, from https://murf.ai/voiceover/video-game </a:t>
            </a:r>
            <a:endParaRPr sz="1500">
              <a:solidFill>
                <a:srgbClr val="000000"/>
              </a:solidFill>
            </a:endParaRPr>
          </a:p>
        </p:txBody>
      </p:sp>
      <p:sp>
        <p:nvSpPr>
          <p:cNvPr id="284" name="Google Shape;284;p13"/>
          <p:cNvSpPr txBox="1"/>
          <p:nvPr>
            <p:ph type="title"/>
          </p:nvPr>
        </p:nvSpPr>
        <p:spPr>
          <a:xfrm>
            <a:off x="804747" y="311059"/>
            <a:ext cx="10515600" cy="15399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2"/>
              </a:buClr>
              <a:buSzPts val="4400"/>
              <a:buNone/>
            </a:pPr>
            <a:r>
              <a:rPr lang="en-US" sz="4400">
                <a:solidFill>
                  <a:schemeClr val="accent1"/>
                </a:solidFill>
                <a:extLst>
                  <a:ext uri="http://customooxmlschemas.google.com/">
                    <go:slidesCustomData xmlns:go="http://customooxmlschemas.google.com/" textRoundtripDataId="5"/>
                  </a:ext>
                </a:extLst>
              </a:rPr>
              <a:t>References</a:t>
            </a:r>
            <a:endParaRPr>
              <a:solidFill>
                <a:schemeClr val="accent1"/>
              </a:solidFill>
            </a:endParaRPr>
          </a:p>
        </p:txBody>
      </p:sp>
      <p:sp>
        <p:nvSpPr>
          <p:cNvPr id="285" name="Google Shape;285;p13"/>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54" name="Shape 154"/>
        <p:cNvGrpSpPr/>
        <p:nvPr/>
      </p:nvGrpSpPr>
      <p:grpSpPr>
        <a:xfrm>
          <a:off x="0" y="0"/>
          <a:ext cx="0" cy="0"/>
          <a:chOff x="0" y="0"/>
          <a:chExt cx="0" cy="0"/>
        </a:xfrm>
      </p:grpSpPr>
      <p:sp>
        <p:nvSpPr>
          <p:cNvPr id="155" name="Google Shape;155;g21c924a965e_0_5"/>
          <p:cNvSpPr txBox="1"/>
          <p:nvPr>
            <p:ph idx="1" type="body"/>
          </p:nvPr>
        </p:nvSpPr>
        <p:spPr>
          <a:xfrm>
            <a:off x="838200" y="1911096"/>
            <a:ext cx="10515600" cy="4361700"/>
          </a:xfrm>
          <a:prstGeom prst="rect">
            <a:avLst/>
          </a:prstGeom>
          <a:noFill/>
          <a:ln>
            <a:noFill/>
          </a:ln>
        </p:spPr>
        <p:txBody>
          <a:bodyPr anchorCtr="0" anchor="t" bIns="45700" lIns="91425" spcFirstLastPara="1" rIns="91425" wrap="square" tIns="45700">
            <a:normAutofit/>
          </a:bodyPr>
          <a:lstStyle/>
          <a:p>
            <a:pPr indent="-393700" lvl="0" marL="457200" marR="0" rtl="0" algn="l">
              <a:lnSpc>
                <a:spcPct val="90000"/>
              </a:lnSpc>
              <a:spcBef>
                <a:spcPts val="1000"/>
              </a:spcBef>
              <a:spcAft>
                <a:spcPts val="0"/>
              </a:spcAft>
              <a:buClr>
                <a:srgbClr val="3A3C3D"/>
              </a:buClr>
              <a:buSzPts val="2600"/>
              <a:buChar char="•"/>
            </a:pPr>
            <a:r>
              <a:rPr lang="en-US" sz="2600">
                <a:solidFill>
                  <a:srgbClr val="3A3C3D"/>
                </a:solidFill>
              </a:rPr>
              <a:t>Recap</a:t>
            </a:r>
            <a:endParaRPr sz="2600">
              <a:solidFill>
                <a:srgbClr val="3A3C3D"/>
              </a:solidFill>
            </a:endParaRPr>
          </a:p>
          <a:p>
            <a:pPr indent="-393700" lvl="0" marL="457200" marR="0" rtl="0" algn="l">
              <a:lnSpc>
                <a:spcPct val="90000"/>
              </a:lnSpc>
              <a:spcBef>
                <a:spcPts val="1000"/>
              </a:spcBef>
              <a:spcAft>
                <a:spcPts val="0"/>
              </a:spcAft>
              <a:buClr>
                <a:srgbClr val="3A3C3D"/>
              </a:buClr>
              <a:buSzPts val="2600"/>
              <a:buChar char="•"/>
            </a:pPr>
            <a:r>
              <a:rPr lang="en-US" sz="2600">
                <a:solidFill>
                  <a:srgbClr val="3A3C3D"/>
                </a:solidFill>
              </a:rPr>
              <a:t>Timeline</a:t>
            </a:r>
            <a:endParaRPr sz="2600">
              <a:solidFill>
                <a:srgbClr val="3A3C3D"/>
              </a:solidFill>
            </a:endParaRPr>
          </a:p>
          <a:p>
            <a:pPr indent="-393700" lvl="0" marL="457200" marR="0" rtl="0" algn="l">
              <a:lnSpc>
                <a:spcPct val="90000"/>
              </a:lnSpc>
              <a:spcBef>
                <a:spcPts val="1000"/>
              </a:spcBef>
              <a:spcAft>
                <a:spcPts val="0"/>
              </a:spcAft>
              <a:buClr>
                <a:srgbClr val="3A3C3D"/>
              </a:buClr>
              <a:buSzPts val="2600"/>
              <a:buChar char="•"/>
            </a:pPr>
            <a:r>
              <a:rPr lang="en-US" sz="2600">
                <a:solidFill>
                  <a:srgbClr val="3A3C3D"/>
                </a:solidFill>
              </a:rPr>
              <a:t>Completed Work</a:t>
            </a:r>
            <a:endParaRPr sz="2600">
              <a:solidFill>
                <a:srgbClr val="3A3C3D"/>
              </a:solidFill>
            </a:endParaRPr>
          </a:p>
          <a:p>
            <a:pPr indent="-393700" lvl="0" marL="457200" marR="0" rtl="0" algn="l">
              <a:lnSpc>
                <a:spcPct val="90000"/>
              </a:lnSpc>
              <a:spcBef>
                <a:spcPts val="1000"/>
              </a:spcBef>
              <a:spcAft>
                <a:spcPts val="0"/>
              </a:spcAft>
              <a:buClr>
                <a:srgbClr val="3A3C3D"/>
              </a:buClr>
              <a:buSzPts val="2600"/>
              <a:buChar char="•"/>
            </a:pPr>
            <a:r>
              <a:rPr lang="en-US" sz="2600">
                <a:solidFill>
                  <a:srgbClr val="3A3C3D"/>
                </a:solidFill>
              </a:rPr>
              <a:t>Future Plans</a:t>
            </a:r>
            <a:endParaRPr sz="2600">
              <a:solidFill>
                <a:srgbClr val="3A3C3D"/>
              </a:solidFill>
            </a:endParaRPr>
          </a:p>
          <a:p>
            <a:pPr indent="-393700" lvl="0" marL="457200" marR="0" rtl="0" algn="l">
              <a:lnSpc>
                <a:spcPct val="90000"/>
              </a:lnSpc>
              <a:spcBef>
                <a:spcPts val="1000"/>
              </a:spcBef>
              <a:spcAft>
                <a:spcPts val="0"/>
              </a:spcAft>
              <a:buClr>
                <a:srgbClr val="3A3C3D"/>
              </a:buClr>
              <a:buSzPts val="2600"/>
              <a:buChar char="•"/>
            </a:pPr>
            <a:r>
              <a:rPr lang="en-US" sz="2600">
                <a:solidFill>
                  <a:srgbClr val="3A3C3D"/>
                </a:solidFill>
              </a:rPr>
              <a:t>Acknowledgements</a:t>
            </a:r>
            <a:endParaRPr sz="2600">
              <a:solidFill>
                <a:srgbClr val="3A3C3D"/>
              </a:solidFill>
            </a:endParaRPr>
          </a:p>
          <a:p>
            <a:pPr indent="-393700" lvl="0" marL="457200" marR="0" rtl="0" algn="l">
              <a:lnSpc>
                <a:spcPct val="90000"/>
              </a:lnSpc>
              <a:spcBef>
                <a:spcPts val="1000"/>
              </a:spcBef>
              <a:spcAft>
                <a:spcPts val="0"/>
              </a:spcAft>
              <a:buClr>
                <a:srgbClr val="3A3C3D"/>
              </a:buClr>
              <a:buSzPts val="2600"/>
              <a:buChar char="•"/>
            </a:pPr>
            <a:r>
              <a:rPr lang="en-US" sz="2600">
                <a:solidFill>
                  <a:srgbClr val="3A3C3D"/>
                </a:solidFill>
              </a:rPr>
              <a:t>References</a:t>
            </a:r>
            <a:endParaRPr sz="2600">
              <a:solidFill>
                <a:srgbClr val="3A3C3D"/>
              </a:solidFill>
            </a:endParaRPr>
          </a:p>
        </p:txBody>
      </p:sp>
      <p:sp>
        <p:nvSpPr>
          <p:cNvPr id="156" name="Google Shape;156;g21c924a965e_0_5"/>
          <p:cNvSpPr txBox="1"/>
          <p:nvPr>
            <p:ph type="title"/>
          </p:nvPr>
        </p:nvSpPr>
        <p:spPr>
          <a:xfrm>
            <a:off x="804747" y="311059"/>
            <a:ext cx="10515600" cy="15399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2"/>
              </a:buClr>
              <a:buSzPts val="4400"/>
              <a:buNone/>
            </a:pPr>
            <a:r>
              <a:rPr b="1" lang="en-US" sz="4400">
                <a:solidFill>
                  <a:schemeClr val="accent1"/>
                </a:solidFill>
                <a:extLst>
                  <a:ext uri="http://customooxmlschemas.google.com/">
                    <go:slidesCustomData xmlns:go="http://customooxmlschemas.google.com/" textRoundtripDataId="0"/>
                  </a:ext>
                </a:extLst>
              </a:rPr>
              <a:t>Outline</a:t>
            </a:r>
            <a:endParaRPr b="1">
              <a:solidFill>
                <a:schemeClr val="accent1"/>
              </a:solidFill>
            </a:endParaRPr>
          </a:p>
        </p:txBody>
      </p:sp>
      <p:sp>
        <p:nvSpPr>
          <p:cNvPr id="157" name="Google Shape;157;g21c924a965e_0_5"/>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61" name="Shape 161"/>
        <p:cNvGrpSpPr/>
        <p:nvPr/>
      </p:nvGrpSpPr>
      <p:grpSpPr>
        <a:xfrm>
          <a:off x="0" y="0"/>
          <a:ext cx="0" cy="0"/>
          <a:chOff x="0" y="0"/>
          <a:chExt cx="0" cy="0"/>
        </a:xfrm>
      </p:grpSpPr>
      <p:sp>
        <p:nvSpPr>
          <p:cNvPr id="162" name="Google Shape;162;g21c924a965e_0_11"/>
          <p:cNvSpPr txBox="1"/>
          <p:nvPr>
            <p:ph type="title"/>
          </p:nvPr>
        </p:nvSpPr>
        <p:spPr>
          <a:xfrm>
            <a:off x="804747" y="311059"/>
            <a:ext cx="10515600" cy="15399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2"/>
              </a:buClr>
              <a:buSzPts val="4400"/>
              <a:buNone/>
            </a:pPr>
            <a:r>
              <a:rPr b="1" lang="en-US" sz="4400">
                <a:solidFill>
                  <a:schemeClr val="accent1"/>
                </a:solidFill>
                <a:extLst>
                  <a:ext uri="http://customooxmlschemas.google.com/">
                    <go:slidesCustomData xmlns:go="http://customooxmlschemas.google.com/" textRoundtripDataId="1"/>
                  </a:ext>
                </a:extLst>
              </a:rPr>
              <a:t>Recap</a:t>
            </a:r>
            <a:endParaRPr b="1">
              <a:solidFill>
                <a:schemeClr val="accent1"/>
              </a:solidFill>
            </a:endParaRPr>
          </a:p>
        </p:txBody>
      </p:sp>
      <p:sp>
        <p:nvSpPr>
          <p:cNvPr id="163" name="Google Shape;163;g21c924a965e_0_11"/>
          <p:cNvSpPr txBox="1"/>
          <p:nvPr>
            <p:ph idx="1" type="body"/>
          </p:nvPr>
        </p:nvSpPr>
        <p:spPr>
          <a:xfrm>
            <a:off x="390800" y="1920825"/>
            <a:ext cx="5414700" cy="4438800"/>
          </a:xfrm>
          <a:prstGeom prst="rect">
            <a:avLst/>
          </a:prstGeom>
          <a:noFill/>
          <a:ln>
            <a:noFill/>
          </a:ln>
        </p:spPr>
        <p:txBody>
          <a:bodyPr anchorCtr="0" anchor="t" bIns="45700" lIns="91425" spcFirstLastPara="1" rIns="91425" wrap="square" tIns="45700">
            <a:noAutofit/>
          </a:bodyPr>
          <a:lstStyle/>
          <a:p>
            <a:pPr indent="-381000" lvl="0" marL="457200" marR="0" rtl="0" algn="l">
              <a:lnSpc>
                <a:spcPct val="115000"/>
              </a:lnSpc>
              <a:spcBef>
                <a:spcPts val="1000"/>
              </a:spcBef>
              <a:spcAft>
                <a:spcPts val="0"/>
              </a:spcAft>
              <a:buClr>
                <a:srgbClr val="3A3C3D"/>
              </a:buClr>
              <a:buSzPts val="2400"/>
              <a:buChar char="•"/>
            </a:pPr>
            <a:r>
              <a:rPr lang="en-US" sz="2400">
                <a:solidFill>
                  <a:srgbClr val="3A3C3D"/>
                </a:solidFill>
              </a:rPr>
              <a:t>VR simulation focusing on a character experiencing schizophrenia symptoms</a:t>
            </a:r>
            <a:endParaRPr sz="2400">
              <a:solidFill>
                <a:srgbClr val="3A3C3D"/>
              </a:solidFill>
            </a:endParaRPr>
          </a:p>
          <a:p>
            <a:pPr indent="-381000" lvl="0" marL="457200" marR="0" rtl="0" algn="l">
              <a:lnSpc>
                <a:spcPct val="115000"/>
              </a:lnSpc>
              <a:spcBef>
                <a:spcPts val="1000"/>
              </a:spcBef>
              <a:spcAft>
                <a:spcPts val="0"/>
              </a:spcAft>
              <a:buClr>
                <a:srgbClr val="3A3C3D"/>
              </a:buClr>
              <a:buSzPts val="2400"/>
              <a:buChar char="•"/>
            </a:pPr>
            <a:r>
              <a:rPr lang="en-US" sz="2400">
                <a:solidFill>
                  <a:srgbClr val="3A3C3D"/>
                </a:solidFill>
              </a:rPr>
              <a:t>Designed to c</a:t>
            </a:r>
            <a:r>
              <a:rPr lang="en-US" sz="2400">
                <a:solidFill>
                  <a:srgbClr val="3A3C3D"/>
                </a:solidFill>
              </a:rPr>
              <a:t>reate awareness and address stigma around the disease</a:t>
            </a:r>
            <a:endParaRPr sz="2400">
              <a:solidFill>
                <a:srgbClr val="3A3C3D"/>
              </a:solidFill>
            </a:endParaRPr>
          </a:p>
          <a:p>
            <a:pPr indent="-381000" lvl="0" marL="457200" marR="0" rtl="0" algn="l">
              <a:lnSpc>
                <a:spcPct val="115000"/>
              </a:lnSpc>
              <a:spcBef>
                <a:spcPts val="1000"/>
              </a:spcBef>
              <a:spcAft>
                <a:spcPts val="0"/>
              </a:spcAft>
              <a:buClr>
                <a:srgbClr val="3A3C3D"/>
              </a:buClr>
              <a:buSzPts val="2400"/>
              <a:buChar char="•"/>
            </a:pPr>
            <a:r>
              <a:rPr lang="en-US" sz="2400">
                <a:solidFill>
                  <a:srgbClr val="3A3C3D"/>
                </a:solidFill>
              </a:rPr>
              <a:t>Based off Janssen Pharmaceuticals research on schizophrenia</a:t>
            </a:r>
            <a:endParaRPr sz="2200">
              <a:solidFill>
                <a:srgbClr val="000000"/>
              </a:solidFill>
            </a:endParaRPr>
          </a:p>
        </p:txBody>
      </p:sp>
      <p:grpSp>
        <p:nvGrpSpPr>
          <p:cNvPr id="164" name="Google Shape;164;g21c924a965e_0_11"/>
          <p:cNvGrpSpPr/>
          <p:nvPr/>
        </p:nvGrpSpPr>
        <p:grpSpPr>
          <a:xfrm>
            <a:off x="6173802" y="1456450"/>
            <a:ext cx="5502426" cy="5054300"/>
            <a:chOff x="6448452" y="1596650"/>
            <a:chExt cx="5502426" cy="5054300"/>
          </a:xfrm>
        </p:grpSpPr>
        <p:pic>
          <p:nvPicPr>
            <p:cNvPr id="165" name="Google Shape;165;g21c924a965e_0_11"/>
            <p:cNvPicPr preferRelativeResize="0"/>
            <p:nvPr/>
          </p:nvPicPr>
          <p:blipFill>
            <a:blip r:embed="rId3">
              <a:alphaModFix/>
            </a:blip>
            <a:stretch>
              <a:fillRect/>
            </a:stretch>
          </p:blipFill>
          <p:spPr>
            <a:xfrm>
              <a:off x="6448452" y="1596650"/>
              <a:ext cx="5502426" cy="3664700"/>
            </a:xfrm>
            <a:prstGeom prst="rect">
              <a:avLst/>
            </a:prstGeom>
            <a:noFill/>
            <a:ln>
              <a:noFill/>
            </a:ln>
            <a:effectLst>
              <a:outerShdw blurRad="57150" rotWithShape="0" algn="bl" dir="5400000" dist="19050">
                <a:srgbClr val="000000">
                  <a:alpha val="50000"/>
                </a:srgbClr>
              </a:outerShdw>
            </a:effectLst>
          </p:spPr>
        </p:pic>
        <p:sp>
          <p:nvSpPr>
            <p:cNvPr id="166" name="Google Shape;166;g21c924a965e_0_11"/>
            <p:cNvSpPr txBox="1"/>
            <p:nvPr/>
          </p:nvSpPr>
          <p:spPr>
            <a:xfrm>
              <a:off x="6745300" y="5337550"/>
              <a:ext cx="4837800" cy="13134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None/>
              </a:pPr>
              <a:r>
                <a:rPr b="1" lang="en-US" sz="3000">
                  <a:solidFill>
                    <a:srgbClr val="861F41"/>
                  </a:solidFill>
                </a:rPr>
                <a:t>Dr. James Ivory</a:t>
              </a:r>
              <a:endParaRPr b="1" sz="3000">
                <a:solidFill>
                  <a:srgbClr val="861F41"/>
                </a:solidFill>
              </a:endParaRPr>
            </a:p>
            <a:p>
              <a:pPr indent="0" lvl="0" marL="0" rtl="0" algn="ctr">
                <a:lnSpc>
                  <a:spcPct val="90000"/>
                </a:lnSpc>
                <a:spcBef>
                  <a:spcPts val="1000"/>
                </a:spcBef>
                <a:spcAft>
                  <a:spcPts val="0"/>
                </a:spcAft>
                <a:buNone/>
              </a:pPr>
              <a:r>
                <a:rPr lang="en-US" sz="2000">
                  <a:solidFill>
                    <a:srgbClr val="C64600"/>
                  </a:solidFill>
                </a:rPr>
                <a:t>Professor of Communications</a:t>
              </a:r>
              <a:endParaRPr sz="2000">
                <a:solidFill>
                  <a:srgbClr val="C64600"/>
                </a:solidFill>
              </a:endParaRPr>
            </a:p>
            <a:p>
              <a:pPr indent="0" lvl="0" marL="0" rtl="0" algn="ctr">
                <a:lnSpc>
                  <a:spcPct val="115000"/>
                </a:lnSpc>
                <a:spcBef>
                  <a:spcPts val="0"/>
                </a:spcBef>
                <a:spcAft>
                  <a:spcPts val="0"/>
                </a:spcAft>
                <a:buNone/>
              </a:pPr>
              <a:r>
                <a:rPr lang="en-US" sz="1100">
                  <a:latin typeface="Times New Roman"/>
                  <a:ea typeface="Times New Roman"/>
                  <a:cs typeface="Times New Roman"/>
                  <a:sym typeface="Times New Roman"/>
                </a:rPr>
                <a:t> </a:t>
              </a:r>
              <a:r>
                <a:rPr lang="en-US" sz="2000">
                  <a:solidFill>
                    <a:srgbClr val="C64600"/>
                  </a:solidFill>
                </a:rPr>
                <a:t>Founder of  VT G.A.M.E.R Lab</a:t>
              </a:r>
              <a:endParaRPr sz="2000">
                <a:solidFill>
                  <a:srgbClr val="C64600"/>
                </a:solidFill>
              </a:endParaRPr>
            </a:p>
          </p:txBody>
        </p:sp>
      </p:grpSp>
      <p:sp>
        <p:nvSpPr>
          <p:cNvPr id="167" name="Google Shape;167;g21c924a965e_0_11"/>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pic>
        <p:nvPicPr>
          <p:cNvPr id="172" name="Google Shape;172;g21b6546e09e_0_11"/>
          <p:cNvPicPr preferRelativeResize="0"/>
          <p:nvPr/>
        </p:nvPicPr>
        <p:blipFill rotWithShape="1">
          <a:blip r:embed="rId4">
            <a:alphaModFix/>
          </a:blip>
          <a:srcRect b="0" l="22264" r="22269" t="0"/>
          <a:stretch/>
        </p:blipFill>
        <p:spPr>
          <a:xfrm>
            <a:off x="0" y="0"/>
            <a:ext cx="5707264" cy="6858002"/>
          </a:xfrm>
          <a:prstGeom prst="rect">
            <a:avLst/>
          </a:prstGeom>
          <a:noFill/>
          <a:ln>
            <a:noFill/>
          </a:ln>
        </p:spPr>
      </p:pic>
      <p:sp>
        <p:nvSpPr>
          <p:cNvPr id="173" name="Google Shape;173;g21b6546e09e_0_11"/>
          <p:cNvSpPr txBox="1"/>
          <p:nvPr>
            <p:ph type="title"/>
          </p:nvPr>
        </p:nvSpPr>
        <p:spPr>
          <a:xfrm>
            <a:off x="6362500" y="726700"/>
            <a:ext cx="5174400" cy="19176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b="1" lang="en-US"/>
              <a:t>Objective &amp; </a:t>
            </a:r>
            <a:r>
              <a:rPr b="1" lang="en-US">
                <a:extLst>
                  <a:ext uri="http://customooxmlschemas.google.com/">
                    <go:slidesCustomData xmlns:go="http://customooxmlschemas.google.com/" textRoundtripDataId="2"/>
                  </a:ext>
                </a:extLst>
              </a:rPr>
              <a:t>Deliverable</a:t>
            </a:r>
            <a:endParaRPr b="1"/>
          </a:p>
        </p:txBody>
      </p:sp>
      <p:sp>
        <p:nvSpPr>
          <p:cNvPr id="174" name="Google Shape;174;g21b6546e09e_0_11"/>
          <p:cNvSpPr txBox="1"/>
          <p:nvPr>
            <p:ph idx="1" type="body"/>
          </p:nvPr>
        </p:nvSpPr>
        <p:spPr>
          <a:xfrm>
            <a:off x="6362500" y="3099700"/>
            <a:ext cx="5174400" cy="3031500"/>
          </a:xfrm>
          <a:prstGeom prst="rect">
            <a:avLst/>
          </a:prstGeom>
        </p:spPr>
        <p:txBody>
          <a:bodyPr anchorCtr="0" anchor="t" bIns="45700" lIns="91425" spcFirstLastPara="1" rIns="91425" wrap="square" tIns="45700">
            <a:noAutofit/>
          </a:bodyPr>
          <a:lstStyle/>
          <a:p>
            <a:pPr indent="0" lvl="0" marL="0" marR="0" rtl="0" algn="l">
              <a:lnSpc>
                <a:spcPct val="100000"/>
              </a:lnSpc>
              <a:spcBef>
                <a:spcPts val="1000"/>
              </a:spcBef>
              <a:spcAft>
                <a:spcPts val="0"/>
              </a:spcAft>
              <a:buNone/>
            </a:pPr>
            <a:r>
              <a:rPr b="1" lang="en-US">
                <a:solidFill>
                  <a:schemeClr val="dk1"/>
                </a:solidFill>
              </a:rPr>
              <a:t>Objective</a:t>
            </a:r>
            <a:r>
              <a:rPr lang="en-US"/>
              <a:t>: </a:t>
            </a:r>
            <a:endParaRPr/>
          </a:p>
          <a:p>
            <a:pPr indent="-349250" lvl="0" marL="457200" marR="0" rtl="0" algn="l">
              <a:lnSpc>
                <a:spcPct val="100000"/>
              </a:lnSpc>
              <a:spcBef>
                <a:spcPts val="2100"/>
              </a:spcBef>
              <a:spcAft>
                <a:spcPts val="0"/>
              </a:spcAft>
              <a:buSzPts val="1900"/>
              <a:buChar char="•"/>
            </a:pPr>
            <a:r>
              <a:rPr lang="en-US"/>
              <a:t>To create a VR simulation that recreates the </a:t>
            </a:r>
            <a:r>
              <a:rPr lang="en-US"/>
              <a:t>symptoms of schizophrenia</a:t>
            </a:r>
            <a:endParaRPr/>
          </a:p>
          <a:p>
            <a:pPr indent="0" lvl="0" marL="0" marR="0" rtl="0" algn="l">
              <a:lnSpc>
                <a:spcPct val="100000"/>
              </a:lnSpc>
              <a:spcBef>
                <a:spcPts val="2100"/>
              </a:spcBef>
              <a:spcAft>
                <a:spcPts val="0"/>
              </a:spcAft>
              <a:buNone/>
            </a:pPr>
            <a:r>
              <a:rPr b="1" lang="en-US">
                <a:solidFill>
                  <a:schemeClr val="dk1"/>
                </a:solidFill>
              </a:rPr>
              <a:t>Deliverable</a:t>
            </a:r>
            <a:r>
              <a:rPr lang="en-US"/>
              <a:t>:</a:t>
            </a:r>
            <a:endParaRPr/>
          </a:p>
          <a:p>
            <a:pPr indent="-349250" lvl="0" marL="457200" marR="0" rtl="0" algn="l">
              <a:lnSpc>
                <a:spcPct val="100000"/>
              </a:lnSpc>
              <a:spcBef>
                <a:spcPts val="2100"/>
              </a:spcBef>
              <a:spcAft>
                <a:spcPts val="0"/>
              </a:spcAft>
              <a:buSzPts val="1900"/>
              <a:buChar char="•"/>
            </a:pPr>
            <a:r>
              <a:rPr lang="en-US"/>
              <a:t>VR Simulation, user can experience effects of disease</a:t>
            </a:r>
            <a:endParaRPr/>
          </a:p>
          <a:p>
            <a:pPr indent="-349250" lvl="0" marL="457200" marR="0" rtl="0" algn="l">
              <a:lnSpc>
                <a:spcPct val="100000"/>
              </a:lnSpc>
              <a:spcBef>
                <a:spcPts val="0"/>
              </a:spcBef>
              <a:spcAft>
                <a:spcPts val="0"/>
              </a:spcAft>
              <a:buSzPts val="1900"/>
              <a:buChar char="•"/>
            </a:pPr>
            <a:r>
              <a:rPr lang="en-US"/>
              <a:t>Visual hallucinations</a:t>
            </a:r>
            <a:endParaRPr/>
          </a:p>
          <a:p>
            <a:pPr indent="-349250" lvl="0" marL="457200" marR="0" rtl="0" algn="l">
              <a:lnSpc>
                <a:spcPct val="100000"/>
              </a:lnSpc>
              <a:spcBef>
                <a:spcPts val="0"/>
              </a:spcBef>
              <a:spcAft>
                <a:spcPts val="0"/>
              </a:spcAft>
              <a:buSzPts val="1900"/>
              <a:buChar char="•"/>
            </a:pPr>
            <a:r>
              <a:rPr lang="en-US"/>
              <a:t>Auditory hallucinations</a:t>
            </a:r>
            <a:endParaRPr/>
          </a:p>
        </p:txBody>
      </p:sp>
      <p:sp>
        <p:nvSpPr>
          <p:cNvPr id="175" name="Google Shape;175;g21b6546e09e_0_11"/>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9" name="Shape 179"/>
        <p:cNvGrpSpPr/>
        <p:nvPr/>
      </p:nvGrpSpPr>
      <p:grpSpPr>
        <a:xfrm>
          <a:off x="0" y="0"/>
          <a:ext cx="0" cy="0"/>
          <a:chOff x="0" y="0"/>
          <a:chExt cx="0" cy="0"/>
        </a:xfrm>
      </p:grpSpPr>
      <p:sp>
        <p:nvSpPr>
          <p:cNvPr id="180" name="Google Shape;180;g21c924a965e_0_971"/>
          <p:cNvSpPr txBox="1"/>
          <p:nvPr/>
        </p:nvSpPr>
        <p:spPr>
          <a:xfrm>
            <a:off x="2320033" y="8547233"/>
            <a:ext cx="7552200" cy="646500"/>
          </a:xfrm>
          <a:prstGeom prst="rect">
            <a:avLst/>
          </a:prstGeom>
          <a:noFill/>
          <a:ln>
            <a:noFill/>
          </a:ln>
        </p:spPr>
        <p:txBody>
          <a:bodyPr anchorCtr="0" anchor="t" bIns="0" lIns="0" spcFirstLastPara="1" rIns="0" wrap="square" tIns="0">
            <a:spAutoFit/>
          </a:bodyPr>
          <a:lstStyle/>
          <a:p>
            <a:pPr indent="0" lvl="0" marL="0" marR="0" rtl="0" algn="l">
              <a:lnSpc>
                <a:spcPct val="119984"/>
              </a:lnSpc>
              <a:spcBef>
                <a:spcPts val="0"/>
              </a:spcBef>
              <a:spcAft>
                <a:spcPts val="0"/>
              </a:spcAft>
              <a:buClr>
                <a:srgbClr val="000000"/>
              </a:buClr>
              <a:buSzPts val="4200"/>
              <a:buFont typeface="Arial"/>
              <a:buNone/>
            </a:pPr>
            <a:r>
              <a:rPr b="0" i="0" lang="en-US" sz="4200" u="none" cap="none" strike="noStrike">
                <a:solidFill>
                  <a:srgbClr val="000000"/>
                </a:solidFill>
                <a:latin typeface="Arial"/>
                <a:ea typeface="Arial"/>
                <a:cs typeface="Arial"/>
                <a:sym typeface="Arial"/>
              </a:rPr>
              <a:t>ADD A TIMELINE PAGE</a:t>
            </a:r>
            <a:endParaRPr b="0" i="0" sz="900" u="none" cap="none" strike="noStrike">
              <a:solidFill>
                <a:srgbClr val="000000"/>
              </a:solidFill>
              <a:latin typeface="Arial"/>
              <a:ea typeface="Arial"/>
              <a:cs typeface="Arial"/>
              <a:sym typeface="Arial"/>
            </a:endParaRPr>
          </a:p>
        </p:txBody>
      </p:sp>
      <p:graphicFrame>
        <p:nvGraphicFramePr>
          <p:cNvPr id="181" name="Google Shape;181;g21c924a965e_0_971"/>
          <p:cNvGraphicFramePr/>
          <p:nvPr/>
        </p:nvGraphicFramePr>
        <p:xfrm>
          <a:off x="123475" y="1719053"/>
          <a:ext cx="3000000" cy="3000000"/>
        </p:xfrm>
        <a:graphic>
          <a:graphicData uri="http://schemas.openxmlformats.org/drawingml/2006/table">
            <a:tbl>
              <a:tblPr>
                <a:noFill/>
                <a:tableStyleId>{2609BA73-818C-40D6-B52E-C444FB3F9FEB}</a:tableStyleId>
              </a:tblPr>
              <a:tblGrid>
                <a:gridCol w="2987100"/>
                <a:gridCol w="2987100"/>
                <a:gridCol w="2987100"/>
                <a:gridCol w="2987100"/>
              </a:tblGrid>
              <a:tr h="914575">
                <a:tc>
                  <a:txBody>
                    <a:bodyPr/>
                    <a:lstStyle/>
                    <a:p>
                      <a:pPr indent="0" lvl="0" marL="0" marR="0" rtl="0" algn="ctr">
                        <a:lnSpc>
                          <a:spcPct val="100000"/>
                        </a:lnSpc>
                        <a:spcBef>
                          <a:spcPts val="0"/>
                        </a:spcBef>
                        <a:spcAft>
                          <a:spcPts val="0"/>
                        </a:spcAft>
                        <a:buClr>
                          <a:srgbClr val="000000"/>
                        </a:buClr>
                        <a:buSzPts val="3300"/>
                        <a:buFont typeface="Arial"/>
                        <a:buNone/>
                      </a:pPr>
                      <a:r>
                        <a:rPr lang="en-US" sz="3500" u="none" cap="none" strike="noStrike">
                          <a:solidFill>
                            <a:schemeClr val="accent1"/>
                          </a:solidFill>
                          <a:latin typeface="Calibri"/>
                          <a:ea typeface="Calibri"/>
                          <a:cs typeface="Calibri"/>
                          <a:sym typeface="Calibri"/>
                        </a:rPr>
                        <a:t>February</a:t>
                      </a:r>
                      <a:endParaRPr sz="3500" u="none" cap="none" strike="noStrike">
                        <a:solidFill>
                          <a:schemeClr val="accent1"/>
                        </a:solidFill>
                        <a:latin typeface="Calibri"/>
                        <a:ea typeface="Calibri"/>
                        <a:cs typeface="Calibri"/>
                        <a:sym typeface="Calibri"/>
                      </a:endParaRPr>
                    </a:p>
                  </a:txBody>
                  <a:tcPr marT="30475" marB="30475" marR="60975" marL="60975" anchor="ctr">
                    <a:lnL cap="flat" cmpd="sng" w="9525">
                      <a:solidFill>
                        <a:schemeClr val="lt1"/>
                      </a:solidFill>
                      <a:prstDash val="solid"/>
                      <a:round/>
                      <a:headEnd len="sm" w="sm" type="none"/>
                      <a:tailEnd len="sm" w="sm" type="none"/>
                    </a:lnL>
                    <a:lnR cap="flat" cmpd="sng" w="9525">
                      <a:solidFill>
                        <a:srgbClr val="EBE8E2"/>
                      </a:solidFill>
                      <a:prstDash val="solid"/>
                      <a:round/>
                      <a:headEnd len="sm" w="sm" type="none"/>
                      <a:tailEnd len="sm" w="sm" type="none"/>
                    </a:lnR>
                    <a:lnT cap="flat" cmpd="sng" w="9525">
                      <a:solidFill>
                        <a:schemeClr val="lt1"/>
                      </a:solidFill>
                      <a:prstDash val="solid"/>
                      <a:round/>
                      <a:headEnd len="sm" w="sm" type="none"/>
                      <a:tailEnd len="sm" w="sm" type="none"/>
                    </a:lnT>
                    <a:lnB cap="flat" cmpd="sng" w="28575">
                      <a:solidFill>
                        <a:schemeClr val="accent2"/>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3300"/>
                        <a:buFont typeface="Arial"/>
                        <a:buNone/>
                      </a:pPr>
                      <a:r>
                        <a:rPr lang="en-US" sz="3500" u="none" cap="none" strike="noStrike">
                          <a:solidFill>
                            <a:schemeClr val="accent1"/>
                          </a:solidFill>
                          <a:latin typeface="Calibri"/>
                          <a:ea typeface="Calibri"/>
                          <a:cs typeface="Calibri"/>
                          <a:sym typeface="Calibri"/>
                        </a:rPr>
                        <a:t>March</a:t>
                      </a:r>
                      <a:endParaRPr sz="3500" u="none" cap="none" strike="noStrike">
                        <a:solidFill>
                          <a:schemeClr val="accent1"/>
                        </a:solidFill>
                        <a:latin typeface="Calibri"/>
                        <a:ea typeface="Calibri"/>
                        <a:cs typeface="Calibri"/>
                        <a:sym typeface="Calibri"/>
                      </a:endParaRPr>
                    </a:p>
                  </a:txBody>
                  <a:tcPr marT="30475" marB="30475" marR="60975" marL="60975" anchor="ctr">
                    <a:lnL cap="flat" cmpd="sng" w="9525">
                      <a:solidFill>
                        <a:srgbClr val="EBE8E2"/>
                      </a:solidFill>
                      <a:prstDash val="solid"/>
                      <a:round/>
                      <a:headEnd len="sm" w="sm" type="none"/>
                      <a:tailEnd len="sm" w="sm" type="none"/>
                    </a:lnL>
                    <a:lnR cap="flat" cmpd="sng" w="9525">
                      <a:solidFill>
                        <a:srgbClr val="EBE8E2"/>
                      </a:solidFill>
                      <a:prstDash val="solid"/>
                      <a:round/>
                      <a:headEnd len="sm" w="sm" type="none"/>
                      <a:tailEnd len="sm" w="sm" type="none"/>
                    </a:lnR>
                    <a:lnT cap="flat" cmpd="sng" w="9525">
                      <a:solidFill>
                        <a:schemeClr val="lt1"/>
                      </a:solidFill>
                      <a:prstDash val="solid"/>
                      <a:round/>
                      <a:headEnd len="sm" w="sm" type="none"/>
                      <a:tailEnd len="sm" w="sm" type="none"/>
                    </a:lnT>
                    <a:lnB cap="flat" cmpd="sng" w="28575">
                      <a:solidFill>
                        <a:schemeClr val="accent2"/>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3300"/>
                        <a:buFont typeface="Arial"/>
                        <a:buNone/>
                      </a:pPr>
                      <a:r>
                        <a:rPr lang="en-US" sz="3500" u="none" cap="none" strike="noStrike">
                          <a:solidFill>
                            <a:schemeClr val="accent1"/>
                          </a:solidFill>
                          <a:latin typeface="Calibri"/>
                          <a:ea typeface="Calibri"/>
                          <a:cs typeface="Calibri"/>
                          <a:sym typeface="Calibri"/>
                        </a:rPr>
                        <a:t>April</a:t>
                      </a:r>
                      <a:endParaRPr sz="3500" u="none" cap="none" strike="noStrike">
                        <a:solidFill>
                          <a:schemeClr val="accent1"/>
                        </a:solidFill>
                        <a:latin typeface="Calibri"/>
                        <a:ea typeface="Calibri"/>
                        <a:cs typeface="Calibri"/>
                        <a:sym typeface="Calibri"/>
                      </a:endParaRPr>
                    </a:p>
                  </a:txBody>
                  <a:tcPr marT="30475" marB="30475" marR="60975" marL="60975" anchor="ctr">
                    <a:lnL cap="flat" cmpd="sng" w="9525">
                      <a:solidFill>
                        <a:srgbClr val="EBE8E2"/>
                      </a:solidFill>
                      <a:prstDash val="solid"/>
                      <a:round/>
                      <a:headEnd len="sm" w="sm" type="none"/>
                      <a:tailEnd len="sm" w="sm" type="none"/>
                    </a:lnL>
                    <a:lnR cap="flat" cmpd="sng" w="9525">
                      <a:solidFill>
                        <a:srgbClr val="EBE8E2"/>
                      </a:solidFill>
                      <a:prstDash val="solid"/>
                      <a:round/>
                      <a:headEnd len="sm" w="sm" type="none"/>
                      <a:tailEnd len="sm" w="sm" type="none"/>
                    </a:lnR>
                    <a:lnT cap="flat" cmpd="sng" w="9525">
                      <a:solidFill>
                        <a:schemeClr val="lt1"/>
                      </a:solidFill>
                      <a:prstDash val="solid"/>
                      <a:round/>
                      <a:headEnd len="sm" w="sm" type="none"/>
                      <a:tailEnd len="sm" w="sm" type="none"/>
                    </a:lnT>
                    <a:lnB cap="flat" cmpd="sng" w="28575">
                      <a:solidFill>
                        <a:schemeClr val="accent2"/>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3300"/>
                        <a:buFont typeface="Arial"/>
                        <a:buNone/>
                      </a:pPr>
                      <a:r>
                        <a:rPr lang="en-US" sz="3500" u="none" cap="none" strike="noStrike">
                          <a:solidFill>
                            <a:schemeClr val="accent1"/>
                          </a:solidFill>
                          <a:latin typeface="Calibri"/>
                          <a:ea typeface="Calibri"/>
                          <a:cs typeface="Calibri"/>
                          <a:sym typeface="Calibri"/>
                        </a:rPr>
                        <a:t>May</a:t>
                      </a:r>
                      <a:endParaRPr sz="3500" u="none" cap="none" strike="noStrike">
                        <a:solidFill>
                          <a:schemeClr val="accent1"/>
                        </a:solidFill>
                        <a:latin typeface="Calibri"/>
                        <a:ea typeface="Calibri"/>
                        <a:cs typeface="Calibri"/>
                        <a:sym typeface="Calibri"/>
                      </a:endParaRPr>
                    </a:p>
                  </a:txBody>
                  <a:tcPr marT="30475" marB="30475" marR="60975" marL="60975" anchor="ctr">
                    <a:lnL cap="flat" cmpd="sng" w="9525">
                      <a:solidFill>
                        <a:srgbClr val="EBE8E2"/>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28575">
                      <a:solidFill>
                        <a:schemeClr val="accent2"/>
                      </a:solidFill>
                      <a:prstDash val="solid"/>
                      <a:round/>
                      <a:headEnd len="sm" w="sm" type="none"/>
                      <a:tailEnd len="sm" w="sm" type="none"/>
                    </a:lnB>
                  </a:tcPr>
                </a:tc>
              </a:tr>
              <a:tr h="1032900">
                <a:tc>
                  <a:txBody>
                    <a:bodyPr/>
                    <a:lstStyle/>
                    <a:p>
                      <a:pPr indent="0" lvl="0" marL="0" marR="0" rtl="0" algn="ctr">
                        <a:lnSpc>
                          <a:spcPct val="100000"/>
                        </a:lnSpc>
                        <a:spcBef>
                          <a:spcPts val="0"/>
                        </a:spcBef>
                        <a:spcAft>
                          <a:spcPts val="0"/>
                        </a:spcAft>
                        <a:buClr>
                          <a:srgbClr val="000000"/>
                        </a:buClr>
                        <a:buSzPts val="1300"/>
                        <a:buFont typeface="Arial"/>
                        <a:buNone/>
                      </a:pPr>
                      <a:r>
                        <a:rPr lang="en-US" sz="2500" u="none" cap="none" strike="noStrike">
                          <a:latin typeface="Calibri"/>
                          <a:ea typeface="Calibri"/>
                          <a:cs typeface="Calibri"/>
                          <a:sym typeface="Calibri"/>
                        </a:rPr>
                        <a:t>Research</a:t>
                      </a:r>
                      <a:endParaRPr sz="2500" u="none" cap="none" strike="noStrike">
                        <a:latin typeface="Calibri"/>
                        <a:ea typeface="Calibri"/>
                        <a:cs typeface="Calibri"/>
                        <a:sym typeface="Calibri"/>
                      </a:endParaRPr>
                    </a:p>
                  </a:txBody>
                  <a:tcPr marT="30475" marB="30475" marR="60975" marL="60975" anchor="ctr">
                    <a:lnL cap="flat" cmpd="sng" w="9525">
                      <a:solidFill>
                        <a:schemeClr val="lt1"/>
                      </a:solidFill>
                      <a:prstDash val="solid"/>
                      <a:round/>
                      <a:headEnd len="sm" w="sm" type="none"/>
                      <a:tailEnd len="sm" w="sm" type="none"/>
                    </a:lnL>
                    <a:lnR cap="flat" cmpd="sng" w="9525">
                      <a:solidFill>
                        <a:srgbClr val="EBE8E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300"/>
                        <a:buFont typeface="Arial"/>
                        <a:buNone/>
                      </a:pPr>
                      <a:r>
                        <a:rPr lang="en-US" sz="2500" u="none" cap="none" strike="noStrike">
                          <a:latin typeface="Calibri"/>
                          <a:ea typeface="Calibri"/>
                          <a:cs typeface="Calibri"/>
                          <a:sym typeface="Calibri"/>
                        </a:rPr>
                        <a:t>Development &amp; Testing</a:t>
                      </a:r>
                      <a:endParaRPr sz="2500" u="none" cap="none" strike="noStrike">
                        <a:latin typeface="Calibri"/>
                        <a:ea typeface="Calibri"/>
                        <a:cs typeface="Calibri"/>
                        <a:sym typeface="Calibri"/>
                      </a:endParaRPr>
                    </a:p>
                  </a:txBody>
                  <a:tcPr marT="30475" marB="30475" marR="60975" marL="60975" anchor="ctr">
                    <a:lnL cap="flat" cmpd="sng" w="9525">
                      <a:solidFill>
                        <a:srgbClr val="EBE8E2"/>
                      </a:solidFill>
                      <a:prstDash val="solid"/>
                      <a:round/>
                      <a:headEnd len="sm" w="sm" type="none"/>
                      <a:tailEnd len="sm" w="sm" type="none"/>
                    </a:lnL>
                    <a:lnR cap="flat" cmpd="sng" w="9525">
                      <a:solidFill>
                        <a:srgbClr val="EBE8E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300"/>
                        <a:buFont typeface="Arial"/>
                        <a:buNone/>
                      </a:pPr>
                      <a:r>
                        <a:rPr lang="en-US" sz="2500" u="none" cap="none" strike="noStrike">
                          <a:latin typeface="Calibri"/>
                          <a:ea typeface="Calibri"/>
                          <a:cs typeface="Calibri"/>
                          <a:sym typeface="Calibri"/>
                        </a:rPr>
                        <a:t>Refinement &amp; Testing</a:t>
                      </a:r>
                      <a:endParaRPr sz="2500" u="none" cap="none" strike="noStrike">
                        <a:latin typeface="Calibri"/>
                        <a:ea typeface="Calibri"/>
                        <a:cs typeface="Calibri"/>
                        <a:sym typeface="Calibri"/>
                      </a:endParaRPr>
                    </a:p>
                  </a:txBody>
                  <a:tcPr marT="30475" marB="30475" marR="60975" marL="60975" anchor="ctr">
                    <a:lnL cap="flat" cmpd="sng" w="9525">
                      <a:solidFill>
                        <a:srgbClr val="EBE8E2"/>
                      </a:solidFill>
                      <a:prstDash val="solid"/>
                      <a:round/>
                      <a:headEnd len="sm" w="sm" type="none"/>
                      <a:tailEnd len="sm" w="sm" type="none"/>
                    </a:lnL>
                    <a:lnR cap="flat" cmpd="sng" w="9525">
                      <a:solidFill>
                        <a:srgbClr val="EBE8E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300"/>
                        <a:buFont typeface="Arial"/>
                        <a:buNone/>
                      </a:pPr>
                      <a:r>
                        <a:rPr lang="en-US" sz="2500">
                          <a:latin typeface="Calibri"/>
                          <a:ea typeface="Calibri"/>
                          <a:cs typeface="Calibri"/>
                          <a:sym typeface="Calibri"/>
                        </a:rPr>
                        <a:t>Showcase</a:t>
                      </a:r>
                      <a:endParaRPr sz="2500" u="none" cap="none" strike="noStrike">
                        <a:latin typeface="Calibri"/>
                        <a:ea typeface="Calibri"/>
                        <a:cs typeface="Calibri"/>
                        <a:sym typeface="Calibri"/>
                      </a:endParaRPr>
                    </a:p>
                  </a:txBody>
                  <a:tcPr marT="30475" marB="30475" marR="60975" marL="60975" anchor="ctr">
                    <a:lnL cap="flat" cmpd="sng" w="9525">
                      <a:solidFill>
                        <a:srgbClr val="EBE8E2"/>
                      </a:solidFill>
                      <a:prstDash val="solid"/>
                      <a:round/>
                      <a:headEnd len="sm" w="sm" type="none"/>
                      <a:tailEnd len="sm" w="sm" type="none"/>
                    </a:lnL>
                    <a:lnR cap="flat" cmpd="sng" w="9525">
                      <a:solidFill>
                        <a:schemeClr val="lt1"/>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28575">
                      <a:solidFill>
                        <a:schemeClr val="accent2"/>
                      </a:solidFill>
                      <a:prstDash val="solid"/>
                      <a:round/>
                      <a:headEnd len="sm" w="sm" type="none"/>
                      <a:tailEnd len="sm" w="sm" type="none"/>
                    </a:lnB>
                  </a:tcPr>
                </a:tc>
              </a:tr>
              <a:tr h="1860800">
                <a:tc>
                  <a:txBody>
                    <a:bodyPr/>
                    <a:lstStyle/>
                    <a:p>
                      <a:pPr indent="0" lvl="0" marL="0" marR="0" rtl="0" algn="ctr">
                        <a:lnSpc>
                          <a:spcPct val="100000"/>
                        </a:lnSpc>
                        <a:spcBef>
                          <a:spcPts val="0"/>
                        </a:spcBef>
                        <a:spcAft>
                          <a:spcPts val="0"/>
                        </a:spcAft>
                        <a:buClr>
                          <a:srgbClr val="000000"/>
                        </a:buClr>
                        <a:buSzPts val="700"/>
                        <a:buFont typeface="Arial"/>
                        <a:buNone/>
                      </a:pPr>
                      <a:r>
                        <a:rPr lang="en-US" sz="2250" u="none" cap="none" strike="noStrike">
                          <a:latin typeface="Calibri"/>
                          <a:ea typeface="Calibri"/>
                          <a:cs typeface="Calibri"/>
                          <a:sym typeface="Calibri"/>
                        </a:rPr>
                        <a:t>Decide on simulation type</a:t>
                      </a:r>
                      <a:endParaRPr sz="2250" u="none" cap="none" strike="noStrike">
                        <a:latin typeface="Calibri"/>
                        <a:ea typeface="Calibri"/>
                        <a:cs typeface="Calibri"/>
                        <a:sym typeface="Calibri"/>
                      </a:endParaRPr>
                    </a:p>
                    <a:p>
                      <a:pPr indent="0" lvl="0" marL="0" marR="0" rtl="0" algn="ctr">
                        <a:lnSpc>
                          <a:spcPct val="100000"/>
                        </a:lnSpc>
                        <a:spcBef>
                          <a:spcPts val="800"/>
                        </a:spcBef>
                        <a:spcAft>
                          <a:spcPts val="0"/>
                        </a:spcAft>
                        <a:buClr>
                          <a:srgbClr val="000000"/>
                        </a:buClr>
                        <a:buSzPts val="700"/>
                        <a:buFont typeface="Arial"/>
                        <a:buNone/>
                      </a:pPr>
                      <a:r>
                        <a:rPr lang="en-US" sz="2250" u="none" cap="none" strike="noStrike">
                          <a:latin typeface="Calibri"/>
                          <a:ea typeface="Calibri"/>
                          <a:cs typeface="Calibri"/>
                          <a:sym typeface="Calibri"/>
                        </a:rPr>
                        <a:t>Research tools and topics</a:t>
                      </a:r>
                      <a:endParaRPr sz="2250" u="none" cap="none" strike="noStrike">
                        <a:latin typeface="Calibri"/>
                        <a:ea typeface="Calibri"/>
                        <a:cs typeface="Calibri"/>
                        <a:sym typeface="Calibri"/>
                      </a:endParaRPr>
                    </a:p>
                    <a:p>
                      <a:pPr indent="0" lvl="0" marL="0" marR="0" rtl="0" algn="ctr">
                        <a:lnSpc>
                          <a:spcPct val="100000"/>
                        </a:lnSpc>
                        <a:spcBef>
                          <a:spcPts val="800"/>
                        </a:spcBef>
                        <a:spcAft>
                          <a:spcPts val="0"/>
                        </a:spcAft>
                        <a:buClr>
                          <a:srgbClr val="000000"/>
                        </a:buClr>
                        <a:buSzPts val="700"/>
                        <a:buFont typeface="Arial"/>
                        <a:buNone/>
                      </a:pPr>
                      <a:r>
                        <a:rPr lang="en-US" sz="2250" u="none" cap="none" strike="noStrike">
                          <a:latin typeface="Calibri"/>
                          <a:ea typeface="Calibri"/>
                          <a:cs typeface="Calibri"/>
                          <a:sym typeface="Calibri"/>
                        </a:rPr>
                        <a:t>Create storyboard</a:t>
                      </a:r>
                      <a:endParaRPr sz="2250" u="none" cap="none" strike="noStrike">
                        <a:latin typeface="Calibri"/>
                        <a:ea typeface="Calibri"/>
                        <a:cs typeface="Calibri"/>
                        <a:sym typeface="Calibri"/>
                      </a:endParaRPr>
                    </a:p>
                  </a:txBody>
                  <a:tcPr marT="30475" marB="30475" marR="60975" marL="60975" anchor="ctr">
                    <a:lnL cap="flat" cmpd="sng" w="9525">
                      <a:solidFill>
                        <a:schemeClr val="lt1"/>
                      </a:solidFill>
                      <a:prstDash val="solid"/>
                      <a:round/>
                      <a:headEnd len="sm" w="sm" type="none"/>
                      <a:tailEnd len="sm" w="sm" type="none"/>
                    </a:lnL>
                    <a:lnR cap="flat" cmpd="sng" w="9525">
                      <a:solidFill>
                        <a:srgbClr val="EBE8E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9525">
                      <a:solidFill>
                        <a:schemeClr val="lt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700"/>
                        <a:buFont typeface="Arial"/>
                        <a:buNone/>
                      </a:pPr>
                      <a:r>
                        <a:rPr lang="en-US" sz="2250" u="none" cap="none" strike="noStrike">
                          <a:latin typeface="Calibri"/>
                          <a:ea typeface="Calibri"/>
                          <a:cs typeface="Calibri"/>
                          <a:sym typeface="Calibri"/>
                        </a:rPr>
                        <a:t>Completed alpha version by end of month</a:t>
                      </a:r>
                      <a:endParaRPr sz="2250" u="none" cap="none" strike="noStrike">
                        <a:latin typeface="Calibri"/>
                        <a:ea typeface="Calibri"/>
                        <a:cs typeface="Calibri"/>
                        <a:sym typeface="Calibri"/>
                      </a:endParaRPr>
                    </a:p>
                    <a:p>
                      <a:pPr indent="0" lvl="0" marL="0" marR="0" rtl="0" algn="ctr">
                        <a:lnSpc>
                          <a:spcPct val="100000"/>
                        </a:lnSpc>
                        <a:spcBef>
                          <a:spcPts val="800"/>
                        </a:spcBef>
                        <a:spcAft>
                          <a:spcPts val="0"/>
                        </a:spcAft>
                        <a:buClr>
                          <a:srgbClr val="000000"/>
                        </a:buClr>
                        <a:buSzPts val="700"/>
                        <a:buFont typeface="Arial"/>
                        <a:buNone/>
                      </a:pPr>
                      <a:r>
                        <a:rPr lang="en-US" sz="2250" u="none" cap="none" strike="noStrike">
                          <a:latin typeface="Calibri"/>
                          <a:ea typeface="Calibri"/>
                          <a:cs typeface="Calibri"/>
                          <a:sym typeface="Calibri"/>
                        </a:rPr>
                        <a:t>Begin meetings with professionals</a:t>
                      </a:r>
                      <a:endParaRPr sz="2250" u="none" cap="none" strike="noStrike">
                        <a:latin typeface="Calibri"/>
                        <a:ea typeface="Calibri"/>
                        <a:cs typeface="Calibri"/>
                        <a:sym typeface="Calibri"/>
                      </a:endParaRPr>
                    </a:p>
                  </a:txBody>
                  <a:tcPr marT="30475" marB="30475" marR="60975" marL="60975" anchor="ctr">
                    <a:lnL cap="flat" cmpd="sng" w="9525">
                      <a:solidFill>
                        <a:srgbClr val="EBE8E2"/>
                      </a:solidFill>
                      <a:prstDash val="solid"/>
                      <a:round/>
                      <a:headEnd len="sm" w="sm" type="none"/>
                      <a:tailEnd len="sm" w="sm" type="none"/>
                    </a:lnL>
                    <a:lnR cap="flat" cmpd="sng" w="9525">
                      <a:solidFill>
                        <a:srgbClr val="EBE8E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9525">
                      <a:solidFill>
                        <a:schemeClr val="lt1"/>
                      </a:solidFill>
                      <a:prstDash val="solid"/>
                      <a:round/>
                      <a:headEnd len="sm" w="sm" type="none"/>
                      <a:tailEnd len="sm" w="sm" type="none"/>
                    </a:lnB>
                  </a:tcPr>
                </a:tc>
                <a:tc>
                  <a:txBody>
                    <a:bodyPr/>
                    <a:lstStyle/>
                    <a:p>
                      <a:pPr indent="0" lvl="0" marL="0" marR="0" rtl="0" algn="ctr">
                        <a:lnSpc>
                          <a:spcPct val="100000"/>
                        </a:lnSpc>
                        <a:spcBef>
                          <a:spcPts val="1000"/>
                        </a:spcBef>
                        <a:spcAft>
                          <a:spcPts val="0"/>
                        </a:spcAft>
                        <a:buClr>
                          <a:srgbClr val="000000"/>
                        </a:buClr>
                        <a:buSzPts val="700"/>
                        <a:buFont typeface="Arial"/>
                        <a:buNone/>
                      </a:pPr>
                      <a:r>
                        <a:rPr lang="en-US" sz="2250">
                          <a:latin typeface="Calibri"/>
                          <a:ea typeface="Calibri"/>
                          <a:cs typeface="Calibri"/>
                          <a:sym typeface="Calibri"/>
                        </a:rPr>
                        <a:t>B</a:t>
                      </a:r>
                      <a:r>
                        <a:rPr lang="en-US" sz="2250" u="none" cap="none" strike="noStrike">
                          <a:latin typeface="Calibri"/>
                          <a:ea typeface="Calibri"/>
                          <a:cs typeface="Calibri"/>
                          <a:sym typeface="Calibri"/>
                        </a:rPr>
                        <a:t>eta version refinement </a:t>
                      </a:r>
                      <a:endParaRPr sz="2250">
                        <a:latin typeface="Calibri"/>
                        <a:ea typeface="Calibri"/>
                        <a:cs typeface="Calibri"/>
                        <a:sym typeface="Calibri"/>
                      </a:endParaRPr>
                    </a:p>
                    <a:p>
                      <a:pPr indent="0" lvl="0" marL="0" marR="0" rtl="0" algn="ctr">
                        <a:lnSpc>
                          <a:spcPct val="100000"/>
                        </a:lnSpc>
                        <a:spcBef>
                          <a:spcPts val="1000"/>
                        </a:spcBef>
                        <a:spcAft>
                          <a:spcPts val="0"/>
                        </a:spcAft>
                        <a:buClr>
                          <a:srgbClr val="000000"/>
                        </a:buClr>
                        <a:buSzPts val="700"/>
                        <a:buFont typeface="Arial"/>
                        <a:buNone/>
                      </a:pPr>
                      <a:r>
                        <a:rPr lang="en-US" sz="2250">
                          <a:latin typeface="Calibri"/>
                          <a:ea typeface="Calibri"/>
                          <a:cs typeface="Calibri"/>
                          <a:sym typeface="Calibri"/>
                        </a:rPr>
                        <a:t>Production version by end of month</a:t>
                      </a:r>
                      <a:endParaRPr sz="2250">
                        <a:latin typeface="Calibri"/>
                        <a:ea typeface="Calibri"/>
                        <a:cs typeface="Calibri"/>
                        <a:sym typeface="Calibri"/>
                      </a:endParaRPr>
                    </a:p>
                    <a:p>
                      <a:pPr indent="0" lvl="0" marL="0" marR="0" rtl="0" algn="ctr">
                        <a:lnSpc>
                          <a:spcPct val="100000"/>
                        </a:lnSpc>
                        <a:spcBef>
                          <a:spcPts val="1000"/>
                        </a:spcBef>
                        <a:spcAft>
                          <a:spcPts val="0"/>
                        </a:spcAft>
                        <a:buClr>
                          <a:srgbClr val="000000"/>
                        </a:buClr>
                        <a:buSzPts val="700"/>
                        <a:buFont typeface="Arial"/>
                        <a:buNone/>
                      </a:pPr>
                      <a:r>
                        <a:rPr lang="en-US" sz="2250" u="none" cap="none" strike="noStrike">
                          <a:latin typeface="Calibri"/>
                          <a:ea typeface="Calibri"/>
                          <a:cs typeface="Calibri"/>
                          <a:sym typeface="Calibri"/>
                        </a:rPr>
                        <a:t>Continued meetings</a:t>
                      </a:r>
                      <a:endParaRPr sz="2250" u="none" cap="none" strike="noStrike">
                        <a:latin typeface="Calibri"/>
                        <a:ea typeface="Calibri"/>
                        <a:cs typeface="Calibri"/>
                        <a:sym typeface="Calibri"/>
                      </a:endParaRPr>
                    </a:p>
                  </a:txBody>
                  <a:tcPr marT="30475" marB="30475" marR="60975" marL="60975" anchor="ctr">
                    <a:lnL cap="flat" cmpd="sng" w="9525">
                      <a:solidFill>
                        <a:srgbClr val="EBE8E2"/>
                      </a:solidFill>
                      <a:prstDash val="solid"/>
                      <a:round/>
                      <a:headEnd len="sm" w="sm" type="none"/>
                      <a:tailEnd len="sm" w="sm" type="none"/>
                    </a:lnL>
                    <a:lnR cap="flat" cmpd="sng" w="9525">
                      <a:solidFill>
                        <a:srgbClr val="EBE8E2"/>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9525">
                      <a:solidFill>
                        <a:schemeClr val="lt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700"/>
                        <a:buFont typeface="Arial"/>
                        <a:buNone/>
                      </a:pPr>
                      <a:r>
                        <a:rPr lang="en-US" sz="2250" u="none" cap="none" strike="noStrike">
                          <a:latin typeface="Calibri"/>
                          <a:ea typeface="Calibri"/>
                          <a:cs typeface="Calibri"/>
                          <a:sym typeface="Calibri"/>
                        </a:rPr>
                        <a:t>Present finished product, presentation, and report</a:t>
                      </a:r>
                      <a:endParaRPr sz="2250" u="none" cap="none" strike="noStrike">
                        <a:latin typeface="Calibri"/>
                        <a:ea typeface="Calibri"/>
                        <a:cs typeface="Calibri"/>
                        <a:sym typeface="Calibri"/>
                      </a:endParaRPr>
                    </a:p>
                  </a:txBody>
                  <a:tcPr marT="30475" marB="30475" marR="60975" marL="60975" anchor="ctr">
                    <a:lnL cap="flat" cmpd="sng" w="9525">
                      <a:solidFill>
                        <a:srgbClr val="EBE8E2"/>
                      </a:solidFill>
                      <a:prstDash val="solid"/>
                      <a:round/>
                      <a:headEnd len="sm" w="sm" type="none"/>
                      <a:tailEnd len="sm" w="sm" type="none"/>
                    </a:lnL>
                    <a:lnR cap="flat" cmpd="sng" w="9525">
                      <a:solidFill>
                        <a:schemeClr val="lt1"/>
                      </a:solidFill>
                      <a:prstDash val="solid"/>
                      <a:round/>
                      <a:headEnd len="sm" w="sm" type="none"/>
                      <a:tailEnd len="sm" w="sm" type="none"/>
                    </a:lnR>
                    <a:lnT cap="flat" cmpd="sng" w="28575">
                      <a:solidFill>
                        <a:schemeClr val="accent2"/>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pic>
        <p:nvPicPr>
          <p:cNvPr id="182" name="Google Shape;182;g21c924a965e_0_971"/>
          <p:cNvPicPr preferRelativeResize="0"/>
          <p:nvPr/>
        </p:nvPicPr>
        <p:blipFill rotWithShape="1">
          <a:blip r:embed="rId3">
            <a:alphaModFix/>
          </a:blip>
          <a:srcRect b="0" l="0" r="0" t="0"/>
          <a:stretch/>
        </p:blipFill>
        <p:spPr>
          <a:xfrm rot="751275">
            <a:off x="2316825" y="1924725"/>
            <a:ext cx="646501" cy="646501"/>
          </a:xfrm>
          <a:prstGeom prst="rect">
            <a:avLst/>
          </a:prstGeom>
          <a:noFill/>
          <a:ln>
            <a:noFill/>
          </a:ln>
        </p:spPr>
      </p:pic>
      <p:pic>
        <p:nvPicPr>
          <p:cNvPr id="183" name="Google Shape;183;g21c924a965e_0_971"/>
          <p:cNvPicPr preferRelativeResize="0"/>
          <p:nvPr/>
        </p:nvPicPr>
        <p:blipFill rotWithShape="1">
          <a:blip r:embed="rId3">
            <a:alphaModFix/>
          </a:blip>
          <a:srcRect b="0" l="0" r="0" t="0"/>
          <a:stretch/>
        </p:blipFill>
        <p:spPr>
          <a:xfrm rot="751275">
            <a:off x="5388775" y="1924725"/>
            <a:ext cx="646501" cy="646501"/>
          </a:xfrm>
          <a:prstGeom prst="rect">
            <a:avLst/>
          </a:prstGeom>
          <a:noFill/>
          <a:ln>
            <a:noFill/>
          </a:ln>
        </p:spPr>
      </p:pic>
      <p:sp>
        <p:nvSpPr>
          <p:cNvPr id="184" name="Google Shape;184;g21c924a965e_0_971"/>
          <p:cNvSpPr txBox="1"/>
          <p:nvPr>
            <p:ph idx="4294967295" type="title"/>
          </p:nvPr>
        </p:nvSpPr>
        <p:spPr>
          <a:xfrm>
            <a:off x="804747" y="311059"/>
            <a:ext cx="10515600" cy="15399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2"/>
              </a:buClr>
              <a:buSzPts val="4400"/>
              <a:buNone/>
            </a:pPr>
            <a:r>
              <a:rPr b="1" lang="en-US" sz="4400">
                <a:solidFill>
                  <a:schemeClr val="accent1"/>
                </a:solidFill>
              </a:rPr>
              <a:t>Timeline</a:t>
            </a:r>
            <a:endParaRPr b="1">
              <a:solidFill>
                <a:schemeClr val="accent1"/>
              </a:solidFill>
            </a:endParaRPr>
          </a:p>
        </p:txBody>
      </p:sp>
      <p:sp>
        <p:nvSpPr>
          <p:cNvPr id="185" name="Google Shape;185;g21c924a965e_0_971"/>
          <p:cNvSpPr txBox="1"/>
          <p:nvPr>
            <p:ph idx="12" type="sldNum"/>
          </p:nvPr>
        </p:nvSpPr>
        <p:spPr>
          <a:xfrm>
            <a:off x="4368800" y="4237567"/>
            <a:ext cx="1422300" cy="243300"/>
          </a:xfrm>
          <a:prstGeom prst="rect">
            <a:avLst/>
          </a:prstGeom>
        </p:spPr>
        <p:txBody>
          <a:bodyPr anchorCtr="0" anchor="ctr" bIns="30475" lIns="60950" spcFirstLastPara="1" rIns="60950" wrap="square" tIns="30475">
            <a:noAutofit/>
          </a:bodyPr>
          <a:lstStyle/>
          <a:p>
            <a:pPr indent="0" lvl="0" marL="0" rtl="0" algn="r">
              <a:spcBef>
                <a:spcPts val="0"/>
              </a:spcBef>
              <a:spcAft>
                <a:spcPts val="0"/>
              </a:spcAft>
              <a:buClr>
                <a:srgbClr val="000000"/>
              </a:buClr>
              <a:buSzPts val="800"/>
              <a:buFont typeface="Arial"/>
              <a:buNone/>
            </a:pPr>
            <a:fld id="{00000000-1234-1234-1234-123412341234}" type="slidenum">
              <a:rPr lang="en-US"/>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pic>
        <p:nvPicPr>
          <p:cNvPr id="190" name="Google Shape;190;g22f6537d8ce_0_0"/>
          <p:cNvPicPr preferRelativeResize="0"/>
          <p:nvPr/>
        </p:nvPicPr>
        <p:blipFill rotWithShape="1">
          <a:blip r:embed="rId3">
            <a:alphaModFix/>
          </a:blip>
          <a:srcRect b="0" l="23132" r="23132" t="0"/>
          <a:stretch/>
        </p:blipFill>
        <p:spPr>
          <a:xfrm>
            <a:off x="0" y="-2"/>
            <a:ext cx="6083436" cy="5306966"/>
          </a:xfrm>
          <a:prstGeom prst="rect">
            <a:avLst/>
          </a:prstGeom>
          <a:noFill/>
          <a:ln>
            <a:noFill/>
          </a:ln>
        </p:spPr>
      </p:pic>
      <p:pic>
        <p:nvPicPr>
          <p:cNvPr id="191" name="Google Shape;191;g22f6537d8ce_0_0"/>
          <p:cNvPicPr preferRelativeResize="0"/>
          <p:nvPr/>
        </p:nvPicPr>
        <p:blipFill rotWithShape="1">
          <a:blip r:embed="rId4">
            <a:alphaModFix/>
          </a:blip>
          <a:srcRect b="0" l="17757" r="17763" t="0"/>
          <a:stretch/>
        </p:blipFill>
        <p:spPr>
          <a:xfrm>
            <a:off x="6108567" y="-2"/>
            <a:ext cx="6083434" cy="5306966"/>
          </a:xfrm>
          <a:prstGeom prst="rect">
            <a:avLst/>
          </a:prstGeom>
          <a:noFill/>
          <a:ln>
            <a:noFill/>
          </a:ln>
        </p:spPr>
      </p:pic>
      <p:sp>
        <p:nvSpPr>
          <p:cNvPr id="192" name="Google Shape;192;g22f6537d8ce_0_0"/>
          <p:cNvSpPr txBox="1"/>
          <p:nvPr>
            <p:ph type="title"/>
          </p:nvPr>
        </p:nvSpPr>
        <p:spPr>
          <a:xfrm>
            <a:off x="1117800" y="5459633"/>
            <a:ext cx="9956400" cy="1282800"/>
          </a:xfrm>
          <a:prstGeom prst="rect">
            <a:avLst/>
          </a:prstGeom>
        </p:spPr>
        <p:txBody>
          <a:bodyPr anchorCtr="0" anchor="ctr" bIns="45700" lIns="91425" spcFirstLastPara="1" rIns="91425" wrap="square" tIns="45700">
            <a:normAutofit/>
          </a:bodyPr>
          <a:lstStyle/>
          <a:p>
            <a:pPr indent="0" lvl="0" marL="0" rtl="0" algn="ctr">
              <a:spcBef>
                <a:spcPts val="0"/>
              </a:spcBef>
              <a:spcAft>
                <a:spcPts val="0"/>
              </a:spcAft>
              <a:buNone/>
            </a:pPr>
            <a:r>
              <a:rPr b="1" lang="en-US"/>
              <a:t>Completed </a:t>
            </a:r>
            <a:r>
              <a:rPr b="1" lang="en-US">
                <a:extLst>
                  <a:ext uri="http://customooxmlschemas.google.com/">
                    <go:slidesCustomData xmlns:go="http://customooxmlschemas.google.com/" textRoundtripDataId="3"/>
                  </a:ext>
                </a:extLst>
              </a:rPr>
              <a:t>Beta</a:t>
            </a:r>
            <a:endParaRPr b="1"/>
          </a:p>
        </p:txBody>
      </p:sp>
      <p:sp>
        <p:nvSpPr>
          <p:cNvPr id="193" name="Google Shape;193;g22f6537d8ce_0_0"/>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97" name="Shape 197"/>
        <p:cNvGrpSpPr/>
        <p:nvPr/>
      </p:nvGrpSpPr>
      <p:grpSpPr>
        <a:xfrm>
          <a:off x="0" y="0"/>
          <a:ext cx="0" cy="0"/>
          <a:chOff x="0" y="0"/>
          <a:chExt cx="0" cy="0"/>
        </a:xfrm>
      </p:grpSpPr>
      <p:sp>
        <p:nvSpPr>
          <p:cNvPr id="198" name="Google Shape;198;g22f65f3a674_0_18"/>
          <p:cNvSpPr txBox="1"/>
          <p:nvPr>
            <p:ph type="title"/>
          </p:nvPr>
        </p:nvSpPr>
        <p:spPr>
          <a:xfrm>
            <a:off x="804747" y="311059"/>
            <a:ext cx="10515600" cy="15399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2"/>
              </a:buClr>
              <a:buSzPts val="4400"/>
              <a:buNone/>
            </a:pPr>
            <a:r>
              <a:rPr b="1" lang="en-US" sz="4400">
                <a:solidFill>
                  <a:schemeClr val="accent1"/>
                </a:solidFill>
              </a:rPr>
              <a:t>Implementation</a:t>
            </a:r>
            <a:r>
              <a:rPr b="1" lang="en-US" sz="4400">
                <a:solidFill>
                  <a:schemeClr val="accent1"/>
                </a:solidFill>
              </a:rPr>
              <a:t> - </a:t>
            </a:r>
            <a:r>
              <a:rPr b="1" lang="en-US" sz="4400">
                <a:solidFill>
                  <a:schemeClr val="accent1"/>
                </a:solidFill>
                <a:extLst>
                  <a:ext uri="http://customooxmlschemas.google.com/">
                    <go:slidesCustomData xmlns:go="http://customooxmlschemas.google.com/" textRoundtripDataId="4"/>
                  </a:ext>
                </a:extLst>
              </a:rPr>
              <a:t>Beta</a:t>
            </a:r>
            <a:endParaRPr b="1">
              <a:solidFill>
                <a:schemeClr val="accent1"/>
              </a:solidFill>
            </a:endParaRPr>
          </a:p>
        </p:txBody>
      </p:sp>
      <p:grpSp>
        <p:nvGrpSpPr>
          <p:cNvPr id="199" name="Google Shape;199;g22f65f3a674_0_18"/>
          <p:cNvGrpSpPr/>
          <p:nvPr/>
        </p:nvGrpSpPr>
        <p:grpSpPr>
          <a:xfrm>
            <a:off x="4899825" y="1787600"/>
            <a:ext cx="2949000" cy="4703100"/>
            <a:chOff x="4899825" y="1635200"/>
            <a:chExt cx="2949000" cy="4703100"/>
          </a:xfrm>
        </p:grpSpPr>
        <p:pic>
          <p:nvPicPr>
            <p:cNvPr id="200" name="Google Shape;200;g22f65f3a674_0_18"/>
            <p:cNvPicPr preferRelativeResize="0"/>
            <p:nvPr/>
          </p:nvPicPr>
          <p:blipFill>
            <a:blip r:embed="rId3">
              <a:alphaModFix/>
            </a:blip>
            <a:stretch>
              <a:fillRect/>
            </a:stretch>
          </p:blipFill>
          <p:spPr>
            <a:xfrm>
              <a:off x="4899825" y="1635200"/>
              <a:ext cx="2948850" cy="4358025"/>
            </a:xfrm>
            <a:prstGeom prst="rect">
              <a:avLst/>
            </a:prstGeom>
            <a:noFill/>
            <a:ln>
              <a:noFill/>
            </a:ln>
            <a:effectLst>
              <a:outerShdw blurRad="57150" rotWithShape="0" algn="bl" dir="5400000" dist="19050">
                <a:srgbClr val="000000">
                  <a:alpha val="50000"/>
                </a:srgbClr>
              </a:outerShdw>
            </a:effectLst>
          </p:spPr>
        </p:pic>
        <p:sp>
          <p:nvSpPr>
            <p:cNvPr id="201" name="Google Shape;201;g22f65f3a674_0_18"/>
            <p:cNvSpPr txBox="1"/>
            <p:nvPr/>
          </p:nvSpPr>
          <p:spPr>
            <a:xfrm>
              <a:off x="4899825" y="5984300"/>
              <a:ext cx="2949000" cy="354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1000"/>
                </a:spcBef>
                <a:spcAft>
                  <a:spcPts val="0"/>
                </a:spcAft>
                <a:buNone/>
              </a:pPr>
              <a:r>
                <a:rPr b="1" i="1" lang="en-US" sz="1100">
                  <a:solidFill>
                    <a:schemeClr val="dk1"/>
                  </a:solidFill>
                </a:rPr>
                <a:t>Visual Scripting </a:t>
              </a:r>
              <a:endParaRPr b="1" i="1" sz="1100">
                <a:solidFill>
                  <a:schemeClr val="dk1"/>
                </a:solidFill>
              </a:endParaRPr>
            </a:p>
          </p:txBody>
        </p:sp>
      </p:grpSp>
      <p:grpSp>
        <p:nvGrpSpPr>
          <p:cNvPr id="202" name="Google Shape;202;g22f65f3a674_0_18"/>
          <p:cNvGrpSpPr/>
          <p:nvPr/>
        </p:nvGrpSpPr>
        <p:grpSpPr>
          <a:xfrm>
            <a:off x="8280675" y="1787601"/>
            <a:ext cx="3287159" cy="4703099"/>
            <a:chOff x="8280675" y="1635201"/>
            <a:chExt cx="3287159" cy="4703099"/>
          </a:xfrm>
        </p:grpSpPr>
        <p:pic>
          <p:nvPicPr>
            <p:cNvPr id="203" name="Google Shape;203;g22f65f3a674_0_18"/>
            <p:cNvPicPr preferRelativeResize="0"/>
            <p:nvPr/>
          </p:nvPicPr>
          <p:blipFill>
            <a:blip r:embed="rId4">
              <a:alphaModFix/>
            </a:blip>
            <a:stretch>
              <a:fillRect/>
            </a:stretch>
          </p:blipFill>
          <p:spPr>
            <a:xfrm>
              <a:off x="8280676" y="1635201"/>
              <a:ext cx="3287159" cy="4358026"/>
            </a:xfrm>
            <a:prstGeom prst="rect">
              <a:avLst/>
            </a:prstGeom>
            <a:noFill/>
            <a:ln>
              <a:noFill/>
            </a:ln>
            <a:effectLst>
              <a:outerShdw blurRad="57150" rotWithShape="0" algn="bl" dir="5400000" dist="19050">
                <a:srgbClr val="000000">
                  <a:alpha val="50000"/>
                </a:srgbClr>
              </a:outerShdw>
            </a:effectLst>
          </p:spPr>
        </p:pic>
        <p:sp>
          <p:nvSpPr>
            <p:cNvPr id="204" name="Google Shape;204;g22f65f3a674_0_18"/>
            <p:cNvSpPr txBox="1"/>
            <p:nvPr/>
          </p:nvSpPr>
          <p:spPr>
            <a:xfrm>
              <a:off x="8280675" y="5984300"/>
              <a:ext cx="3287100" cy="354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1000"/>
                </a:spcBef>
                <a:spcAft>
                  <a:spcPts val="0"/>
                </a:spcAft>
                <a:buNone/>
              </a:pPr>
              <a:r>
                <a:rPr b="1" i="1" lang="en-US" sz="1100">
                  <a:solidFill>
                    <a:schemeClr val="dk1"/>
                  </a:solidFill>
                </a:rPr>
                <a:t>C# Object Oriented Scripting</a:t>
              </a:r>
              <a:endParaRPr b="1" i="1" sz="1100">
                <a:solidFill>
                  <a:schemeClr val="dk1"/>
                </a:solidFill>
              </a:endParaRPr>
            </a:p>
          </p:txBody>
        </p:sp>
      </p:grpSp>
      <p:sp>
        <p:nvSpPr>
          <p:cNvPr id="205" name="Google Shape;205;g22f65f3a674_0_18"/>
          <p:cNvSpPr txBox="1"/>
          <p:nvPr>
            <p:ph idx="1" type="body"/>
          </p:nvPr>
        </p:nvSpPr>
        <p:spPr>
          <a:xfrm>
            <a:off x="541526" y="1784150"/>
            <a:ext cx="3936000" cy="4438800"/>
          </a:xfrm>
          <a:prstGeom prst="rect">
            <a:avLst/>
          </a:prstGeom>
          <a:noFill/>
          <a:ln>
            <a:noFill/>
          </a:ln>
        </p:spPr>
        <p:txBody>
          <a:bodyPr anchorCtr="0" anchor="t" bIns="45700" lIns="91425" spcFirstLastPara="1" rIns="91425" wrap="square" tIns="45700">
            <a:noAutofit/>
          </a:bodyPr>
          <a:lstStyle/>
          <a:p>
            <a:pPr indent="-381000" lvl="0" marL="457200" marR="0" rtl="0" algn="l">
              <a:lnSpc>
                <a:spcPct val="90000"/>
              </a:lnSpc>
              <a:spcBef>
                <a:spcPts val="1000"/>
              </a:spcBef>
              <a:spcAft>
                <a:spcPts val="0"/>
              </a:spcAft>
              <a:buClr>
                <a:srgbClr val="3A3C3D"/>
              </a:buClr>
              <a:buSzPts val="2400"/>
              <a:buChar char="•"/>
            </a:pPr>
            <a:r>
              <a:rPr lang="en-US" sz="2400">
                <a:solidFill>
                  <a:srgbClr val="3A3C3D"/>
                </a:solidFill>
              </a:rPr>
              <a:t>Visual scripting API vs. C# implementation</a:t>
            </a:r>
            <a:endParaRPr sz="2400">
              <a:solidFill>
                <a:srgbClr val="3A3C3D"/>
              </a:solidFill>
            </a:endParaRPr>
          </a:p>
          <a:p>
            <a:pPr indent="-381000" lvl="0" marL="457200" rtl="0" algn="l">
              <a:spcBef>
                <a:spcPts val="1000"/>
              </a:spcBef>
              <a:spcAft>
                <a:spcPts val="0"/>
              </a:spcAft>
              <a:buClr>
                <a:srgbClr val="3A3C3D"/>
              </a:buClr>
              <a:buSzPts val="2400"/>
              <a:buChar char="•"/>
            </a:pPr>
            <a:r>
              <a:rPr lang="en-US" sz="2400">
                <a:solidFill>
                  <a:srgbClr val="3A3C3D"/>
                </a:solidFill>
              </a:rPr>
              <a:t>Character design</a:t>
            </a:r>
            <a:endParaRPr sz="2400">
              <a:solidFill>
                <a:srgbClr val="3A3C3D"/>
              </a:solidFill>
            </a:endParaRPr>
          </a:p>
          <a:p>
            <a:pPr indent="-381000" lvl="0" marL="457200" rtl="0" algn="l">
              <a:spcBef>
                <a:spcPts val="1000"/>
              </a:spcBef>
              <a:spcAft>
                <a:spcPts val="0"/>
              </a:spcAft>
              <a:buClr>
                <a:srgbClr val="3A3C3D"/>
              </a:buClr>
              <a:buSzPts val="2400"/>
              <a:buChar char="•"/>
            </a:pPr>
            <a:r>
              <a:rPr lang="en-US" sz="2400">
                <a:solidFill>
                  <a:srgbClr val="3A3C3D"/>
                </a:solidFill>
              </a:rPr>
              <a:t>Scene elements</a:t>
            </a:r>
            <a:endParaRPr sz="2400">
              <a:solidFill>
                <a:srgbClr val="3A3C3D"/>
              </a:solidFill>
            </a:endParaRPr>
          </a:p>
          <a:p>
            <a:pPr indent="-349250" lvl="1" marL="914400" rtl="0" algn="l">
              <a:spcBef>
                <a:spcPts val="1000"/>
              </a:spcBef>
              <a:spcAft>
                <a:spcPts val="0"/>
              </a:spcAft>
              <a:buClr>
                <a:srgbClr val="3A3C3D"/>
              </a:buClr>
              <a:buSzPts val="1900"/>
              <a:buChar char="•"/>
            </a:pPr>
            <a:r>
              <a:rPr lang="en-US" sz="1900">
                <a:solidFill>
                  <a:srgbClr val="3A3C3D"/>
                </a:solidFill>
                <a:latin typeface="Arial"/>
                <a:ea typeface="Arial"/>
                <a:cs typeface="Arial"/>
                <a:sym typeface="Arial"/>
              </a:rPr>
              <a:t>Auditory hallucinations</a:t>
            </a:r>
            <a:endParaRPr sz="1900">
              <a:solidFill>
                <a:srgbClr val="3A3C3D"/>
              </a:solidFill>
              <a:latin typeface="Arial"/>
              <a:ea typeface="Arial"/>
              <a:cs typeface="Arial"/>
              <a:sym typeface="Arial"/>
            </a:endParaRPr>
          </a:p>
          <a:p>
            <a:pPr indent="-349250" lvl="1" marL="914400" rtl="0" algn="l">
              <a:spcBef>
                <a:spcPts val="1000"/>
              </a:spcBef>
              <a:spcAft>
                <a:spcPts val="0"/>
              </a:spcAft>
              <a:buClr>
                <a:srgbClr val="3A3C3D"/>
              </a:buClr>
              <a:buSzPts val="1900"/>
              <a:buChar char="•"/>
            </a:pPr>
            <a:r>
              <a:rPr lang="en-US" sz="1900">
                <a:solidFill>
                  <a:srgbClr val="3A3C3D"/>
                </a:solidFill>
                <a:latin typeface="Arial"/>
                <a:ea typeface="Arial"/>
                <a:cs typeface="Arial"/>
                <a:sym typeface="Arial"/>
              </a:rPr>
              <a:t>Visual hallucinations</a:t>
            </a:r>
            <a:endParaRPr sz="1900">
              <a:solidFill>
                <a:srgbClr val="3A3C3D"/>
              </a:solidFill>
              <a:latin typeface="Arial"/>
              <a:ea typeface="Arial"/>
              <a:cs typeface="Arial"/>
              <a:sym typeface="Arial"/>
            </a:endParaRPr>
          </a:p>
          <a:p>
            <a:pPr indent="-381000" lvl="0" marL="457200" rtl="0" algn="l">
              <a:spcBef>
                <a:spcPts val="1000"/>
              </a:spcBef>
              <a:spcAft>
                <a:spcPts val="0"/>
              </a:spcAft>
              <a:buClr>
                <a:srgbClr val="3A3C3D"/>
              </a:buClr>
              <a:buSzPts val="2400"/>
              <a:buFont typeface="Arial"/>
              <a:buChar char="•"/>
            </a:pPr>
            <a:r>
              <a:rPr lang="en-US" sz="2400">
                <a:solidFill>
                  <a:srgbClr val="3A3C3D"/>
                </a:solidFill>
              </a:rPr>
              <a:t>Design consequences</a:t>
            </a:r>
            <a:endParaRPr sz="2400">
              <a:solidFill>
                <a:srgbClr val="3A3C3D"/>
              </a:solidFill>
            </a:endParaRPr>
          </a:p>
        </p:txBody>
      </p:sp>
      <p:sp>
        <p:nvSpPr>
          <p:cNvPr id="206" name="Google Shape;206;g22f65f3a674_0_18"/>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10" name="Shape 210"/>
        <p:cNvGrpSpPr/>
        <p:nvPr/>
      </p:nvGrpSpPr>
      <p:grpSpPr>
        <a:xfrm>
          <a:off x="0" y="0"/>
          <a:ext cx="0" cy="0"/>
          <a:chOff x="0" y="0"/>
          <a:chExt cx="0" cy="0"/>
        </a:xfrm>
      </p:grpSpPr>
      <p:sp>
        <p:nvSpPr>
          <p:cNvPr id="211" name="Google Shape;211;g21b879d1216_0_6"/>
          <p:cNvSpPr txBox="1"/>
          <p:nvPr>
            <p:ph type="title"/>
          </p:nvPr>
        </p:nvSpPr>
        <p:spPr>
          <a:xfrm>
            <a:off x="500747" y="349584"/>
            <a:ext cx="10515600" cy="1539900"/>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2"/>
              </a:buClr>
              <a:buSzPts val="4400"/>
              <a:buNone/>
            </a:pPr>
            <a:r>
              <a:rPr b="1" lang="en-US" sz="4000">
                <a:solidFill>
                  <a:schemeClr val="accent1"/>
                </a:solidFill>
              </a:rPr>
              <a:t>Completed Work </a:t>
            </a:r>
            <a:r>
              <a:rPr b="1" lang="en-US" sz="4000">
                <a:solidFill>
                  <a:schemeClr val="accent1"/>
                </a:solidFill>
              </a:rPr>
              <a:t>- Design Elements</a:t>
            </a:r>
            <a:endParaRPr b="1" sz="4000">
              <a:solidFill>
                <a:schemeClr val="accent1"/>
              </a:solidFill>
            </a:endParaRPr>
          </a:p>
        </p:txBody>
      </p:sp>
      <p:grpSp>
        <p:nvGrpSpPr>
          <p:cNvPr id="212" name="Google Shape;212;g21b879d1216_0_6"/>
          <p:cNvGrpSpPr/>
          <p:nvPr/>
        </p:nvGrpSpPr>
        <p:grpSpPr>
          <a:xfrm>
            <a:off x="1613025" y="1687459"/>
            <a:ext cx="8291050" cy="4663716"/>
            <a:chOff x="1613025" y="1687459"/>
            <a:chExt cx="8291050" cy="4663716"/>
          </a:xfrm>
        </p:grpSpPr>
        <p:pic>
          <p:nvPicPr>
            <p:cNvPr id="213" name="Google Shape;213;g21b879d1216_0_6"/>
            <p:cNvPicPr preferRelativeResize="0"/>
            <p:nvPr/>
          </p:nvPicPr>
          <p:blipFill>
            <a:blip r:embed="rId3">
              <a:alphaModFix/>
            </a:blip>
            <a:stretch>
              <a:fillRect/>
            </a:stretch>
          </p:blipFill>
          <p:spPr>
            <a:xfrm>
              <a:off x="1613025" y="1687459"/>
              <a:ext cx="8291050" cy="4663715"/>
            </a:xfrm>
            <a:prstGeom prst="rect">
              <a:avLst/>
            </a:prstGeom>
            <a:noFill/>
            <a:ln>
              <a:noFill/>
            </a:ln>
            <a:effectLst>
              <a:outerShdw blurRad="57150" rotWithShape="0" algn="bl" dir="5400000" dist="19050">
                <a:srgbClr val="000000">
                  <a:alpha val="50000"/>
                </a:srgbClr>
              </a:outerShdw>
            </a:effectLst>
          </p:spPr>
        </p:pic>
        <p:sp>
          <p:nvSpPr>
            <p:cNvPr id="214" name="Google Shape;214;g21b879d1216_0_6"/>
            <p:cNvSpPr txBox="1"/>
            <p:nvPr/>
          </p:nvSpPr>
          <p:spPr>
            <a:xfrm>
              <a:off x="1613025" y="5889475"/>
              <a:ext cx="3075900" cy="461700"/>
            </a:xfrm>
            <a:prstGeom prst="rect">
              <a:avLst/>
            </a:prstGeom>
            <a:solidFill>
              <a:srgbClr val="861F41"/>
            </a:solidFill>
            <a:ln cap="flat" cmpd="sng" w="9525">
              <a:solidFill>
                <a:srgbClr val="FFFFFF"/>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i="1" lang="en-US" sz="1800">
                  <a:solidFill>
                    <a:srgbClr val="FFFFFF"/>
                  </a:solidFill>
                  <a:latin typeface="Calibri"/>
                  <a:ea typeface="Calibri"/>
                  <a:cs typeface="Calibri"/>
                  <a:sym typeface="Calibri"/>
                </a:rPr>
                <a:t>Reactive Figure Hallucinations</a:t>
              </a:r>
              <a:endParaRPr i="1" sz="1800">
                <a:solidFill>
                  <a:srgbClr val="FFFFFF"/>
                </a:solidFill>
                <a:latin typeface="Calibri"/>
                <a:ea typeface="Calibri"/>
                <a:cs typeface="Calibri"/>
                <a:sym typeface="Calibri"/>
              </a:endParaRPr>
            </a:p>
          </p:txBody>
        </p:sp>
      </p:grpSp>
      <p:sp>
        <p:nvSpPr>
          <p:cNvPr id="215" name="Google Shape;215;g21b879d1216_0_6"/>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19" name="Shape 219"/>
        <p:cNvGrpSpPr/>
        <p:nvPr/>
      </p:nvGrpSpPr>
      <p:grpSpPr>
        <a:xfrm>
          <a:off x="0" y="0"/>
          <a:ext cx="0" cy="0"/>
          <a:chOff x="0" y="0"/>
          <a:chExt cx="0" cy="0"/>
        </a:xfrm>
      </p:grpSpPr>
      <p:sp>
        <p:nvSpPr>
          <p:cNvPr id="220" name="Google Shape;220;g22f65f3a674_0_1"/>
          <p:cNvSpPr txBox="1"/>
          <p:nvPr>
            <p:ph type="title"/>
          </p:nvPr>
        </p:nvSpPr>
        <p:spPr>
          <a:xfrm>
            <a:off x="500747" y="349584"/>
            <a:ext cx="10515600" cy="1539900"/>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2"/>
              </a:buClr>
              <a:buSzPts val="4400"/>
              <a:buNone/>
            </a:pPr>
            <a:r>
              <a:rPr b="1" lang="en-US" sz="4000">
                <a:solidFill>
                  <a:schemeClr val="accent1"/>
                </a:solidFill>
              </a:rPr>
              <a:t>Completed </a:t>
            </a:r>
            <a:r>
              <a:rPr b="1" lang="en-US" sz="4000">
                <a:solidFill>
                  <a:schemeClr val="accent1"/>
                </a:solidFill>
              </a:rPr>
              <a:t>Work </a:t>
            </a:r>
            <a:r>
              <a:rPr b="1" lang="en-US" sz="4000">
                <a:solidFill>
                  <a:schemeClr val="accent1"/>
                </a:solidFill>
              </a:rPr>
              <a:t>- Design Elements</a:t>
            </a:r>
            <a:endParaRPr b="1" sz="4000">
              <a:solidFill>
                <a:schemeClr val="accent1"/>
              </a:solidFill>
            </a:endParaRPr>
          </a:p>
        </p:txBody>
      </p:sp>
      <p:pic>
        <p:nvPicPr>
          <p:cNvPr id="221" name="Google Shape;221;g22f65f3a674_0_1"/>
          <p:cNvPicPr preferRelativeResize="0"/>
          <p:nvPr/>
        </p:nvPicPr>
        <p:blipFill>
          <a:blip r:embed="rId3">
            <a:alphaModFix/>
          </a:blip>
          <a:stretch>
            <a:fillRect/>
          </a:stretch>
        </p:blipFill>
        <p:spPr>
          <a:xfrm>
            <a:off x="1613025" y="1687450"/>
            <a:ext cx="8291050" cy="4663724"/>
          </a:xfrm>
          <a:prstGeom prst="rect">
            <a:avLst/>
          </a:prstGeom>
          <a:noFill/>
          <a:ln>
            <a:noFill/>
          </a:ln>
          <a:effectLst>
            <a:outerShdw blurRad="57150" rotWithShape="0" algn="bl" dir="5400000" dist="19050">
              <a:srgbClr val="000000">
                <a:alpha val="50000"/>
              </a:srgbClr>
            </a:outerShdw>
          </a:effectLst>
        </p:spPr>
      </p:pic>
      <p:sp>
        <p:nvSpPr>
          <p:cNvPr id="222" name="Google Shape;222;g22f65f3a674_0_1"/>
          <p:cNvSpPr txBox="1"/>
          <p:nvPr/>
        </p:nvSpPr>
        <p:spPr>
          <a:xfrm>
            <a:off x="1613025" y="5889475"/>
            <a:ext cx="2116500" cy="461700"/>
          </a:xfrm>
          <a:prstGeom prst="rect">
            <a:avLst/>
          </a:prstGeom>
          <a:solidFill>
            <a:srgbClr val="861F41"/>
          </a:solidFill>
          <a:ln cap="flat" cmpd="sng" w="9525">
            <a:solidFill>
              <a:srgbClr val="FFFFFF"/>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i="1" lang="en-US" sz="1800">
                <a:solidFill>
                  <a:srgbClr val="FFFFFF"/>
                </a:solidFill>
                <a:latin typeface="Calibri"/>
                <a:ea typeface="Calibri"/>
                <a:cs typeface="Calibri"/>
                <a:sym typeface="Calibri"/>
              </a:rPr>
              <a:t>Pharmacist </a:t>
            </a:r>
            <a:r>
              <a:rPr i="1" lang="en-US" sz="1800">
                <a:solidFill>
                  <a:srgbClr val="FFFFFF"/>
                </a:solidFill>
                <a:latin typeface="Calibri"/>
                <a:ea typeface="Calibri"/>
                <a:cs typeface="Calibri"/>
                <a:sym typeface="Calibri"/>
              </a:rPr>
              <a:t>Scene</a:t>
            </a:r>
            <a:endParaRPr i="1" sz="1800">
              <a:solidFill>
                <a:srgbClr val="FFFFFF"/>
              </a:solidFill>
              <a:latin typeface="Calibri"/>
              <a:ea typeface="Calibri"/>
              <a:cs typeface="Calibri"/>
              <a:sym typeface="Calibri"/>
            </a:endParaRPr>
          </a:p>
        </p:txBody>
      </p:sp>
      <p:sp>
        <p:nvSpPr>
          <p:cNvPr id="223" name="Google Shape;223;g22f65f3a674_0_1"/>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Theme">
      <a:dk1>
        <a:srgbClr val="6C1035"/>
      </a:dk1>
      <a:lt1>
        <a:srgbClr val="5C6C66"/>
      </a:lt1>
      <a:dk2>
        <a:srgbClr val="A7A7A7"/>
      </a:dk2>
      <a:lt2>
        <a:srgbClr val="535353"/>
      </a:lt2>
      <a:accent1>
        <a:srgbClr val="6C1035"/>
      </a:accent1>
      <a:accent2>
        <a:srgbClr val="E57631"/>
      </a:accent2>
      <a:accent3>
        <a:srgbClr val="A5A5A5"/>
      </a:accent3>
      <a:accent4>
        <a:srgbClr val="417C79"/>
      </a:accent4>
      <a:accent5>
        <a:srgbClr val="E5E1EF"/>
      </a:accent5>
      <a:accent6>
        <a:srgbClr val="003C7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1_Office Theme">
  <a:themeElements>
    <a:clrScheme name="Custom 2">
      <a:dk1>
        <a:srgbClr val="861F41"/>
      </a:dk1>
      <a:lt1>
        <a:srgbClr val="FFFFFF"/>
      </a:lt1>
      <a:dk2>
        <a:srgbClr val="75787B"/>
      </a:dk2>
      <a:lt2>
        <a:srgbClr val="E5E1E6"/>
      </a:lt2>
      <a:accent1>
        <a:srgbClr val="861F41"/>
      </a:accent1>
      <a:accent2>
        <a:srgbClr val="C64600"/>
      </a:accent2>
      <a:accent3>
        <a:srgbClr val="A5A5A5"/>
      </a:accent3>
      <a:accent4>
        <a:srgbClr val="508590"/>
      </a:accent4>
      <a:accent5>
        <a:srgbClr val="E5E1E6"/>
      </a:accent5>
      <a:accent6>
        <a:srgbClr val="003C7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1_Office Theme">
  <a:themeElements>
    <a:clrScheme name="Custom 2">
      <a:dk1>
        <a:srgbClr val="861F41"/>
      </a:dk1>
      <a:lt1>
        <a:srgbClr val="FFFFFF"/>
      </a:lt1>
      <a:dk2>
        <a:srgbClr val="75787B"/>
      </a:dk2>
      <a:lt2>
        <a:srgbClr val="E5E1E6"/>
      </a:lt2>
      <a:accent1>
        <a:srgbClr val="861F41"/>
      </a:accent1>
      <a:accent2>
        <a:srgbClr val="C64600"/>
      </a:accent2>
      <a:accent3>
        <a:srgbClr val="A5A5A5"/>
      </a:accent3>
      <a:accent4>
        <a:srgbClr val="508590"/>
      </a:accent4>
      <a:accent5>
        <a:srgbClr val="E5E1E6"/>
      </a:accent5>
      <a:accent6>
        <a:srgbClr val="003C7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Schlieper, Elizabeth</dc:creator>
</cp:coreProperties>
</file>