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7" r:id="rId2"/>
    <p:sldMasterId id="2147483653" r:id="rId3"/>
  </p:sldMasterIdLst>
  <p:notesMasterIdLst>
    <p:notesMasterId r:id="rId5"/>
  </p:notesMasterIdLst>
  <p:handoutMasterIdLst>
    <p:handoutMasterId r:id="rId6"/>
  </p:handoutMasterIdLst>
  <p:sldIdLst>
    <p:sldId id="256" r:id="rId4"/>
  </p:sldIdLst>
  <p:sldSz cx="43891200" cy="32918400"/>
  <p:notesSz cx="6858000" cy="9144000"/>
  <p:defaultText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18">
          <p15:clr>
            <a:srgbClr val="A4A3A4"/>
          </p15:clr>
        </p15:guide>
        <p15:guide id="2" orient="horz" pos="288">
          <p15:clr>
            <a:srgbClr val="A4A3A4"/>
          </p15:clr>
        </p15:guide>
        <p15:guide id="3" orient="horz" pos="20160">
          <p15:clr>
            <a:srgbClr val="A4A3A4"/>
          </p15:clr>
        </p15:guide>
        <p15:guide id="4" orient="horz">
          <p15:clr>
            <a:srgbClr val="A4A3A4"/>
          </p15:clr>
        </p15:guide>
        <p15:guide id="5" pos="581">
          <p15:clr>
            <a:srgbClr val="A4A3A4"/>
          </p15:clr>
        </p15:guide>
        <p15:guide id="6" pos="2706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F5FA"/>
    <a:srgbClr val="CDD2DE"/>
    <a:srgbClr val="E3E9E5"/>
    <a:srgbClr val="EAEAE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34587" autoAdjust="0"/>
    <p:restoredTop sz="96425" autoAdjust="0"/>
  </p:normalViewPr>
  <p:slideViewPr>
    <p:cSldViewPr snapToGrid="0" snapToObjects="1" showGuides="1">
      <p:cViewPr>
        <p:scale>
          <a:sx n="20" d="100"/>
          <a:sy n="20" d="100"/>
        </p:scale>
        <p:origin x="2640" y="702"/>
      </p:cViewPr>
      <p:guideLst>
        <p:guide orient="horz" pos="3318"/>
        <p:guide orient="horz" pos="288"/>
        <p:guide orient="horz" pos="20160"/>
        <p:guide orient="horz"/>
        <p:guide pos="581"/>
        <p:guide pos="2706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79" d="100"/>
          <a:sy n="79" d="100"/>
        </p:scale>
        <p:origin x="-3768"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commentAuthors" Target="commentAuthor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C3CF1D-5CD8-492F-A9F5-87F4CFF0C4DD}" type="doc">
      <dgm:prSet loTypeId="urn:microsoft.com/office/officeart/2005/8/layout/venn2" loCatId="relationship" qsTypeId="urn:microsoft.com/office/officeart/2005/8/quickstyle/simple1" qsCatId="simple" csTypeId="urn:microsoft.com/office/officeart/2005/8/colors/accent4_1" csCatId="accent4" phldr="1"/>
      <dgm:spPr/>
      <dgm:t>
        <a:bodyPr/>
        <a:lstStyle/>
        <a:p>
          <a:endParaRPr lang="en-US"/>
        </a:p>
      </dgm:t>
    </dgm:pt>
    <dgm:pt modelId="{F88C1D10-DA8F-4B63-B3E1-4AF23150C160}" type="pres">
      <dgm:prSet presAssocID="{82C3CF1D-5CD8-492F-A9F5-87F4CFF0C4DD}" presName="Name0" presStyleCnt="0">
        <dgm:presLayoutVars>
          <dgm:chMax val="7"/>
          <dgm:resizeHandles val="exact"/>
        </dgm:presLayoutVars>
      </dgm:prSet>
      <dgm:spPr/>
      <dgm:t>
        <a:bodyPr/>
        <a:lstStyle/>
        <a:p>
          <a:endParaRPr lang="en-US"/>
        </a:p>
      </dgm:t>
    </dgm:pt>
  </dgm:ptLst>
  <dgm:cxnLst>
    <dgm:cxn modelId="{0E6B1D93-0B90-4772-A43E-AFC62A657376}" type="presOf" srcId="{82C3CF1D-5CD8-492F-A9F5-87F4CFF0C4DD}" destId="{F88C1D10-DA8F-4B63-B3E1-4AF23150C160}" srcOrd="0" destOrd="0" presId="urn:microsoft.com/office/officeart/2005/8/layout/venn2"/>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58C5BC-9A70-462C-B28D-9600239EAC64}" type="datetimeFigureOut">
              <a:rPr lang="en-US" smtClean="0"/>
              <a:pPr/>
              <a:t>4/5/2013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C131B7-05CA-4AEE-9267-6D0ED4DC84F3}" type="slidenum">
              <a:rPr lang="en-US" smtClean="0"/>
              <a:pPr/>
              <a:t>‹#›</a:t>
            </a:fld>
            <a:endParaRPr lang="en-US" dirty="0"/>
          </a:p>
        </p:txBody>
      </p:sp>
    </p:spTree>
    <p:extLst>
      <p:ext uri="{BB962C8B-B14F-4D97-AF65-F5344CB8AC3E}">
        <p14:creationId xmlns:p14="http://schemas.microsoft.com/office/powerpoint/2010/main" val="3974068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4/5/2013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2414637987"/>
      </p:ext>
    </p:extLst>
  </p:cSld>
  <p:clrMap bg1="lt1" tx1="dk1" bg2="lt2" tx2="dk2" accent1="accent1" accent2="accent2" accent3="accent3" accent4="accent4" accent5="accent5" accent6="accent6" hlink="hlink" folHlink="folHlink"/>
  <p:notesStyle>
    <a:lvl1pPr marL="0" algn="l" defTabSz="4388900" rtl="0" eaLnBrk="1" latinLnBrk="0" hangingPunct="1">
      <a:defRPr sz="5800" kern="1200">
        <a:solidFill>
          <a:schemeClr val="tx1"/>
        </a:solidFill>
        <a:latin typeface="+mn-lt"/>
        <a:ea typeface="+mn-ea"/>
        <a:cs typeface="+mn-cs"/>
      </a:defRPr>
    </a:lvl1pPr>
    <a:lvl2pPr marL="2194451" algn="l" defTabSz="4388900" rtl="0" eaLnBrk="1" latinLnBrk="0" hangingPunct="1">
      <a:defRPr sz="5800" kern="1200">
        <a:solidFill>
          <a:schemeClr val="tx1"/>
        </a:solidFill>
        <a:latin typeface="+mn-lt"/>
        <a:ea typeface="+mn-ea"/>
        <a:cs typeface="+mn-cs"/>
      </a:defRPr>
    </a:lvl2pPr>
    <a:lvl3pPr marL="4388900" algn="l" defTabSz="4388900" rtl="0" eaLnBrk="1" latinLnBrk="0" hangingPunct="1">
      <a:defRPr sz="5800" kern="1200">
        <a:solidFill>
          <a:schemeClr val="tx1"/>
        </a:solidFill>
        <a:latin typeface="+mn-lt"/>
        <a:ea typeface="+mn-ea"/>
        <a:cs typeface="+mn-cs"/>
      </a:defRPr>
    </a:lvl3pPr>
    <a:lvl4pPr marL="6583351" algn="l" defTabSz="4388900" rtl="0" eaLnBrk="1" latinLnBrk="0" hangingPunct="1">
      <a:defRPr sz="5800" kern="1200">
        <a:solidFill>
          <a:schemeClr val="tx1"/>
        </a:solidFill>
        <a:latin typeface="+mn-lt"/>
        <a:ea typeface="+mn-ea"/>
        <a:cs typeface="+mn-cs"/>
      </a:defRPr>
    </a:lvl4pPr>
    <a:lvl5pPr marL="8777801" algn="l" defTabSz="4388900" rtl="0" eaLnBrk="1" latinLnBrk="0" hangingPunct="1">
      <a:defRPr sz="5800" kern="1200">
        <a:solidFill>
          <a:schemeClr val="tx1"/>
        </a:solidFill>
        <a:latin typeface="+mn-lt"/>
        <a:ea typeface="+mn-ea"/>
        <a:cs typeface="+mn-cs"/>
      </a:defRPr>
    </a:lvl5pPr>
    <a:lvl6pPr marL="10972252" algn="l" defTabSz="4388900" rtl="0" eaLnBrk="1" latinLnBrk="0" hangingPunct="1">
      <a:defRPr sz="5800" kern="1200">
        <a:solidFill>
          <a:schemeClr val="tx1"/>
        </a:solidFill>
        <a:latin typeface="+mn-lt"/>
        <a:ea typeface="+mn-ea"/>
        <a:cs typeface="+mn-cs"/>
      </a:defRPr>
    </a:lvl6pPr>
    <a:lvl7pPr marL="13166703" algn="l" defTabSz="4388900" rtl="0" eaLnBrk="1" latinLnBrk="0" hangingPunct="1">
      <a:defRPr sz="5800" kern="1200">
        <a:solidFill>
          <a:schemeClr val="tx1"/>
        </a:solidFill>
        <a:latin typeface="+mn-lt"/>
        <a:ea typeface="+mn-ea"/>
        <a:cs typeface="+mn-cs"/>
      </a:defRPr>
    </a:lvl7pPr>
    <a:lvl8pPr marL="15361152" algn="l" defTabSz="4388900" rtl="0" eaLnBrk="1" latinLnBrk="0" hangingPunct="1">
      <a:defRPr sz="5800" kern="1200">
        <a:solidFill>
          <a:schemeClr val="tx1"/>
        </a:solidFill>
        <a:latin typeface="+mn-lt"/>
        <a:ea typeface="+mn-ea"/>
        <a:cs typeface="+mn-cs"/>
      </a:defRPr>
    </a:lvl8pPr>
    <a:lvl9pPr marL="17555603" algn="l" defTabSz="4388900" rtl="0" eaLnBrk="1" latinLnBrk="0" hangingPunct="1">
      <a:defRPr sz="5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6A1A87D-CAF7-4BDC-A0D3-C0DBEDE81619}" type="slidenum">
              <a:rPr lang="en-US" smtClean="0"/>
              <a:pPr/>
              <a:t>1</a:t>
            </a:fld>
            <a:endParaRPr lang="en-US" dirty="0"/>
          </a:p>
        </p:txBody>
      </p:sp>
    </p:spTree>
    <p:extLst>
      <p:ext uri="{BB962C8B-B14F-4D97-AF65-F5344CB8AC3E}">
        <p14:creationId xmlns:p14="http://schemas.microsoft.com/office/powerpoint/2010/main" val="30090975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8" y="6378481"/>
            <a:ext cx="10056813"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922341" y="5548749"/>
            <a:ext cx="10048875" cy="754045"/>
          </a:xfrm>
          <a:prstGeom prst="rect">
            <a:avLst/>
          </a:prstGeom>
          <a:noFill/>
        </p:spPr>
        <p:txBody>
          <a:bodyPr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edit) INTRODUCTION or ABSTRACT</a:t>
            </a:r>
            <a:endParaRPr lang="en-US" dirty="0"/>
          </a:p>
        </p:txBody>
      </p:sp>
      <p:sp>
        <p:nvSpPr>
          <p:cNvPr id="14" name="Picture Placeholder 13"/>
          <p:cNvSpPr>
            <a:spLocks noGrp="1"/>
          </p:cNvSpPr>
          <p:nvPr>
            <p:ph type="pic" sz="quarter" idx="15" hasCustomPrompt="1"/>
          </p:nvPr>
        </p:nvSpPr>
        <p:spPr>
          <a:xfrm>
            <a:off x="914400" y="1143000"/>
            <a:ext cx="4419600" cy="2514600"/>
          </a:xfrm>
          <a:prstGeom prst="rect">
            <a:avLst/>
          </a:prstGeom>
        </p:spPr>
        <p:txBody>
          <a:bodyPr lIns="91436" tIns="45717" rIns="91436" bIns="45717" anchor="ctr"/>
          <a:lstStyle>
            <a:lvl1pPr algn="ctr">
              <a:buNone/>
              <a:defRPr sz="4000">
                <a:solidFill>
                  <a:schemeClr val="bg1"/>
                </a:solidFill>
              </a:defRPr>
            </a:lvl1pPr>
          </a:lstStyle>
          <a:p>
            <a:r>
              <a:rPr lang="en-US" dirty="0" smtClean="0"/>
              <a:t>LOGO</a:t>
            </a:r>
            <a:endParaRPr lang="en-US" dirty="0"/>
          </a:p>
        </p:txBody>
      </p:sp>
      <p:sp>
        <p:nvSpPr>
          <p:cNvPr id="18" name="Picture Placeholder 13"/>
          <p:cNvSpPr>
            <a:spLocks noGrp="1"/>
          </p:cNvSpPr>
          <p:nvPr>
            <p:ph type="pic" sz="quarter" idx="18" hasCustomPrompt="1"/>
          </p:nvPr>
        </p:nvSpPr>
        <p:spPr>
          <a:xfrm>
            <a:off x="38557200" y="1219200"/>
            <a:ext cx="4419600" cy="2514600"/>
          </a:xfrm>
          <a:prstGeom prst="rect">
            <a:avLst/>
          </a:prstGeom>
        </p:spPr>
        <p:txBody>
          <a:bodyPr lIns="91436" tIns="45717" rIns="91436" bIns="45717" anchor="ctr"/>
          <a:lstStyle>
            <a:lvl1pPr algn="ctr">
              <a:buNone/>
              <a:defRPr sz="4000">
                <a:solidFill>
                  <a:schemeClr val="bg1"/>
                </a:solidFill>
              </a:defRPr>
            </a:lvl1pPr>
          </a:lstStyle>
          <a:p>
            <a:r>
              <a:rPr lang="en-US" dirty="0" smtClean="0"/>
              <a:t>LOGO</a:t>
            </a:r>
            <a:endParaRPr lang="en-US" dirty="0"/>
          </a:p>
        </p:txBody>
      </p:sp>
      <p:sp>
        <p:nvSpPr>
          <p:cNvPr id="20" name="Text Placeholder 5"/>
          <p:cNvSpPr>
            <a:spLocks noGrp="1"/>
          </p:cNvSpPr>
          <p:nvPr>
            <p:ph type="body" sz="quarter" idx="20" hasCustomPrompt="1"/>
          </p:nvPr>
        </p:nvSpPr>
        <p:spPr>
          <a:xfrm>
            <a:off x="922339" y="14212513"/>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edit)  OBJECTIVES</a:t>
            </a:r>
            <a:endParaRPr lang="en-US" dirty="0"/>
          </a:p>
        </p:txBody>
      </p:sp>
      <p:sp>
        <p:nvSpPr>
          <p:cNvPr id="21" name="Text Placeholder 3"/>
          <p:cNvSpPr>
            <a:spLocks noGrp="1"/>
          </p:cNvSpPr>
          <p:nvPr>
            <p:ph type="body" sz="quarter" idx="21" hasCustomPrompt="1"/>
          </p:nvPr>
        </p:nvSpPr>
        <p:spPr>
          <a:xfrm>
            <a:off x="11587165" y="6378481"/>
            <a:ext cx="10048874"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11587166" y="5548749"/>
            <a:ext cx="10048875" cy="754045"/>
          </a:xfrm>
          <a:prstGeom prst="rect">
            <a:avLst/>
          </a:prstGeom>
          <a:noFill/>
        </p:spPr>
        <p:txBody>
          <a:bodyPr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edit)  MATERIALS &amp; METHODS</a:t>
            </a:r>
            <a:endParaRPr lang="en-US" dirty="0"/>
          </a:p>
        </p:txBody>
      </p:sp>
      <p:sp>
        <p:nvSpPr>
          <p:cNvPr id="23" name="Text Placeholder 3"/>
          <p:cNvSpPr>
            <a:spLocks noGrp="1"/>
          </p:cNvSpPr>
          <p:nvPr>
            <p:ph type="body" sz="quarter" idx="23" hasCustomPrompt="1"/>
          </p:nvPr>
        </p:nvSpPr>
        <p:spPr>
          <a:xfrm>
            <a:off x="22258339" y="6378481"/>
            <a:ext cx="10048874"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22250400" y="5548749"/>
            <a:ext cx="10058400" cy="754045"/>
          </a:xfrm>
          <a:prstGeom prst="rect">
            <a:avLst/>
          </a:prstGeom>
          <a:noFill/>
        </p:spPr>
        <p:txBody>
          <a:bodyPr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edit)  RESULTS</a:t>
            </a:r>
            <a:endParaRPr lang="en-US" dirty="0"/>
          </a:p>
        </p:txBody>
      </p:sp>
      <p:sp>
        <p:nvSpPr>
          <p:cNvPr id="25" name="Text Placeholder 5"/>
          <p:cNvSpPr>
            <a:spLocks noGrp="1"/>
          </p:cNvSpPr>
          <p:nvPr>
            <p:ph type="body" sz="quarter" idx="25" hasCustomPrompt="1"/>
          </p:nvPr>
        </p:nvSpPr>
        <p:spPr>
          <a:xfrm>
            <a:off x="32914027" y="5548749"/>
            <a:ext cx="10047018"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edit)  CONCLUSIONS</a:t>
            </a:r>
            <a:endParaRPr lang="en-US" dirty="0"/>
          </a:p>
        </p:txBody>
      </p:sp>
      <p:sp>
        <p:nvSpPr>
          <p:cNvPr id="26" name="Text Placeholder 3"/>
          <p:cNvSpPr>
            <a:spLocks noGrp="1"/>
          </p:cNvSpPr>
          <p:nvPr>
            <p:ph type="body" sz="quarter" idx="26" hasCustomPrompt="1"/>
          </p:nvPr>
        </p:nvSpPr>
        <p:spPr>
          <a:xfrm>
            <a:off x="32914027" y="6378481"/>
            <a:ext cx="10047018"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32914027" y="14272738"/>
            <a:ext cx="10047018"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edit)  REFERENCES</a:t>
            </a:r>
            <a:endParaRPr lang="en-US" dirty="0"/>
          </a:p>
        </p:txBody>
      </p:sp>
      <p:sp>
        <p:nvSpPr>
          <p:cNvPr id="28" name="Text Placeholder 3"/>
          <p:cNvSpPr>
            <a:spLocks noGrp="1"/>
          </p:cNvSpPr>
          <p:nvPr>
            <p:ph type="body" sz="quarter" idx="28" hasCustomPrompt="1"/>
          </p:nvPr>
        </p:nvSpPr>
        <p:spPr>
          <a:xfrm>
            <a:off x="32914027" y="15011402"/>
            <a:ext cx="10052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32914027" y="25679401"/>
            <a:ext cx="10047018"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edit)  ACKNOWLEDGEMENTS or  CONTACT</a:t>
            </a:r>
            <a:endParaRPr lang="en-US" dirty="0"/>
          </a:p>
        </p:txBody>
      </p:sp>
      <p:sp>
        <p:nvSpPr>
          <p:cNvPr id="30" name="Text Placeholder 3"/>
          <p:cNvSpPr>
            <a:spLocks noGrp="1"/>
          </p:cNvSpPr>
          <p:nvPr>
            <p:ph type="body" sz="quarter" idx="30" hasCustomPrompt="1"/>
          </p:nvPr>
        </p:nvSpPr>
        <p:spPr>
          <a:xfrm>
            <a:off x="32914027" y="26433446"/>
            <a:ext cx="10052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111" name="Text Placeholder 5"/>
          <p:cNvSpPr>
            <a:spLocks noGrp="1"/>
          </p:cNvSpPr>
          <p:nvPr>
            <p:ph type="body" sz="quarter" idx="95"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60" name="Text Placeholder 3"/>
          <p:cNvSpPr>
            <a:spLocks noGrp="1"/>
          </p:cNvSpPr>
          <p:nvPr>
            <p:ph type="body" sz="quarter" idx="96" hasCustomPrompt="1"/>
          </p:nvPr>
        </p:nvSpPr>
        <p:spPr>
          <a:xfrm>
            <a:off x="904188" y="14951552"/>
            <a:ext cx="10056813"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103" name="Text Placeholder 3"/>
          <p:cNvSpPr>
            <a:spLocks noGrp="1"/>
          </p:cNvSpPr>
          <p:nvPr>
            <p:ph type="body" sz="quarter" idx="107" hasCustomPrompt="1"/>
          </p:nvPr>
        </p:nvSpPr>
        <p:spPr>
          <a:xfrm>
            <a:off x="-10408283" y="21856156"/>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51" name="Text Placeholder 3"/>
          <p:cNvSpPr>
            <a:spLocks noGrp="1"/>
          </p:cNvSpPr>
          <p:nvPr>
            <p:ph type="body" sz="quarter" idx="116" hasCustomPrompt="1"/>
          </p:nvPr>
        </p:nvSpPr>
        <p:spPr>
          <a:xfrm>
            <a:off x="-10408283" y="21856156"/>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52" name="Text Placeholder 3"/>
          <p:cNvSpPr>
            <a:spLocks noGrp="1"/>
          </p:cNvSpPr>
          <p:nvPr>
            <p:ph type="body" sz="quarter" idx="117" hasCustomPrompt="1"/>
          </p:nvPr>
        </p:nvSpPr>
        <p:spPr>
          <a:xfrm>
            <a:off x="-10408283" y="21856156"/>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53" name="Text Placeholder 3"/>
          <p:cNvSpPr>
            <a:spLocks noGrp="1"/>
          </p:cNvSpPr>
          <p:nvPr>
            <p:ph type="body" sz="quarter" idx="118" hasCustomPrompt="1"/>
          </p:nvPr>
        </p:nvSpPr>
        <p:spPr>
          <a:xfrm>
            <a:off x="-10408283" y="21856156"/>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54" name="Text Placeholder 3"/>
          <p:cNvSpPr>
            <a:spLocks noGrp="1"/>
          </p:cNvSpPr>
          <p:nvPr>
            <p:ph type="body" sz="quarter" idx="119" hasCustomPrompt="1"/>
          </p:nvPr>
        </p:nvSpPr>
        <p:spPr>
          <a:xfrm>
            <a:off x="-10408283" y="21856156"/>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55" name="Text Placeholder 3"/>
          <p:cNvSpPr>
            <a:spLocks noGrp="1"/>
          </p:cNvSpPr>
          <p:nvPr>
            <p:ph type="body" sz="quarter" idx="120" hasCustomPrompt="1"/>
          </p:nvPr>
        </p:nvSpPr>
        <p:spPr>
          <a:xfrm>
            <a:off x="-10408283" y="21856156"/>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56" name="Text Placeholder 3"/>
          <p:cNvSpPr>
            <a:spLocks noGrp="1"/>
          </p:cNvSpPr>
          <p:nvPr>
            <p:ph type="body" sz="quarter" idx="121" hasCustomPrompt="1"/>
          </p:nvPr>
        </p:nvSpPr>
        <p:spPr>
          <a:xfrm>
            <a:off x="-10408283" y="21856156"/>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57" name="Text Placeholder 3"/>
          <p:cNvSpPr>
            <a:spLocks noGrp="1"/>
          </p:cNvSpPr>
          <p:nvPr>
            <p:ph type="body" sz="quarter" idx="122" hasCustomPrompt="1"/>
          </p:nvPr>
        </p:nvSpPr>
        <p:spPr>
          <a:xfrm>
            <a:off x="-10408283" y="21856156"/>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58" name="Text Placeholder 3"/>
          <p:cNvSpPr>
            <a:spLocks noGrp="1"/>
          </p:cNvSpPr>
          <p:nvPr>
            <p:ph type="body" sz="quarter" idx="123" hasCustomPrompt="1"/>
          </p:nvPr>
        </p:nvSpPr>
        <p:spPr>
          <a:xfrm>
            <a:off x="-10408283" y="21856156"/>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59" name="Text Placeholder 3"/>
          <p:cNvSpPr>
            <a:spLocks noGrp="1"/>
          </p:cNvSpPr>
          <p:nvPr>
            <p:ph type="body" sz="quarter" idx="124" hasCustomPrompt="1"/>
          </p:nvPr>
        </p:nvSpPr>
        <p:spPr>
          <a:xfrm>
            <a:off x="-10408283" y="21856156"/>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61" name="Text Placeholder 3"/>
          <p:cNvSpPr>
            <a:spLocks noGrp="1"/>
          </p:cNvSpPr>
          <p:nvPr>
            <p:ph type="body" sz="quarter" idx="125" hasCustomPrompt="1"/>
          </p:nvPr>
        </p:nvSpPr>
        <p:spPr>
          <a:xfrm>
            <a:off x="-10408283" y="21856156"/>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83" name="Picture Placeholder 13"/>
          <p:cNvSpPr>
            <a:spLocks noGrp="1"/>
          </p:cNvSpPr>
          <p:nvPr>
            <p:ph type="pic" sz="quarter" idx="115" hasCustomPrompt="1"/>
          </p:nvPr>
        </p:nvSpPr>
        <p:spPr>
          <a:xfrm>
            <a:off x="-9326880" y="25909995"/>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4" name="Picture Placeholder 13"/>
          <p:cNvSpPr>
            <a:spLocks noGrp="1"/>
          </p:cNvSpPr>
          <p:nvPr>
            <p:ph type="pic" sz="quarter" idx="126" hasCustomPrompt="1"/>
          </p:nvPr>
        </p:nvSpPr>
        <p:spPr>
          <a:xfrm>
            <a:off x="-9326880" y="25909995"/>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5" name="Picture Placeholder 13"/>
          <p:cNvSpPr>
            <a:spLocks noGrp="1"/>
          </p:cNvSpPr>
          <p:nvPr>
            <p:ph type="pic" sz="quarter" idx="127" hasCustomPrompt="1"/>
          </p:nvPr>
        </p:nvSpPr>
        <p:spPr>
          <a:xfrm>
            <a:off x="-9326880" y="25909995"/>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6" name="Picture Placeholder 13"/>
          <p:cNvSpPr>
            <a:spLocks noGrp="1"/>
          </p:cNvSpPr>
          <p:nvPr>
            <p:ph type="pic" sz="quarter" idx="128" hasCustomPrompt="1"/>
          </p:nvPr>
        </p:nvSpPr>
        <p:spPr>
          <a:xfrm>
            <a:off x="-9326880" y="25909995"/>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7" name="Picture Placeholder 13"/>
          <p:cNvSpPr>
            <a:spLocks noGrp="1"/>
          </p:cNvSpPr>
          <p:nvPr>
            <p:ph type="pic" sz="quarter" idx="129" hasCustomPrompt="1"/>
          </p:nvPr>
        </p:nvSpPr>
        <p:spPr>
          <a:xfrm>
            <a:off x="-9326880" y="25909995"/>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9" name="Picture Placeholder 13"/>
          <p:cNvSpPr>
            <a:spLocks noGrp="1"/>
          </p:cNvSpPr>
          <p:nvPr>
            <p:ph type="pic" sz="quarter" idx="130" hasCustomPrompt="1"/>
          </p:nvPr>
        </p:nvSpPr>
        <p:spPr>
          <a:xfrm>
            <a:off x="-9326880" y="25909995"/>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92" name="Picture Placeholder 13"/>
          <p:cNvSpPr>
            <a:spLocks noGrp="1"/>
          </p:cNvSpPr>
          <p:nvPr>
            <p:ph type="pic" sz="quarter" idx="131" hasCustomPrompt="1"/>
          </p:nvPr>
        </p:nvSpPr>
        <p:spPr>
          <a:xfrm>
            <a:off x="-9326880" y="25909995"/>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95" name="Picture Placeholder 13"/>
          <p:cNvSpPr>
            <a:spLocks noGrp="1"/>
          </p:cNvSpPr>
          <p:nvPr>
            <p:ph type="pic" sz="quarter" idx="132" hasCustomPrompt="1"/>
          </p:nvPr>
        </p:nvSpPr>
        <p:spPr>
          <a:xfrm>
            <a:off x="-9326880" y="25909995"/>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98" name="Picture Placeholder 13"/>
          <p:cNvSpPr>
            <a:spLocks noGrp="1"/>
          </p:cNvSpPr>
          <p:nvPr>
            <p:ph type="pic" sz="quarter" idx="133" hasCustomPrompt="1"/>
          </p:nvPr>
        </p:nvSpPr>
        <p:spPr>
          <a:xfrm>
            <a:off x="-9326880" y="25909995"/>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112" name="Picture Placeholder 13"/>
          <p:cNvSpPr>
            <a:spLocks noGrp="1"/>
          </p:cNvSpPr>
          <p:nvPr>
            <p:ph type="pic" sz="quarter" idx="134" hasCustomPrompt="1"/>
          </p:nvPr>
        </p:nvSpPr>
        <p:spPr>
          <a:xfrm>
            <a:off x="-9326880" y="25909995"/>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121" name="Picture Placeholder 13"/>
          <p:cNvSpPr>
            <a:spLocks noGrp="1"/>
          </p:cNvSpPr>
          <p:nvPr>
            <p:ph type="pic" sz="quarter" idx="135" hasCustomPrompt="1"/>
          </p:nvPr>
        </p:nvSpPr>
        <p:spPr>
          <a:xfrm>
            <a:off x="-9326880" y="25909995"/>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62" name="Text Placeholder 5"/>
          <p:cNvSpPr>
            <a:spLocks noGrp="1"/>
          </p:cNvSpPr>
          <p:nvPr>
            <p:ph type="body" sz="quarter" idx="136"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63" name="Text Placeholder 5"/>
          <p:cNvSpPr>
            <a:spLocks noGrp="1"/>
          </p:cNvSpPr>
          <p:nvPr>
            <p:ph type="body" sz="quarter" idx="137"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64" name="Text Placeholder 5"/>
          <p:cNvSpPr>
            <a:spLocks noGrp="1"/>
          </p:cNvSpPr>
          <p:nvPr>
            <p:ph type="body" sz="quarter" idx="138"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65" name="Text Placeholder 5"/>
          <p:cNvSpPr>
            <a:spLocks noGrp="1"/>
          </p:cNvSpPr>
          <p:nvPr>
            <p:ph type="body" sz="quarter" idx="139"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66" name="Text Placeholder 5"/>
          <p:cNvSpPr>
            <a:spLocks noGrp="1"/>
          </p:cNvSpPr>
          <p:nvPr>
            <p:ph type="body" sz="quarter" idx="140"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67" name="Text Placeholder 5"/>
          <p:cNvSpPr>
            <a:spLocks noGrp="1"/>
          </p:cNvSpPr>
          <p:nvPr>
            <p:ph type="body" sz="quarter" idx="141"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68" name="Text Placeholder 5"/>
          <p:cNvSpPr>
            <a:spLocks noGrp="1"/>
          </p:cNvSpPr>
          <p:nvPr>
            <p:ph type="body" sz="quarter" idx="142"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69" name="Text Placeholder 5"/>
          <p:cNvSpPr>
            <a:spLocks noGrp="1"/>
          </p:cNvSpPr>
          <p:nvPr>
            <p:ph type="body" sz="quarter" idx="143"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70" name="Text Placeholder 5"/>
          <p:cNvSpPr>
            <a:spLocks noGrp="1"/>
          </p:cNvSpPr>
          <p:nvPr>
            <p:ph type="body" sz="quarter" idx="144"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71" name="Text Placeholder 5"/>
          <p:cNvSpPr>
            <a:spLocks noGrp="1"/>
          </p:cNvSpPr>
          <p:nvPr>
            <p:ph type="body" sz="quarter" idx="145"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72" name="Text Placeholder 5"/>
          <p:cNvSpPr>
            <a:spLocks noGrp="1"/>
          </p:cNvSpPr>
          <p:nvPr>
            <p:ph type="body" sz="quarter" idx="146"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73" name="Text Placeholder 5"/>
          <p:cNvSpPr>
            <a:spLocks noGrp="1"/>
          </p:cNvSpPr>
          <p:nvPr>
            <p:ph type="body" sz="quarter" idx="147"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74" name="Text Placeholder 5"/>
          <p:cNvSpPr>
            <a:spLocks noGrp="1"/>
          </p:cNvSpPr>
          <p:nvPr>
            <p:ph type="body" sz="quarter" idx="148"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75" name="Text Placeholder 5"/>
          <p:cNvSpPr>
            <a:spLocks noGrp="1"/>
          </p:cNvSpPr>
          <p:nvPr>
            <p:ph type="body" sz="quarter" idx="149"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ndard 3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342883" indent="-342883">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INTRODUCTION or ABSTRACT</a:t>
            </a:r>
            <a:endParaRPr lang="en-US" dirty="0"/>
          </a:p>
        </p:txBody>
      </p:sp>
      <p:sp>
        <p:nvSpPr>
          <p:cNvPr id="14" name="Picture Placeholder 13"/>
          <p:cNvSpPr>
            <a:spLocks noGrp="1"/>
          </p:cNvSpPr>
          <p:nvPr>
            <p:ph type="pic" sz="quarter" idx="15" hasCustomPrompt="1"/>
          </p:nvPr>
        </p:nvSpPr>
        <p:spPr>
          <a:xfrm>
            <a:off x="914400" y="1143000"/>
            <a:ext cx="4419600" cy="2514600"/>
          </a:xfrm>
          <a:prstGeom prst="rect">
            <a:avLst/>
          </a:prstGeom>
        </p:spPr>
        <p:txBody>
          <a:bodyPr lIns="91436" tIns="45717" rIns="91436" bIns="45717" anchor="ctr"/>
          <a:lstStyle>
            <a:lvl1pPr algn="ctr">
              <a:buNone/>
              <a:defRPr sz="4000">
                <a:solidFill>
                  <a:schemeClr val="bg1"/>
                </a:solidFill>
              </a:defRPr>
            </a:lvl1pPr>
          </a:lstStyle>
          <a:p>
            <a:r>
              <a:rPr lang="en-US" dirty="0" smtClean="0"/>
              <a:t>LOGO</a:t>
            </a:r>
            <a:endParaRPr lang="en-US" dirty="0"/>
          </a:p>
        </p:txBody>
      </p:sp>
      <p:sp>
        <p:nvSpPr>
          <p:cNvPr id="18" name="Picture Placeholder 13"/>
          <p:cNvSpPr>
            <a:spLocks noGrp="1"/>
          </p:cNvSpPr>
          <p:nvPr>
            <p:ph type="pic" sz="quarter" idx="18" hasCustomPrompt="1"/>
          </p:nvPr>
        </p:nvSpPr>
        <p:spPr>
          <a:xfrm>
            <a:off x="38557200" y="1219200"/>
            <a:ext cx="4419600" cy="2514600"/>
          </a:xfrm>
          <a:prstGeom prst="rect">
            <a:avLst/>
          </a:prstGeom>
        </p:spPr>
        <p:txBody>
          <a:bodyPr lIns="91436" tIns="45717" rIns="91436" bIns="45717" anchor="ctr"/>
          <a:lstStyle>
            <a:lvl1pPr algn="ctr">
              <a:buNone/>
              <a:defRPr sz="4000">
                <a:solidFill>
                  <a:schemeClr val="bg1"/>
                </a:solidFill>
              </a:defRPr>
            </a:lvl1pPr>
          </a:lstStyle>
          <a:p>
            <a:r>
              <a:rPr lang="en-US" dirty="0" smtClean="0"/>
              <a:t>LOGO</a:t>
            </a:r>
            <a:endParaRPr lang="en-US" dirty="0"/>
          </a:p>
        </p:txBody>
      </p:sp>
      <p:sp>
        <p:nvSpPr>
          <p:cNvPr id="19"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342883" indent="-342883">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0"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OBJECTIVES</a:t>
            </a:r>
            <a:endParaRPr lang="en-US" dirty="0"/>
          </a:p>
        </p:txBody>
      </p:sp>
      <p:sp>
        <p:nvSpPr>
          <p:cNvPr id="21"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342883" indent="-342883">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MATERIALS &amp; METHODS</a:t>
            </a:r>
            <a:endParaRPr lang="en-US" dirty="0"/>
          </a:p>
        </p:txBody>
      </p:sp>
      <p:sp>
        <p:nvSpPr>
          <p:cNvPr id="23"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342883" indent="-342883">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RESULTS</a:t>
            </a:r>
            <a:endParaRPr lang="en-US" dirty="0"/>
          </a:p>
        </p:txBody>
      </p:sp>
      <p:sp>
        <p:nvSpPr>
          <p:cNvPr id="25"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CONCLUSIONS</a:t>
            </a:r>
            <a:endParaRPr lang="en-US" dirty="0"/>
          </a:p>
        </p:txBody>
      </p:sp>
      <p:sp>
        <p:nvSpPr>
          <p:cNvPr id="26"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342883" indent="-342883">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REFERENCES</a:t>
            </a:r>
            <a:endParaRPr lang="en-US" dirty="0"/>
          </a:p>
        </p:txBody>
      </p:sp>
      <p:sp>
        <p:nvSpPr>
          <p:cNvPr id="28"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342883" indent="-342883">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29395741" y="25845657"/>
            <a:ext cx="13576029"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ACKNOWLEDGEMENTS  or  CONTACT</a:t>
            </a:r>
            <a:endParaRPr lang="en-US" dirty="0"/>
          </a:p>
        </p:txBody>
      </p:sp>
      <p:sp>
        <p:nvSpPr>
          <p:cNvPr id="30"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342883" indent="-342883">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4"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65"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66"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
        <p:nvSpPr>
          <p:cNvPr id="70" name="Text Placeholder 5"/>
          <p:cNvSpPr>
            <a:spLocks noGrp="1"/>
          </p:cNvSpPr>
          <p:nvPr>
            <p:ph type="body" sz="quarter" idx="95"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8" name="Text Placeholder 3"/>
          <p:cNvSpPr>
            <a:spLocks noGrp="1"/>
          </p:cNvSpPr>
          <p:nvPr>
            <p:ph type="body" sz="quarter" idx="107" hasCustomPrompt="1"/>
          </p:nvPr>
        </p:nvSpPr>
        <p:spPr>
          <a:xfrm>
            <a:off x="-10408283" y="21856156"/>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109" name="Text Placeholder 3"/>
          <p:cNvSpPr>
            <a:spLocks noGrp="1"/>
          </p:cNvSpPr>
          <p:nvPr>
            <p:ph type="body" sz="quarter" idx="116" hasCustomPrompt="1"/>
          </p:nvPr>
        </p:nvSpPr>
        <p:spPr>
          <a:xfrm>
            <a:off x="-10408283" y="21856156"/>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110" name="Text Placeholder 3"/>
          <p:cNvSpPr>
            <a:spLocks noGrp="1"/>
          </p:cNvSpPr>
          <p:nvPr>
            <p:ph type="body" sz="quarter" idx="117" hasCustomPrompt="1"/>
          </p:nvPr>
        </p:nvSpPr>
        <p:spPr>
          <a:xfrm>
            <a:off x="-10408283" y="21856156"/>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111" name="Text Placeholder 3"/>
          <p:cNvSpPr>
            <a:spLocks noGrp="1"/>
          </p:cNvSpPr>
          <p:nvPr>
            <p:ph type="body" sz="quarter" idx="118" hasCustomPrompt="1"/>
          </p:nvPr>
        </p:nvSpPr>
        <p:spPr>
          <a:xfrm>
            <a:off x="-10408283" y="21856156"/>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112" name="Text Placeholder 3"/>
          <p:cNvSpPr>
            <a:spLocks noGrp="1"/>
          </p:cNvSpPr>
          <p:nvPr>
            <p:ph type="body" sz="quarter" idx="119" hasCustomPrompt="1"/>
          </p:nvPr>
        </p:nvSpPr>
        <p:spPr>
          <a:xfrm>
            <a:off x="-10408283" y="21856156"/>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113" name="Text Placeholder 3"/>
          <p:cNvSpPr>
            <a:spLocks noGrp="1"/>
          </p:cNvSpPr>
          <p:nvPr>
            <p:ph type="body" sz="quarter" idx="120" hasCustomPrompt="1"/>
          </p:nvPr>
        </p:nvSpPr>
        <p:spPr>
          <a:xfrm>
            <a:off x="-10408283" y="21856156"/>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114" name="Text Placeholder 3"/>
          <p:cNvSpPr>
            <a:spLocks noGrp="1"/>
          </p:cNvSpPr>
          <p:nvPr>
            <p:ph type="body" sz="quarter" idx="121" hasCustomPrompt="1"/>
          </p:nvPr>
        </p:nvSpPr>
        <p:spPr>
          <a:xfrm>
            <a:off x="-10408283" y="21856156"/>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115" name="Text Placeholder 3"/>
          <p:cNvSpPr>
            <a:spLocks noGrp="1"/>
          </p:cNvSpPr>
          <p:nvPr>
            <p:ph type="body" sz="quarter" idx="122" hasCustomPrompt="1"/>
          </p:nvPr>
        </p:nvSpPr>
        <p:spPr>
          <a:xfrm>
            <a:off x="-10408283" y="21856156"/>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116" name="Text Placeholder 3"/>
          <p:cNvSpPr>
            <a:spLocks noGrp="1"/>
          </p:cNvSpPr>
          <p:nvPr>
            <p:ph type="body" sz="quarter" idx="123" hasCustomPrompt="1"/>
          </p:nvPr>
        </p:nvSpPr>
        <p:spPr>
          <a:xfrm>
            <a:off x="-10408283" y="21856156"/>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117" name="Text Placeholder 3"/>
          <p:cNvSpPr>
            <a:spLocks noGrp="1"/>
          </p:cNvSpPr>
          <p:nvPr>
            <p:ph type="body" sz="quarter" idx="124" hasCustomPrompt="1"/>
          </p:nvPr>
        </p:nvSpPr>
        <p:spPr>
          <a:xfrm>
            <a:off x="-10408283" y="21856156"/>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118" name="Text Placeholder 3"/>
          <p:cNvSpPr>
            <a:spLocks noGrp="1"/>
          </p:cNvSpPr>
          <p:nvPr>
            <p:ph type="body" sz="quarter" idx="125" hasCustomPrompt="1"/>
          </p:nvPr>
        </p:nvSpPr>
        <p:spPr>
          <a:xfrm>
            <a:off x="-10408283" y="21856156"/>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119" name="Picture Placeholder 13"/>
          <p:cNvSpPr>
            <a:spLocks noGrp="1"/>
          </p:cNvSpPr>
          <p:nvPr>
            <p:ph type="pic" sz="quarter" idx="115" hasCustomPrompt="1"/>
          </p:nvPr>
        </p:nvSpPr>
        <p:spPr>
          <a:xfrm>
            <a:off x="-9326880" y="25909995"/>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120" name="Picture Placeholder 13"/>
          <p:cNvSpPr>
            <a:spLocks noGrp="1"/>
          </p:cNvSpPr>
          <p:nvPr>
            <p:ph type="pic" sz="quarter" idx="126" hasCustomPrompt="1"/>
          </p:nvPr>
        </p:nvSpPr>
        <p:spPr>
          <a:xfrm>
            <a:off x="-9326880" y="25909995"/>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121" name="Picture Placeholder 13"/>
          <p:cNvSpPr>
            <a:spLocks noGrp="1"/>
          </p:cNvSpPr>
          <p:nvPr>
            <p:ph type="pic" sz="quarter" idx="127" hasCustomPrompt="1"/>
          </p:nvPr>
        </p:nvSpPr>
        <p:spPr>
          <a:xfrm>
            <a:off x="-9326880" y="25909995"/>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122" name="Picture Placeholder 13"/>
          <p:cNvSpPr>
            <a:spLocks noGrp="1"/>
          </p:cNvSpPr>
          <p:nvPr>
            <p:ph type="pic" sz="quarter" idx="128" hasCustomPrompt="1"/>
          </p:nvPr>
        </p:nvSpPr>
        <p:spPr>
          <a:xfrm>
            <a:off x="-9326880" y="25909995"/>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123" name="Picture Placeholder 13"/>
          <p:cNvSpPr>
            <a:spLocks noGrp="1"/>
          </p:cNvSpPr>
          <p:nvPr>
            <p:ph type="pic" sz="quarter" idx="129" hasCustomPrompt="1"/>
          </p:nvPr>
        </p:nvSpPr>
        <p:spPr>
          <a:xfrm>
            <a:off x="-9326880" y="25909995"/>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124" name="Picture Placeholder 13"/>
          <p:cNvSpPr>
            <a:spLocks noGrp="1"/>
          </p:cNvSpPr>
          <p:nvPr>
            <p:ph type="pic" sz="quarter" idx="130" hasCustomPrompt="1"/>
          </p:nvPr>
        </p:nvSpPr>
        <p:spPr>
          <a:xfrm>
            <a:off x="-9326880" y="25909995"/>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125" name="Picture Placeholder 13"/>
          <p:cNvSpPr>
            <a:spLocks noGrp="1"/>
          </p:cNvSpPr>
          <p:nvPr>
            <p:ph type="pic" sz="quarter" idx="131" hasCustomPrompt="1"/>
          </p:nvPr>
        </p:nvSpPr>
        <p:spPr>
          <a:xfrm>
            <a:off x="-9326880" y="25909995"/>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126" name="Picture Placeholder 13"/>
          <p:cNvSpPr>
            <a:spLocks noGrp="1"/>
          </p:cNvSpPr>
          <p:nvPr>
            <p:ph type="pic" sz="quarter" idx="132" hasCustomPrompt="1"/>
          </p:nvPr>
        </p:nvSpPr>
        <p:spPr>
          <a:xfrm>
            <a:off x="-9326880" y="25909995"/>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127" name="Picture Placeholder 13"/>
          <p:cNvSpPr>
            <a:spLocks noGrp="1"/>
          </p:cNvSpPr>
          <p:nvPr>
            <p:ph type="pic" sz="quarter" idx="133" hasCustomPrompt="1"/>
          </p:nvPr>
        </p:nvSpPr>
        <p:spPr>
          <a:xfrm>
            <a:off x="-9326880" y="25909995"/>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128" name="Picture Placeholder 13"/>
          <p:cNvSpPr>
            <a:spLocks noGrp="1"/>
          </p:cNvSpPr>
          <p:nvPr>
            <p:ph type="pic" sz="quarter" idx="134" hasCustomPrompt="1"/>
          </p:nvPr>
        </p:nvSpPr>
        <p:spPr>
          <a:xfrm>
            <a:off x="-9326880" y="25909995"/>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129" name="Picture Placeholder 13"/>
          <p:cNvSpPr>
            <a:spLocks noGrp="1"/>
          </p:cNvSpPr>
          <p:nvPr>
            <p:ph type="pic" sz="quarter" idx="135" hasCustomPrompt="1"/>
          </p:nvPr>
        </p:nvSpPr>
        <p:spPr>
          <a:xfrm>
            <a:off x="-9326880" y="25909995"/>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130" name="Text Placeholder 5"/>
          <p:cNvSpPr>
            <a:spLocks noGrp="1"/>
          </p:cNvSpPr>
          <p:nvPr>
            <p:ph type="body" sz="quarter" idx="136"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31" name="Text Placeholder 5"/>
          <p:cNvSpPr>
            <a:spLocks noGrp="1"/>
          </p:cNvSpPr>
          <p:nvPr>
            <p:ph type="body" sz="quarter" idx="137"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32" name="Text Placeholder 5"/>
          <p:cNvSpPr>
            <a:spLocks noGrp="1"/>
          </p:cNvSpPr>
          <p:nvPr>
            <p:ph type="body" sz="quarter" idx="138"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33" name="Text Placeholder 5"/>
          <p:cNvSpPr>
            <a:spLocks noGrp="1"/>
          </p:cNvSpPr>
          <p:nvPr>
            <p:ph type="body" sz="quarter" idx="139"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34" name="Text Placeholder 5"/>
          <p:cNvSpPr>
            <a:spLocks noGrp="1"/>
          </p:cNvSpPr>
          <p:nvPr>
            <p:ph type="body" sz="quarter" idx="140"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35" name="Text Placeholder 5"/>
          <p:cNvSpPr>
            <a:spLocks noGrp="1"/>
          </p:cNvSpPr>
          <p:nvPr>
            <p:ph type="body" sz="quarter" idx="141"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36" name="Text Placeholder 5"/>
          <p:cNvSpPr>
            <a:spLocks noGrp="1"/>
          </p:cNvSpPr>
          <p:nvPr>
            <p:ph type="body" sz="quarter" idx="142"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37" name="Text Placeholder 5"/>
          <p:cNvSpPr>
            <a:spLocks noGrp="1"/>
          </p:cNvSpPr>
          <p:nvPr>
            <p:ph type="body" sz="quarter" idx="143"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38" name="Text Placeholder 5"/>
          <p:cNvSpPr>
            <a:spLocks noGrp="1"/>
          </p:cNvSpPr>
          <p:nvPr>
            <p:ph type="body" sz="quarter" idx="144"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39" name="Text Placeholder 5"/>
          <p:cNvSpPr>
            <a:spLocks noGrp="1"/>
          </p:cNvSpPr>
          <p:nvPr>
            <p:ph type="body" sz="quarter" idx="145"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40" name="Text Placeholder 5"/>
          <p:cNvSpPr>
            <a:spLocks noGrp="1"/>
          </p:cNvSpPr>
          <p:nvPr>
            <p:ph type="body" sz="quarter" idx="146"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41" name="Text Placeholder 5"/>
          <p:cNvSpPr>
            <a:spLocks noGrp="1"/>
          </p:cNvSpPr>
          <p:nvPr>
            <p:ph type="body" sz="quarter" idx="147"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42" name="Text Placeholder 5"/>
          <p:cNvSpPr>
            <a:spLocks noGrp="1"/>
          </p:cNvSpPr>
          <p:nvPr>
            <p:ph type="body" sz="quarter" idx="148"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43" name="Text Placeholder 5"/>
          <p:cNvSpPr>
            <a:spLocks noGrp="1"/>
          </p:cNvSpPr>
          <p:nvPr>
            <p:ph type="body" sz="quarter" idx="149"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Wide center column">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8" y="6212225"/>
            <a:ext cx="10056813" cy="846363"/>
          </a:xfrm>
          <a:prstGeom prst="rect">
            <a:avLst/>
          </a:prstGeom>
        </p:spPr>
        <p:txBody>
          <a:bodyPr wrap="square" lIns="228589" tIns="228589" rIns="228589" bIns="228589">
            <a:spAutoFit/>
          </a:bodyPr>
          <a:lstStyle>
            <a:lvl1pPr marL="342883" indent="-342883">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6" name="Text Placeholder 5"/>
          <p:cNvSpPr>
            <a:spLocks noGrp="1"/>
          </p:cNvSpPr>
          <p:nvPr>
            <p:ph type="body" sz="quarter" idx="11" hasCustomPrompt="1"/>
          </p:nvPr>
        </p:nvSpPr>
        <p:spPr>
          <a:xfrm>
            <a:off x="922341" y="5348867"/>
            <a:ext cx="10048875" cy="754045"/>
          </a:xfrm>
          <a:prstGeom prst="rect">
            <a:avLst/>
          </a:prstGeom>
          <a:noFill/>
        </p:spPr>
        <p:txBody>
          <a:bodyPr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INTRODUCTION or ABSTRACT</a:t>
            </a:r>
            <a:endParaRPr lang="en-US" dirty="0"/>
          </a:p>
        </p:txBody>
      </p:sp>
      <p:sp>
        <p:nvSpPr>
          <p:cNvPr id="14" name="Picture Placeholder 13"/>
          <p:cNvSpPr>
            <a:spLocks noGrp="1"/>
          </p:cNvSpPr>
          <p:nvPr>
            <p:ph type="pic" sz="quarter" idx="15" hasCustomPrompt="1"/>
          </p:nvPr>
        </p:nvSpPr>
        <p:spPr>
          <a:xfrm>
            <a:off x="914400" y="1143000"/>
            <a:ext cx="4419600" cy="2514600"/>
          </a:xfrm>
          <a:prstGeom prst="rect">
            <a:avLst/>
          </a:prstGeom>
        </p:spPr>
        <p:txBody>
          <a:bodyPr lIns="91436" tIns="45717" rIns="91436" bIns="45717" anchor="ctr"/>
          <a:lstStyle>
            <a:lvl1pPr algn="ctr">
              <a:buNone/>
              <a:defRPr sz="4000">
                <a:solidFill>
                  <a:schemeClr val="bg1"/>
                </a:solidFill>
              </a:defRPr>
            </a:lvl1pPr>
          </a:lstStyle>
          <a:p>
            <a:r>
              <a:rPr lang="en-US" dirty="0" smtClean="0"/>
              <a:t>LOGO</a:t>
            </a:r>
            <a:endParaRPr lang="en-US" dirty="0"/>
          </a:p>
        </p:txBody>
      </p:sp>
      <p:sp>
        <p:nvSpPr>
          <p:cNvPr id="18" name="Picture Placeholder 13"/>
          <p:cNvSpPr>
            <a:spLocks noGrp="1"/>
          </p:cNvSpPr>
          <p:nvPr>
            <p:ph type="pic" sz="quarter" idx="18" hasCustomPrompt="1"/>
          </p:nvPr>
        </p:nvSpPr>
        <p:spPr>
          <a:xfrm>
            <a:off x="38557200" y="1219200"/>
            <a:ext cx="4419600" cy="2514600"/>
          </a:xfrm>
          <a:prstGeom prst="rect">
            <a:avLst/>
          </a:prstGeom>
        </p:spPr>
        <p:txBody>
          <a:bodyPr lIns="91436" tIns="45717" rIns="91436" bIns="45717" anchor="ctr"/>
          <a:lstStyle>
            <a:lvl1pPr algn="ctr">
              <a:buNone/>
              <a:defRPr sz="4000">
                <a:solidFill>
                  <a:schemeClr val="bg1"/>
                </a:solidFill>
              </a:defRPr>
            </a:lvl1pPr>
          </a:lstStyle>
          <a:p>
            <a:r>
              <a:rPr lang="en-US" dirty="0" smtClean="0"/>
              <a:t>LOGO</a:t>
            </a:r>
            <a:endParaRPr lang="en-US" dirty="0"/>
          </a:p>
        </p:txBody>
      </p:sp>
      <p:sp>
        <p:nvSpPr>
          <p:cNvPr id="19" name="Text Placeholder 3"/>
          <p:cNvSpPr>
            <a:spLocks noGrp="1"/>
          </p:cNvSpPr>
          <p:nvPr>
            <p:ph type="body" sz="quarter" idx="19" hasCustomPrompt="1"/>
          </p:nvPr>
        </p:nvSpPr>
        <p:spPr>
          <a:xfrm>
            <a:off x="902598" y="15043762"/>
            <a:ext cx="10058400" cy="846363"/>
          </a:xfrm>
          <a:prstGeom prst="rect">
            <a:avLst/>
          </a:prstGeom>
        </p:spPr>
        <p:txBody>
          <a:bodyPr wrap="square" lIns="228589" tIns="228589" rIns="228589" bIns="228589">
            <a:spAutoFit/>
          </a:bodyPr>
          <a:lstStyle>
            <a:lvl1pPr marL="342883" indent="-342883">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0" name="Text Placeholder 5"/>
          <p:cNvSpPr>
            <a:spLocks noGrp="1"/>
          </p:cNvSpPr>
          <p:nvPr>
            <p:ph type="body" sz="quarter" idx="20" hasCustomPrompt="1"/>
          </p:nvPr>
        </p:nvSpPr>
        <p:spPr>
          <a:xfrm>
            <a:off x="922339" y="14212513"/>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OBJECTIVES</a:t>
            </a:r>
            <a:endParaRPr lang="en-US" dirty="0"/>
          </a:p>
        </p:txBody>
      </p:sp>
      <p:sp>
        <p:nvSpPr>
          <p:cNvPr id="21" name="Text Placeholder 3"/>
          <p:cNvSpPr>
            <a:spLocks noGrp="1"/>
          </p:cNvSpPr>
          <p:nvPr>
            <p:ph type="body" sz="quarter" idx="21" hasCustomPrompt="1"/>
          </p:nvPr>
        </p:nvSpPr>
        <p:spPr>
          <a:xfrm>
            <a:off x="11587163" y="6204287"/>
            <a:ext cx="20720048" cy="846363"/>
          </a:xfrm>
          <a:prstGeom prst="rect">
            <a:avLst/>
          </a:prstGeom>
        </p:spPr>
        <p:txBody>
          <a:bodyPr wrap="square" lIns="228589" tIns="228589" rIns="228589" bIns="228589">
            <a:spAutoFit/>
          </a:bodyPr>
          <a:lstStyle>
            <a:lvl1pPr marL="342883" indent="-342883">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2" name="Text Placeholder 5"/>
          <p:cNvSpPr>
            <a:spLocks noGrp="1"/>
          </p:cNvSpPr>
          <p:nvPr>
            <p:ph type="body" sz="quarter" idx="22" hasCustomPrompt="1"/>
          </p:nvPr>
        </p:nvSpPr>
        <p:spPr>
          <a:xfrm>
            <a:off x="11587164" y="5348867"/>
            <a:ext cx="20720050"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(header)  MATERIALS &amp; METHODS</a:t>
            </a:r>
            <a:endParaRPr lang="en-US" dirty="0"/>
          </a:p>
        </p:txBody>
      </p:sp>
      <p:sp>
        <p:nvSpPr>
          <p:cNvPr id="23" name="Text Placeholder 3"/>
          <p:cNvSpPr>
            <a:spLocks noGrp="1"/>
          </p:cNvSpPr>
          <p:nvPr>
            <p:ph type="body" sz="quarter" idx="23" hasCustomPrompt="1"/>
          </p:nvPr>
        </p:nvSpPr>
        <p:spPr>
          <a:xfrm>
            <a:off x="11587164" y="21896538"/>
            <a:ext cx="20720050" cy="846363"/>
          </a:xfrm>
          <a:prstGeom prst="rect">
            <a:avLst/>
          </a:prstGeom>
        </p:spPr>
        <p:txBody>
          <a:bodyPr wrap="square" lIns="228589" tIns="228589" rIns="228589" bIns="228589">
            <a:spAutoFit/>
          </a:bodyPr>
          <a:lstStyle>
            <a:lvl1pPr marL="342883" indent="-342883">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4" name="Text Placeholder 5"/>
          <p:cNvSpPr>
            <a:spLocks noGrp="1"/>
          </p:cNvSpPr>
          <p:nvPr>
            <p:ph type="body" sz="quarter" idx="24" hasCustomPrompt="1"/>
          </p:nvPr>
        </p:nvSpPr>
        <p:spPr>
          <a:xfrm>
            <a:off x="11587162" y="21074746"/>
            <a:ext cx="20720050"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RESULTS</a:t>
            </a:r>
            <a:endParaRPr lang="en-US" dirty="0"/>
          </a:p>
        </p:txBody>
      </p:sp>
      <p:sp>
        <p:nvSpPr>
          <p:cNvPr id="25" name="Text Placeholder 5"/>
          <p:cNvSpPr>
            <a:spLocks noGrp="1"/>
          </p:cNvSpPr>
          <p:nvPr>
            <p:ph type="body" sz="quarter" idx="25" hasCustomPrompt="1"/>
          </p:nvPr>
        </p:nvSpPr>
        <p:spPr>
          <a:xfrm>
            <a:off x="32905536" y="5348867"/>
            <a:ext cx="10047018"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CONCLUSIONS</a:t>
            </a:r>
            <a:endParaRPr lang="en-US" dirty="0"/>
          </a:p>
        </p:txBody>
      </p:sp>
      <p:sp>
        <p:nvSpPr>
          <p:cNvPr id="26" name="Text Placeholder 3"/>
          <p:cNvSpPr>
            <a:spLocks noGrp="1"/>
          </p:cNvSpPr>
          <p:nvPr>
            <p:ph type="body" sz="quarter" idx="26" hasCustomPrompt="1"/>
          </p:nvPr>
        </p:nvSpPr>
        <p:spPr>
          <a:xfrm>
            <a:off x="32905536" y="6212225"/>
            <a:ext cx="10047018" cy="846363"/>
          </a:xfrm>
          <a:prstGeom prst="rect">
            <a:avLst/>
          </a:prstGeom>
        </p:spPr>
        <p:txBody>
          <a:bodyPr wrap="square" lIns="228589" tIns="228589" rIns="228589" bIns="228589">
            <a:spAutoFit/>
          </a:bodyPr>
          <a:lstStyle>
            <a:lvl1pPr marL="342883" indent="-342883">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7" name="Text Placeholder 5"/>
          <p:cNvSpPr>
            <a:spLocks noGrp="1"/>
          </p:cNvSpPr>
          <p:nvPr>
            <p:ph type="body" sz="quarter" idx="27" hasCustomPrompt="1"/>
          </p:nvPr>
        </p:nvSpPr>
        <p:spPr>
          <a:xfrm>
            <a:off x="32905536" y="14272738"/>
            <a:ext cx="10047018"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REFERENCES</a:t>
            </a:r>
            <a:endParaRPr lang="en-US" dirty="0"/>
          </a:p>
        </p:txBody>
      </p:sp>
      <p:sp>
        <p:nvSpPr>
          <p:cNvPr id="28" name="Text Placeholder 3"/>
          <p:cNvSpPr>
            <a:spLocks noGrp="1"/>
          </p:cNvSpPr>
          <p:nvPr>
            <p:ph type="body" sz="quarter" idx="28" hasCustomPrompt="1"/>
          </p:nvPr>
        </p:nvSpPr>
        <p:spPr>
          <a:xfrm>
            <a:off x="32905536" y="15011402"/>
            <a:ext cx="10052050" cy="846363"/>
          </a:xfrm>
          <a:prstGeom prst="rect">
            <a:avLst/>
          </a:prstGeom>
        </p:spPr>
        <p:txBody>
          <a:bodyPr wrap="square" lIns="228589" tIns="228589" rIns="228589" bIns="228589">
            <a:spAutoFit/>
          </a:bodyPr>
          <a:lstStyle>
            <a:lvl1pPr marL="342883" indent="-342883">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9" name="Text Placeholder 5"/>
          <p:cNvSpPr>
            <a:spLocks noGrp="1"/>
          </p:cNvSpPr>
          <p:nvPr>
            <p:ph type="body" sz="quarter" idx="29" hasCustomPrompt="1"/>
          </p:nvPr>
        </p:nvSpPr>
        <p:spPr>
          <a:xfrm>
            <a:off x="32905536" y="25669876"/>
            <a:ext cx="10047018"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ACKNOWLEDGEMENTS or CONTACT</a:t>
            </a:r>
            <a:endParaRPr lang="en-US" dirty="0"/>
          </a:p>
        </p:txBody>
      </p:sp>
      <p:sp>
        <p:nvSpPr>
          <p:cNvPr id="30" name="Text Placeholder 3"/>
          <p:cNvSpPr>
            <a:spLocks noGrp="1"/>
          </p:cNvSpPr>
          <p:nvPr>
            <p:ph type="body" sz="quarter" idx="30" hasCustomPrompt="1"/>
          </p:nvPr>
        </p:nvSpPr>
        <p:spPr>
          <a:xfrm>
            <a:off x="32905536" y="26436774"/>
            <a:ext cx="10052050" cy="846363"/>
          </a:xfrm>
          <a:prstGeom prst="rect">
            <a:avLst/>
          </a:prstGeom>
        </p:spPr>
        <p:txBody>
          <a:bodyPr wrap="square" lIns="228589" tIns="228589" rIns="228589" bIns="228589">
            <a:spAutoFit/>
          </a:bodyPr>
          <a:lstStyle>
            <a:lvl1pPr marL="342883" indent="-342883">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64"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65"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66"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
        <p:nvSpPr>
          <p:cNvPr id="58" name="Text Placeholder 5"/>
          <p:cNvSpPr>
            <a:spLocks noGrp="1"/>
          </p:cNvSpPr>
          <p:nvPr>
            <p:ph type="body" sz="quarter" idx="95"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59" name="Text Placeholder 3"/>
          <p:cNvSpPr>
            <a:spLocks noGrp="1"/>
          </p:cNvSpPr>
          <p:nvPr>
            <p:ph type="body" sz="quarter" idx="107" hasCustomPrompt="1"/>
          </p:nvPr>
        </p:nvSpPr>
        <p:spPr>
          <a:xfrm>
            <a:off x="-10408283" y="21856156"/>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60" name="Text Placeholder 3"/>
          <p:cNvSpPr>
            <a:spLocks noGrp="1"/>
          </p:cNvSpPr>
          <p:nvPr>
            <p:ph type="body" sz="quarter" idx="116" hasCustomPrompt="1"/>
          </p:nvPr>
        </p:nvSpPr>
        <p:spPr>
          <a:xfrm>
            <a:off x="-10408283" y="21856156"/>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61" name="Text Placeholder 3"/>
          <p:cNvSpPr>
            <a:spLocks noGrp="1"/>
          </p:cNvSpPr>
          <p:nvPr>
            <p:ph type="body" sz="quarter" idx="117" hasCustomPrompt="1"/>
          </p:nvPr>
        </p:nvSpPr>
        <p:spPr>
          <a:xfrm>
            <a:off x="-10408283" y="21856156"/>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62" name="Text Placeholder 3"/>
          <p:cNvSpPr>
            <a:spLocks noGrp="1"/>
          </p:cNvSpPr>
          <p:nvPr>
            <p:ph type="body" sz="quarter" idx="118" hasCustomPrompt="1"/>
          </p:nvPr>
        </p:nvSpPr>
        <p:spPr>
          <a:xfrm>
            <a:off x="-10408283" y="21856156"/>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63" name="Text Placeholder 3"/>
          <p:cNvSpPr>
            <a:spLocks noGrp="1"/>
          </p:cNvSpPr>
          <p:nvPr>
            <p:ph type="body" sz="quarter" idx="119" hasCustomPrompt="1"/>
          </p:nvPr>
        </p:nvSpPr>
        <p:spPr>
          <a:xfrm>
            <a:off x="-10408283" y="21856156"/>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67" name="Text Placeholder 3"/>
          <p:cNvSpPr>
            <a:spLocks noGrp="1"/>
          </p:cNvSpPr>
          <p:nvPr>
            <p:ph type="body" sz="quarter" idx="120" hasCustomPrompt="1"/>
          </p:nvPr>
        </p:nvSpPr>
        <p:spPr>
          <a:xfrm>
            <a:off x="-10408283" y="21856156"/>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68" name="Text Placeholder 3"/>
          <p:cNvSpPr>
            <a:spLocks noGrp="1"/>
          </p:cNvSpPr>
          <p:nvPr>
            <p:ph type="body" sz="quarter" idx="121" hasCustomPrompt="1"/>
          </p:nvPr>
        </p:nvSpPr>
        <p:spPr>
          <a:xfrm>
            <a:off x="-10408283" y="21856156"/>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69" name="Text Placeholder 3"/>
          <p:cNvSpPr>
            <a:spLocks noGrp="1"/>
          </p:cNvSpPr>
          <p:nvPr>
            <p:ph type="body" sz="quarter" idx="122" hasCustomPrompt="1"/>
          </p:nvPr>
        </p:nvSpPr>
        <p:spPr>
          <a:xfrm>
            <a:off x="-10408283" y="21856156"/>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70" name="Text Placeholder 3"/>
          <p:cNvSpPr>
            <a:spLocks noGrp="1"/>
          </p:cNvSpPr>
          <p:nvPr>
            <p:ph type="body" sz="quarter" idx="123" hasCustomPrompt="1"/>
          </p:nvPr>
        </p:nvSpPr>
        <p:spPr>
          <a:xfrm>
            <a:off x="-10408283" y="21856156"/>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108" name="Text Placeholder 3"/>
          <p:cNvSpPr>
            <a:spLocks noGrp="1"/>
          </p:cNvSpPr>
          <p:nvPr>
            <p:ph type="body" sz="quarter" idx="124" hasCustomPrompt="1"/>
          </p:nvPr>
        </p:nvSpPr>
        <p:spPr>
          <a:xfrm>
            <a:off x="-10408283" y="21856156"/>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109" name="Text Placeholder 3"/>
          <p:cNvSpPr>
            <a:spLocks noGrp="1"/>
          </p:cNvSpPr>
          <p:nvPr>
            <p:ph type="body" sz="quarter" idx="125" hasCustomPrompt="1"/>
          </p:nvPr>
        </p:nvSpPr>
        <p:spPr>
          <a:xfrm>
            <a:off x="-10408283" y="21856156"/>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110" name="Picture Placeholder 13"/>
          <p:cNvSpPr>
            <a:spLocks noGrp="1"/>
          </p:cNvSpPr>
          <p:nvPr>
            <p:ph type="pic" sz="quarter" idx="115" hasCustomPrompt="1"/>
          </p:nvPr>
        </p:nvSpPr>
        <p:spPr>
          <a:xfrm>
            <a:off x="-9326880" y="25909995"/>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111" name="Picture Placeholder 13"/>
          <p:cNvSpPr>
            <a:spLocks noGrp="1"/>
          </p:cNvSpPr>
          <p:nvPr>
            <p:ph type="pic" sz="quarter" idx="126" hasCustomPrompt="1"/>
          </p:nvPr>
        </p:nvSpPr>
        <p:spPr>
          <a:xfrm>
            <a:off x="-9326880" y="25909995"/>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112" name="Picture Placeholder 13"/>
          <p:cNvSpPr>
            <a:spLocks noGrp="1"/>
          </p:cNvSpPr>
          <p:nvPr>
            <p:ph type="pic" sz="quarter" idx="127" hasCustomPrompt="1"/>
          </p:nvPr>
        </p:nvSpPr>
        <p:spPr>
          <a:xfrm>
            <a:off x="-9326880" y="25909995"/>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113" name="Picture Placeholder 13"/>
          <p:cNvSpPr>
            <a:spLocks noGrp="1"/>
          </p:cNvSpPr>
          <p:nvPr>
            <p:ph type="pic" sz="quarter" idx="128" hasCustomPrompt="1"/>
          </p:nvPr>
        </p:nvSpPr>
        <p:spPr>
          <a:xfrm>
            <a:off x="-9326880" y="25909995"/>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114" name="Picture Placeholder 13"/>
          <p:cNvSpPr>
            <a:spLocks noGrp="1"/>
          </p:cNvSpPr>
          <p:nvPr>
            <p:ph type="pic" sz="quarter" idx="129" hasCustomPrompt="1"/>
          </p:nvPr>
        </p:nvSpPr>
        <p:spPr>
          <a:xfrm>
            <a:off x="-9326880" y="25909995"/>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115" name="Picture Placeholder 13"/>
          <p:cNvSpPr>
            <a:spLocks noGrp="1"/>
          </p:cNvSpPr>
          <p:nvPr>
            <p:ph type="pic" sz="quarter" idx="130" hasCustomPrompt="1"/>
          </p:nvPr>
        </p:nvSpPr>
        <p:spPr>
          <a:xfrm>
            <a:off x="-9326880" y="25909995"/>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116" name="Picture Placeholder 13"/>
          <p:cNvSpPr>
            <a:spLocks noGrp="1"/>
          </p:cNvSpPr>
          <p:nvPr>
            <p:ph type="pic" sz="quarter" idx="131" hasCustomPrompt="1"/>
          </p:nvPr>
        </p:nvSpPr>
        <p:spPr>
          <a:xfrm>
            <a:off x="-9326880" y="25909995"/>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117" name="Picture Placeholder 13"/>
          <p:cNvSpPr>
            <a:spLocks noGrp="1"/>
          </p:cNvSpPr>
          <p:nvPr>
            <p:ph type="pic" sz="quarter" idx="132" hasCustomPrompt="1"/>
          </p:nvPr>
        </p:nvSpPr>
        <p:spPr>
          <a:xfrm>
            <a:off x="-9326880" y="25909995"/>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118" name="Picture Placeholder 13"/>
          <p:cNvSpPr>
            <a:spLocks noGrp="1"/>
          </p:cNvSpPr>
          <p:nvPr>
            <p:ph type="pic" sz="quarter" idx="133" hasCustomPrompt="1"/>
          </p:nvPr>
        </p:nvSpPr>
        <p:spPr>
          <a:xfrm>
            <a:off x="-9326880" y="25909995"/>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119" name="Picture Placeholder 13"/>
          <p:cNvSpPr>
            <a:spLocks noGrp="1"/>
          </p:cNvSpPr>
          <p:nvPr>
            <p:ph type="pic" sz="quarter" idx="134" hasCustomPrompt="1"/>
          </p:nvPr>
        </p:nvSpPr>
        <p:spPr>
          <a:xfrm>
            <a:off x="-9326880" y="25909995"/>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120" name="Picture Placeholder 13"/>
          <p:cNvSpPr>
            <a:spLocks noGrp="1"/>
          </p:cNvSpPr>
          <p:nvPr>
            <p:ph type="pic" sz="quarter" idx="135" hasCustomPrompt="1"/>
          </p:nvPr>
        </p:nvSpPr>
        <p:spPr>
          <a:xfrm>
            <a:off x="-9326880" y="25909995"/>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121" name="Text Placeholder 5"/>
          <p:cNvSpPr>
            <a:spLocks noGrp="1"/>
          </p:cNvSpPr>
          <p:nvPr>
            <p:ph type="body" sz="quarter" idx="136"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22" name="Text Placeholder 5"/>
          <p:cNvSpPr>
            <a:spLocks noGrp="1"/>
          </p:cNvSpPr>
          <p:nvPr>
            <p:ph type="body" sz="quarter" idx="137"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23" name="Text Placeholder 5"/>
          <p:cNvSpPr>
            <a:spLocks noGrp="1"/>
          </p:cNvSpPr>
          <p:nvPr>
            <p:ph type="body" sz="quarter" idx="138"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24" name="Text Placeholder 5"/>
          <p:cNvSpPr>
            <a:spLocks noGrp="1"/>
          </p:cNvSpPr>
          <p:nvPr>
            <p:ph type="body" sz="quarter" idx="139"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25" name="Text Placeholder 5"/>
          <p:cNvSpPr>
            <a:spLocks noGrp="1"/>
          </p:cNvSpPr>
          <p:nvPr>
            <p:ph type="body" sz="quarter" idx="140"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26" name="Text Placeholder 5"/>
          <p:cNvSpPr>
            <a:spLocks noGrp="1"/>
          </p:cNvSpPr>
          <p:nvPr>
            <p:ph type="body" sz="quarter" idx="141"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27" name="Text Placeholder 5"/>
          <p:cNvSpPr>
            <a:spLocks noGrp="1"/>
          </p:cNvSpPr>
          <p:nvPr>
            <p:ph type="body" sz="quarter" idx="142"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28" name="Text Placeholder 5"/>
          <p:cNvSpPr>
            <a:spLocks noGrp="1"/>
          </p:cNvSpPr>
          <p:nvPr>
            <p:ph type="body" sz="quarter" idx="143"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29" name="Text Placeholder 5"/>
          <p:cNvSpPr>
            <a:spLocks noGrp="1"/>
          </p:cNvSpPr>
          <p:nvPr>
            <p:ph type="body" sz="quarter" idx="144"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30" name="Text Placeholder 5"/>
          <p:cNvSpPr>
            <a:spLocks noGrp="1"/>
          </p:cNvSpPr>
          <p:nvPr>
            <p:ph type="body" sz="quarter" idx="145"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31" name="Text Placeholder 5"/>
          <p:cNvSpPr>
            <a:spLocks noGrp="1"/>
          </p:cNvSpPr>
          <p:nvPr>
            <p:ph type="body" sz="quarter" idx="146"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32" name="Text Placeholder 5"/>
          <p:cNvSpPr>
            <a:spLocks noGrp="1"/>
          </p:cNvSpPr>
          <p:nvPr>
            <p:ph type="body" sz="quarter" idx="147"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33" name="Text Placeholder 5"/>
          <p:cNvSpPr>
            <a:spLocks noGrp="1"/>
          </p:cNvSpPr>
          <p:nvPr>
            <p:ph type="body" sz="quarter" idx="148"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34" name="Text Placeholder 5"/>
          <p:cNvSpPr>
            <a:spLocks noGrp="1"/>
          </p:cNvSpPr>
          <p:nvPr>
            <p:ph type="body" sz="quarter" idx="149" hasCustomPrompt="1"/>
          </p:nvPr>
        </p:nvSpPr>
        <p:spPr>
          <a:xfrm>
            <a:off x="-10408283" y="18884356"/>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hyperlink" Target="http://www.facebook.com/pages/PosterPresentationscom/217914411419?v=app_4949752878&amp;ref=ts" TargetMode="Externa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5">
                <a:lumMod val="50000"/>
              </a:schemeClr>
            </a:gs>
            <a:gs pos="34000">
              <a:schemeClr val="tx2">
                <a:lumMod val="40000"/>
                <a:lumOff val="60000"/>
              </a:schemeClr>
            </a:gs>
            <a:gs pos="100000">
              <a:schemeClr val="accent5">
                <a:lumMod val="20000"/>
                <a:lumOff val="80000"/>
              </a:scheme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43891200" cy="4800600"/>
          </a:xfrm>
          <a:prstGeom prst="rect">
            <a:avLst/>
          </a:prstGeom>
          <a:solidFill>
            <a:schemeClr val="accent5">
              <a:lumMod val="75000"/>
            </a:schemeClr>
          </a:solidFill>
          <a:ln w="9525">
            <a:solidFill>
              <a:schemeClr val="tx1"/>
            </a:solidFill>
            <a:miter lim="800000"/>
            <a:headEnd/>
            <a:tailEnd/>
          </a:ln>
          <a:effectLst/>
        </p:spPr>
        <p:txBody>
          <a:bodyPr wrap="none" lIns="91436" tIns="45717" rIns="91436" bIns="45717" anchor="ctr"/>
          <a:lstStyle/>
          <a:p>
            <a:pPr>
              <a:defRPr/>
            </a:pPr>
            <a:endParaRPr lang="en-US" dirty="0"/>
          </a:p>
        </p:txBody>
      </p:sp>
      <p:sp>
        <p:nvSpPr>
          <p:cNvPr id="9" name="Rectangle 9"/>
          <p:cNvSpPr>
            <a:spLocks noChangeArrowheads="1"/>
          </p:cNvSpPr>
          <p:nvPr/>
        </p:nvSpPr>
        <p:spPr bwMode="auto">
          <a:xfrm>
            <a:off x="0" y="4800600"/>
            <a:ext cx="43891200" cy="45719"/>
          </a:xfrm>
          <a:prstGeom prst="rect">
            <a:avLst/>
          </a:prstGeom>
          <a:solidFill>
            <a:schemeClr val="accent5">
              <a:lumMod val="50000"/>
            </a:schemeClr>
          </a:solidFill>
          <a:ln w="152400">
            <a:solidFill>
              <a:schemeClr val="accent5">
                <a:lumMod val="50000"/>
              </a:schemeClr>
            </a:solidFill>
            <a:miter lim="800000"/>
            <a:headEnd/>
            <a:tailEnd/>
          </a:ln>
          <a:effectLst/>
        </p:spPr>
        <p:txBody>
          <a:bodyPr wrap="none" lIns="91436" tIns="45717" rIns="91436" bIns="45717" anchor="ctr"/>
          <a:lstStyle/>
          <a:p>
            <a:pPr>
              <a:defRPr/>
            </a:pPr>
            <a:endParaRPr lang="en-US" dirty="0"/>
          </a:p>
        </p:txBody>
      </p:sp>
      <p:sp>
        <p:nvSpPr>
          <p:cNvPr id="10" name="Text Box 14"/>
          <p:cNvSpPr txBox="1">
            <a:spLocks noChangeArrowheads="1"/>
          </p:cNvSpPr>
          <p:nvPr/>
        </p:nvSpPr>
        <p:spPr bwMode="auto">
          <a:xfrm>
            <a:off x="1567305" y="32315729"/>
            <a:ext cx="2514600" cy="336819"/>
          </a:xfrm>
          <a:prstGeom prst="rect">
            <a:avLst/>
          </a:prstGeom>
          <a:noFill/>
          <a:ln w="9525">
            <a:solidFill>
              <a:schemeClr val="accent5">
                <a:lumMod val="50000"/>
              </a:schemeClr>
            </a:solid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smtClean="0">
                <a:solidFill>
                  <a:schemeClr val="bg1">
                    <a:lumMod val="75000"/>
                  </a:schemeClr>
                </a:solidFill>
                <a:latin typeface="Arial" charset="0"/>
              </a:rPr>
              <a:t>RESEARCH POSTER PRESENTATION </a:t>
            </a:r>
            <a:r>
              <a:rPr lang="en-US" sz="500" b="1" dirty="0">
                <a:solidFill>
                  <a:schemeClr val="bg1">
                    <a:lumMod val="75000"/>
                  </a:schemeClr>
                </a:solidFill>
                <a:latin typeface="Arial" charset="0"/>
              </a:rPr>
              <a:t>DESIGN © </a:t>
            </a:r>
            <a:r>
              <a:rPr lang="en-US" sz="500" b="1" dirty="0" smtClean="0">
                <a:solidFill>
                  <a:schemeClr val="bg1">
                    <a:lumMod val="75000"/>
                  </a:schemeClr>
                </a:solidFill>
                <a:latin typeface="Arial" charset="0"/>
              </a:rPr>
              <a:t>2012</a:t>
            </a:r>
            <a:endParaRPr lang="en-US" sz="500" b="1" dirty="0">
              <a:solidFill>
                <a:schemeClr val="bg1">
                  <a:lumMod val="75000"/>
                </a:schemeClr>
              </a:solidFill>
              <a:latin typeface="Arial" charset="0"/>
            </a:endParaRP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sp>
        <p:nvSpPr>
          <p:cNvPr id="2" name="Rounded Rectangle 1"/>
          <p:cNvSpPr/>
          <p:nvPr userDrawn="1"/>
        </p:nvSpPr>
        <p:spPr>
          <a:xfrm>
            <a:off x="922338" y="5475145"/>
            <a:ext cx="10058400" cy="26736675"/>
          </a:xfrm>
          <a:prstGeom prst="roundRect">
            <a:avLst>
              <a:gd name="adj" fmla="val 9229"/>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ounded Rectangle 22"/>
          <p:cNvSpPr/>
          <p:nvPr userDrawn="1"/>
        </p:nvSpPr>
        <p:spPr>
          <a:xfrm>
            <a:off x="11587692" y="5475145"/>
            <a:ext cx="10058400" cy="26736675"/>
          </a:xfrm>
          <a:prstGeom prst="roundRect">
            <a:avLst>
              <a:gd name="adj" fmla="val 9229"/>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ounded Rectangle 23"/>
          <p:cNvSpPr/>
          <p:nvPr userDrawn="1"/>
        </p:nvSpPr>
        <p:spPr>
          <a:xfrm>
            <a:off x="22253046" y="5475145"/>
            <a:ext cx="10058400" cy="26736675"/>
          </a:xfrm>
          <a:prstGeom prst="roundRect">
            <a:avLst>
              <a:gd name="adj" fmla="val 9229"/>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ounded Rectangle 25"/>
          <p:cNvSpPr/>
          <p:nvPr userDrawn="1"/>
        </p:nvSpPr>
        <p:spPr>
          <a:xfrm>
            <a:off x="32918400" y="5475145"/>
            <a:ext cx="10058400" cy="26736675"/>
          </a:xfrm>
          <a:prstGeom prst="roundRect">
            <a:avLst>
              <a:gd name="adj" fmla="val 9229"/>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5">
                <a:lumMod val="50000"/>
              </a:schemeClr>
            </a:gs>
            <a:gs pos="34000">
              <a:schemeClr val="tx2">
                <a:lumMod val="40000"/>
                <a:lumOff val="60000"/>
              </a:schemeClr>
            </a:gs>
            <a:gs pos="100000">
              <a:schemeClr val="accent5">
                <a:lumMod val="20000"/>
                <a:lumOff val="80000"/>
              </a:scheme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43891200" cy="4800600"/>
          </a:xfrm>
          <a:prstGeom prst="rect">
            <a:avLst/>
          </a:prstGeom>
          <a:solidFill>
            <a:schemeClr val="accent5">
              <a:lumMod val="75000"/>
            </a:schemeClr>
          </a:solidFill>
          <a:ln w="9525">
            <a:solidFill>
              <a:schemeClr val="tx1"/>
            </a:solidFill>
            <a:miter lim="800000"/>
            <a:headEnd/>
            <a:tailEnd/>
          </a:ln>
          <a:effectLst/>
        </p:spPr>
        <p:txBody>
          <a:bodyPr wrap="none" lIns="91436" tIns="45717" rIns="91436" bIns="45717" anchor="ctr"/>
          <a:lstStyle/>
          <a:p>
            <a:pPr>
              <a:defRPr/>
            </a:pPr>
            <a:endParaRPr lang="en-US" dirty="0"/>
          </a:p>
        </p:txBody>
      </p:sp>
      <p:sp>
        <p:nvSpPr>
          <p:cNvPr id="9" name="Rectangle 9"/>
          <p:cNvSpPr>
            <a:spLocks noChangeArrowheads="1"/>
          </p:cNvSpPr>
          <p:nvPr/>
        </p:nvSpPr>
        <p:spPr bwMode="auto">
          <a:xfrm>
            <a:off x="0" y="4805363"/>
            <a:ext cx="43891200" cy="152400"/>
          </a:xfrm>
          <a:prstGeom prst="rect">
            <a:avLst/>
          </a:prstGeom>
          <a:solidFill>
            <a:schemeClr val="accent5">
              <a:lumMod val="50000"/>
            </a:schemeClr>
          </a:solidFill>
          <a:ln w="152400">
            <a:noFill/>
            <a:miter lim="800000"/>
            <a:headEnd/>
            <a:tailEnd/>
          </a:ln>
          <a:effectLst/>
        </p:spPr>
        <p:txBody>
          <a:bodyPr wrap="none" lIns="91436" tIns="45717" rIns="91436" bIns="45717" anchor="ctr"/>
          <a:lstStyle/>
          <a:p>
            <a:pPr>
              <a:defRPr/>
            </a:pPr>
            <a:endParaRPr lang="en-US" dirty="0"/>
          </a:p>
        </p:txBody>
      </p:sp>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smtClean="0">
                <a:solidFill>
                  <a:schemeClr val="bg1">
                    <a:lumMod val="75000"/>
                  </a:schemeClr>
                </a:solidFill>
                <a:latin typeface="Arial" charset="0"/>
              </a:rPr>
              <a:t>RESEARCH POSTER PRESENTATION </a:t>
            </a:r>
            <a:r>
              <a:rPr lang="en-US" sz="500" b="1" dirty="0">
                <a:solidFill>
                  <a:schemeClr val="bg1">
                    <a:lumMod val="75000"/>
                  </a:schemeClr>
                </a:solidFill>
                <a:latin typeface="Arial" charset="0"/>
              </a:rPr>
              <a:t>DESIGN © </a:t>
            </a:r>
            <a:r>
              <a:rPr lang="en-US" sz="500" b="1" dirty="0" smtClean="0">
                <a:solidFill>
                  <a:schemeClr val="bg1">
                    <a:lumMod val="75000"/>
                  </a:schemeClr>
                </a:solidFill>
                <a:latin typeface="Arial" charset="0"/>
              </a:rPr>
              <a:t>2012</a:t>
            </a:r>
            <a:endParaRPr lang="en-US" sz="500" b="1" dirty="0">
              <a:solidFill>
                <a:schemeClr val="bg1">
                  <a:lumMod val="75000"/>
                </a:schemeClr>
              </a:solidFill>
              <a:latin typeface="Arial" charset="0"/>
            </a:endParaRP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userDrawn="1"/>
        </p:nvSpPr>
        <p:spPr>
          <a:xfrm>
            <a:off x="922338" y="5392017"/>
            <a:ext cx="13577436" cy="26736675"/>
          </a:xfrm>
          <a:prstGeom prst="roundRect">
            <a:avLst>
              <a:gd name="adj" fmla="val 5862"/>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ounded Rectangle 21"/>
          <p:cNvSpPr/>
          <p:nvPr userDrawn="1"/>
        </p:nvSpPr>
        <p:spPr>
          <a:xfrm>
            <a:off x="15154504" y="5392017"/>
            <a:ext cx="13577436" cy="26736675"/>
          </a:xfrm>
          <a:prstGeom prst="roundRect">
            <a:avLst>
              <a:gd name="adj" fmla="val 5862"/>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ounded Rectangle 22"/>
          <p:cNvSpPr/>
          <p:nvPr userDrawn="1"/>
        </p:nvSpPr>
        <p:spPr>
          <a:xfrm>
            <a:off x="29386670" y="5392017"/>
            <a:ext cx="13577436" cy="26736675"/>
          </a:xfrm>
          <a:prstGeom prst="roundRect">
            <a:avLst>
              <a:gd name="adj" fmla="val 5862"/>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55"/>
          <p:cNvSpPr/>
          <p:nvPr userDrawn="1"/>
        </p:nvSpPr>
        <p:spPr>
          <a:xfrm>
            <a:off x="-10402388" y="-19596"/>
            <a:ext cx="10050462" cy="3291840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lIns="182872" tIns="365741" rIns="182872" bIns="182872" rtlCol="0" anchor="t" anchorCtr="0"/>
          <a:lstStyle/>
          <a:p>
            <a:pPr algn="ctr"/>
            <a:r>
              <a:rPr lang="en-US" sz="6000" b="1" dirty="0" smtClean="0">
                <a:solidFill>
                  <a:schemeClr val="bg1"/>
                </a:solidFill>
                <a:latin typeface="Trebuchet MS" pitchFamily="34" charset="0"/>
              </a:rPr>
              <a:t>QUICK DESIGN</a:t>
            </a:r>
            <a:r>
              <a:rPr lang="en-US" sz="6000" b="1" baseline="0" dirty="0" smtClean="0">
                <a:solidFill>
                  <a:schemeClr val="bg1"/>
                </a:solidFill>
                <a:latin typeface="Trebuchet MS" pitchFamily="34" charset="0"/>
              </a:rPr>
              <a:t> </a:t>
            </a:r>
            <a:r>
              <a:rPr lang="en-US" sz="6000" b="1" dirty="0" smtClean="0">
                <a:solidFill>
                  <a:schemeClr val="bg1"/>
                </a:solidFill>
                <a:latin typeface="Trebuchet MS" pitchFamily="34" charset="0"/>
              </a:rPr>
              <a:t>GUIDE</a:t>
            </a:r>
          </a:p>
          <a:p>
            <a:pPr algn="ctr"/>
            <a:r>
              <a:rPr lang="en-US" sz="4000" b="1" dirty="0" smtClean="0">
                <a:solidFill>
                  <a:srgbClr val="FFFF00"/>
                </a:solidFill>
                <a:latin typeface="Trebuchet MS" pitchFamily="34" charset="0"/>
              </a:rPr>
              <a:t>(--THIS SECTION DOES NOT PRINT--)</a:t>
            </a:r>
          </a:p>
          <a:p>
            <a:pPr algn="ctr"/>
            <a:endParaRPr lang="en-US" sz="3200" b="1" dirty="0" smtClean="0">
              <a:latin typeface="Trebuchet MS" pitchFamily="34" charset="0"/>
            </a:endParaRPr>
          </a:p>
          <a:p>
            <a:pPr defTabSz="3765639"/>
            <a:r>
              <a:rPr lang="en-US" sz="3200" dirty="0" smtClean="0">
                <a:latin typeface="Trebuchet MS" pitchFamily="34" charset="0"/>
              </a:rPr>
              <a:t>This PowerPoint</a:t>
            </a:r>
            <a:r>
              <a:rPr lang="en-US" sz="3200" baseline="0" dirty="0" smtClean="0">
                <a:latin typeface="Trebuchet MS" pitchFamily="34" charset="0"/>
              </a:rPr>
              <a:t> </a:t>
            </a:r>
            <a:r>
              <a:rPr lang="en-US" sz="3200" dirty="0" smtClean="0">
                <a:latin typeface="Trebuchet MS" pitchFamily="34" charset="0"/>
              </a:rPr>
              <a:t>2007 template produces</a:t>
            </a:r>
            <a:r>
              <a:rPr lang="en-US" sz="3200" baseline="0" dirty="0" smtClean="0">
                <a:latin typeface="Trebuchet MS" pitchFamily="34" charset="0"/>
              </a:rPr>
              <a:t> </a:t>
            </a:r>
            <a:r>
              <a:rPr lang="en-US" sz="3200" dirty="0" smtClean="0">
                <a:latin typeface="Trebuchet MS" pitchFamily="34" charset="0"/>
              </a:rPr>
              <a:t>a 36x48 inch professional  poster. You</a:t>
            </a:r>
            <a:r>
              <a:rPr lang="en-US" sz="3200" baseline="0" dirty="0" smtClean="0">
                <a:latin typeface="Trebuchet MS" pitchFamily="34" charset="0"/>
              </a:rPr>
              <a:t> can u</a:t>
            </a:r>
            <a:r>
              <a:rPr lang="en-US" sz="3200" dirty="0" smtClean="0">
                <a:latin typeface="Trebuchet MS" pitchFamily="34" charset="0"/>
              </a:rPr>
              <a:t>se</a:t>
            </a:r>
            <a:r>
              <a:rPr lang="en-US" sz="3200" baseline="0" dirty="0" smtClean="0">
                <a:latin typeface="Trebuchet MS" pitchFamily="34" charset="0"/>
              </a:rPr>
              <a:t> it to create your research poster and </a:t>
            </a:r>
            <a:r>
              <a:rPr lang="en-US" sz="3200" dirty="0" smtClean="0">
                <a:latin typeface="Trebuchet MS" pitchFamily="34" charset="0"/>
              </a:rPr>
              <a:t>save valuable time placing titles, subtitles,</a:t>
            </a:r>
            <a:r>
              <a:rPr lang="en-US" sz="3200" baseline="0" dirty="0" smtClean="0">
                <a:latin typeface="Trebuchet MS" pitchFamily="34" charset="0"/>
              </a:rPr>
              <a:t> text, and graphics</a:t>
            </a:r>
            <a:r>
              <a:rPr lang="en-US" sz="3200" dirty="0" smtClean="0">
                <a:latin typeface="Trebuchet MS" pitchFamily="34" charset="0"/>
              </a:rPr>
              <a:t>. </a:t>
            </a:r>
          </a:p>
          <a:p>
            <a:pPr defTabSz="4389219"/>
            <a:endParaRPr lang="en-US" sz="3200" dirty="0" smtClean="0">
              <a:latin typeface="Trebuchet MS" pitchFamily="34" charset="0"/>
            </a:endParaRPr>
          </a:p>
          <a:p>
            <a:pPr defTabSz="4389219"/>
            <a:r>
              <a:rPr lang="en-US" sz="3200" dirty="0" smtClean="0">
                <a:latin typeface="Trebuchet MS" pitchFamily="34" charset="0"/>
              </a:rPr>
              <a:t>We provide a series of online tutorials that will guide you through the poster design process and answer your poster production questions. </a:t>
            </a:r>
          </a:p>
          <a:p>
            <a:pPr defTabSz="4389219"/>
            <a:endParaRPr lang="en-US" sz="3200" dirty="0" smtClean="0">
              <a:latin typeface="Trebuchet MS" pitchFamily="34" charset="0"/>
            </a:endParaRPr>
          </a:p>
          <a:p>
            <a:pPr defTabSz="4389219"/>
            <a:r>
              <a:rPr lang="en-US" sz="3200" dirty="0" smtClean="0">
                <a:latin typeface="Trebuchet MS" pitchFamily="34" charset="0"/>
              </a:rPr>
              <a:t>To view our template tutorials, go online to </a:t>
            </a:r>
            <a:r>
              <a:rPr lang="en-US" sz="3200" b="1" dirty="0" smtClean="0">
                <a:solidFill>
                  <a:srgbClr val="FFFF00"/>
                </a:solidFill>
                <a:latin typeface="Trebuchet MS" pitchFamily="34" charset="0"/>
              </a:rPr>
              <a:t>PosterPresentations.com </a:t>
            </a:r>
            <a:r>
              <a:rPr lang="en-US" sz="3200" dirty="0" smtClean="0">
                <a:latin typeface="Trebuchet MS" pitchFamily="34" charset="0"/>
              </a:rPr>
              <a:t>and click on </a:t>
            </a:r>
            <a:r>
              <a:rPr lang="en-US" sz="3200" dirty="0" smtClean="0">
                <a:solidFill>
                  <a:srgbClr val="FFFF00"/>
                </a:solidFill>
                <a:latin typeface="Trebuchet MS" pitchFamily="34" charset="0"/>
              </a:rPr>
              <a:t>HELP DESK.</a:t>
            </a:r>
          </a:p>
          <a:p>
            <a:pPr defTabSz="4389219"/>
            <a:endParaRPr lang="en-US" sz="3200" dirty="0" smtClean="0">
              <a:latin typeface="Trebuchet MS" pitchFamily="34" charset="0"/>
            </a:endParaRPr>
          </a:p>
          <a:p>
            <a:pPr defTabSz="4389219"/>
            <a:r>
              <a:rPr lang="en-US" sz="3200" dirty="0" smtClean="0">
                <a:latin typeface="Trebuchet MS" pitchFamily="34" charset="0"/>
              </a:rPr>
              <a:t>When</a:t>
            </a:r>
            <a:r>
              <a:rPr lang="en-US" sz="3200" baseline="0" dirty="0" smtClean="0">
                <a:latin typeface="Trebuchet MS" pitchFamily="34" charset="0"/>
              </a:rPr>
              <a:t> you are ready to</a:t>
            </a:r>
            <a:r>
              <a:rPr lang="en-US" sz="3200" dirty="0" smtClean="0">
                <a:latin typeface="Trebuchet MS" pitchFamily="34" charset="0"/>
              </a:rPr>
              <a:t> </a:t>
            </a:r>
            <a:r>
              <a:rPr lang="en-US" sz="3200" baseline="0" dirty="0" smtClean="0">
                <a:latin typeface="Trebuchet MS" pitchFamily="34" charset="0"/>
              </a:rPr>
              <a:t> print your poster</a:t>
            </a:r>
            <a:r>
              <a:rPr lang="en-US" sz="3200" dirty="0" smtClean="0">
                <a:latin typeface="Trebuchet MS" pitchFamily="34" charset="0"/>
              </a:rPr>
              <a:t>,</a:t>
            </a:r>
            <a:r>
              <a:rPr lang="en-US" sz="3200" baseline="0" dirty="0" smtClean="0">
                <a:latin typeface="Trebuchet MS" pitchFamily="34" charset="0"/>
              </a:rPr>
              <a:t> go online to</a:t>
            </a:r>
            <a:r>
              <a:rPr lang="en-US" sz="3600" baseline="0" dirty="0" smtClean="0">
                <a:latin typeface="Trebuchet MS" pitchFamily="34" charset="0"/>
              </a:rPr>
              <a:t> </a:t>
            </a:r>
            <a:r>
              <a:rPr lang="en-US" sz="3800" b="1" dirty="0" smtClean="0">
                <a:solidFill>
                  <a:srgbClr val="FFFF00"/>
                </a:solidFill>
                <a:latin typeface="Trebuchet MS" pitchFamily="34" charset="0"/>
              </a:rPr>
              <a:t>PosterPresentations.com</a:t>
            </a:r>
            <a:r>
              <a:rPr lang="en-US" sz="3800" b="1" dirty="0" smtClean="0">
                <a:solidFill>
                  <a:schemeClr val="bg1"/>
                </a:solidFill>
                <a:latin typeface="Trebuchet MS" pitchFamily="34" charset="0"/>
              </a:rPr>
              <a:t>.</a:t>
            </a:r>
            <a:r>
              <a:rPr lang="en-US" sz="3200" dirty="0" smtClean="0">
                <a:latin typeface="Trebuchet MS" pitchFamily="34" charset="0"/>
              </a:rPr>
              <a:t/>
            </a:r>
            <a:br>
              <a:rPr lang="en-US" sz="3200" dirty="0" smtClean="0">
                <a:latin typeface="Trebuchet MS" pitchFamily="34" charset="0"/>
              </a:rPr>
            </a:br>
            <a:endParaRPr lang="en-US" sz="3200" dirty="0" smtClean="0">
              <a:latin typeface="Trebuchet MS" pitchFamily="34" charset="0"/>
            </a:endParaRPr>
          </a:p>
          <a:p>
            <a:pPr algn="l" defTabSz="3765639"/>
            <a:r>
              <a:rPr lang="en-US" sz="3200" b="1" dirty="0" smtClean="0">
                <a:solidFill>
                  <a:schemeClr val="bg1"/>
                </a:solidFill>
                <a:latin typeface="Trebuchet MS" pitchFamily="34" charset="0"/>
              </a:rPr>
              <a:t>Need</a:t>
            </a:r>
            <a:r>
              <a:rPr lang="en-US" sz="3200" b="1" baseline="0" dirty="0" smtClean="0">
                <a:solidFill>
                  <a:schemeClr val="bg1"/>
                </a:solidFill>
                <a:latin typeface="Trebuchet MS" pitchFamily="34" charset="0"/>
              </a:rPr>
              <a:t> Assistance?  </a:t>
            </a:r>
            <a:r>
              <a:rPr lang="en-US" sz="3800" b="1" baseline="0" dirty="0" smtClean="0">
                <a:solidFill>
                  <a:srgbClr val="FFFF00"/>
                </a:solidFill>
                <a:latin typeface="Trebuchet MS" pitchFamily="34" charset="0"/>
              </a:rPr>
              <a:t>Call  us at </a:t>
            </a:r>
            <a:r>
              <a:rPr lang="en-US" sz="3800" b="1" dirty="0" smtClean="0">
                <a:solidFill>
                  <a:srgbClr val="FFFF00"/>
                </a:solidFill>
                <a:latin typeface="Trebuchet MS" pitchFamily="34" charset="0"/>
              </a:rPr>
              <a:t>1.866.649.3004</a:t>
            </a:r>
          </a:p>
          <a:p>
            <a:pPr algn="l" defTabSz="3765639"/>
            <a:endParaRPr lang="en-US" sz="3600" b="1" dirty="0" smtClean="0">
              <a:solidFill>
                <a:srgbClr val="FFFF00"/>
              </a:solidFill>
              <a:latin typeface="Trebuchet MS" pitchFamily="34" charset="0"/>
            </a:endParaRPr>
          </a:p>
          <a:p>
            <a:pPr algn="ctr"/>
            <a:r>
              <a:rPr lang="en-US" sz="6000" b="1" dirty="0" smtClean="0">
                <a:solidFill>
                  <a:schemeClr val="bg1"/>
                </a:solidFill>
                <a:latin typeface="Trebuchet MS" pitchFamily="34" charset="0"/>
              </a:rPr>
              <a:t>Object Placeholders</a:t>
            </a:r>
          </a:p>
          <a:p>
            <a:pPr algn="ctr"/>
            <a:endParaRPr lang="en-US" sz="4400" b="1" dirty="0" smtClean="0">
              <a:solidFill>
                <a:schemeClr val="bg1"/>
              </a:solidFill>
              <a:latin typeface="Trebuchet MS" pitchFamily="34" charset="0"/>
            </a:endParaRPr>
          </a:p>
          <a:p>
            <a:pPr marL="0" marR="0" indent="0" algn="l" defTabSz="3765639" rtl="0" eaLnBrk="1" fontAlgn="auto" latinLnBrk="0" hangingPunct="1">
              <a:lnSpc>
                <a:spcPct val="100000"/>
              </a:lnSpc>
              <a:spcBef>
                <a:spcPts val="0"/>
              </a:spcBef>
              <a:spcAft>
                <a:spcPts val="0"/>
              </a:spcAft>
              <a:buClrTx/>
              <a:buSzTx/>
              <a:buFontTx/>
              <a:buNone/>
              <a:tabLst/>
              <a:defRPr/>
            </a:pPr>
            <a:r>
              <a:rPr lang="en-US" sz="3200" dirty="0" smtClean="0">
                <a:solidFill>
                  <a:srgbClr val="FFFF00"/>
                </a:solidFill>
                <a:latin typeface="Trebuchet MS" pitchFamily="34" charset="0"/>
              </a:rPr>
              <a:t>Using the placeholders</a:t>
            </a:r>
          </a:p>
          <a:p>
            <a:pPr marL="0" marR="0" indent="0" algn="l" defTabSz="3765639" rtl="0" eaLnBrk="1" fontAlgn="auto" latinLnBrk="0" hangingPunct="1">
              <a:lnSpc>
                <a:spcPct val="100000"/>
              </a:lnSpc>
              <a:spcBef>
                <a:spcPts val="0"/>
              </a:spcBef>
              <a:spcAft>
                <a:spcPts val="0"/>
              </a:spcAft>
              <a:buClrTx/>
              <a:buSzTx/>
              <a:buFontTx/>
              <a:buNone/>
              <a:tabLst/>
              <a:defRPr/>
            </a:pPr>
            <a:r>
              <a:rPr lang="en-US" sz="3200" dirty="0" smtClean="0">
                <a:latin typeface="Trebuchet MS" pitchFamily="34" charset="0"/>
              </a:rPr>
              <a:t>To</a:t>
            </a:r>
            <a:r>
              <a:rPr lang="en-US" sz="3200" baseline="0" dirty="0" smtClean="0">
                <a:latin typeface="Trebuchet MS" pitchFamily="34" charset="0"/>
              </a:rPr>
              <a:t> add text, c</a:t>
            </a:r>
            <a:r>
              <a:rPr lang="en-US" sz="3200" dirty="0" smtClean="0">
                <a:latin typeface="Trebuchet MS" pitchFamily="34" charset="0"/>
              </a:rPr>
              <a:t>lick inside</a:t>
            </a:r>
            <a:r>
              <a:rPr lang="en-US" sz="3200" baseline="0" dirty="0" smtClean="0">
                <a:latin typeface="Trebuchet MS" pitchFamily="34" charset="0"/>
              </a:rPr>
              <a:t> a placeholder on the poster and type or paste your text.  To move a placeholder, click it </a:t>
            </a:r>
            <a:r>
              <a:rPr lang="en-US" sz="3200" u="sng" baseline="0" dirty="0" smtClean="0">
                <a:latin typeface="Trebuchet MS" pitchFamily="34" charset="0"/>
              </a:rPr>
              <a:t>once</a:t>
            </a:r>
            <a:r>
              <a:rPr lang="en-US" sz="3200" baseline="0" dirty="0" smtClean="0">
                <a:latin typeface="Trebuchet MS" pitchFamily="34" charset="0"/>
              </a:rPr>
              <a:t> (to select it).  Place your cursor on its frame, and your cursor will change to this symbol     Click </a:t>
            </a:r>
            <a:r>
              <a:rPr lang="en-US" sz="3200" u="sng" baseline="0" dirty="0" smtClean="0">
                <a:latin typeface="Trebuchet MS" pitchFamily="34" charset="0"/>
              </a:rPr>
              <a:t>once</a:t>
            </a:r>
            <a:r>
              <a:rPr lang="en-US" sz="3200" baseline="0" dirty="0" smtClean="0">
                <a:latin typeface="Trebuchet MS" pitchFamily="34" charset="0"/>
              </a:rPr>
              <a:t> and drag it to a new location where you can resize it. </a:t>
            </a:r>
          </a:p>
          <a:p>
            <a:pPr defTabSz="3765639"/>
            <a:endParaRPr lang="en-US" sz="3200" dirty="0" smtClean="0">
              <a:latin typeface="Trebuchet MS" pitchFamily="34" charset="0"/>
            </a:endParaRPr>
          </a:p>
          <a:p>
            <a:pPr defTabSz="3765639"/>
            <a:r>
              <a:rPr lang="en-US" sz="3200" b="1" dirty="0" smtClean="0">
                <a:solidFill>
                  <a:srgbClr val="FFFF00"/>
                </a:solidFill>
                <a:latin typeface="Trebuchet MS" pitchFamily="34" charset="0"/>
              </a:rPr>
              <a:t>Section Header placeholder</a:t>
            </a:r>
          </a:p>
          <a:p>
            <a:pPr defTabSz="3765639"/>
            <a:r>
              <a:rPr lang="en-US" sz="3200" baseline="0" dirty="0" smtClean="0">
                <a:latin typeface="Trebuchet MS" pitchFamily="34" charset="0"/>
              </a:rPr>
              <a:t>Click and drag this preformatted section header placeholder to the poster area to add another section header. Use section headers to separate topics or concepts within your presentation. </a:t>
            </a:r>
          </a:p>
          <a:p>
            <a:pPr defTabSz="4389219"/>
            <a:endParaRPr lang="en-US" sz="3200" baseline="0" dirty="0" smtClean="0">
              <a:latin typeface="Trebuchet MS" pitchFamily="34" charset="0"/>
            </a:endParaRPr>
          </a:p>
          <a:p>
            <a:pPr defTabSz="4389219"/>
            <a:endParaRPr lang="en-US" sz="3200" dirty="0" smtClean="0">
              <a:latin typeface="Trebuchet MS" pitchFamily="34" charset="0"/>
            </a:endParaRPr>
          </a:p>
          <a:p>
            <a:pPr defTabSz="4389219"/>
            <a:endParaRPr lang="en-US" sz="3200" b="1" dirty="0" smtClean="0">
              <a:solidFill>
                <a:srgbClr val="FFFF00"/>
              </a:solidFill>
              <a:latin typeface="Trebuchet MS" pitchFamily="34" charset="0"/>
            </a:endParaRPr>
          </a:p>
          <a:p>
            <a:pPr defTabSz="4389219"/>
            <a:r>
              <a:rPr lang="en-US" sz="3200" b="1" dirty="0" smtClean="0">
                <a:solidFill>
                  <a:srgbClr val="FFFF00"/>
                </a:solidFill>
                <a:latin typeface="Trebuchet MS" pitchFamily="34" charset="0"/>
              </a:rPr>
              <a:t>Text placeholder</a:t>
            </a:r>
          </a:p>
          <a:p>
            <a:pPr defTabSz="4389219"/>
            <a:r>
              <a:rPr lang="en-US" sz="3200" baseline="0" dirty="0" smtClean="0">
                <a:latin typeface="Trebuchet MS" pitchFamily="34" charset="0"/>
              </a:rPr>
              <a:t>Move this preformatted text placeholder to the poster to add a new body of text.</a:t>
            </a:r>
          </a:p>
          <a:p>
            <a:pPr defTabSz="4389219"/>
            <a:endParaRPr lang="en-US" sz="3200" baseline="0" dirty="0" smtClean="0">
              <a:latin typeface="Trebuchet MS" pitchFamily="34" charset="0"/>
            </a:endParaRPr>
          </a:p>
          <a:p>
            <a:pPr defTabSz="4389219"/>
            <a:endParaRPr lang="en-US" sz="3200" baseline="0" dirty="0" smtClean="0">
              <a:latin typeface="Trebuchet MS" pitchFamily="34" charset="0"/>
            </a:endParaRPr>
          </a:p>
          <a:p>
            <a:pPr defTabSz="4389219"/>
            <a:endParaRPr lang="en-US" sz="3200" baseline="0" dirty="0" smtClean="0">
              <a:latin typeface="Trebuchet MS" pitchFamily="34" charset="0"/>
            </a:endParaRPr>
          </a:p>
          <a:p>
            <a:pPr defTabSz="4389219"/>
            <a:endParaRPr lang="en-US" sz="3200" b="1" baseline="0" dirty="0" smtClean="0">
              <a:solidFill>
                <a:srgbClr val="FFFF00"/>
              </a:solidFill>
              <a:latin typeface="Trebuchet MS" pitchFamily="34" charset="0"/>
            </a:endParaRPr>
          </a:p>
          <a:p>
            <a:pPr defTabSz="4389219"/>
            <a:r>
              <a:rPr lang="en-US" sz="3200" b="1" baseline="0" dirty="0" smtClean="0">
                <a:solidFill>
                  <a:srgbClr val="FFFF00"/>
                </a:solidFill>
                <a:latin typeface="Trebuchet MS" pitchFamily="34" charset="0"/>
              </a:rPr>
              <a:t>Picture placeholder</a:t>
            </a:r>
          </a:p>
          <a:p>
            <a:pPr defTabSz="4389219"/>
            <a:r>
              <a:rPr lang="en-US" sz="3200" baseline="0" dirty="0" smtClean="0">
                <a:latin typeface="Trebuchet MS" pitchFamily="34" charset="0"/>
              </a:rPr>
              <a:t>Move this graphic placeholder onto your poster, size it first, and then click it to add a picture to the poster.</a:t>
            </a:r>
          </a:p>
          <a:p>
            <a:pPr defTabSz="4389219"/>
            <a:endParaRPr lang="en-US" sz="3200" baseline="0" dirty="0" smtClean="0">
              <a:latin typeface="Trebuchet MS" pitchFamily="34" charset="0"/>
            </a:endParaRPr>
          </a:p>
          <a:p>
            <a:pPr defTabSz="4389219"/>
            <a:endParaRPr lang="en-US" sz="3200" baseline="0" dirty="0" smtClean="0">
              <a:latin typeface="Trebuchet MS" pitchFamily="34" charset="0"/>
            </a:endParaRPr>
          </a:p>
          <a:p>
            <a:pPr defTabSz="4389219"/>
            <a:endParaRPr lang="en-US" sz="3200" baseline="0" dirty="0" smtClean="0">
              <a:latin typeface="Trebuchet MS" pitchFamily="34" charset="0"/>
            </a:endParaRPr>
          </a:p>
          <a:p>
            <a:pPr algn="ctr"/>
            <a:endParaRPr lang="en-US" sz="4400" b="1" dirty="0" smtClean="0">
              <a:solidFill>
                <a:schemeClr val="bg1"/>
              </a:solidFill>
              <a:latin typeface="Trebuchet MS" pitchFamily="34" charset="0"/>
            </a:endParaRPr>
          </a:p>
          <a:p>
            <a:pPr algn="ctr"/>
            <a:endParaRPr lang="en-US" sz="4400" b="1" dirty="0" smtClean="0">
              <a:solidFill>
                <a:schemeClr val="bg1"/>
              </a:solidFill>
              <a:latin typeface="Trebuchet MS" pitchFamily="34" charset="0"/>
            </a:endParaRPr>
          </a:p>
          <a:p>
            <a:pPr algn="ctr"/>
            <a:endParaRPr lang="en-US" sz="4400" b="1" dirty="0" smtClean="0">
              <a:solidFill>
                <a:schemeClr val="bg1"/>
              </a:solidFill>
              <a:latin typeface="Trebuchet MS" pitchFamily="34" charset="0"/>
            </a:endParaRPr>
          </a:p>
          <a:p>
            <a:pPr algn="ctr"/>
            <a:endParaRPr lang="en-US" sz="4400" b="1" dirty="0" smtClean="0">
              <a:solidFill>
                <a:schemeClr val="bg1"/>
              </a:solidFill>
              <a:latin typeface="Trebuchet MS" pitchFamily="34" charset="0"/>
            </a:endParaRPr>
          </a:p>
          <a:p>
            <a:pPr defTabSz="4389219"/>
            <a:endParaRPr lang="en-US" sz="3200" dirty="0" smtClean="0">
              <a:latin typeface="Trebuchet MS" pitchFamily="34" charset="0"/>
            </a:endParaRPr>
          </a:p>
          <a:p>
            <a:pPr algn="ctr"/>
            <a:endParaRPr lang="en-US" sz="3200" b="1" dirty="0" smtClean="0">
              <a:solidFill>
                <a:schemeClr val="bg1"/>
              </a:solidFill>
              <a:latin typeface="Trebuchet MS" pitchFamily="34" charset="0"/>
            </a:endParaRPr>
          </a:p>
          <a:p>
            <a:pPr defTabSz="4389219"/>
            <a:endParaRPr lang="en-US" sz="3200" b="1" dirty="0" smtClean="0">
              <a:solidFill>
                <a:srgbClr val="FFFF00"/>
              </a:solidFill>
              <a:latin typeface="Trebuchet MS" pitchFamily="34" charset="0"/>
            </a:endParaRPr>
          </a:p>
          <a:p>
            <a:pPr algn="ctr"/>
            <a:endParaRPr lang="en-US" sz="4400" b="1" dirty="0">
              <a:latin typeface="Trebuchet MS" pitchFamily="34" charset="0"/>
            </a:endParaRPr>
          </a:p>
        </p:txBody>
      </p:sp>
      <p:sp>
        <p:nvSpPr>
          <p:cNvPr id="57" name="Rectangle 56"/>
          <p:cNvSpPr/>
          <p:nvPr userDrawn="1"/>
        </p:nvSpPr>
        <p:spPr>
          <a:xfrm>
            <a:off x="-10370486" y="21826400"/>
            <a:ext cx="10018560" cy="7772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7" rIns="91436" bIns="45717" rtlCol="0" anchor="ctr"/>
          <a:lstStyle/>
          <a:p>
            <a:pPr algn="ctr"/>
            <a:endParaRPr lang="en-US" dirty="0"/>
          </a:p>
        </p:txBody>
      </p:sp>
      <p:pic>
        <p:nvPicPr>
          <p:cNvPr id="58" name="Picture 2"/>
          <p:cNvPicPr>
            <a:picLocks noChangeAspect="1" noChangeArrowheads="1"/>
          </p:cNvPicPr>
          <p:nvPr userDrawn="1"/>
        </p:nvPicPr>
        <p:blipFill>
          <a:blip r:embed="rId3" cstate="print"/>
          <a:srcRect/>
          <a:stretch>
            <a:fillRect/>
          </a:stretch>
        </p:blipFill>
        <p:spPr bwMode="auto">
          <a:xfrm>
            <a:off x="-964326" y="14423539"/>
            <a:ext cx="590550" cy="438150"/>
          </a:xfrm>
          <a:prstGeom prst="rect">
            <a:avLst/>
          </a:prstGeom>
          <a:noFill/>
          <a:ln w="9525">
            <a:solidFill>
              <a:schemeClr val="tx1"/>
            </a:solidFill>
            <a:miter lim="800000"/>
            <a:headEnd/>
            <a:tailEnd/>
          </a:ln>
          <a:effectLst/>
        </p:spPr>
      </p:pic>
      <p:grpSp>
        <p:nvGrpSpPr>
          <p:cNvPr id="59" name="Group 58"/>
          <p:cNvGrpSpPr/>
          <p:nvPr userDrawn="1"/>
        </p:nvGrpSpPr>
        <p:grpSpPr>
          <a:xfrm>
            <a:off x="-10239857" y="31696514"/>
            <a:ext cx="9771398" cy="1090621"/>
            <a:chOff x="44242388" y="28054064"/>
            <a:chExt cx="9771398" cy="1090621"/>
          </a:xfrm>
        </p:grpSpPr>
        <p:sp>
          <p:nvSpPr>
            <p:cNvPr id="60" name="Rounded Rectangle 59"/>
            <p:cNvSpPr/>
            <p:nvPr userDrawn="1"/>
          </p:nvSpPr>
          <p:spPr>
            <a:xfrm>
              <a:off x="44242388" y="28054064"/>
              <a:ext cx="9771397" cy="1090621"/>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1" name="Picture 7" descr="http://t2.gstatic.com/images?q=tbn:ANd9GcR4APHC6TT9w54M2zn_pvCiBxUNcspYPoVxirLRphBoJabfSvu7zw">
              <a:hlinkClick r:id="rId4"/>
            </p:cNvPr>
            <p:cNvPicPr>
              <a:picLocks noChangeAspect="1" noChangeArrowheads="1"/>
            </p:cNvPicPr>
            <p:nvPr userDrawn="1"/>
          </p:nvPicPr>
          <p:blipFill>
            <a:blip r:embed="rId5"/>
            <a:srcRect/>
            <a:stretch>
              <a:fillRect/>
            </a:stretch>
          </p:blipFill>
          <p:spPr bwMode="auto">
            <a:xfrm>
              <a:off x="44341112" y="28126635"/>
              <a:ext cx="914400" cy="914400"/>
            </a:xfrm>
            <a:prstGeom prst="rect">
              <a:avLst/>
            </a:prstGeom>
            <a:noFill/>
          </p:spPr>
        </p:pic>
        <p:sp>
          <p:nvSpPr>
            <p:cNvPr id="62" name="TextBox 61"/>
            <p:cNvSpPr txBox="1"/>
            <p:nvPr userDrawn="1"/>
          </p:nvSpPr>
          <p:spPr>
            <a:xfrm>
              <a:off x="45342598" y="28154090"/>
              <a:ext cx="8671188" cy="892552"/>
            </a:xfrm>
            <a:prstGeom prst="rect">
              <a:avLst/>
            </a:prstGeom>
            <a:noFill/>
          </p:spPr>
          <p:txBody>
            <a:bodyPr wrap="square" rtlCol="0">
              <a:spAutoFit/>
            </a:bodyPr>
            <a:lstStyle/>
            <a:p>
              <a:r>
                <a:rPr lang="en-US" sz="2600" dirty="0" smtClean="0">
                  <a:solidFill>
                    <a:schemeClr val="tx2"/>
                  </a:solidFill>
                  <a:latin typeface="Trebuchet MS" pitchFamily="34" charset="0"/>
                </a:rPr>
                <a:t>Student</a:t>
              </a:r>
              <a:r>
                <a:rPr lang="en-US" sz="2600" baseline="0" dirty="0" smtClean="0">
                  <a:solidFill>
                    <a:schemeClr val="tx2"/>
                  </a:solidFill>
                  <a:latin typeface="Trebuchet MS" pitchFamily="34" charset="0"/>
                </a:rPr>
                <a:t> discounts are available on our Facebook page.</a:t>
              </a:r>
              <a:br>
                <a:rPr lang="en-US" sz="2600" baseline="0" dirty="0" smtClean="0">
                  <a:solidFill>
                    <a:schemeClr val="tx2"/>
                  </a:solidFill>
                  <a:latin typeface="Trebuchet MS" pitchFamily="34" charset="0"/>
                </a:rPr>
              </a:br>
              <a:r>
                <a:rPr lang="en-US" sz="2600" baseline="0" dirty="0" smtClean="0">
                  <a:solidFill>
                    <a:schemeClr val="tx2"/>
                  </a:solidFill>
                  <a:latin typeface="Trebuchet MS" pitchFamily="34" charset="0"/>
                </a:rPr>
                <a:t>Go to </a:t>
              </a:r>
              <a:r>
                <a:rPr lang="en-US" sz="2600" u="sng" baseline="0" dirty="0" smtClean="0">
                  <a:solidFill>
                    <a:schemeClr val="tx2"/>
                  </a:solidFill>
                  <a:latin typeface="Trebuchet MS" pitchFamily="34" charset="0"/>
                </a:rPr>
                <a:t>PosterPresentations.com</a:t>
              </a:r>
              <a:r>
                <a:rPr lang="en-US" sz="2600" baseline="0" dirty="0" smtClean="0">
                  <a:solidFill>
                    <a:schemeClr val="tx2"/>
                  </a:solidFill>
                  <a:latin typeface="Trebuchet MS" pitchFamily="34" charset="0"/>
                </a:rPr>
                <a:t> and click on the FB icon. </a:t>
              </a:r>
              <a:endParaRPr lang="en-US" sz="2600" dirty="0">
                <a:solidFill>
                  <a:schemeClr val="tx2"/>
                </a:solidFill>
                <a:latin typeface="Trebuchet MS" pitchFamily="34" charset="0"/>
              </a:endParaRPr>
            </a:p>
          </p:txBody>
        </p:sp>
      </p:grpSp>
      <p:cxnSp>
        <p:nvCxnSpPr>
          <p:cNvPr id="63" name="Straight Connector 62"/>
          <p:cNvCxnSpPr/>
          <p:nvPr userDrawn="1"/>
        </p:nvCxnSpPr>
        <p:spPr>
          <a:xfrm>
            <a:off x="-10370486" y="10512157"/>
            <a:ext cx="10018560" cy="1607"/>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64" name="Rectangle 63"/>
          <p:cNvSpPr/>
          <p:nvPr userDrawn="1"/>
        </p:nvSpPr>
        <p:spPr>
          <a:xfrm>
            <a:off x="-10371151" y="18900455"/>
            <a:ext cx="10058400" cy="7772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7" rIns="91436" bIns="45717" rtlCol="0" anchor="ctr"/>
          <a:lstStyle/>
          <a:p>
            <a:pPr algn="ctr"/>
            <a:endParaRPr lang="en-US" dirty="0"/>
          </a:p>
        </p:txBody>
      </p:sp>
      <p:sp>
        <p:nvSpPr>
          <p:cNvPr id="67" name="Rectangle 66"/>
          <p:cNvSpPr/>
          <p:nvPr userDrawn="1"/>
        </p:nvSpPr>
        <p:spPr>
          <a:xfrm>
            <a:off x="44222126" y="0"/>
            <a:ext cx="10050462" cy="3291840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lIns="182872" tIns="365741" rIns="182872" bIns="182872" rtlCol="0" anchor="t" anchorCtr="0"/>
          <a:lstStyle/>
          <a:p>
            <a:pPr algn="ctr"/>
            <a:r>
              <a:rPr lang="en-US" sz="6000" b="1" dirty="0" smtClean="0">
                <a:solidFill>
                  <a:schemeClr val="bg1"/>
                </a:solidFill>
                <a:latin typeface="Trebuchet MS" pitchFamily="34" charset="0"/>
              </a:rPr>
              <a:t>QUICK</a:t>
            </a:r>
            <a:r>
              <a:rPr lang="en-US" sz="6000" b="1" baseline="0" dirty="0" smtClean="0">
                <a:solidFill>
                  <a:schemeClr val="bg1"/>
                </a:solidFill>
                <a:latin typeface="Trebuchet MS" pitchFamily="34" charset="0"/>
              </a:rPr>
              <a:t> TIPS</a:t>
            </a:r>
            <a:endParaRPr lang="en-US" sz="6000" b="1" dirty="0" smtClean="0">
              <a:solidFill>
                <a:schemeClr val="bg1"/>
              </a:solidFill>
              <a:latin typeface="Trebuchet MS" pitchFamily="34" charset="0"/>
            </a:endParaRPr>
          </a:p>
          <a:p>
            <a:pPr algn="ctr"/>
            <a:r>
              <a:rPr lang="en-US" sz="4000" b="1" dirty="0" smtClean="0">
                <a:solidFill>
                  <a:srgbClr val="FFFF00"/>
                </a:solidFill>
                <a:latin typeface="Trebuchet MS" pitchFamily="34" charset="0"/>
              </a:rPr>
              <a:t>(--THIS SECTION DOES NOT PRINT--)</a:t>
            </a:r>
          </a:p>
          <a:p>
            <a:pPr algn="ctr"/>
            <a:endParaRPr lang="en-US" sz="3200" b="1" dirty="0" smtClean="0">
              <a:latin typeface="Trebuchet MS" pitchFamily="34" charset="0"/>
            </a:endParaRPr>
          </a:p>
          <a:p>
            <a:pPr defTabSz="3134780"/>
            <a:r>
              <a:rPr lang="en-US" sz="3200" dirty="0" smtClean="0">
                <a:latin typeface="Trebuchet MS" pitchFamily="34" charset="0"/>
              </a:rPr>
              <a:t>This PowerPoint</a:t>
            </a:r>
            <a:r>
              <a:rPr lang="en-US" sz="3200" baseline="0" dirty="0" smtClean="0">
                <a:latin typeface="Trebuchet MS" pitchFamily="34" charset="0"/>
              </a:rPr>
              <a:t> template requires basic PowerPoint (version 2007 or newer) skills. Below is a list of commonly asked questions specific to this template. </a:t>
            </a:r>
            <a:br>
              <a:rPr lang="en-US" sz="3200" baseline="0" dirty="0" smtClean="0">
                <a:latin typeface="Trebuchet MS" pitchFamily="34" charset="0"/>
              </a:rPr>
            </a:br>
            <a:r>
              <a:rPr lang="en-US" sz="3200" baseline="0" dirty="0" smtClean="0">
                <a:latin typeface="Trebuchet MS" pitchFamily="34" charset="0"/>
              </a:rPr>
              <a:t>If you are using an older version of PowerPoint some template features may not work properly.</a:t>
            </a:r>
            <a:endParaRPr lang="en-US" sz="4000" b="1" dirty="0" smtClean="0">
              <a:solidFill>
                <a:srgbClr val="FFFF00"/>
              </a:solidFill>
              <a:latin typeface="Trebuchet MS" pitchFamily="34" charset="0"/>
            </a:endParaRPr>
          </a:p>
          <a:p>
            <a:pPr defTabSz="3134780"/>
            <a:endParaRPr lang="en-US" sz="4000" b="1" dirty="0" smtClean="0">
              <a:solidFill>
                <a:srgbClr val="FFFF00"/>
              </a:solidFill>
              <a:latin typeface="Trebuchet MS" pitchFamily="34" charset="0"/>
            </a:endParaRPr>
          </a:p>
          <a:p>
            <a:pPr algn="ctr"/>
            <a:r>
              <a:rPr lang="en-US" sz="6000" b="1" dirty="0" smtClean="0">
                <a:solidFill>
                  <a:schemeClr val="bg1"/>
                </a:solidFill>
                <a:latin typeface="Trebuchet MS" pitchFamily="34" charset="0"/>
              </a:rPr>
              <a:t>Template FAQs</a:t>
            </a:r>
            <a:endParaRPr lang="en-US" sz="6000" b="1" baseline="0" dirty="0" smtClean="0">
              <a:solidFill>
                <a:schemeClr val="bg1"/>
              </a:solidFill>
              <a:latin typeface="Trebuchet MS" pitchFamily="34" charset="0"/>
            </a:endParaRPr>
          </a:p>
          <a:p>
            <a:pPr algn="ctr"/>
            <a:endParaRPr lang="en-US" sz="3200" b="1" dirty="0" smtClean="0">
              <a:solidFill>
                <a:srgbClr val="FFFF00"/>
              </a:solidFill>
              <a:latin typeface="Trebuchet MS" pitchFamily="34" charset="0"/>
            </a:endParaRPr>
          </a:p>
          <a:p>
            <a:pPr marL="0" marR="0" indent="0" algn="l" defTabSz="2689420" rtl="0" eaLnBrk="1" fontAlgn="auto" latinLnBrk="0" hangingPunct="1">
              <a:lnSpc>
                <a:spcPct val="100000"/>
              </a:lnSpc>
              <a:spcBef>
                <a:spcPts val="0"/>
              </a:spcBef>
              <a:spcAft>
                <a:spcPts val="0"/>
              </a:spcAft>
              <a:buClrTx/>
              <a:buSzTx/>
              <a:buFontTx/>
              <a:buNone/>
              <a:tabLst/>
              <a:defRPr/>
            </a:pPr>
            <a:r>
              <a:rPr lang="en-US" sz="3200" b="1" dirty="0" smtClean="0">
                <a:solidFill>
                  <a:srgbClr val="FFFF00"/>
                </a:solidFill>
                <a:latin typeface="Trebuchet MS" pitchFamily="34" charset="0"/>
              </a:rPr>
              <a:t>Verifying the quality of your graphics</a:t>
            </a:r>
          </a:p>
          <a:p>
            <a:pPr defTabSz="2689420"/>
            <a:r>
              <a:rPr lang="en-US" sz="3200" dirty="0" smtClean="0">
                <a:latin typeface="Trebuchet MS" pitchFamily="34" charset="0"/>
              </a:rPr>
              <a:t>Go to the </a:t>
            </a:r>
            <a:r>
              <a:rPr lang="en-US" sz="3200" baseline="0" dirty="0" smtClean="0">
                <a:latin typeface="Trebuchet MS" pitchFamily="34" charset="0"/>
              </a:rPr>
              <a:t>VIEW menu and click on ZOOM to set your preferred magnification. This template is at 100% the size of the final poster. All text and graphics will be printed at 100% their size. To see what your poster will look like when printed, set the zoom to 100% and evaluate the quality of all your graphics before you submit your poster for printing.</a:t>
            </a:r>
            <a:br>
              <a:rPr lang="en-US" sz="3200" baseline="0" dirty="0" smtClean="0">
                <a:latin typeface="Trebuchet MS" pitchFamily="34" charset="0"/>
              </a:rPr>
            </a:br>
            <a:endParaRPr lang="en-US" sz="3200" baseline="0" dirty="0" smtClean="0">
              <a:latin typeface="Trebuchet MS" pitchFamily="34" charset="0"/>
            </a:endParaRPr>
          </a:p>
          <a:p>
            <a:pPr defTabSz="2689420"/>
            <a:endParaRPr lang="en-US" sz="3200" b="1" baseline="0" dirty="0" smtClean="0">
              <a:solidFill>
                <a:srgbClr val="FFFF00"/>
              </a:solidFill>
              <a:latin typeface="Trebuchet MS" pitchFamily="34" charset="0"/>
            </a:endParaRPr>
          </a:p>
          <a:p>
            <a:pPr defTabSz="2689420"/>
            <a:r>
              <a:rPr lang="en-US" sz="3200" b="1" baseline="0" dirty="0" smtClean="0">
                <a:solidFill>
                  <a:srgbClr val="FFFF00"/>
                </a:solidFill>
                <a:latin typeface="Trebuchet MS" pitchFamily="34" charset="0"/>
              </a:rPr>
              <a:t>Modifying the layout</a:t>
            </a:r>
          </a:p>
          <a:p>
            <a:pPr defTabSz="2689420"/>
            <a:r>
              <a:rPr lang="en-US" sz="3200" dirty="0" smtClean="0">
                <a:latin typeface="Trebuchet MS" pitchFamily="34" charset="0"/>
              </a:rPr>
              <a:t>This template has four </a:t>
            </a:r>
            <a:r>
              <a:rPr lang="en-US" sz="3200" baseline="0" dirty="0" smtClean="0">
                <a:latin typeface="Trebuchet MS" pitchFamily="34" charset="0"/>
              </a:rPr>
              <a:t>different </a:t>
            </a:r>
          </a:p>
          <a:p>
            <a:pPr defTabSz="2689420"/>
            <a:r>
              <a:rPr lang="en-US" sz="3200" baseline="0" dirty="0" smtClean="0">
                <a:latin typeface="Trebuchet MS" pitchFamily="34" charset="0"/>
              </a:rPr>
              <a:t>column layouts.   </a:t>
            </a:r>
            <a:r>
              <a:rPr lang="en-US" sz="3200" u="sng" baseline="0" dirty="0" smtClean="0">
                <a:latin typeface="Trebuchet MS" pitchFamily="34" charset="0"/>
              </a:rPr>
              <a:t>Right-click</a:t>
            </a:r>
            <a:r>
              <a:rPr lang="en-US" sz="3200" baseline="0" dirty="0" smtClean="0">
                <a:latin typeface="Trebuchet MS" pitchFamily="34" charset="0"/>
              </a:rPr>
              <a:t> </a:t>
            </a:r>
          </a:p>
          <a:p>
            <a:pPr defTabSz="2689420"/>
            <a:r>
              <a:rPr lang="en-US" sz="3200" baseline="0" dirty="0" smtClean="0">
                <a:latin typeface="Trebuchet MS" pitchFamily="34" charset="0"/>
              </a:rPr>
              <a:t>your mouse on the background </a:t>
            </a:r>
          </a:p>
          <a:p>
            <a:pPr defTabSz="2689420"/>
            <a:r>
              <a:rPr lang="en-US" sz="3200" baseline="0" dirty="0" smtClean="0">
                <a:latin typeface="Trebuchet MS" pitchFamily="34" charset="0"/>
              </a:rPr>
              <a:t>and click on LAYOUT to see the</a:t>
            </a:r>
          </a:p>
          <a:p>
            <a:pPr defTabSz="2689420"/>
            <a:r>
              <a:rPr lang="en-US" sz="3200" baseline="0" dirty="0" smtClean="0">
                <a:latin typeface="Trebuchet MS" pitchFamily="34" charset="0"/>
              </a:rPr>
              <a:t> layout options.  The columns in </a:t>
            </a:r>
          </a:p>
          <a:p>
            <a:pPr defTabSz="2689420"/>
            <a:r>
              <a:rPr lang="en-US" sz="3200" baseline="0" dirty="0" smtClean="0">
                <a:latin typeface="Trebuchet MS" pitchFamily="34" charset="0"/>
              </a:rPr>
              <a:t>the provided layouts are fixed and cannot be moved but advanced users can modify any layout by going to VIEW and then SLIDE MASTER.</a:t>
            </a:r>
          </a:p>
          <a:p>
            <a:pPr marL="0" marR="0" indent="0" algn="l" defTabSz="2689420" rtl="0" eaLnBrk="1" fontAlgn="auto" latinLnBrk="0" hangingPunct="1">
              <a:lnSpc>
                <a:spcPct val="100000"/>
              </a:lnSpc>
              <a:spcBef>
                <a:spcPts val="0"/>
              </a:spcBef>
              <a:spcAft>
                <a:spcPts val="0"/>
              </a:spcAft>
              <a:buClrTx/>
              <a:buSzTx/>
              <a:buFontTx/>
              <a:buNone/>
              <a:tabLst/>
              <a:defRPr/>
            </a:pPr>
            <a:endParaRPr lang="en-US" sz="3200" baseline="0" dirty="0" smtClean="0">
              <a:latin typeface="Trebuchet MS" pitchFamily="34" charset="0"/>
            </a:endParaRPr>
          </a:p>
          <a:p>
            <a:pPr marL="0" marR="0" indent="0" algn="l" defTabSz="2689420" rtl="0" eaLnBrk="1" fontAlgn="auto" latinLnBrk="0" hangingPunct="1">
              <a:lnSpc>
                <a:spcPct val="100000"/>
              </a:lnSpc>
              <a:spcBef>
                <a:spcPts val="0"/>
              </a:spcBef>
              <a:spcAft>
                <a:spcPts val="0"/>
              </a:spcAft>
              <a:buClrTx/>
              <a:buSzTx/>
              <a:buFontTx/>
              <a:buNone/>
              <a:tabLst/>
              <a:defRPr/>
            </a:pPr>
            <a:endParaRPr lang="en-US" sz="3200" baseline="0" dirty="0" smtClean="0">
              <a:latin typeface="Trebuchet MS" pitchFamily="34" charset="0"/>
            </a:endParaRPr>
          </a:p>
          <a:p>
            <a:pPr defTabSz="2689420"/>
            <a:r>
              <a:rPr lang="en-US" sz="3200" b="1" baseline="0" dirty="0" smtClean="0">
                <a:solidFill>
                  <a:srgbClr val="FFFF00"/>
                </a:solidFill>
                <a:latin typeface="Trebuchet MS" pitchFamily="34" charset="0"/>
              </a:rPr>
              <a:t>Importing text and graphics from external sources</a:t>
            </a:r>
          </a:p>
          <a:p>
            <a:pPr defTabSz="2689420"/>
            <a:r>
              <a:rPr lang="en-US" sz="3200" b="1" u="sng" baseline="0" dirty="0" smtClean="0">
                <a:latin typeface="Trebuchet MS" pitchFamily="34" charset="0"/>
              </a:rPr>
              <a:t>TEXT</a:t>
            </a:r>
            <a:r>
              <a:rPr lang="en-US" sz="3200" b="1" u="none" baseline="0" dirty="0" smtClean="0">
                <a:latin typeface="Trebuchet MS" pitchFamily="34" charset="0"/>
              </a:rPr>
              <a:t>: </a:t>
            </a:r>
            <a:r>
              <a:rPr lang="en-US" sz="3200" baseline="0" dirty="0" smtClean="0">
                <a:latin typeface="Trebuchet MS" pitchFamily="34" charset="0"/>
              </a:rPr>
              <a:t>Paste or type your text into a pre-existing placeholder or drag in a new placeholder from the left side of the template. Move it anywhere as needed.</a:t>
            </a:r>
          </a:p>
          <a:p>
            <a:pPr defTabSz="2689420"/>
            <a:endParaRPr lang="en-US" sz="3200" baseline="0" dirty="0" smtClean="0">
              <a:latin typeface="Trebuchet MS" pitchFamily="34" charset="0"/>
            </a:endParaRPr>
          </a:p>
          <a:p>
            <a:pPr defTabSz="2689420"/>
            <a:r>
              <a:rPr lang="en-US" sz="3200" b="1" u="sng" baseline="0" dirty="0" smtClean="0">
                <a:latin typeface="Trebuchet MS" pitchFamily="34" charset="0"/>
              </a:rPr>
              <a:t>PHOTOS</a:t>
            </a:r>
            <a:r>
              <a:rPr lang="en-US" sz="3200" b="1" u="none" baseline="0" dirty="0" smtClean="0">
                <a:latin typeface="Trebuchet MS" pitchFamily="34" charset="0"/>
              </a:rPr>
              <a:t>: </a:t>
            </a:r>
            <a:r>
              <a:rPr lang="en-US" sz="3200" baseline="0" dirty="0" smtClean="0">
                <a:latin typeface="Trebuchet MS" pitchFamily="34" charset="0"/>
              </a:rPr>
              <a:t>Drag in a picture placeholder, size it </a:t>
            </a:r>
            <a:r>
              <a:rPr lang="en-US" sz="3200" u="sng" baseline="0" dirty="0" smtClean="0">
                <a:latin typeface="Trebuchet MS" pitchFamily="34" charset="0"/>
              </a:rPr>
              <a:t>first</a:t>
            </a:r>
            <a:r>
              <a:rPr lang="en-US" sz="3200" baseline="0" dirty="0" smtClean="0">
                <a:latin typeface="Trebuchet MS" pitchFamily="34" charset="0"/>
              </a:rPr>
              <a:t>, click in it and insert a photo from the menu.</a:t>
            </a:r>
          </a:p>
          <a:p>
            <a:pPr defTabSz="2689420"/>
            <a:endParaRPr lang="en-US" sz="3200" baseline="0" dirty="0" smtClean="0">
              <a:latin typeface="Trebuchet MS" pitchFamily="34" charset="0"/>
            </a:endParaRPr>
          </a:p>
          <a:p>
            <a:pPr defTabSz="2689420"/>
            <a:r>
              <a:rPr lang="en-US" sz="3200" b="1" u="sng" baseline="0" dirty="0" smtClean="0">
                <a:latin typeface="Trebuchet MS" pitchFamily="34" charset="0"/>
              </a:rPr>
              <a:t>TABLES</a:t>
            </a:r>
            <a:r>
              <a:rPr lang="en-US" sz="3200" b="1" u="none" baseline="0" dirty="0" smtClean="0">
                <a:latin typeface="Trebuchet MS" pitchFamily="34" charset="0"/>
              </a:rPr>
              <a:t>: </a:t>
            </a:r>
            <a:r>
              <a:rPr lang="en-US" sz="3200" baseline="0" dirty="0" smtClean="0">
                <a:latin typeface="Trebuchet MS" pitchFamily="34" charset="0"/>
              </a:rPr>
              <a:t>You can copy and paste a table from an external document onto this poster template. To adjust the way the text fits within the cells of a table that has been pasted, </a:t>
            </a:r>
            <a:r>
              <a:rPr lang="en-US" sz="3200" u="sng" baseline="0" dirty="0" smtClean="0">
                <a:latin typeface="Trebuchet MS" pitchFamily="34" charset="0"/>
              </a:rPr>
              <a:t>right-click</a:t>
            </a:r>
            <a:r>
              <a:rPr lang="en-US" sz="3200" baseline="0" dirty="0" smtClean="0">
                <a:latin typeface="Trebuchet MS" pitchFamily="34" charset="0"/>
              </a:rPr>
              <a:t> on the table, click FORMAT SHAPE  then click on TEXT BOX and change the INTERNAL MARGIN values to 0.25.</a:t>
            </a:r>
          </a:p>
          <a:p>
            <a:pPr defTabSz="2689420"/>
            <a:endParaRPr lang="en-US" sz="3200" baseline="0" dirty="0" smtClean="0">
              <a:latin typeface="Trebuchet MS" pitchFamily="34" charset="0"/>
            </a:endParaRPr>
          </a:p>
          <a:p>
            <a:pPr defTabSz="2689420"/>
            <a:endParaRPr lang="en-US" sz="3200" baseline="0" dirty="0" smtClean="0">
              <a:latin typeface="Trebuchet MS" pitchFamily="34" charset="0"/>
            </a:endParaRPr>
          </a:p>
          <a:p>
            <a:pPr defTabSz="2689420"/>
            <a:r>
              <a:rPr lang="en-US" sz="3200" b="1" baseline="0" dirty="0" smtClean="0">
                <a:solidFill>
                  <a:srgbClr val="FFFF00"/>
                </a:solidFill>
                <a:latin typeface="Trebuchet MS" pitchFamily="34" charset="0"/>
              </a:rPr>
              <a:t>Modifying the color scheme</a:t>
            </a:r>
          </a:p>
          <a:p>
            <a:pPr defTabSz="2689420"/>
            <a:r>
              <a:rPr lang="en-US" sz="3200" baseline="0" dirty="0" smtClean="0">
                <a:latin typeface="Trebuchet MS" pitchFamily="34" charset="0"/>
              </a:rPr>
              <a:t>To change the color scheme of this template go to the DESIGN menu and click on COLORS. You can choose from the provided color combinations or create your own.</a:t>
            </a:r>
          </a:p>
          <a:p>
            <a:pPr defTabSz="3134780"/>
            <a:endParaRPr lang="en-US" sz="3200" baseline="0" dirty="0" smtClean="0">
              <a:latin typeface="Trebuchet MS" pitchFamily="34" charset="0"/>
            </a:endParaRPr>
          </a:p>
          <a:p>
            <a:pPr defTabSz="3134780"/>
            <a:endParaRPr lang="en-US" sz="3200" baseline="0" dirty="0" smtClean="0">
              <a:latin typeface="Trebuchet MS" pitchFamily="34" charset="0"/>
            </a:endParaRPr>
          </a:p>
          <a:p>
            <a:pPr defTabSz="4389219"/>
            <a:endParaRPr lang="en-US" sz="2000" baseline="0" dirty="0" smtClean="0">
              <a:latin typeface="Trebuchet MS" pitchFamily="34" charset="0"/>
            </a:endParaRPr>
          </a:p>
          <a:p>
            <a:pPr defTabSz="4389219"/>
            <a:endParaRPr lang="en-US" sz="2000" dirty="0" smtClean="0">
              <a:latin typeface="Trebuchet MS" pitchFamily="34" charset="0"/>
            </a:endParaRPr>
          </a:p>
          <a:p>
            <a:pPr algn="ctr"/>
            <a:endParaRPr lang="en-US" sz="2000" b="1" dirty="0" smtClean="0">
              <a:solidFill>
                <a:schemeClr val="bg1"/>
              </a:solidFill>
              <a:latin typeface="Trebuchet MS" pitchFamily="34" charset="0"/>
            </a:endParaRPr>
          </a:p>
          <a:p>
            <a:pPr defTabSz="4389219"/>
            <a:endParaRPr lang="en-US" sz="2000" b="1" dirty="0" smtClean="0">
              <a:solidFill>
                <a:srgbClr val="FFFF00"/>
              </a:solidFill>
              <a:latin typeface="Trebuchet MS" pitchFamily="34" charset="0"/>
            </a:endParaRPr>
          </a:p>
          <a:p>
            <a:pPr algn="ctr"/>
            <a:endParaRPr lang="en-US" sz="3200" b="1" dirty="0">
              <a:latin typeface="Trebuchet MS" pitchFamily="34" charset="0"/>
            </a:endParaRPr>
          </a:p>
        </p:txBody>
      </p:sp>
      <p:pic>
        <p:nvPicPr>
          <p:cNvPr id="68" name="Picture 2"/>
          <p:cNvPicPr>
            <a:picLocks noChangeAspect="1" noChangeArrowheads="1"/>
          </p:cNvPicPr>
          <p:nvPr userDrawn="1"/>
        </p:nvPicPr>
        <p:blipFill>
          <a:blip r:embed="rId6" cstate="print"/>
          <a:srcRect/>
          <a:stretch>
            <a:fillRect/>
          </a:stretch>
        </p:blipFill>
        <p:spPr bwMode="auto">
          <a:xfrm>
            <a:off x="50491618" y="12200725"/>
            <a:ext cx="3650341" cy="2354471"/>
          </a:xfrm>
          <a:prstGeom prst="rect">
            <a:avLst/>
          </a:prstGeom>
          <a:noFill/>
          <a:ln w="9525">
            <a:noFill/>
            <a:miter lim="800000"/>
            <a:headEnd/>
            <a:tailEnd/>
          </a:ln>
          <a:effectLst/>
        </p:spPr>
      </p:pic>
      <p:sp>
        <p:nvSpPr>
          <p:cNvPr id="69" name="TextBox 68"/>
          <p:cNvSpPr txBox="1"/>
          <p:nvPr userDrawn="1"/>
        </p:nvSpPr>
        <p:spPr>
          <a:xfrm>
            <a:off x="44487740" y="30588807"/>
            <a:ext cx="9160286" cy="2185208"/>
          </a:xfrm>
          <a:prstGeom prst="rect">
            <a:avLst/>
          </a:prstGeom>
          <a:noFill/>
        </p:spPr>
        <p:txBody>
          <a:bodyPr wrap="square" lIns="91436" tIns="45717" rIns="91436" bIns="45717" rtlCol="0">
            <a:spAutoFit/>
          </a:bodyPr>
          <a:lstStyle/>
          <a:p>
            <a:r>
              <a:rPr lang="en-US" sz="3600" dirty="0" smtClean="0">
                <a:solidFill>
                  <a:schemeClr val="bg1"/>
                </a:solidFill>
              </a:rPr>
              <a:t>© 2013 PosterPresentations.com</a:t>
            </a:r>
            <a:br>
              <a:rPr lang="en-US" sz="3600" dirty="0" smtClean="0">
                <a:solidFill>
                  <a:schemeClr val="bg1"/>
                </a:solidFill>
              </a:rPr>
            </a:br>
            <a:r>
              <a:rPr lang="en-US" sz="3600" dirty="0" smtClean="0">
                <a:solidFill>
                  <a:schemeClr val="bg1"/>
                </a:solidFill>
              </a:rPr>
              <a:t>    </a:t>
            </a:r>
            <a:r>
              <a:rPr lang="en-US" sz="3200" dirty="0" smtClean="0">
                <a:solidFill>
                  <a:schemeClr val="bg1"/>
                </a:solidFill>
              </a:rPr>
              <a:t>2117 Fourth Street ,</a:t>
            </a:r>
            <a:r>
              <a:rPr lang="en-US" sz="3200" baseline="0" dirty="0" smtClean="0">
                <a:solidFill>
                  <a:schemeClr val="bg1"/>
                </a:solidFill>
              </a:rPr>
              <a:t> Unit C</a:t>
            </a:r>
            <a:br>
              <a:rPr lang="en-US" sz="3200" baseline="0" dirty="0" smtClean="0">
                <a:solidFill>
                  <a:schemeClr val="bg1"/>
                </a:solidFill>
              </a:rPr>
            </a:br>
            <a:r>
              <a:rPr lang="en-US" sz="3200" baseline="0" dirty="0" smtClean="0">
                <a:solidFill>
                  <a:schemeClr val="bg1"/>
                </a:solidFill>
              </a:rPr>
              <a:t>    Berkeley CA 94710</a:t>
            </a:r>
            <a:br>
              <a:rPr lang="en-US" sz="3200" baseline="0" dirty="0" smtClean="0">
                <a:solidFill>
                  <a:schemeClr val="bg1"/>
                </a:solidFill>
              </a:rPr>
            </a:br>
            <a:r>
              <a:rPr lang="en-US" sz="3200" baseline="0" dirty="0" smtClean="0">
                <a:solidFill>
                  <a:schemeClr val="bg1"/>
                </a:solidFill>
              </a:rPr>
              <a:t>    </a:t>
            </a:r>
            <a:r>
              <a:rPr lang="en-US" sz="3200" b="1" baseline="0" dirty="0" smtClean="0">
                <a:solidFill>
                  <a:srgbClr val="FFFF00"/>
                </a:solidFill>
              </a:rPr>
              <a:t>posterpresenter@gmail.com</a:t>
            </a:r>
            <a:endParaRPr lang="en-US" sz="3600" b="1" dirty="0">
              <a:solidFill>
                <a:srgbClr val="FFFF00"/>
              </a:solidFill>
            </a:endParaRPr>
          </a:p>
        </p:txBody>
      </p:sp>
      <p:cxnSp>
        <p:nvCxnSpPr>
          <p:cNvPr id="70" name="Straight Connector 69"/>
          <p:cNvCxnSpPr/>
          <p:nvPr userDrawn="1"/>
        </p:nvCxnSpPr>
        <p:spPr>
          <a:xfrm>
            <a:off x="44222126" y="30500133"/>
            <a:ext cx="10050462" cy="158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userDrawn="1"/>
        </p:nvCxnSpPr>
        <p:spPr>
          <a:xfrm>
            <a:off x="44254028" y="4841856"/>
            <a:ext cx="10018560" cy="1607"/>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58" r:id="rId1"/>
  </p:sldLayoutIdLst>
  <p:timing>
    <p:tnLst>
      <p:par>
        <p:cTn id="1" dur="indefinite" restart="never" nodeType="tmRoot"/>
      </p:par>
    </p:tnLst>
  </p:timing>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5">
                <a:lumMod val="50000"/>
              </a:schemeClr>
            </a:gs>
            <a:gs pos="34000">
              <a:schemeClr val="tx2">
                <a:lumMod val="40000"/>
                <a:lumOff val="60000"/>
              </a:schemeClr>
            </a:gs>
            <a:gs pos="100000">
              <a:schemeClr val="accent5">
                <a:lumMod val="20000"/>
                <a:lumOff val="80000"/>
              </a:scheme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43891200" cy="4800600"/>
          </a:xfrm>
          <a:prstGeom prst="rect">
            <a:avLst/>
          </a:prstGeom>
          <a:solidFill>
            <a:schemeClr val="accent5">
              <a:lumMod val="75000"/>
            </a:schemeClr>
          </a:solidFill>
          <a:ln w="9525">
            <a:solidFill>
              <a:schemeClr val="tx1"/>
            </a:solidFill>
            <a:miter lim="800000"/>
            <a:headEnd/>
            <a:tailEnd/>
          </a:ln>
          <a:effectLst/>
        </p:spPr>
        <p:txBody>
          <a:bodyPr wrap="none" lIns="91436" tIns="45717" rIns="91436" bIns="45717" anchor="ctr"/>
          <a:lstStyle/>
          <a:p>
            <a:pPr>
              <a:defRPr/>
            </a:pPr>
            <a:endParaRPr lang="en-US" dirty="0"/>
          </a:p>
        </p:txBody>
      </p:sp>
      <p:sp>
        <p:nvSpPr>
          <p:cNvPr id="9" name="Rectangle 9"/>
          <p:cNvSpPr>
            <a:spLocks noChangeArrowheads="1"/>
          </p:cNvSpPr>
          <p:nvPr/>
        </p:nvSpPr>
        <p:spPr bwMode="auto">
          <a:xfrm>
            <a:off x="0" y="4805363"/>
            <a:ext cx="43891200" cy="152400"/>
          </a:xfrm>
          <a:prstGeom prst="rect">
            <a:avLst/>
          </a:prstGeom>
          <a:solidFill>
            <a:schemeClr val="accent5">
              <a:lumMod val="50000"/>
            </a:schemeClr>
          </a:solidFill>
          <a:ln w="152400">
            <a:noFill/>
            <a:miter lim="800000"/>
            <a:headEnd/>
            <a:tailEnd/>
          </a:ln>
          <a:effectLst/>
        </p:spPr>
        <p:txBody>
          <a:bodyPr wrap="none" lIns="91436" tIns="45717" rIns="91436" bIns="45717" anchor="ctr"/>
          <a:lstStyle/>
          <a:p>
            <a:pPr>
              <a:defRPr/>
            </a:pPr>
            <a:endParaRPr lang="en-US" dirty="0"/>
          </a:p>
        </p:txBody>
      </p:sp>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smtClean="0">
                <a:solidFill>
                  <a:schemeClr val="bg1">
                    <a:lumMod val="75000"/>
                  </a:schemeClr>
                </a:solidFill>
                <a:latin typeface="Arial" charset="0"/>
              </a:rPr>
              <a:t>RESEARCH POSTER PRESENTATION </a:t>
            </a:r>
            <a:r>
              <a:rPr lang="en-US" sz="500" b="1" dirty="0">
                <a:solidFill>
                  <a:schemeClr val="bg1">
                    <a:lumMod val="75000"/>
                  </a:schemeClr>
                </a:solidFill>
                <a:latin typeface="Arial" charset="0"/>
              </a:rPr>
              <a:t>DESIGN © </a:t>
            </a:r>
            <a:r>
              <a:rPr lang="en-US" sz="500" b="1" dirty="0" smtClean="0">
                <a:solidFill>
                  <a:schemeClr val="bg1">
                    <a:lumMod val="75000"/>
                  </a:schemeClr>
                </a:solidFill>
                <a:latin typeface="Arial" charset="0"/>
              </a:rPr>
              <a:t>2012</a:t>
            </a:r>
            <a:endParaRPr lang="en-US" sz="500" b="1" dirty="0">
              <a:solidFill>
                <a:schemeClr val="bg1">
                  <a:lumMod val="75000"/>
                </a:schemeClr>
              </a:solidFill>
              <a:latin typeface="Arial" charset="0"/>
            </a:endParaRP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sp>
        <p:nvSpPr>
          <p:cNvPr id="21" name="Rounded Rectangle 20"/>
          <p:cNvSpPr/>
          <p:nvPr userDrawn="1"/>
        </p:nvSpPr>
        <p:spPr>
          <a:xfrm>
            <a:off x="922338" y="5257800"/>
            <a:ext cx="10050462" cy="26736675"/>
          </a:xfrm>
          <a:prstGeom prst="roundRect">
            <a:avLst>
              <a:gd name="adj" fmla="val 5862"/>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ounded Rectangle 21"/>
          <p:cNvSpPr/>
          <p:nvPr userDrawn="1"/>
        </p:nvSpPr>
        <p:spPr>
          <a:xfrm>
            <a:off x="32918400" y="5257800"/>
            <a:ext cx="10050462" cy="26736675"/>
          </a:xfrm>
          <a:prstGeom prst="roundRect">
            <a:avLst>
              <a:gd name="adj" fmla="val 5862"/>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ounded Rectangle 22"/>
          <p:cNvSpPr/>
          <p:nvPr userDrawn="1"/>
        </p:nvSpPr>
        <p:spPr>
          <a:xfrm>
            <a:off x="11583194" y="5267325"/>
            <a:ext cx="20724813" cy="26736675"/>
          </a:xfrm>
          <a:prstGeom prst="roundRect">
            <a:avLst>
              <a:gd name="adj" fmla="val 2853"/>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54" r:id="rId1"/>
  </p:sldLayoutIdLst>
  <p:timing>
    <p:tnLst>
      <p:par>
        <p:cTn id="1" dur="indefinite" restart="never" nodeType="tmRoot"/>
      </p:par>
    </p:tnLst>
  </p:timing>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jpeg"/><Relationship Id="rId18" Type="http://schemas.openxmlformats.org/officeDocument/2006/relationships/diagramData" Target="../diagrams/data1.xml"/><Relationship Id="rId26" Type="http://schemas.openxmlformats.org/officeDocument/2006/relationships/image" Target="../media/image20.jpeg"/><Relationship Id="rId3" Type="http://schemas.openxmlformats.org/officeDocument/2006/relationships/image" Target="../media/image4.jpeg"/><Relationship Id="rId21" Type="http://schemas.openxmlformats.org/officeDocument/2006/relationships/diagramColors" Target="../diagrams/colors1.xml"/><Relationship Id="rId7" Type="http://schemas.openxmlformats.org/officeDocument/2006/relationships/hyperlink" Target="https://twitter.com/search?q=#NewmanLibrary&amp;src=hash" TargetMode="External"/><Relationship Id="rId12" Type="http://schemas.openxmlformats.org/officeDocument/2006/relationships/image" Target="../media/image11.jpeg"/><Relationship Id="rId17" Type="http://schemas.openxmlformats.org/officeDocument/2006/relationships/image" Target="../media/image16.png"/><Relationship Id="rId25" Type="http://schemas.openxmlformats.org/officeDocument/2006/relationships/image" Target="../media/image19.jpeg"/><Relationship Id="rId2" Type="http://schemas.openxmlformats.org/officeDocument/2006/relationships/notesSlide" Target="../notesSlides/notesSlide1.xml"/><Relationship Id="rId16" Type="http://schemas.openxmlformats.org/officeDocument/2006/relationships/image" Target="../media/image15.png"/><Relationship Id="rId20" Type="http://schemas.openxmlformats.org/officeDocument/2006/relationships/diagramQuickStyle" Target="../diagrams/quickStyle1.xml"/><Relationship Id="rId29" Type="http://schemas.openxmlformats.org/officeDocument/2006/relationships/image" Target="../media/image23.png"/><Relationship Id="rId1" Type="http://schemas.openxmlformats.org/officeDocument/2006/relationships/slideLayout" Target="../slideLayouts/slideLayout1.xml"/><Relationship Id="rId6" Type="http://schemas.openxmlformats.org/officeDocument/2006/relationships/hyperlink" Target="https://twitter.com/VTLibraries" TargetMode="External"/><Relationship Id="rId11" Type="http://schemas.openxmlformats.org/officeDocument/2006/relationships/image" Target="../media/image10.jpeg"/><Relationship Id="rId24" Type="http://schemas.openxmlformats.org/officeDocument/2006/relationships/image" Target="../media/image18.jpeg"/><Relationship Id="rId32" Type="http://schemas.openxmlformats.org/officeDocument/2006/relationships/image" Target="../media/image26.wmf"/><Relationship Id="rId5" Type="http://schemas.openxmlformats.org/officeDocument/2006/relationships/image" Target="../media/image6.png"/><Relationship Id="rId15" Type="http://schemas.openxmlformats.org/officeDocument/2006/relationships/image" Target="../media/image14.jpeg"/><Relationship Id="rId23" Type="http://schemas.openxmlformats.org/officeDocument/2006/relationships/image" Target="../media/image17.png"/><Relationship Id="rId28" Type="http://schemas.openxmlformats.org/officeDocument/2006/relationships/image" Target="../media/image22.jpg"/><Relationship Id="rId10" Type="http://schemas.openxmlformats.org/officeDocument/2006/relationships/image" Target="../media/image9.jpeg"/><Relationship Id="rId19" Type="http://schemas.openxmlformats.org/officeDocument/2006/relationships/diagramLayout" Target="../diagrams/layout1.xml"/><Relationship Id="rId31" Type="http://schemas.openxmlformats.org/officeDocument/2006/relationships/image" Target="../media/image25.png"/><Relationship Id="rId4" Type="http://schemas.openxmlformats.org/officeDocument/2006/relationships/image" Target="../media/image5.png"/><Relationship Id="rId9" Type="http://schemas.openxmlformats.org/officeDocument/2006/relationships/image" Target="../media/image8.png"/><Relationship Id="rId14" Type="http://schemas.openxmlformats.org/officeDocument/2006/relationships/image" Target="../media/image13.png"/><Relationship Id="rId22" Type="http://schemas.microsoft.com/office/2007/relationships/diagramDrawing" Target="../diagrams/drawing1.xml"/><Relationship Id="rId27" Type="http://schemas.openxmlformats.org/officeDocument/2006/relationships/image" Target="../media/image21.jpg"/><Relationship Id="rId30"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 name="Picture 6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227738" y="22362379"/>
            <a:ext cx="1514122" cy="1804676"/>
          </a:xfrm>
          <a:prstGeom prst="rect">
            <a:avLst/>
          </a:prstGeom>
        </p:spPr>
      </p:pic>
      <p:pic>
        <p:nvPicPr>
          <p:cNvPr id="1036" name="Picture 1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960241" y="15071148"/>
            <a:ext cx="2470377" cy="32938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242612" y="26337494"/>
            <a:ext cx="4045502" cy="54222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 Placeholder 1"/>
          <p:cNvSpPr>
            <a:spLocks noGrp="1"/>
          </p:cNvSpPr>
          <p:nvPr>
            <p:ph type="body" sz="quarter" idx="10"/>
          </p:nvPr>
        </p:nvSpPr>
        <p:spPr>
          <a:xfrm>
            <a:off x="904188" y="6378481"/>
            <a:ext cx="10068613" cy="5232179"/>
          </a:xfrm>
        </p:spPr>
        <p:txBody>
          <a:bodyPr/>
          <a:lstStyle/>
          <a:p>
            <a:pPr algn="ctr"/>
            <a:r>
              <a:rPr lang="en-US" dirty="0" smtClean="0"/>
              <a:t>Much research has been done on the changing roles of the library in the academy, focusing heavily on the revitalization brought about by rapid technological trends, information literacy, and overall changing understanding of student learning in the 21</a:t>
            </a:r>
            <a:r>
              <a:rPr lang="en-US" baseline="30000" dirty="0" smtClean="0"/>
              <a:t>st</a:t>
            </a:r>
            <a:r>
              <a:rPr lang="en-US" dirty="0" smtClean="0"/>
              <a:t> century.  </a:t>
            </a:r>
          </a:p>
          <a:p>
            <a:pPr algn="ctr"/>
            <a:endParaRPr lang="en-US" dirty="0" smtClean="0"/>
          </a:p>
          <a:p>
            <a:pPr algn="ctr"/>
            <a:r>
              <a:rPr lang="en-US" dirty="0" smtClean="0"/>
              <a:t>Our observations support creating initiatives that promote </a:t>
            </a:r>
          </a:p>
          <a:p>
            <a:pPr algn="ctr"/>
            <a:r>
              <a:rPr lang="en-US" dirty="0" smtClean="0"/>
              <a:t>outreach and campus partnerships.  </a:t>
            </a:r>
          </a:p>
          <a:p>
            <a:pPr algn="ctr"/>
            <a:endParaRPr lang="en-US" dirty="0" smtClean="0"/>
          </a:p>
          <a:p>
            <a:pPr algn="ctr"/>
            <a:r>
              <a:rPr lang="en-US" dirty="0" smtClean="0"/>
              <a:t>We are exploring new initiatives that improve student services, </a:t>
            </a:r>
          </a:p>
          <a:p>
            <a:pPr algn="ctr"/>
            <a:r>
              <a:rPr lang="en-US" dirty="0" smtClean="0"/>
              <a:t>promote outreach and collaboration and</a:t>
            </a:r>
          </a:p>
          <a:p>
            <a:pPr algn="ctr"/>
            <a:r>
              <a:rPr lang="en-US" dirty="0" smtClean="0"/>
              <a:t>change campus-wide perceptions of the library.</a:t>
            </a:r>
            <a:endParaRPr lang="en-US" dirty="0"/>
          </a:p>
        </p:txBody>
      </p:sp>
      <p:sp>
        <p:nvSpPr>
          <p:cNvPr id="3" name="Text Placeholder 2"/>
          <p:cNvSpPr>
            <a:spLocks noGrp="1"/>
          </p:cNvSpPr>
          <p:nvPr>
            <p:ph type="body" sz="quarter" idx="11"/>
          </p:nvPr>
        </p:nvSpPr>
        <p:spPr/>
        <p:txBody>
          <a:bodyPr/>
          <a:lstStyle/>
          <a:p>
            <a:r>
              <a:rPr lang="en-US" dirty="0" smtClean="0"/>
              <a:t>Introduction</a:t>
            </a:r>
            <a:endParaRPr lang="en-US" dirty="0"/>
          </a:p>
        </p:txBody>
      </p:sp>
      <p:sp>
        <p:nvSpPr>
          <p:cNvPr id="6" name="Text Placeholder 5"/>
          <p:cNvSpPr>
            <a:spLocks noGrp="1"/>
          </p:cNvSpPr>
          <p:nvPr>
            <p:ph type="body" sz="quarter" idx="20"/>
          </p:nvPr>
        </p:nvSpPr>
        <p:spPr/>
        <p:txBody>
          <a:bodyPr/>
          <a:lstStyle/>
          <a:p>
            <a:r>
              <a:rPr lang="en-US" dirty="0" smtClean="0"/>
              <a:t>Objectives</a:t>
            </a:r>
            <a:endParaRPr lang="en-US" dirty="0"/>
          </a:p>
        </p:txBody>
      </p:sp>
      <p:sp>
        <p:nvSpPr>
          <p:cNvPr id="8" name="Text Placeholder 7"/>
          <p:cNvSpPr>
            <a:spLocks noGrp="1"/>
          </p:cNvSpPr>
          <p:nvPr>
            <p:ph type="body" sz="quarter" idx="22"/>
          </p:nvPr>
        </p:nvSpPr>
        <p:spPr>
          <a:xfrm>
            <a:off x="11717528" y="5608952"/>
            <a:ext cx="10048875" cy="754045"/>
          </a:xfrm>
        </p:spPr>
        <p:txBody>
          <a:bodyPr/>
          <a:lstStyle/>
          <a:p>
            <a:r>
              <a:rPr lang="en-US" dirty="0" smtClean="0"/>
              <a:t>Outreach and Collaboration</a:t>
            </a:r>
            <a:endParaRPr lang="en-US" dirty="0"/>
          </a:p>
        </p:txBody>
      </p:sp>
      <p:sp>
        <p:nvSpPr>
          <p:cNvPr id="10" name="Text Placeholder 9"/>
          <p:cNvSpPr>
            <a:spLocks noGrp="1"/>
          </p:cNvSpPr>
          <p:nvPr>
            <p:ph type="body" sz="quarter" idx="24"/>
          </p:nvPr>
        </p:nvSpPr>
        <p:spPr/>
        <p:txBody>
          <a:bodyPr/>
          <a:lstStyle/>
          <a:p>
            <a:r>
              <a:rPr lang="en-US" dirty="0" smtClean="0"/>
              <a:t>Quotes from staff and students</a:t>
            </a:r>
            <a:endParaRPr lang="en-US" dirty="0"/>
          </a:p>
        </p:txBody>
      </p:sp>
      <p:sp>
        <p:nvSpPr>
          <p:cNvPr id="11" name="Text Placeholder 10"/>
          <p:cNvSpPr>
            <a:spLocks noGrp="1"/>
          </p:cNvSpPr>
          <p:nvPr>
            <p:ph type="body" sz="quarter" idx="25"/>
          </p:nvPr>
        </p:nvSpPr>
        <p:spPr>
          <a:xfrm>
            <a:off x="32914027" y="4865486"/>
            <a:ext cx="10047018" cy="2120572"/>
          </a:xfrm>
        </p:spPr>
        <p:txBody>
          <a:bodyPr/>
          <a:lstStyle/>
          <a:p>
            <a:endParaRPr lang="en-US" dirty="0" smtClean="0"/>
          </a:p>
          <a:p>
            <a:r>
              <a:rPr lang="en-US" dirty="0" smtClean="0"/>
              <a:t>Twitter </a:t>
            </a:r>
            <a:r>
              <a:rPr lang="en-US" dirty="0"/>
              <a:t>Feed</a:t>
            </a:r>
          </a:p>
          <a:p>
            <a:endParaRPr lang="en-US" dirty="0"/>
          </a:p>
        </p:txBody>
      </p:sp>
      <p:sp>
        <p:nvSpPr>
          <p:cNvPr id="12" name="Text Placeholder 11"/>
          <p:cNvSpPr>
            <a:spLocks noGrp="1"/>
          </p:cNvSpPr>
          <p:nvPr>
            <p:ph type="body" sz="quarter" idx="26"/>
          </p:nvPr>
        </p:nvSpPr>
        <p:spPr>
          <a:xfrm>
            <a:off x="32914027" y="6378481"/>
            <a:ext cx="10047018" cy="7540504"/>
          </a:xfrm>
        </p:spPr>
        <p:txBody>
          <a:bodyPr/>
          <a:lstStyle/>
          <a:p>
            <a:r>
              <a:rPr lang="en-US" dirty="0" smtClean="0"/>
              <a:t>“Had </a:t>
            </a:r>
            <a:r>
              <a:rPr lang="en-US" dirty="0"/>
              <a:t>a good meal, now </a:t>
            </a:r>
            <a:r>
              <a:rPr lang="en-US" dirty="0"/>
              <a:t>doin</a:t>
            </a:r>
            <a:r>
              <a:rPr lang="en-US" dirty="0"/>
              <a:t> a </a:t>
            </a:r>
            <a:r>
              <a:rPr lang="en-US" dirty="0"/>
              <a:t>lil</a:t>
            </a:r>
            <a:r>
              <a:rPr lang="en-US" dirty="0"/>
              <a:t> studying for finals in </a:t>
            </a:r>
            <a:r>
              <a:rPr lang="en-US" dirty="0">
                <a:hlinkClick r:id="rId6"/>
              </a:rPr>
              <a:t>@</a:t>
            </a:r>
            <a:r>
              <a:rPr lang="en-US" dirty="0" smtClean="0">
                <a:hlinkClick r:id="rId6"/>
              </a:rPr>
              <a:t>VTLibraries</a:t>
            </a:r>
            <a:r>
              <a:rPr lang="en-US" dirty="0" smtClean="0"/>
              <a:t>”</a:t>
            </a:r>
            <a:endParaRPr lang="en-US" dirty="0"/>
          </a:p>
          <a:p>
            <a:endParaRPr lang="en-US" dirty="0"/>
          </a:p>
          <a:p>
            <a:r>
              <a:rPr lang="en-US" b="1" dirty="0" smtClean="0"/>
              <a:t>“my </a:t>
            </a:r>
            <a:r>
              <a:rPr lang="en-US" b="1" dirty="0"/>
              <a:t>free grilled cheese made my night in the library a little </a:t>
            </a:r>
            <a:r>
              <a:rPr lang="en-US" b="1" dirty="0" smtClean="0"/>
              <a:t>brighter”</a:t>
            </a:r>
            <a:endParaRPr lang="en-US" dirty="0"/>
          </a:p>
          <a:p>
            <a:r>
              <a:rPr lang="en-US" dirty="0"/>
              <a:t> </a:t>
            </a:r>
          </a:p>
          <a:p>
            <a:r>
              <a:rPr lang="en-US" dirty="0" smtClean="0"/>
              <a:t>“That's </a:t>
            </a:r>
            <a:r>
              <a:rPr lang="en-US" dirty="0"/>
              <a:t>right. I'm talking to </a:t>
            </a:r>
            <a:r>
              <a:rPr lang="en-US" dirty="0">
                <a:hlinkClick r:id="rId6"/>
              </a:rPr>
              <a:t>@</a:t>
            </a:r>
            <a:r>
              <a:rPr lang="en-US" dirty="0">
                <a:hlinkClick r:id="rId6"/>
              </a:rPr>
              <a:t>VTLibraries</a:t>
            </a:r>
            <a:r>
              <a:rPr lang="en-US" dirty="0"/>
              <a:t> through the chat function on their website - it's awesome</a:t>
            </a:r>
            <a:r>
              <a:rPr lang="en-US" dirty="0" smtClean="0"/>
              <a:t>!”</a:t>
            </a:r>
            <a:endParaRPr lang="en-US" dirty="0"/>
          </a:p>
          <a:p>
            <a:endParaRPr lang="en-US" dirty="0"/>
          </a:p>
          <a:p>
            <a:r>
              <a:rPr lang="en-US" b="1" dirty="0" smtClean="0"/>
              <a:t>“Grilled</a:t>
            </a:r>
            <a:r>
              <a:rPr lang="en-US" b="1" dirty="0"/>
              <a:t> </a:t>
            </a:r>
            <a:r>
              <a:rPr lang="en-US" b="1" dirty="0"/>
              <a:t>cheese+hot</a:t>
            </a:r>
            <a:r>
              <a:rPr lang="en-US" b="1" dirty="0"/>
              <a:t> chocolate and dog therapy in the library is the only thing keeping me </a:t>
            </a:r>
            <a:r>
              <a:rPr lang="en-US" b="1" dirty="0" smtClean="0"/>
              <a:t>going”</a:t>
            </a:r>
            <a:endParaRPr lang="en-US" b="1" dirty="0"/>
          </a:p>
          <a:p>
            <a:endParaRPr lang="en-US" b="1" dirty="0"/>
          </a:p>
          <a:p>
            <a:r>
              <a:rPr lang="en-US" dirty="0" smtClean="0"/>
              <a:t>“Having </a:t>
            </a:r>
            <a:r>
              <a:rPr lang="en-US" dirty="0"/>
              <a:t>a conversation with </a:t>
            </a:r>
            <a:r>
              <a:rPr lang="en-US" dirty="0">
                <a:hlinkClick r:id="rId7"/>
              </a:rPr>
              <a:t>#</a:t>
            </a:r>
            <a:r>
              <a:rPr lang="en-US" b="1" dirty="0">
                <a:hlinkClick r:id="rId7"/>
              </a:rPr>
              <a:t>NewmanLibrary</a:t>
            </a:r>
            <a:r>
              <a:rPr lang="en-US" dirty="0"/>
              <a:t> </a:t>
            </a:r>
            <a:r>
              <a:rPr lang="en-US" dirty="0" smtClean="0"/>
              <a:t> </a:t>
            </a:r>
            <a:r>
              <a:rPr lang="en-US" dirty="0"/>
              <a:t>They told me I am smart and pretty!! @ Newman </a:t>
            </a:r>
            <a:r>
              <a:rPr lang="en-US" dirty="0" smtClean="0"/>
              <a:t>Library”</a:t>
            </a:r>
            <a:endParaRPr lang="en-US" dirty="0"/>
          </a:p>
          <a:p>
            <a:endParaRPr lang="en-US" dirty="0"/>
          </a:p>
          <a:p>
            <a:r>
              <a:rPr lang="en-US" dirty="0" smtClean="0"/>
              <a:t>“I'm </a:t>
            </a:r>
            <a:r>
              <a:rPr lang="en-US" dirty="0"/>
              <a:t>definitely liking the new look of </a:t>
            </a:r>
            <a:r>
              <a:rPr lang="en-US" dirty="0">
                <a:hlinkClick r:id="rId6"/>
              </a:rPr>
              <a:t>@</a:t>
            </a:r>
            <a:r>
              <a:rPr lang="en-US" dirty="0">
                <a:hlinkClick r:id="rId6"/>
              </a:rPr>
              <a:t>VTLibraries</a:t>
            </a:r>
            <a:r>
              <a:rPr lang="en-US" dirty="0"/>
              <a:t> first floor Newman</a:t>
            </a:r>
            <a:r>
              <a:rPr lang="en-US" dirty="0" smtClean="0"/>
              <a:t>!”</a:t>
            </a:r>
            <a:endParaRPr lang="en-US" dirty="0"/>
          </a:p>
          <a:p>
            <a:endParaRPr lang="en-US" dirty="0"/>
          </a:p>
          <a:p>
            <a:endParaRPr lang="en-US" dirty="0"/>
          </a:p>
        </p:txBody>
      </p:sp>
      <p:sp>
        <p:nvSpPr>
          <p:cNvPr id="13" name="Text Placeholder 12"/>
          <p:cNvSpPr>
            <a:spLocks noGrp="1"/>
          </p:cNvSpPr>
          <p:nvPr>
            <p:ph type="body" sz="quarter" idx="27"/>
          </p:nvPr>
        </p:nvSpPr>
        <p:spPr>
          <a:xfrm>
            <a:off x="32886111" y="13178564"/>
            <a:ext cx="10047018" cy="754045"/>
          </a:xfrm>
        </p:spPr>
        <p:txBody>
          <a:bodyPr/>
          <a:lstStyle/>
          <a:p>
            <a:r>
              <a:rPr lang="en-US" dirty="0" smtClean="0"/>
              <a:t>Conclusions</a:t>
            </a:r>
            <a:endParaRPr lang="en-US" dirty="0"/>
          </a:p>
        </p:txBody>
      </p:sp>
      <p:sp>
        <p:nvSpPr>
          <p:cNvPr id="14" name="Text Placeholder 13"/>
          <p:cNvSpPr>
            <a:spLocks noGrp="1"/>
          </p:cNvSpPr>
          <p:nvPr>
            <p:ph type="body" sz="quarter" idx="28"/>
          </p:nvPr>
        </p:nvSpPr>
        <p:spPr>
          <a:xfrm>
            <a:off x="32914027" y="13786142"/>
            <a:ext cx="10052050" cy="7540504"/>
          </a:xfrm>
        </p:spPr>
        <p:txBody>
          <a:bodyPr/>
          <a:lstStyle/>
          <a:p>
            <a:pPr algn="ctr"/>
            <a:r>
              <a:rPr lang="en-US" dirty="0">
                <a:solidFill>
                  <a:schemeClr val="bg2">
                    <a:lumMod val="25000"/>
                  </a:schemeClr>
                </a:solidFill>
              </a:rPr>
              <a:t>Virginia Tech Libraries </a:t>
            </a:r>
            <a:r>
              <a:rPr lang="en-US" dirty="0" smtClean="0">
                <a:solidFill>
                  <a:schemeClr val="bg2">
                    <a:lumMod val="25000"/>
                  </a:schemeClr>
                </a:solidFill>
              </a:rPr>
              <a:t>has become an </a:t>
            </a:r>
            <a:r>
              <a:rPr lang="en-US" dirty="0">
                <a:solidFill>
                  <a:schemeClr val="bg2">
                    <a:lumMod val="25000"/>
                  </a:schemeClr>
                </a:solidFill>
              </a:rPr>
              <a:t>integral partner in student life on </a:t>
            </a:r>
            <a:r>
              <a:rPr lang="en-US" dirty="0" smtClean="0">
                <a:solidFill>
                  <a:schemeClr val="bg2">
                    <a:lumMod val="25000"/>
                  </a:schemeClr>
                </a:solidFill>
              </a:rPr>
              <a:t>campus due to the newfound efforts within the library. </a:t>
            </a:r>
          </a:p>
          <a:p>
            <a:pPr algn="ctr"/>
            <a:endParaRPr lang="en-US" dirty="0">
              <a:solidFill>
                <a:schemeClr val="bg2">
                  <a:lumMod val="25000"/>
                </a:schemeClr>
              </a:solidFill>
            </a:endParaRPr>
          </a:p>
          <a:p>
            <a:pPr algn="ctr"/>
            <a:r>
              <a:rPr lang="en-US" dirty="0" smtClean="0">
                <a:solidFill>
                  <a:schemeClr val="bg2">
                    <a:lumMod val="25000"/>
                  </a:schemeClr>
                </a:solidFill>
              </a:rPr>
              <a:t>Hosting both academically geared events and activities just for fun and in support of students has helped us build a terrific buzz that simply </a:t>
            </a:r>
          </a:p>
          <a:p>
            <a:pPr algn="ctr"/>
            <a:r>
              <a:rPr lang="en-US" dirty="0" smtClean="0">
                <a:solidFill>
                  <a:schemeClr val="bg2">
                    <a:lumMod val="25000"/>
                  </a:schemeClr>
                </a:solidFill>
              </a:rPr>
              <a:t>did not exist before.  </a:t>
            </a:r>
          </a:p>
          <a:p>
            <a:endParaRPr lang="en-US" dirty="0">
              <a:solidFill>
                <a:schemeClr val="bg2">
                  <a:lumMod val="25000"/>
                </a:schemeClr>
              </a:solidFill>
            </a:endParaRPr>
          </a:p>
          <a:p>
            <a:pPr algn="ctr"/>
            <a:r>
              <a:rPr lang="en-US" dirty="0" smtClean="0">
                <a:solidFill>
                  <a:schemeClr val="bg2">
                    <a:lumMod val="25000"/>
                  </a:schemeClr>
                </a:solidFill>
              </a:rPr>
              <a:t>Students see what we are trying to accomplish with renovations and events and they love it. </a:t>
            </a:r>
          </a:p>
          <a:p>
            <a:pPr algn="ctr"/>
            <a:endParaRPr lang="en-US" dirty="0">
              <a:solidFill>
                <a:schemeClr val="bg2">
                  <a:lumMod val="25000"/>
                </a:schemeClr>
              </a:solidFill>
            </a:endParaRPr>
          </a:p>
          <a:p>
            <a:pPr algn="ctr"/>
            <a:r>
              <a:rPr lang="en-US" dirty="0" smtClean="0">
                <a:solidFill>
                  <a:schemeClr val="bg2">
                    <a:lumMod val="25000"/>
                  </a:schemeClr>
                </a:solidFill>
              </a:rPr>
              <a:t>At Virginia Tech we are:</a:t>
            </a:r>
          </a:p>
          <a:p>
            <a:pPr algn="ctr"/>
            <a:endParaRPr lang="en-US" dirty="0">
              <a:solidFill>
                <a:schemeClr val="bg2">
                  <a:lumMod val="25000"/>
                </a:schemeClr>
              </a:solidFill>
            </a:endParaRPr>
          </a:p>
          <a:p>
            <a:pPr algn="ctr"/>
            <a:endParaRPr lang="en-US" dirty="0" smtClean="0">
              <a:solidFill>
                <a:schemeClr val="bg2">
                  <a:lumMod val="25000"/>
                </a:schemeClr>
              </a:solidFill>
            </a:endParaRPr>
          </a:p>
          <a:p>
            <a:endParaRPr lang="en-US" dirty="0">
              <a:solidFill>
                <a:schemeClr val="bg2">
                  <a:lumMod val="25000"/>
                </a:schemeClr>
              </a:solidFill>
            </a:endParaRPr>
          </a:p>
          <a:p>
            <a:endParaRPr lang="en-US" dirty="0">
              <a:solidFill>
                <a:schemeClr val="bg2">
                  <a:lumMod val="25000"/>
                </a:schemeClr>
              </a:solidFill>
            </a:endParaRPr>
          </a:p>
          <a:p>
            <a:endParaRPr lang="en-US" dirty="0">
              <a:solidFill>
                <a:schemeClr val="bg2">
                  <a:lumMod val="25000"/>
                </a:schemeClr>
              </a:solidFill>
            </a:endParaRPr>
          </a:p>
        </p:txBody>
      </p:sp>
      <p:sp>
        <p:nvSpPr>
          <p:cNvPr id="15" name="Text Placeholder 14"/>
          <p:cNvSpPr>
            <a:spLocks noGrp="1"/>
          </p:cNvSpPr>
          <p:nvPr>
            <p:ph type="body" sz="quarter" idx="29"/>
          </p:nvPr>
        </p:nvSpPr>
        <p:spPr>
          <a:xfrm>
            <a:off x="32886111" y="29638460"/>
            <a:ext cx="10083234" cy="415499"/>
          </a:xfrm>
        </p:spPr>
        <p:txBody>
          <a:bodyPr/>
          <a:lstStyle/>
          <a:p>
            <a:r>
              <a:rPr lang="en-US" dirty="0" smtClean="0"/>
              <a:t>Acknowledgements</a:t>
            </a:r>
            <a:endParaRPr lang="en-US" dirty="0"/>
          </a:p>
        </p:txBody>
      </p:sp>
      <p:sp>
        <p:nvSpPr>
          <p:cNvPr id="16" name="Text Placeholder 15"/>
          <p:cNvSpPr>
            <a:spLocks noGrp="1"/>
          </p:cNvSpPr>
          <p:nvPr>
            <p:ph type="body" sz="quarter" idx="30"/>
          </p:nvPr>
        </p:nvSpPr>
        <p:spPr>
          <a:xfrm>
            <a:off x="32922327" y="30053959"/>
            <a:ext cx="10043749" cy="2000525"/>
          </a:xfrm>
        </p:spPr>
        <p:txBody>
          <a:bodyPr/>
          <a:lstStyle/>
          <a:p>
            <a:pPr algn="ctr"/>
            <a:r>
              <a:rPr lang="en-US" dirty="0" smtClean="0"/>
              <a:t>Special thanks to all the people that allowed us to use their event photos! Therese Walters, Cheryl Thompson, Nathan Hall, Brian Craig, Jessica Beasley, and Scott Fralin.  Additional thanks to Beth Lancaster, Therese Walters, Marion Eaton and Scott Fralin for providing quotes for us to use!</a:t>
            </a:r>
            <a:endParaRPr lang="en-US" dirty="0"/>
          </a:p>
        </p:txBody>
      </p:sp>
      <p:sp>
        <p:nvSpPr>
          <p:cNvPr id="18" name="Text Placeholder 17"/>
          <p:cNvSpPr>
            <a:spLocks noGrp="1"/>
          </p:cNvSpPr>
          <p:nvPr>
            <p:ph type="body" sz="quarter" idx="96"/>
          </p:nvPr>
        </p:nvSpPr>
        <p:spPr>
          <a:xfrm>
            <a:off x="904188" y="14951552"/>
            <a:ext cx="10056813" cy="3308576"/>
          </a:xfrm>
        </p:spPr>
        <p:txBody>
          <a:bodyPr/>
          <a:lstStyle/>
          <a:p>
            <a:pPr marL="457200" indent="-457200">
              <a:buAutoNum type="arabicPeriod"/>
            </a:pPr>
            <a:r>
              <a:rPr lang="en-US" dirty="0" smtClean="0"/>
              <a:t>Gain a better understanding of how to create a culture and awareness of events.</a:t>
            </a:r>
          </a:p>
          <a:p>
            <a:pPr marL="457200" indent="-457200">
              <a:buAutoNum type="arabicPeriod"/>
            </a:pPr>
            <a:r>
              <a:rPr lang="en-US" dirty="0" smtClean="0"/>
              <a:t>Viewing this poster will create a sense of excitement among participants around the idea of building a team environment in the library.</a:t>
            </a:r>
          </a:p>
          <a:p>
            <a:pPr marL="457200" indent="-457200">
              <a:buAutoNum type="arabicPeriod"/>
            </a:pPr>
            <a:r>
              <a:rPr lang="en-US" dirty="0" smtClean="0"/>
              <a:t>Understand how to engage the student community in order to increase public awareness of library programs and services.</a:t>
            </a:r>
            <a:endParaRPr lang="en-US" dirty="0"/>
          </a:p>
        </p:txBody>
      </p:sp>
      <p:sp>
        <p:nvSpPr>
          <p:cNvPr id="24" name="Text Placeholder 23"/>
          <p:cNvSpPr>
            <a:spLocks noGrp="1"/>
          </p:cNvSpPr>
          <p:nvPr>
            <p:ph type="body" sz="quarter" idx="119"/>
          </p:nvPr>
        </p:nvSpPr>
        <p:spPr>
          <a:xfrm>
            <a:off x="11593517" y="15119407"/>
            <a:ext cx="10056813" cy="4078017"/>
          </a:xfrm>
        </p:spPr>
        <p:txBody>
          <a:bodyPr/>
          <a:lstStyle/>
          <a:p>
            <a:pPr marL="342900" indent="-342900">
              <a:buFont typeface="Arial" pitchFamily="34" charset="0"/>
              <a:buChar char="•"/>
            </a:pPr>
            <a:r>
              <a:rPr lang="en-US" dirty="0"/>
              <a:t>Game Night</a:t>
            </a:r>
          </a:p>
          <a:p>
            <a:pPr marL="342900" indent="-342900">
              <a:buFont typeface="Arial" pitchFamily="34" charset="0"/>
              <a:buChar char="•"/>
            </a:pPr>
            <a:r>
              <a:rPr lang="en-US" dirty="0"/>
              <a:t>Scavenger Hunt</a:t>
            </a:r>
          </a:p>
          <a:p>
            <a:pPr marL="342900" indent="-342900">
              <a:buFont typeface="Arial" pitchFamily="34" charset="0"/>
              <a:buChar char="•"/>
            </a:pPr>
            <a:r>
              <a:rPr lang="en-US" dirty="0" smtClean="0"/>
              <a:t>Appalanche</a:t>
            </a:r>
            <a:r>
              <a:rPr lang="en-US" dirty="0" smtClean="0"/>
              <a:t> </a:t>
            </a:r>
            <a:r>
              <a:rPr lang="en-US" dirty="0"/>
              <a:t>2013</a:t>
            </a:r>
          </a:p>
          <a:p>
            <a:pPr marL="342900" indent="-342900">
              <a:buFont typeface="Arial" pitchFamily="34" charset="0"/>
              <a:buChar char="•"/>
            </a:pPr>
            <a:r>
              <a:rPr lang="en-US" dirty="0"/>
              <a:t>Hip-Hop in the Café</a:t>
            </a:r>
          </a:p>
          <a:p>
            <a:pPr marL="342900" indent="-342900">
              <a:buFont typeface="Arial" pitchFamily="34" charset="0"/>
              <a:buChar char="•"/>
            </a:pPr>
            <a:r>
              <a:rPr lang="en-US" dirty="0"/>
              <a:t>Electrical Engineering Week </a:t>
            </a:r>
          </a:p>
          <a:p>
            <a:pPr marL="342900" indent="-342900">
              <a:buFont typeface="Arial" pitchFamily="34" charset="0"/>
              <a:buChar char="•"/>
            </a:pPr>
            <a:r>
              <a:rPr lang="en-US" dirty="0"/>
              <a:t>Participation in the Marketing Team</a:t>
            </a:r>
          </a:p>
          <a:p>
            <a:pPr marL="342900" indent="-342900">
              <a:buFont typeface="Arial" pitchFamily="34" charset="0"/>
              <a:buChar char="•"/>
            </a:pPr>
            <a:r>
              <a:rPr lang="en-US" dirty="0"/>
              <a:t>Student Ambassador Program</a:t>
            </a:r>
          </a:p>
          <a:p>
            <a:endParaRPr lang="en-US" dirty="0"/>
          </a:p>
        </p:txBody>
      </p:sp>
      <p:sp>
        <p:nvSpPr>
          <p:cNvPr id="25" name="Text Placeholder 24"/>
          <p:cNvSpPr>
            <a:spLocks noGrp="1"/>
          </p:cNvSpPr>
          <p:nvPr>
            <p:ph type="body" sz="quarter" idx="120"/>
          </p:nvPr>
        </p:nvSpPr>
        <p:spPr>
          <a:xfrm>
            <a:off x="11593517" y="6929894"/>
            <a:ext cx="10056813" cy="5463012"/>
          </a:xfrm>
        </p:spPr>
        <p:txBody>
          <a:bodyPr/>
          <a:lstStyle/>
          <a:p>
            <a:pPr marL="342900" indent="-342900">
              <a:buFont typeface="Arial" pitchFamily="34" charset="0"/>
              <a:buChar char="•"/>
            </a:pPr>
            <a:r>
              <a:rPr lang="en-US" dirty="0"/>
              <a:t>Virginia Tech Helping PAWS</a:t>
            </a:r>
          </a:p>
          <a:p>
            <a:pPr marL="342900" indent="-342900">
              <a:buFont typeface="Arial" pitchFamily="34" charset="0"/>
              <a:buChar char="•"/>
            </a:pPr>
            <a:r>
              <a:rPr lang="en-US" dirty="0"/>
              <a:t>Career Services</a:t>
            </a:r>
          </a:p>
          <a:p>
            <a:pPr marL="342900" indent="-342900">
              <a:buFont typeface="Arial" pitchFamily="34" charset="0"/>
              <a:buChar char="•"/>
            </a:pPr>
            <a:r>
              <a:rPr lang="en-US" dirty="0"/>
              <a:t>Research on the Edge</a:t>
            </a:r>
          </a:p>
          <a:p>
            <a:pPr marL="342900" indent="-342900">
              <a:buFont typeface="Arial" pitchFamily="34" charset="0"/>
              <a:buChar char="•"/>
            </a:pPr>
            <a:r>
              <a:rPr lang="en-US" dirty="0"/>
              <a:t>Visible Scholarship</a:t>
            </a:r>
          </a:p>
          <a:p>
            <a:pPr marL="342900" indent="-342900">
              <a:buFont typeface="Arial" pitchFamily="34" charset="0"/>
              <a:buChar char="•"/>
            </a:pPr>
            <a:r>
              <a:rPr lang="en-US" dirty="0"/>
              <a:t>Corp of Cadets Museum</a:t>
            </a:r>
          </a:p>
          <a:p>
            <a:pPr marL="342900" indent="-342900">
              <a:buFont typeface="Arial" pitchFamily="34" charset="0"/>
              <a:buChar char="•"/>
            </a:pPr>
            <a:r>
              <a:rPr lang="en-US" dirty="0"/>
              <a:t>Banned Books Week Read-a-thon</a:t>
            </a:r>
          </a:p>
          <a:p>
            <a:pPr marL="342900" indent="-342900">
              <a:buFont typeface="Arial" pitchFamily="34" charset="0"/>
              <a:buChar char="•"/>
            </a:pPr>
            <a:r>
              <a:rPr lang="en-US" dirty="0"/>
              <a:t>Black History Month Events</a:t>
            </a:r>
          </a:p>
          <a:p>
            <a:pPr marL="342900" indent="-342900">
              <a:buFont typeface="Arial" pitchFamily="34" charset="0"/>
              <a:buChar char="•"/>
            </a:pPr>
            <a:r>
              <a:rPr lang="en-US" dirty="0"/>
              <a:t>Muslim Journeys Grant</a:t>
            </a:r>
          </a:p>
          <a:p>
            <a:pPr marL="342900" indent="-342900">
              <a:buFont typeface="Arial" pitchFamily="34" charset="0"/>
              <a:buChar char="•"/>
            </a:pPr>
            <a:r>
              <a:rPr lang="en-US" dirty="0"/>
              <a:t>Residence Life partnerships </a:t>
            </a:r>
          </a:p>
          <a:p>
            <a:pPr marL="342900" indent="-342900">
              <a:buFont typeface="Arial" pitchFamily="34" charset="0"/>
              <a:buChar char="•"/>
            </a:pPr>
            <a:r>
              <a:rPr lang="en-US" dirty="0"/>
              <a:t>Open Access Week </a:t>
            </a:r>
          </a:p>
          <a:p>
            <a:endParaRPr lang="en-US" dirty="0"/>
          </a:p>
        </p:txBody>
      </p:sp>
      <p:sp>
        <p:nvSpPr>
          <p:cNvPr id="28" name="Text Placeholder 27"/>
          <p:cNvSpPr>
            <a:spLocks noGrp="1"/>
          </p:cNvSpPr>
          <p:nvPr>
            <p:ph type="body" sz="quarter" idx="123"/>
          </p:nvPr>
        </p:nvSpPr>
        <p:spPr>
          <a:xfrm>
            <a:off x="11470543" y="22171387"/>
            <a:ext cx="10056813" cy="4924403"/>
          </a:xfrm>
        </p:spPr>
        <p:txBody>
          <a:bodyPr/>
          <a:lstStyle/>
          <a:p>
            <a:pPr marL="342900" indent="-342900">
              <a:buFont typeface="Arial" pitchFamily="34" charset="0"/>
              <a:buChar char="•"/>
            </a:pPr>
            <a:r>
              <a:rPr lang="en-US" dirty="0" smtClean="0"/>
              <a:t>Market through Multicultural Center</a:t>
            </a:r>
          </a:p>
          <a:p>
            <a:pPr marL="342900" indent="-342900">
              <a:buFont typeface="Arial" pitchFamily="34" charset="0"/>
              <a:buChar char="•"/>
            </a:pPr>
            <a:r>
              <a:rPr lang="en-US" dirty="0" smtClean="0"/>
              <a:t>Connect with Division of Student Affairs</a:t>
            </a:r>
          </a:p>
          <a:p>
            <a:pPr marL="342900" indent="-342900">
              <a:buFont typeface="Arial" pitchFamily="34" charset="0"/>
              <a:buChar char="•"/>
            </a:pPr>
            <a:r>
              <a:rPr lang="en-US" dirty="0" smtClean="0"/>
              <a:t>Table Cards in the dining halls</a:t>
            </a:r>
          </a:p>
          <a:p>
            <a:pPr marL="342900" indent="-342900">
              <a:buFont typeface="Arial" pitchFamily="34" charset="0"/>
              <a:buChar char="•"/>
            </a:pPr>
            <a:r>
              <a:rPr lang="en-US" dirty="0" smtClean="0"/>
              <a:t>Public Services announcements through the campus radio station</a:t>
            </a:r>
          </a:p>
          <a:p>
            <a:pPr marL="342900" indent="-342900">
              <a:buFont typeface="Arial" pitchFamily="34" charset="0"/>
              <a:buChar char="•"/>
            </a:pPr>
            <a:r>
              <a:rPr lang="en-US" dirty="0" smtClean="0"/>
              <a:t>Digital signage in house and around campus</a:t>
            </a:r>
          </a:p>
          <a:p>
            <a:pPr marL="342900" indent="-342900">
              <a:buFont typeface="Arial" pitchFamily="34" charset="0"/>
              <a:buChar char="•"/>
            </a:pPr>
            <a:r>
              <a:rPr lang="en-US" dirty="0" smtClean="0"/>
              <a:t>Social Media outlets to spread the message</a:t>
            </a:r>
          </a:p>
          <a:p>
            <a:pPr marL="342900" indent="-342900">
              <a:buFont typeface="Arial" pitchFamily="34" charset="0"/>
              <a:buChar char="•"/>
            </a:pPr>
            <a:r>
              <a:rPr lang="en-US" dirty="0" smtClean="0"/>
              <a:t>Marketing team is inclusive of all departments in the library</a:t>
            </a:r>
          </a:p>
          <a:p>
            <a:pPr marL="1828725" lvl="1" indent="-342900">
              <a:buFont typeface="Wingdings" pitchFamily="2" charset="2"/>
              <a:buChar char="v"/>
            </a:pPr>
            <a:r>
              <a:rPr lang="en-US" dirty="0" smtClean="0">
                <a:latin typeface="Times New Roman" pitchFamily="18" charset="0"/>
                <a:cs typeface="Times New Roman" pitchFamily="18" charset="0"/>
              </a:rPr>
              <a:t>Sharing venue</a:t>
            </a:r>
          </a:p>
          <a:p>
            <a:pPr marL="1828725" lvl="1" indent="-342900">
              <a:buFont typeface="Wingdings" pitchFamily="2" charset="2"/>
              <a:buChar char="v"/>
            </a:pPr>
            <a:r>
              <a:rPr lang="en-US" dirty="0" smtClean="0">
                <a:latin typeface="Times New Roman" pitchFamily="18" charset="0"/>
                <a:cs typeface="Times New Roman" pitchFamily="18" charset="0"/>
              </a:rPr>
              <a:t>Information dissemination </a:t>
            </a:r>
            <a:r>
              <a:rPr lang="en-US" dirty="0" smtClean="0"/>
              <a:t/>
            </a:r>
            <a:br>
              <a:rPr lang="en-US" dirty="0" smtClean="0"/>
            </a:br>
            <a:endParaRPr lang="en-US" dirty="0"/>
          </a:p>
        </p:txBody>
      </p:sp>
      <p:sp>
        <p:nvSpPr>
          <p:cNvPr id="30" name="Text Placeholder 29"/>
          <p:cNvSpPr>
            <a:spLocks noGrp="1"/>
          </p:cNvSpPr>
          <p:nvPr>
            <p:ph type="body" sz="quarter" idx="125"/>
          </p:nvPr>
        </p:nvSpPr>
        <p:spPr>
          <a:xfrm>
            <a:off x="897837" y="21238602"/>
            <a:ext cx="10056813" cy="5675378"/>
          </a:xfrm>
        </p:spPr>
        <p:txBody>
          <a:bodyPr/>
          <a:lstStyle/>
          <a:p>
            <a:pPr marL="342900" indent="-342900">
              <a:buFont typeface="Wingdings" pitchFamily="2" charset="2"/>
              <a:buChar char="Ø"/>
            </a:pPr>
            <a:r>
              <a:rPr lang="en-US" sz="2800" dirty="0" smtClean="0"/>
              <a:t>Renovations</a:t>
            </a:r>
          </a:p>
          <a:p>
            <a:pPr marL="342900" indent="-342900">
              <a:buFont typeface="Wingdings" pitchFamily="2" charset="2"/>
              <a:buChar char="Ø"/>
            </a:pPr>
            <a:r>
              <a:rPr lang="en-US" sz="2800" dirty="0" smtClean="0"/>
              <a:t>New Technology</a:t>
            </a:r>
          </a:p>
          <a:p>
            <a:pPr marL="342900" indent="-342900">
              <a:buFont typeface="Wingdings" pitchFamily="2" charset="2"/>
              <a:buChar char="Ø"/>
            </a:pPr>
            <a:r>
              <a:rPr lang="en-US" sz="2800" dirty="0" smtClean="0"/>
              <a:t>Scale-up classroom</a:t>
            </a:r>
          </a:p>
          <a:p>
            <a:pPr marL="342900" indent="-342900">
              <a:buFont typeface="Wingdings" pitchFamily="2" charset="2"/>
              <a:buChar char="Ø"/>
            </a:pPr>
            <a:r>
              <a:rPr lang="en-US" sz="2800" dirty="0" smtClean="0"/>
              <a:t>Exam week events</a:t>
            </a:r>
          </a:p>
          <a:p>
            <a:pPr marL="1828725" lvl="1" indent="-342900">
              <a:buFont typeface="Wingdings" panose="05000000000000000000" pitchFamily="2" charset="2"/>
              <a:buChar char="v"/>
            </a:pPr>
            <a:r>
              <a:rPr lang="en-US" dirty="0" smtClean="0">
                <a:latin typeface="Times New Roman" pitchFamily="18" charset="0"/>
                <a:cs typeface="Times New Roman" pitchFamily="18" charset="0"/>
              </a:rPr>
              <a:t>Grilled cheese</a:t>
            </a:r>
          </a:p>
          <a:p>
            <a:pPr marL="1828725" lvl="1" indent="-342900">
              <a:buFont typeface="Wingdings" panose="05000000000000000000" pitchFamily="2" charset="2"/>
              <a:buChar char="v"/>
            </a:pPr>
            <a:r>
              <a:rPr lang="en-US" dirty="0" smtClean="0">
                <a:latin typeface="Times New Roman" pitchFamily="18" charset="0"/>
                <a:cs typeface="Times New Roman" pitchFamily="18" charset="0"/>
              </a:rPr>
              <a:t>Coffee</a:t>
            </a:r>
          </a:p>
          <a:p>
            <a:pPr marL="1828725" lvl="1" indent="-342900">
              <a:buFont typeface="Wingdings" panose="05000000000000000000" pitchFamily="2" charset="2"/>
              <a:buChar char="v"/>
            </a:pPr>
            <a:r>
              <a:rPr lang="en-US" dirty="0" smtClean="0">
                <a:latin typeface="Times New Roman" pitchFamily="18" charset="0"/>
                <a:cs typeface="Times New Roman" pitchFamily="18" charset="0"/>
              </a:rPr>
              <a:t>Reiki</a:t>
            </a:r>
            <a:endParaRPr lang="en-US" dirty="0">
              <a:latin typeface="Times New Roman" pitchFamily="18" charset="0"/>
              <a:cs typeface="Times New Roman" pitchFamily="18" charset="0"/>
            </a:endParaRPr>
          </a:p>
          <a:p>
            <a:pPr marL="1828725" lvl="1" indent="-342900">
              <a:buFont typeface="Wingdings" panose="05000000000000000000" pitchFamily="2" charset="2"/>
              <a:buChar char="v"/>
            </a:pPr>
            <a:r>
              <a:rPr lang="en-US" dirty="0" smtClean="0">
                <a:latin typeface="Times New Roman" pitchFamily="18" charset="0"/>
                <a:cs typeface="Times New Roman" pitchFamily="18" charset="0"/>
              </a:rPr>
              <a:t>Therapy animals</a:t>
            </a:r>
          </a:p>
          <a:p>
            <a:pPr marL="1828725" lvl="1" indent="-342900">
              <a:buFont typeface="Wingdings" panose="05000000000000000000" pitchFamily="2" charset="2"/>
              <a:buChar char="v"/>
            </a:pPr>
            <a:r>
              <a:rPr lang="en-US" dirty="0" smtClean="0">
                <a:latin typeface="Times New Roman" pitchFamily="18" charset="0"/>
                <a:cs typeface="Times New Roman" pitchFamily="18" charset="0"/>
              </a:rPr>
              <a:t>Corp </a:t>
            </a:r>
            <a:r>
              <a:rPr lang="en-US" dirty="0">
                <a:latin typeface="Times New Roman" pitchFamily="18" charset="0"/>
                <a:cs typeface="Times New Roman" pitchFamily="18" charset="0"/>
              </a:rPr>
              <a:t>musicians</a:t>
            </a:r>
          </a:p>
          <a:p>
            <a:pPr lvl="1" indent="0">
              <a:buNone/>
            </a:pPr>
            <a:endParaRPr lang="en-US" dirty="0" smtClean="0"/>
          </a:p>
          <a:p>
            <a:endParaRPr lang="en-US" dirty="0"/>
          </a:p>
        </p:txBody>
      </p:sp>
      <p:pic>
        <p:nvPicPr>
          <p:cNvPr id="17" name="Picture Placeholder 16"/>
          <p:cNvPicPr>
            <a:picLocks noGrp="1" noChangeAspect="1"/>
          </p:cNvPicPr>
          <p:nvPr>
            <p:ph type="pic" sz="quarter" idx="135"/>
          </p:nvPr>
        </p:nvPicPr>
        <p:blipFill>
          <a:blip r:embed="rId8" cstate="print">
            <a:extLst>
              <a:ext uri="{28A0092B-C50C-407E-A947-70E740481C1C}">
                <a14:useLocalDpi xmlns:a14="http://schemas.microsoft.com/office/drawing/2010/main" val="0"/>
              </a:ext>
            </a:extLst>
          </a:blip>
          <a:srcRect l="1127" r="1127"/>
          <a:stretch>
            <a:fillRect/>
          </a:stretch>
        </p:blipFill>
        <p:spPr>
          <a:xfrm>
            <a:off x="17754339" y="9261467"/>
            <a:ext cx="3533775" cy="4840288"/>
          </a:xfrm>
        </p:spPr>
      </p:pic>
      <p:sp>
        <p:nvSpPr>
          <p:cNvPr id="542" name="Text Placeholder 541"/>
          <p:cNvSpPr>
            <a:spLocks noGrp="1"/>
          </p:cNvSpPr>
          <p:nvPr>
            <p:ph type="body" sz="quarter" idx="147"/>
          </p:nvPr>
        </p:nvSpPr>
        <p:spPr>
          <a:xfrm>
            <a:off x="11593517" y="19367551"/>
            <a:ext cx="10050462" cy="2803836"/>
          </a:xfrm>
        </p:spPr>
        <p:txBody>
          <a:bodyPr/>
          <a:lstStyle/>
          <a:p>
            <a:endParaRPr lang="en-US" dirty="0" smtClean="0"/>
          </a:p>
          <a:p>
            <a:endParaRPr lang="en-US" dirty="0"/>
          </a:p>
          <a:p>
            <a:endParaRPr lang="en-US" dirty="0" smtClean="0"/>
          </a:p>
          <a:p>
            <a:r>
              <a:rPr lang="en-US" dirty="0" smtClean="0"/>
              <a:t>Building the Buzz for Events</a:t>
            </a:r>
            <a:endParaRPr lang="en-US" dirty="0"/>
          </a:p>
        </p:txBody>
      </p:sp>
      <p:sp>
        <p:nvSpPr>
          <p:cNvPr id="543" name="Text Placeholder 542"/>
          <p:cNvSpPr>
            <a:spLocks noGrp="1"/>
          </p:cNvSpPr>
          <p:nvPr>
            <p:ph type="body" sz="quarter" idx="148"/>
          </p:nvPr>
        </p:nvSpPr>
        <p:spPr>
          <a:xfrm>
            <a:off x="11579232" y="9261467"/>
            <a:ext cx="10050462" cy="5536892"/>
          </a:xfrm>
        </p:spPr>
        <p:txBody>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r>
              <a:rPr lang="en-US" dirty="0" smtClean="0"/>
              <a:t>Changing Perceptions of the Library</a:t>
            </a:r>
            <a:endParaRPr lang="en-US" dirty="0"/>
          </a:p>
        </p:txBody>
      </p:sp>
      <p:sp>
        <p:nvSpPr>
          <p:cNvPr id="384" name="Text Placeholder 383"/>
          <p:cNvSpPr>
            <a:spLocks noGrp="1"/>
          </p:cNvSpPr>
          <p:nvPr>
            <p:ph type="body" sz="quarter" idx="149"/>
          </p:nvPr>
        </p:nvSpPr>
        <p:spPr>
          <a:xfrm>
            <a:off x="904188" y="20484556"/>
            <a:ext cx="10050462" cy="754045"/>
          </a:xfrm>
        </p:spPr>
        <p:txBody>
          <a:bodyPr/>
          <a:lstStyle/>
          <a:p>
            <a:r>
              <a:rPr lang="en-US" dirty="0" smtClean="0"/>
              <a:t>Improving Services</a:t>
            </a:r>
            <a:endParaRPr lang="en-US" dirty="0"/>
          </a:p>
        </p:txBody>
      </p:sp>
      <p:sp>
        <p:nvSpPr>
          <p:cNvPr id="386" name="Text Placeholder 385"/>
          <p:cNvSpPr>
            <a:spLocks noGrp="1"/>
          </p:cNvSpPr>
          <p:nvPr>
            <p:ph type="body" sz="quarter" idx="151"/>
          </p:nvPr>
        </p:nvSpPr>
        <p:spPr>
          <a:xfrm>
            <a:off x="5932593" y="1828841"/>
            <a:ext cx="31998968" cy="1555106"/>
          </a:xfrm>
        </p:spPr>
        <p:txBody>
          <a:bodyPr>
            <a:normAutofit/>
          </a:bodyPr>
          <a:lstStyle/>
          <a:p>
            <a:r>
              <a:rPr lang="en-US" dirty="0" smtClean="0"/>
              <a:t>Monena Hall </a:t>
            </a:r>
            <a:r>
              <a:rPr lang="en-US" dirty="0" smtClean="0"/>
              <a:t>and </a:t>
            </a:r>
            <a:r>
              <a:rPr lang="en-US" dirty="0" smtClean="0"/>
              <a:t>Tracy </a:t>
            </a:r>
            <a:r>
              <a:rPr lang="en-US" dirty="0" smtClean="0"/>
              <a:t>M Hall</a:t>
            </a:r>
            <a:endParaRPr lang="en-US" dirty="0"/>
          </a:p>
        </p:txBody>
      </p:sp>
      <p:sp>
        <p:nvSpPr>
          <p:cNvPr id="387" name="Text Placeholder 386"/>
          <p:cNvSpPr>
            <a:spLocks noGrp="1"/>
          </p:cNvSpPr>
          <p:nvPr>
            <p:ph type="body" sz="quarter" idx="153"/>
          </p:nvPr>
        </p:nvSpPr>
        <p:spPr>
          <a:xfrm>
            <a:off x="5932593" y="55639"/>
            <a:ext cx="31998968" cy="2048147"/>
          </a:xfrm>
        </p:spPr>
        <p:txBody>
          <a:bodyPr>
            <a:normAutofit/>
          </a:bodyPr>
          <a:lstStyle/>
          <a:p>
            <a:r>
              <a:rPr lang="en-US" dirty="0" smtClean="0">
                <a:solidFill>
                  <a:srgbClr val="92D050"/>
                </a:solidFill>
              </a:rPr>
              <a:t>Changing Perspective by Providing the Unexpected</a:t>
            </a:r>
            <a:endParaRPr lang="en-US" dirty="0">
              <a:solidFill>
                <a:srgbClr val="92D050"/>
              </a:solidFill>
            </a:endParaRPr>
          </a:p>
        </p:txBody>
      </p:sp>
      <p:pic>
        <p:nvPicPr>
          <p:cNvPr id="516" name="Picture 515"/>
          <p:cNvPicPr>
            <a:picLocks noChangeAspect="1"/>
          </p:cNvPicPr>
          <p:nvPr/>
        </p:nvPicPr>
        <p:blipFill>
          <a:blip r:embed="rId9"/>
          <a:stretch>
            <a:fillRect/>
          </a:stretch>
        </p:blipFill>
        <p:spPr>
          <a:xfrm>
            <a:off x="25093487" y="13644259"/>
            <a:ext cx="2249825" cy="2644597"/>
          </a:xfrm>
          <a:prstGeom prst="rect">
            <a:avLst/>
          </a:prstGeom>
        </p:spPr>
      </p:pic>
      <p:pic>
        <p:nvPicPr>
          <p:cNvPr id="1026" name="Picture 2" descr="C:\Users\monenah\Downloads\paws 3.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8085062" y="6635786"/>
            <a:ext cx="3442294" cy="2293966"/>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monenah\Downloads\tracys twister shot.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6003733" y="18683607"/>
            <a:ext cx="2956508" cy="266433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030" name="Picture 6" descr="C:\Users\monenah\Downloads\great gobbler 2.jp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5159782" y="25000881"/>
            <a:ext cx="2582078" cy="1720713"/>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611177" y="11503146"/>
            <a:ext cx="3119798" cy="23398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5" name="Picture 1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7965085" y="6959062"/>
            <a:ext cx="3079527" cy="30795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41" name="Picture 16" descr="C:\Users\monenah\AppData\Local\Microsoft\Windows\Temporary Internet Files\Content.Outlook\TTEED1DN\sfralin.jpg"/>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8380898" y="18926627"/>
            <a:ext cx="2247900" cy="2755900"/>
          </a:xfrm>
          <a:prstGeom prst="rect">
            <a:avLst/>
          </a:prstGeom>
          <a:noFill/>
          <a:extLst>
            <a:ext uri="{909E8E84-426E-40DD-AFC4-6F175D3DCCD1}">
              <a14:hiddenFill xmlns:a14="http://schemas.microsoft.com/office/drawing/2010/main">
                <a:solidFill>
                  <a:srgbClr val="FFFFFF"/>
                </a:solidFill>
              </a14:hiddenFill>
            </a:ext>
          </a:extLst>
        </p:spPr>
      </p:pic>
      <p:sp>
        <p:nvSpPr>
          <p:cNvPr id="68" name="Rounded Rectangular Callout 57"/>
          <p:cNvSpPr>
            <a:spLocks noChangeArrowheads="1"/>
          </p:cNvSpPr>
          <p:nvPr/>
        </p:nvSpPr>
        <p:spPr bwMode="auto">
          <a:xfrm>
            <a:off x="22277219" y="21715703"/>
            <a:ext cx="10076845" cy="2947058"/>
          </a:xfrm>
          <a:prstGeom prst="wedgeRoundRectCallout">
            <a:avLst>
              <a:gd name="adj1" fmla="val -658"/>
              <a:gd name="adj2" fmla="val -81292"/>
              <a:gd name="adj3" fmla="val 16667"/>
            </a:avLst>
          </a:prstGeom>
          <a:solidFill>
            <a:srgbClr val="92D050"/>
          </a:solidFill>
          <a:ln w="9525">
            <a:solidFill>
              <a:schemeClr val="tx1"/>
            </a:solidFill>
            <a:round/>
            <a:headEnd/>
            <a:tailEnd/>
          </a:ln>
        </p:spPr>
        <p:txBody>
          <a:bodyPr/>
          <a:lstStyle>
            <a:lvl1pPr eaLnBrk="0" hangingPunct="0">
              <a:defRPr sz="2700">
                <a:solidFill>
                  <a:schemeClr val="tx1"/>
                </a:solidFill>
                <a:latin typeface="Arial Narrow" panose="020B0606020202030204" pitchFamily="34" charset="0"/>
                <a:ea typeface="MS PGothic" panose="020B0600070205080204" pitchFamily="34" charset="-128"/>
              </a:defRPr>
            </a:lvl1pPr>
            <a:lvl2pPr marL="742950" indent="-285750" eaLnBrk="0" hangingPunct="0">
              <a:defRPr sz="2700">
                <a:solidFill>
                  <a:schemeClr val="tx1"/>
                </a:solidFill>
                <a:latin typeface="Arial Narrow" panose="020B0606020202030204" pitchFamily="34" charset="0"/>
                <a:ea typeface="MS PGothic" panose="020B0600070205080204" pitchFamily="34" charset="-128"/>
              </a:defRPr>
            </a:lvl2pPr>
            <a:lvl3pPr marL="1143000" indent="-228600" eaLnBrk="0" hangingPunct="0">
              <a:defRPr sz="2700">
                <a:solidFill>
                  <a:schemeClr val="tx1"/>
                </a:solidFill>
                <a:latin typeface="Arial Narrow" panose="020B0606020202030204" pitchFamily="34" charset="0"/>
                <a:ea typeface="MS PGothic" panose="020B0600070205080204" pitchFamily="34" charset="-128"/>
              </a:defRPr>
            </a:lvl3pPr>
            <a:lvl4pPr marL="1600200" indent="-228600" eaLnBrk="0" hangingPunct="0">
              <a:defRPr sz="2700">
                <a:solidFill>
                  <a:schemeClr val="tx1"/>
                </a:solidFill>
                <a:latin typeface="Arial Narrow" panose="020B0606020202030204" pitchFamily="34" charset="0"/>
                <a:ea typeface="MS PGothic" panose="020B0600070205080204" pitchFamily="34" charset="-128"/>
              </a:defRPr>
            </a:lvl4pPr>
            <a:lvl5pPr marL="2057400" indent="-228600" eaLnBrk="0" hangingPunct="0">
              <a:defRPr sz="2700">
                <a:solidFill>
                  <a:schemeClr val="tx1"/>
                </a:solidFill>
                <a:latin typeface="Arial Narrow" panose="020B0606020202030204" pitchFamily="34" charset="0"/>
                <a:ea typeface="MS PGothic" panose="020B0600070205080204" pitchFamily="34" charset="-128"/>
              </a:defRPr>
            </a:lvl5pPr>
            <a:lvl6pPr marL="2514600" indent="-228600" eaLnBrk="0" fontAlgn="base" hangingPunct="0">
              <a:spcBef>
                <a:spcPct val="0"/>
              </a:spcBef>
              <a:spcAft>
                <a:spcPct val="0"/>
              </a:spcAft>
              <a:defRPr sz="2700">
                <a:solidFill>
                  <a:schemeClr val="tx1"/>
                </a:solidFill>
                <a:latin typeface="Arial Narrow" panose="020B0606020202030204" pitchFamily="34" charset="0"/>
                <a:ea typeface="MS PGothic" panose="020B0600070205080204" pitchFamily="34" charset="-128"/>
              </a:defRPr>
            </a:lvl6pPr>
            <a:lvl7pPr marL="2971800" indent="-228600" eaLnBrk="0" fontAlgn="base" hangingPunct="0">
              <a:spcBef>
                <a:spcPct val="0"/>
              </a:spcBef>
              <a:spcAft>
                <a:spcPct val="0"/>
              </a:spcAft>
              <a:defRPr sz="2700">
                <a:solidFill>
                  <a:schemeClr val="tx1"/>
                </a:solidFill>
                <a:latin typeface="Arial Narrow" panose="020B0606020202030204" pitchFamily="34" charset="0"/>
                <a:ea typeface="MS PGothic" panose="020B0600070205080204" pitchFamily="34" charset="-128"/>
              </a:defRPr>
            </a:lvl7pPr>
            <a:lvl8pPr marL="3429000" indent="-228600" eaLnBrk="0" fontAlgn="base" hangingPunct="0">
              <a:spcBef>
                <a:spcPct val="0"/>
              </a:spcBef>
              <a:spcAft>
                <a:spcPct val="0"/>
              </a:spcAft>
              <a:defRPr sz="2700">
                <a:solidFill>
                  <a:schemeClr val="tx1"/>
                </a:solidFill>
                <a:latin typeface="Arial Narrow" panose="020B0606020202030204" pitchFamily="34" charset="0"/>
                <a:ea typeface="MS PGothic" panose="020B0600070205080204" pitchFamily="34" charset="-128"/>
              </a:defRPr>
            </a:lvl8pPr>
            <a:lvl9pPr marL="3886200" indent="-228600" eaLnBrk="0" fontAlgn="base" hangingPunct="0">
              <a:spcBef>
                <a:spcPct val="0"/>
              </a:spcBef>
              <a:spcAft>
                <a:spcPct val="0"/>
              </a:spcAft>
              <a:defRPr sz="2700">
                <a:solidFill>
                  <a:schemeClr val="tx1"/>
                </a:solidFill>
                <a:latin typeface="Arial Narrow" panose="020B0606020202030204" pitchFamily="34" charset="0"/>
                <a:ea typeface="MS PGothic" panose="020B0600070205080204" pitchFamily="34" charset="-128"/>
              </a:defRPr>
            </a:lvl9pPr>
          </a:lstStyle>
          <a:p>
            <a:pPr algn="ctr"/>
            <a:r>
              <a:rPr lang="en-US" sz="3600" dirty="0" smtClean="0">
                <a:solidFill>
                  <a:schemeClr val="bg1"/>
                </a:solidFill>
                <a:latin typeface="Times New Roman" panose="02020603050405020304" pitchFamily="18" charset="0"/>
                <a:cs typeface="Times New Roman" panose="02020603050405020304" pitchFamily="18" charset="0"/>
              </a:rPr>
              <a:t>The </a:t>
            </a:r>
            <a:r>
              <a:rPr lang="en-US" sz="3600" dirty="0">
                <a:solidFill>
                  <a:schemeClr val="bg1"/>
                </a:solidFill>
                <a:latin typeface="Times New Roman" panose="02020603050405020304" pitchFamily="18" charset="0"/>
                <a:cs typeface="Times New Roman" panose="02020603050405020304" pitchFamily="18" charset="0"/>
              </a:rPr>
              <a:t>scavenger hunt made campus explorers out of the participants. It was a test of endurance, resourcefulness and patience for everyone, </a:t>
            </a:r>
            <a:r>
              <a:rPr lang="en-US" sz="3600" dirty="0" smtClean="0">
                <a:solidFill>
                  <a:schemeClr val="bg1"/>
                </a:solidFill>
                <a:latin typeface="Times New Roman" panose="02020603050405020304" pitchFamily="18" charset="0"/>
                <a:cs typeface="Times New Roman" panose="02020603050405020304" pitchFamily="18" charset="0"/>
              </a:rPr>
              <a:t>     </a:t>
            </a:r>
          </a:p>
          <a:p>
            <a:pPr algn="ctr"/>
            <a:r>
              <a:rPr lang="en-US" sz="3600" dirty="0" smtClean="0">
                <a:solidFill>
                  <a:schemeClr val="bg1"/>
                </a:solidFill>
                <a:latin typeface="Times New Roman" panose="02020603050405020304" pitchFamily="18" charset="0"/>
                <a:cs typeface="Times New Roman" panose="02020603050405020304" pitchFamily="18" charset="0"/>
              </a:rPr>
              <a:t>including </a:t>
            </a:r>
            <a:r>
              <a:rPr lang="en-US" sz="3600" dirty="0">
                <a:solidFill>
                  <a:schemeClr val="bg1"/>
                </a:solidFill>
                <a:latin typeface="Times New Roman" panose="02020603050405020304" pitchFamily="18" charset="0"/>
                <a:cs typeface="Times New Roman" panose="02020603050405020304" pitchFamily="18" charset="0"/>
              </a:rPr>
              <a:t>myself. </a:t>
            </a:r>
            <a:r>
              <a:rPr lang="en-US" sz="3600" dirty="0" smtClean="0">
                <a:solidFill>
                  <a:schemeClr val="bg1"/>
                </a:solidFill>
                <a:latin typeface="Times New Roman" panose="02020603050405020304" pitchFamily="18" charset="0"/>
                <a:cs typeface="Times New Roman" panose="02020603050405020304" pitchFamily="18" charset="0"/>
              </a:rPr>
              <a:t>                               </a:t>
            </a:r>
          </a:p>
          <a:p>
            <a:pPr algn="ctr"/>
            <a:r>
              <a:rPr lang="en-US" sz="3600" dirty="0" smtClean="0">
                <a:solidFill>
                  <a:schemeClr val="bg1"/>
                </a:solidFill>
                <a:latin typeface="Times New Roman" panose="02020603050405020304" pitchFamily="18" charset="0"/>
                <a:cs typeface="Times New Roman" panose="02020603050405020304" pitchFamily="18" charset="0"/>
              </a:rPr>
              <a:t> -Scott Fralin </a:t>
            </a:r>
            <a:endParaRPr lang="en-US" sz="3600" dirty="0">
              <a:solidFill>
                <a:schemeClr val="bg1"/>
              </a:solidFill>
              <a:latin typeface="Times New Roman" panose="02020603050405020304" pitchFamily="18" charset="0"/>
              <a:cs typeface="Times New Roman" panose="02020603050405020304" pitchFamily="18" charset="0"/>
            </a:endParaRPr>
          </a:p>
          <a:p>
            <a:endParaRPr lang="en-US" sz="3600" dirty="0"/>
          </a:p>
        </p:txBody>
      </p:sp>
      <p:sp>
        <p:nvSpPr>
          <p:cNvPr id="69" name="Rounded Rectangular Callout 57"/>
          <p:cNvSpPr>
            <a:spLocks noChangeArrowheads="1"/>
          </p:cNvSpPr>
          <p:nvPr/>
        </p:nvSpPr>
        <p:spPr bwMode="auto">
          <a:xfrm>
            <a:off x="22313371" y="10128012"/>
            <a:ext cx="9995429" cy="3253550"/>
          </a:xfrm>
          <a:prstGeom prst="wedgeRoundRectCallout">
            <a:avLst>
              <a:gd name="adj1" fmla="val -2288"/>
              <a:gd name="adj2" fmla="val -82939"/>
              <a:gd name="adj3" fmla="val 16667"/>
            </a:avLst>
          </a:prstGeom>
          <a:solidFill>
            <a:srgbClr val="92D050"/>
          </a:solidFill>
          <a:ln w="9525">
            <a:solidFill>
              <a:schemeClr val="tx1"/>
            </a:solidFill>
            <a:round/>
            <a:headEnd/>
            <a:tailEnd/>
          </a:ln>
        </p:spPr>
        <p:txBody>
          <a:bodyPr/>
          <a:lstStyle>
            <a:lvl1pPr eaLnBrk="0" hangingPunct="0">
              <a:defRPr sz="2700">
                <a:solidFill>
                  <a:schemeClr val="tx1"/>
                </a:solidFill>
                <a:latin typeface="Arial Narrow" panose="020B0606020202030204" pitchFamily="34" charset="0"/>
                <a:ea typeface="MS PGothic" panose="020B0600070205080204" pitchFamily="34" charset="-128"/>
              </a:defRPr>
            </a:lvl1pPr>
            <a:lvl2pPr marL="742950" indent="-285750" eaLnBrk="0" hangingPunct="0">
              <a:defRPr sz="2700">
                <a:solidFill>
                  <a:schemeClr val="tx1"/>
                </a:solidFill>
                <a:latin typeface="Arial Narrow" panose="020B0606020202030204" pitchFamily="34" charset="0"/>
                <a:ea typeface="MS PGothic" panose="020B0600070205080204" pitchFamily="34" charset="-128"/>
              </a:defRPr>
            </a:lvl2pPr>
            <a:lvl3pPr marL="1143000" indent="-228600" eaLnBrk="0" hangingPunct="0">
              <a:defRPr sz="2700">
                <a:solidFill>
                  <a:schemeClr val="tx1"/>
                </a:solidFill>
                <a:latin typeface="Arial Narrow" panose="020B0606020202030204" pitchFamily="34" charset="0"/>
                <a:ea typeface="MS PGothic" panose="020B0600070205080204" pitchFamily="34" charset="-128"/>
              </a:defRPr>
            </a:lvl3pPr>
            <a:lvl4pPr marL="1600200" indent="-228600" eaLnBrk="0" hangingPunct="0">
              <a:defRPr sz="2700">
                <a:solidFill>
                  <a:schemeClr val="tx1"/>
                </a:solidFill>
                <a:latin typeface="Arial Narrow" panose="020B0606020202030204" pitchFamily="34" charset="0"/>
                <a:ea typeface="MS PGothic" panose="020B0600070205080204" pitchFamily="34" charset="-128"/>
              </a:defRPr>
            </a:lvl4pPr>
            <a:lvl5pPr marL="2057400" indent="-228600" eaLnBrk="0" hangingPunct="0">
              <a:defRPr sz="2700">
                <a:solidFill>
                  <a:schemeClr val="tx1"/>
                </a:solidFill>
                <a:latin typeface="Arial Narrow" panose="020B0606020202030204" pitchFamily="34" charset="0"/>
                <a:ea typeface="MS PGothic" panose="020B0600070205080204" pitchFamily="34" charset="-128"/>
              </a:defRPr>
            </a:lvl5pPr>
            <a:lvl6pPr marL="2514600" indent="-228600" eaLnBrk="0" fontAlgn="base" hangingPunct="0">
              <a:spcBef>
                <a:spcPct val="0"/>
              </a:spcBef>
              <a:spcAft>
                <a:spcPct val="0"/>
              </a:spcAft>
              <a:defRPr sz="2700">
                <a:solidFill>
                  <a:schemeClr val="tx1"/>
                </a:solidFill>
                <a:latin typeface="Arial Narrow" panose="020B0606020202030204" pitchFamily="34" charset="0"/>
                <a:ea typeface="MS PGothic" panose="020B0600070205080204" pitchFamily="34" charset="-128"/>
              </a:defRPr>
            </a:lvl6pPr>
            <a:lvl7pPr marL="2971800" indent="-228600" eaLnBrk="0" fontAlgn="base" hangingPunct="0">
              <a:spcBef>
                <a:spcPct val="0"/>
              </a:spcBef>
              <a:spcAft>
                <a:spcPct val="0"/>
              </a:spcAft>
              <a:defRPr sz="2700">
                <a:solidFill>
                  <a:schemeClr val="tx1"/>
                </a:solidFill>
                <a:latin typeface="Arial Narrow" panose="020B0606020202030204" pitchFamily="34" charset="0"/>
                <a:ea typeface="MS PGothic" panose="020B0600070205080204" pitchFamily="34" charset="-128"/>
              </a:defRPr>
            </a:lvl7pPr>
            <a:lvl8pPr marL="3429000" indent="-228600" eaLnBrk="0" fontAlgn="base" hangingPunct="0">
              <a:spcBef>
                <a:spcPct val="0"/>
              </a:spcBef>
              <a:spcAft>
                <a:spcPct val="0"/>
              </a:spcAft>
              <a:defRPr sz="2700">
                <a:solidFill>
                  <a:schemeClr val="tx1"/>
                </a:solidFill>
                <a:latin typeface="Arial Narrow" panose="020B0606020202030204" pitchFamily="34" charset="0"/>
                <a:ea typeface="MS PGothic" panose="020B0600070205080204" pitchFamily="34" charset="-128"/>
              </a:defRPr>
            </a:lvl8pPr>
            <a:lvl9pPr marL="3886200" indent="-228600" eaLnBrk="0" fontAlgn="base" hangingPunct="0">
              <a:spcBef>
                <a:spcPct val="0"/>
              </a:spcBef>
              <a:spcAft>
                <a:spcPct val="0"/>
              </a:spcAft>
              <a:defRPr sz="2700">
                <a:solidFill>
                  <a:schemeClr val="tx1"/>
                </a:solidFill>
                <a:latin typeface="Arial Narrow" panose="020B0606020202030204" pitchFamily="34" charset="0"/>
                <a:ea typeface="MS PGothic" panose="020B0600070205080204" pitchFamily="34" charset="-128"/>
              </a:defRPr>
            </a:lvl9pPr>
          </a:lstStyle>
          <a:p>
            <a:pPr algn="ctr" eaLnBrk="1" hangingPunct="1"/>
            <a:r>
              <a:rPr lang="en-US" sz="3600" dirty="0" smtClean="0">
                <a:solidFill>
                  <a:schemeClr val="bg1"/>
                </a:solidFill>
                <a:latin typeface="Times New Roman" panose="02020603050405020304" pitchFamily="18" charset="0"/>
                <a:cs typeface="Times New Roman" panose="02020603050405020304" pitchFamily="18" charset="0"/>
              </a:rPr>
              <a:t>Appalanche</a:t>
            </a:r>
            <a:r>
              <a:rPr lang="en-US" sz="3600" dirty="0" smtClean="0">
                <a:solidFill>
                  <a:schemeClr val="bg1"/>
                </a:solidFill>
                <a:latin typeface="Times New Roman" panose="02020603050405020304" pitchFamily="18" charset="0"/>
                <a:cs typeface="Times New Roman" panose="02020603050405020304" pitchFamily="18" charset="0"/>
              </a:rPr>
              <a:t> 2013 is a brand new event that evolved from the event buzz in the library. </a:t>
            </a:r>
          </a:p>
          <a:p>
            <a:pPr algn="ctr" eaLnBrk="1" hangingPunct="1"/>
            <a:r>
              <a:rPr lang="en-US" sz="3600" dirty="0" smtClean="0">
                <a:solidFill>
                  <a:schemeClr val="bg1"/>
                </a:solidFill>
                <a:latin typeface="Times New Roman" panose="02020603050405020304" pitchFamily="18" charset="0"/>
                <a:cs typeface="Times New Roman" panose="02020603050405020304" pitchFamily="18" charset="0"/>
              </a:rPr>
              <a:t>With a wealth of Appalachian resources it made sense to take the ball and run with it.  </a:t>
            </a:r>
          </a:p>
          <a:p>
            <a:pPr algn="ctr" eaLnBrk="1" hangingPunct="1"/>
            <a:r>
              <a:rPr lang="en-US" sz="3600" dirty="0" smtClean="0">
                <a:solidFill>
                  <a:schemeClr val="bg1"/>
                </a:solidFill>
                <a:latin typeface="Times New Roman" panose="02020603050405020304" pitchFamily="18" charset="0"/>
                <a:cs typeface="Times New Roman" panose="02020603050405020304" pitchFamily="18" charset="0"/>
              </a:rPr>
              <a:t>-Beth Lancaster </a:t>
            </a:r>
          </a:p>
          <a:p>
            <a:pPr algn="ctr" eaLnBrk="1" hangingPunct="1"/>
            <a:endParaRPr lang="en-US" sz="3600" dirty="0">
              <a:solidFill>
                <a:schemeClr val="bg1"/>
              </a:solidFill>
            </a:endParaRPr>
          </a:p>
        </p:txBody>
      </p:sp>
      <p:sp>
        <p:nvSpPr>
          <p:cNvPr id="70" name="Rounded Rectangular Callout 57"/>
          <p:cNvSpPr>
            <a:spLocks noChangeArrowheads="1"/>
          </p:cNvSpPr>
          <p:nvPr/>
        </p:nvSpPr>
        <p:spPr bwMode="auto">
          <a:xfrm>
            <a:off x="22270144" y="16418207"/>
            <a:ext cx="10073221" cy="2399457"/>
          </a:xfrm>
          <a:prstGeom prst="wedgeRoundRectCallout">
            <a:avLst>
              <a:gd name="adj1" fmla="val 1281"/>
              <a:gd name="adj2" fmla="val -81869"/>
              <a:gd name="adj3" fmla="val 16667"/>
            </a:avLst>
          </a:prstGeom>
          <a:solidFill>
            <a:srgbClr val="92D050"/>
          </a:solidFill>
          <a:ln w="9525">
            <a:solidFill>
              <a:schemeClr val="tx1"/>
            </a:solidFill>
            <a:round/>
            <a:headEnd/>
            <a:tailEnd/>
          </a:ln>
        </p:spPr>
        <p:txBody>
          <a:bodyPr/>
          <a:lstStyle>
            <a:lvl1pPr eaLnBrk="0" hangingPunct="0">
              <a:defRPr sz="2700">
                <a:solidFill>
                  <a:schemeClr val="tx1"/>
                </a:solidFill>
                <a:latin typeface="Arial Narrow" panose="020B0606020202030204" pitchFamily="34" charset="0"/>
                <a:ea typeface="MS PGothic" panose="020B0600070205080204" pitchFamily="34" charset="-128"/>
              </a:defRPr>
            </a:lvl1pPr>
            <a:lvl2pPr marL="742950" indent="-285750" eaLnBrk="0" hangingPunct="0">
              <a:defRPr sz="2700">
                <a:solidFill>
                  <a:schemeClr val="tx1"/>
                </a:solidFill>
                <a:latin typeface="Arial Narrow" panose="020B0606020202030204" pitchFamily="34" charset="0"/>
                <a:ea typeface="MS PGothic" panose="020B0600070205080204" pitchFamily="34" charset="-128"/>
              </a:defRPr>
            </a:lvl2pPr>
            <a:lvl3pPr marL="1143000" indent="-228600" eaLnBrk="0" hangingPunct="0">
              <a:defRPr sz="2700">
                <a:solidFill>
                  <a:schemeClr val="tx1"/>
                </a:solidFill>
                <a:latin typeface="Arial Narrow" panose="020B0606020202030204" pitchFamily="34" charset="0"/>
                <a:ea typeface="MS PGothic" panose="020B0600070205080204" pitchFamily="34" charset="-128"/>
              </a:defRPr>
            </a:lvl3pPr>
            <a:lvl4pPr marL="1600200" indent="-228600" eaLnBrk="0" hangingPunct="0">
              <a:defRPr sz="2700">
                <a:solidFill>
                  <a:schemeClr val="tx1"/>
                </a:solidFill>
                <a:latin typeface="Arial Narrow" panose="020B0606020202030204" pitchFamily="34" charset="0"/>
                <a:ea typeface="MS PGothic" panose="020B0600070205080204" pitchFamily="34" charset="-128"/>
              </a:defRPr>
            </a:lvl4pPr>
            <a:lvl5pPr marL="2057400" indent="-228600" eaLnBrk="0" hangingPunct="0">
              <a:defRPr sz="2700">
                <a:solidFill>
                  <a:schemeClr val="tx1"/>
                </a:solidFill>
                <a:latin typeface="Arial Narrow" panose="020B0606020202030204" pitchFamily="34" charset="0"/>
                <a:ea typeface="MS PGothic" panose="020B0600070205080204" pitchFamily="34" charset="-128"/>
              </a:defRPr>
            </a:lvl5pPr>
            <a:lvl6pPr marL="2514600" indent="-228600" eaLnBrk="0" fontAlgn="base" hangingPunct="0">
              <a:spcBef>
                <a:spcPct val="0"/>
              </a:spcBef>
              <a:spcAft>
                <a:spcPct val="0"/>
              </a:spcAft>
              <a:defRPr sz="2700">
                <a:solidFill>
                  <a:schemeClr val="tx1"/>
                </a:solidFill>
                <a:latin typeface="Arial Narrow" panose="020B0606020202030204" pitchFamily="34" charset="0"/>
                <a:ea typeface="MS PGothic" panose="020B0600070205080204" pitchFamily="34" charset="-128"/>
              </a:defRPr>
            </a:lvl6pPr>
            <a:lvl7pPr marL="2971800" indent="-228600" eaLnBrk="0" fontAlgn="base" hangingPunct="0">
              <a:spcBef>
                <a:spcPct val="0"/>
              </a:spcBef>
              <a:spcAft>
                <a:spcPct val="0"/>
              </a:spcAft>
              <a:defRPr sz="2700">
                <a:solidFill>
                  <a:schemeClr val="tx1"/>
                </a:solidFill>
                <a:latin typeface="Arial Narrow" panose="020B0606020202030204" pitchFamily="34" charset="0"/>
                <a:ea typeface="MS PGothic" panose="020B0600070205080204" pitchFamily="34" charset="-128"/>
              </a:defRPr>
            </a:lvl7pPr>
            <a:lvl8pPr marL="3429000" indent="-228600" eaLnBrk="0" fontAlgn="base" hangingPunct="0">
              <a:spcBef>
                <a:spcPct val="0"/>
              </a:spcBef>
              <a:spcAft>
                <a:spcPct val="0"/>
              </a:spcAft>
              <a:defRPr sz="2700">
                <a:solidFill>
                  <a:schemeClr val="tx1"/>
                </a:solidFill>
                <a:latin typeface="Arial Narrow" panose="020B0606020202030204" pitchFamily="34" charset="0"/>
                <a:ea typeface="MS PGothic" panose="020B0600070205080204" pitchFamily="34" charset="-128"/>
              </a:defRPr>
            </a:lvl8pPr>
            <a:lvl9pPr marL="3886200" indent="-228600" eaLnBrk="0" fontAlgn="base" hangingPunct="0">
              <a:spcBef>
                <a:spcPct val="0"/>
              </a:spcBef>
              <a:spcAft>
                <a:spcPct val="0"/>
              </a:spcAft>
              <a:defRPr sz="2700">
                <a:solidFill>
                  <a:schemeClr val="tx1"/>
                </a:solidFill>
                <a:latin typeface="Arial Narrow" panose="020B0606020202030204" pitchFamily="34" charset="0"/>
                <a:ea typeface="MS PGothic" panose="020B0600070205080204" pitchFamily="34" charset="-128"/>
              </a:defRPr>
            </a:lvl9pPr>
          </a:lstStyle>
          <a:p>
            <a:pPr algn="ctr" eaLnBrk="1" hangingPunct="1"/>
            <a:r>
              <a:rPr lang="en-US" sz="3600" dirty="0">
                <a:solidFill>
                  <a:schemeClr val="bg1"/>
                </a:solidFill>
                <a:latin typeface="Times New Roman" panose="02020603050405020304" pitchFamily="18" charset="0"/>
                <a:ea typeface="Calibri" panose="020F0502020204030204" pitchFamily="34" charset="0"/>
              </a:rPr>
              <a:t>I would have to say the best marketing project was game night. The broad range of students, 700 in </a:t>
            </a:r>
            <a:r>
              <a:rPr lang="en-US" sz="3600" dirty="0" smtClean="0">
                <a:solidFill>
                  <a:schemeClr val="bg1"/>
                </a:solidFill>
                <a:latin typeface="Times New Roman" panose="02020603050405020304" pitchFamily="18" charset="0"/>
                <a:ea typeface="Calibri" panose="020F0502020204030204" pitchFamily="34" charset="0"/>
              </a:rPr>
              <a:t>total, </a:t>
            </a:r>
            <a:r>
              <a:rPr lang="en-US" sz="3600" dirty="0">
                <a:solidFill>
                  <a:schemeClr val="bg1"/>
                </a:solidFill>
                <a:latin typeface="Times New Roman" panose="02020603050405020304" pitchFamily="18" charset="0"/>
                <a:ea typeface="Calibri" panose="020F0502020204030204" pitchFamily="34" charset="0"/>
              </a:rPr>
              <a:t>was a great measure of the success</a:t>
            </a:r>
            <a:r>
              <a:rPr lang="en-US" sz="3600" dirty="0" smtClean="0">
                <a:solidFill>
                  <a:schemeClr val="bg1"/>
                </a:solidFill>
                <a:latin typeface="Times New Roman" panose="02020603050405020304" pitchFamily="18" charset="0"/>
                <a:ea typeface="Calibri" panose="020F0502020204030204" pitchFamily="34" charset="0"/>
              </a:rPr>
              <a:t>.</a:t>
            </a:r>
            <a:r>
              <a:rPr lang="en-US" sz="3600" dirty="0">
                <a:solidFill>
                  <a:schemeClr val="bg1"/>
                </a:solidFill>
                <a:latin typeface="Times New Roman" panose="02020603050405020304" pitchFamily="18" charset="0"/>
                <a:ea typeface="Calibri" panose="020F0502020204030204" pitchFamily="34" charset="0"/>
              </a:rPr>
              <a:t> </a:t>
            </a:r>
            <a:endParaRPr lang="en-US" sz="3600" dirty="0" smtClean="0">
              <a:solidFill>
                <a:schemeClr val="bg1"/>
              </a:solidFill>
              <a:latin typeface="Times New Roman" panose="02020603050405020304" pitchFamily="18" charset="0"/>
              <a:ea typeface="Calibri" panose="020F0502020204030204" pitchFamily="34" charset="0"/>
            </a:endParaRPr>
          </a:p>
          <a:p>
            <a:pPr algn="ctr" eaLnBrk="1" hangingPunct="1"/>
            <a:r>
              <a:rPr lang="en-US" sz="3600" dirty="0" smtClean="0">
                <a:solidFill>
                  <a:schemeClr val="bg1"/>
                </a:solidFill>
                <a:latin typeface="Times New Roman" panose="02020603050405020304" pitchFamily="18" charset="0"/>
                <a:ea typeface="Calibri" panose="020F0502020204030204" pitchFamily="34" charset="0"/>
              </a:rPr>
              <a:t>-</a:t>
            </a:r>
            <a:r>
              <a:rPr lang="en-US" sz="3600" dirty="0">
                <a:solidFill>
                  <a:schemeClr val="bg1"/>
                </a:solidFill>
                <a:latin typeface="Times New Roman" panose="02020603050405020304" pitchFamily="18" charset="0"/>
                <a:ea typeface="Calibri" panose="020F0502020204030204" pitchFamily="34" charset="0"/>
              </a:rPr>
              <a:t>Therese Walters</a:t>
            </a:r>
          </a:p>
          <a:p>
            <a:pPr algn="ctr" eaLnBrk="1" hangingPunct="1"/>
            <a:endParaRPr lang="en-US" sz="3600" dirty="0"/>
          </a:p>
        </p:txBody>
      </p:sp>
      <p:pic>
        <p:nvPicPr>
          <p:cNvPr id="27" name="Picture 26"/>
          <p:cNvPicPr>
            <a:picLocks noChangeAspect="1"/>
          </p:cNvPicPr>
          <p:nvPr/>
        </p:nvPicPr>
        <p:blipFill>
          <a:blip r:embed="rId16"/>
          <a:stretch>
            <a:fillRect/>
          </a:stretch>
        </p:blipFill>
        <p:spPr>
          <a:xfrm>
            <a:off x="22357487" y="24721602"/>
            <a:ext cx="4029336" cy="4916858"/>
          </a:xfrm>
          <a:prstGeom prst="rect">
            <a:avLst/>
          </a:prstGeom>
        </p:spPr>
      </p:pic>
      <p:sp>
        <p:nvSpPr>
          <p:cNvPr id="71" name="Rounded Rectangular Callout 57"/>
          <p:cNvSpPr>
            <a:spLocks noChangeArrowheads="1"/>
          </p:cNvSpPr>
          <p:nvPr/>
        </p:nvSpPr>
        <p:spPr bwMode="auto">
          <a:xfrm>
            <a:off x="22277219" y="29048602"/>
            <a:ext cx="10132186" cy="3046323"/>
          </a:xfrm>
          <a:prstGeom prst="wedgeRoundRectCallout">
            <a:avLst>
              <a:gd name="adj1" fmla="val -39032"/>
              <a:gd name="adj2" fmla="val -93756"/>
              <a:gd name="adj3" fmla="val 16667"/>
            </a:avLst>
          </a:prstGeom>
          <a:solidFill>
            <a:srgbClr val="92D050"/>
          </a:solidFill>
          <a:ln w="9525">
            <a:solidFill>
              <a:schemeClr val="tx1"/>
            </a:solidFill>
            <a:round/>
            <a:headEnd/>
            <a:tailEnd/>
          </a:ln>
        </p:spPr>
        <p:txBody>
          <a:bodyPr/>
          <a:lstStyle>
            <a:lvl1pPr eaLnBrk="0" hangingPunct="0">
              <a:defRPr sz="2700">
                <a:solidFill>
                  <a:schemeClr val="tx1"/>
                </a:solidFill>
                <a:latin typeface="Arial Narrow" panose="020B0606020202030204" pitchFamily="34" charset="0"/>
                <a:ea typeface="MS PGothic" panose="020B0600070205080204" pitchFamily="34" charset="-128"/>
              </a:defRPr>
            </a:lvl1pPr>
            <a:lvl2pPr marL="742950" indent="-285750" eaLnBrk="0" hangingPunct="0">
              <a:defRPr sz="2700">
                <a:solidFill>
                  <a:schemeClr val="tx1"/>
                </a:solidFill>
                <a:latin typeface="Arial Narrow" panose="020B0606020202030204" pitchFamily="34" charset="0"/>
                <a:ea typeface="MS PGothic" panose="020B0600070205080204" pitchFamily="34" charset="-128"/>
              </a:defRPr>
            </a:lvl2pPr>
            <a:lvl3pPr marL="1143000" indent="-228600" eaLnBrk="0" hangingPunct="0">
              <a:defRPr sz="2700">
                <a:solidFill>
                  <a:schemeClr val="tx1"/>
                </a:solidFill>
                <a:latin typeface="Arial Narrow" panose="020B0606020202030204" pitchFamily="34" charset="0"/>
                <a:ea typeface="MS PGothic" panose="020B0600070205080204" pitchFamily="34" charset="-128"/>
              </a:defRPr>
            </a:lvl3pPr>
            <a:lvl4pPr marL="1600200" indent="-228600" eaLnBrk="0" hangingPunct="0">
              <a:defRPr sz="2700">
                <a:solidFill>
                  <a:schemeClr val="tx1"/>
                </a:solidFill>
                <a:latin typeface="Arial Narrow" panose="020B0606020202030204" pitchFamily="34" charset="0"/>
                <a:ea typeface="MS PGothic" panose="020B0600070205080204" pitchFamily="34" charset="-128"/>
              </a:defRPr>
            </a:lvl4pPr>
            <a:lvl5pPr marL="2057400" indent="-228600" eaLnBrk="0" hangingPunct="0">
              <a:defRPr sz="2700">
                <a:solidFill>
                  <a:schemeClr val="tx1"/>
                </a:solidFill>
                <a:latin typeface="Arial Narrow" panose="020B0606020202030204" pitchFamily="34" charset="0"/>
                <a:ea typeface="MS PGothic" panose="020B0600070205080204" pitchFamily="34" charset="-128"/>
              </a:defRPr>
            </a:lvl5pPr>
            <a:lvl6pPr marL="2514600" indent="-228600" eaLnBrk="0" fontAlgn="base" hangingPunct="0">
              <a:spcBef>
                <a:spcPct val="0"/>
              </a:spcBef>
              <a:spcAft>
                <a:spcPct val="0"/>
              </a:spcAft>
              <a:defRPr sz="2700">
                <a:solidFill>
                  <a:schemeClr val="tx1"/>
                </a:solidFill>
                <a:latin typeface="Arial Narrow" panose="020B0606020202030204" pitchFamily="34" charset="0"/>
                <a:ea typeface="MS PGothic" panose="020B0600070205080204" pitchFamily="34" charset="-128"/>
              </a:defRPr>
            </a:lvl6pPr>
            <a:lvl7pPr marL="2971800" indent="-228600" eaLnBrk="0" fontAlgn="base" hangingPunct="0">
              <a:spcBef>
                <a:spcPct val="0"/>
              </a:spcBef>
              <a:spcAft>
                <a:spcPct val="0"/>
              </a:spcAft>
              <a:defRPr sz="2700">
                <a:solidFill>
                  <a:schemeClr val="tx1"/>
                </a:solidFill>
                <a:latin typeface="Arial Narrow" panose="020B0606020202030204" pitchFamily="34" charset="0"/>
                <a:ea typeface="MS PGothic" panose="020B0600070205080204" pitchFamily="34" charset="-128"/>
              </a:defRPr>
            </a:lvl7pPr>
            <a:lvl8pPr marL="3429000" indent="-228600" eaLnBrk="0" fontAlgn="base" hangingPunct="0">
              <a:spcBef>
                <a:spcPct val="0"/>
              </a:spcBef>
              <a:spcAft>
                <a:spcPct val="0"/>
              </a:spcAft>
              <a:defRPr sz="2700">
                <a:solidFill>
                  <a:schemeClr val="tx1"/>
                </a:solidFill>
                <a:latin typeface="Arial Narrow" panose="020B0606020202030204" pitchFamily="34" charset="0"/>
                <a:ea typeface="MS PGothic" panose="020B0600070205080204" pitchFamily="34" charset="-128"/>
              </a:defRPr>
            </a:lvl8pPr>
            <a:lvl9pPr marL="3886200" indent="-228600" eaLnBrk="0" fontAlgn="base" hangingPunct="0">
              <a:spcBef>
                <a:spcPct val="0"/>
              </a:spcBef>
              <a:spcAft>
                <a:spcPct val="0"/>
              </a:spcAft>
              <a:defRPr sz="2700">
                <a:solidFill>
                  <a:schemeClr val="tx1"/>
                </a:solidFill>
                <a:latin typeface="Arial Narrow" panose="020B0606020202030204" pitchFamily="34" charset="0"/>
                <a:ea typeface="MS PGothic" panose="020B0600070205080204" pitchFamily="34" charset="-128"/>
              </a:defRPr>
            </a:lvl9pPr>
          </a:lstStyle>
          <a:p>
            <a:r>
              <a:rPr lang="en-US" sz="3600" dirty="0" smtClean="0">
                <a:solidFill>
                  <a:schemeClr val="bg1"/>
                </a:solidFill>
                <a:latin typeface="Times New Roman" panose="02020603050405020304" pitchFamily="18" charset="0"/>
                <a:cs typeface="Times New Roman" panose="02020603050405020304" pitchFamily="18" charset="0"/>
              </a:rPr>
              <a:t>I </a:t>
            </a:r>
            <a:r>
              <a:rPr lang="en-US" sz="3600" dirty="0">
                <a:solidFill>
                  <a:schemeClr val="bg1"/>
                </a:solidFill>
                <a:latin typeface="Times New Roman" panose="02020603050405020304" pitchFamily="18" charset="0"/>
                <a:cs typeface="Times New Roman" panose="02020603050405020304" pitchFamily="18" charset="0"/>
              </a:rPr>
              <a:t>became interested in the Marketing Team after I had the privilege to work on the Game </a:t>
            </a:r>
            <a:r>
              <a:rPr lang="en-US" sz="3600" dirty="0" smtClean="0">
                <a:solidFill>
                  <a:schemeClr val="bg1"/>
                </a:solidFill>
                <a:latin typeface="Times New Roman" panose="02020603050405020304" pitchFamily="18" charset="0"/>
                <a:cs typeface="Times New Roman" panose="02020603050405020304" pitchFamily="18" charset="0"/>
              </a:rPr>
              <a:t>Night. I </a:t>
            </a:r>
            <a:r>
              <a:rPr lang="en-US" sz="3600" dirty="0">
                <a:solidFill>
                  <a:schemeClr val="bg1"/>
                </a:solidFill>
                <a:latin typeface="Times New Roman" panose="02020603050405020304" pitchFamily="18" charset="0"/>
                <a:cs typeface="Times New Roman" panose="02020603050405020304" pitchFamily="18" charset="0"/>
              </a:rPr>
              <a:t>am looking forward to working on events with this team and connecting with the students. </a:t>
            </a:r>
            <a:endParaRPr lang="en-US" sz="3600" dirty="0" smtClean="0">
              <a:solidFill>
                <a:schemeClr val="bg1"/>
              </a:solidFill>
              <a:latin typeface="Times New Roman" panose="02020603050405020304" pitchFamily="18" charset="0"/>
              <a:cs typeface="Times New Roman" panose="02020603050405020304" pitchFamily="18" charset="0"/>
            </a:endParaRPr>
          </a:p>
          <a:p>
            <a:r>
              <a:rPr lang="en-US" sz="3600" dirty="0">
                <a:solidFill>
                  <a:schemeClr val="bg1"/>
                </a:solidFill>
                <a:latin typeface="Times New Roman" panose="02020603050405020304" pitchFamily="18" charset="0"/>
                <a:cs typeface="Times New Roman" panose="02020603050405020304" pitchFamily="18" charset="0"/>
              </a:rPr>
              <a:t>	</a:t>
            </a:r>
            <a:r>
              <a:rPr lang="en-US" sz="3600" dirty="0" smtClean="0">
                <a:solidFill>
                  <a:schemeClr val="bg1"/>
                </a:solidFill>
                <a:latin typeface="Times New Roman" panose="02020603050405020304" pitchFamily="18" charset="0"/>
                <a:cs typeface="Times New Roman" panose="02020603050405020304" pitchFamily="18" charset="0"/>
              </a:rPr>
              <a:t>              -Marion Eaton  </a:t>
            </a:r>
          </a:p>
          <a:p>
            <a:r>
              <a:rPr lang="en-US" sz="3600" dirty="0">
                <a:latin typeface="Times New Roman" panose="02020603050405020304" pitchFamily="18" charset="0"/>
                <a:cs typeface="Times New Roman" panose="02020603050405020304" pitchFamily="18" charset="0"/>
              </a:rPr>
              <a:t>	</a:t>
            </a:r>
          </a:p>
        </p:txBody>
      </p:sp>
      <p:pic>
        <p:nvPicPr>
          <p:cNvPr id="4" name="Picture 3"/>
          <p:cNvPicPr>
            <a:picLocks noChangeAspect="1"/>
          </p:cNvPicPr>
          <p:nvPr/>
        </p:nvPicPr>
        <p:blipFill>
          <a:blip r:embed="rId17"/>
          <a:stretch>
            <a:fillRect/>
          </a:stretch>
        </p:blipFill>
        <p:spPr>
          <a:xfrm>
            <a:off x="11797329" y="27180031"/>
            <a:ext cx="5257256" cy="4018045"/>
          </a:xfrm>
          <a:prstGeom prst="rect">
            <a:avLst/>
          </a:prstGeom>
        </p:spPr>
      </p:pic>
      <p:graphicFrame>
        <p:nvGraphicFramePr>
          <p:cNvPr id="9" name="Picture Placeholder 8"/>
          <p:cNvGraphicFramePr>
            <a:graphicFrameLocks noGrp="1"/>
          </p:cNvGraphicFramePr>
          <p:nvPr>
            <p:ph type="pic" sz="quarter" idx="15"/>
            <p:extLst>
              <p:ext uri="{D42A27DB-BD31-4B8C-83A1-F6EECF244321}">
                <p14:modId xmlns:p14="http://schemas.microsoft.com/office/powerpoint/2010/main" val="3091701266"/>
              </p:ext>
            </p:extLst>
          </p:nvPr>
        </p:nvGraphicFramePr>
        <p:xfrm>
          <a:off x="21725941" y="5209304"/>
          <a:ext cx="8380070" cy="7729117"/>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pic>
        <p:nvPicPr>
          <p:cNvPr id="1032" name="Picture 8"/>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5417747" y="21932484"/>
            <a:ext cx="5415452" cy="54545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1" name="Picture Placeholder 30"/>
          <p:cNvPicPr>
            <a:picLocks noGrp="1" noChangeAspect="1"/>
          </p:cNvPicPr>
          <p:nvPr>
            <p:ph type="pic" sz="quarter" idx="134"/>
          </p:nvPr>
        </p:nvPicPr>
        <p:blipFill>
          <a:blip r:embed="rId24" cstate="print">
            <a:extLst>
              <a:ext uri="{28A0092B-C50C-407E-A947-70E740481C1C}">
                <a14:useLocalDpi xmlns:a14="http://schemas.microsoft.com/office/drawing/2010/main" val="0"/>
              </a:ext>
            </a:extLst>
          </a:blip>
          <a:srcRect t="9200" b="9200"/>
          <a:stretch>
            <a:fillRect/>
          </a:stretch>
        </p:blipFill>
        <p:spPr>
          <a:xfrm rot="5400000">
            <a:off x="478020" y="27458405"/>
            <a:ext cx="5386112" cy="3683018"/>
          </a:xfrm>
        </p:spPr>
      </p:pic>
      <p:pic>
        <p:nvPicPr>
          <p:cNvPr id="1034" name="Picture 10" descr="C:\Users\monenah\Downloads\dt.common.streams.StreamServer.jpg"/>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5268200" y="28330050"/>
            <a:ext cx="5148642" cy="3429659"/>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65"/>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39466619" y="24702295"/>
            <a:ext cx="1967271" cy="2090653"/>
          </a:xfrm>
          <a:prstGeom prst="rect">
            <a:avLst/>
          </a:prstGeom>
        </p:spPr>
      </p:pic>
      <p:pic>
        <p:nvPicPr>
          <p:cNvPr id="79" name="Picture Placeholder 78"/>
          <p:cNvPicPr>
            <a:picLocks noGrp="1" noChangeAspect="1"/>
          </p:cNvPicPr>
          <p:nvPr>
            <p:ph type="pic" sz="quarter" idx="131"/>
          </p:nvPr>
        </p:nvPicPr>
        <p:blipFill>
          <a:blip r:embed="rId27" cstate="print">
            <a:extLst>
              <a:ext uri="{28A0092B-C50C-407E-A947-70E740481C1C}">
                <a14:useLocalDpi xmlns:a14="http://schemas.microsoft.com/office/drawing/2010/main" val="0"/>
              </a:ext>
            </a:extLst>
          </a:blip>
          <a:srcRect t="8723" b="8723"/>
          <a:stretch>
            <a:fillRect/>
          </a:stretch>
        </p:blipFill>
        <p:spPr>
          <a:xfrm>
            <a:off x="39466618" y="27407978"/>
            <a:ext cx="2641501" cy="1867316"/>
          </a:xfrm>
        </p:spPr>
      </p:pic>
      <p:sp>
        <p:nvSpPr>
          <p:cNvPr id="81" name="TextBox 80"/>
          <p:cNvSpPr txBox="1"/>
          <p:nvPr/>
        </p:nvSpPr>
        <p:spPr>
          <a:xfrm>
            <a:off x="36095141" y="18884356"/>
            <a:ext cx="4068568" cy="10433625"/>
          </a:xfrm>
          <a:prstGeom prst="rect">
            <a:avLst/>
          </a:prstGeom>
          <a:noFill/>
        </p:spPr>
        <p:txBody>
          <a:bodyPr wrap="square" rtlCol="0">
            <a:spAutoFit/>
          </a:bodyPr>
          <a:lstStyle/>
          <a:p>
            <a:pPr algn="ctr"/>
            <a:endParaRPr lang="en-US" sz="3200" dirty="0" smtClean="0">
              <a:latin typeface="Trebuchet MS" pitchFamily="34" charset="0"/>
            </a:endParaRPr>
          </a:p>
          <a:p>
            <a:pPr algn="ctr"/>
            <a:r>
              <a:rPr lang="en-US" sz="3200" dirty="0" smtClean="0">
                <a:solidFill>
                  <a:schemeClr val="bg2">
                    <a:lumMod val="25000"/>
                  </a:schemeClr>
                </a:solidFill>
                <a:latin typeface="Times New Roman" pitchFamily="18" charset="0"/>
                <a:cs typeface="Times New Roman" pitchFamily="18" charset="0"/>
              </a:rPr>
              <a:t>Learning</a:t>
            </a:r>
          </a:p>
          <a:p>
            <a:pPr algn="ctr"/>
            <a:endParaRPr lang="en-US" sz="3200" dirty="0" smtClean="0">
              <a:solidFill>
                <a:schemeClr val="bg2">
                  <a:lumMod val="25000"/>
                </a:schemeClr>
              </a:solidFill>
              <a:latin typeface="Times New Roman" pitchFamily="18" charset="0"/>
              <a:cs typeface="Times New Roman" pitchFamily="18" charset="0"/>
            </a:endParaRPr>
          </a:p>
          <a:p>
            <a:pPr algn="ctr"/>
            <a:endParaRPr lang="en-US" sz="3200" dirty="0">
              <a:solidFill>
                <a:schemeClr val="bg2">
                  <a:lumMod val="25000"/>
                </a:schemeClr>
              </a:solidFill>
              <a:latin typeface="Times New Roman" pitchFamily="18" charset="0"/>
              <a:cs typeface="Times New Roman" pitchFamily="18" charset="0"/>
            </a:endParaRPr>
          </a:p>
          <a:p>
            <a:pPr algn="ctr"/>
            <a:endParaRPr lang="en-US" sz="3200" dirty="0" smtClean="0">
              <a:solidFill>
                <a:schemeClr val="bg2">
                  <a:lumMod val="25000"/>
                </a:schemeClr>
              </a:solidFill>
              <a:latin typeface="Times New Roman" pitchFamily="18" charset="0"/>
              <a:cs typeface="Times New Roman" pitchFamily="18" charset="0"/>
            </a:endParaRPr>
          </a:p>
          <a:p>
            <a:pPr algn="ctr"/>
            <a:endParaRPr lang="en-US" sz="3200" dirty="0" smtClean="0">
              <a:solidFill>
                <a:schemeClr val="bg2">
                  <a:lumMod val="25000"/>
                </a:schemeClr>
              </a:solidFill>
              <a:latin typeface="Times New Roman" pitchFamily="18" charset="0"/>
              <a:cs typeface="Times New Roman" pitchFamily="18" charset="0"/>
            </a:endParaRPr>
          </a:p>
          <a:p>
            <a:pPr algn="ctr"/>
            <a:r>
              <a:rPr lang="en-US" sz="3200" dirty="0" smtClean="0">
                <a:solidFill>
                  <a:schemeClr val="bg2">
                    <a:lumMod val="25000"/>
                  </a:schemeClr>
                </a:solidFill>
                <a:latin typeface="Times New Roman" pitchFamily="18" charset="0"/>
                <a:cs typeface="Times New Roman" pitchFamily="18" charset="0"/>
              </a:rPr>
              <a:t>Teaching</a:t>
            </a:r>
          </a:p>
          <a:p>
            <a:pPr algn="ctr"/>
            <a:endParaRPr lang="en-US" sz="3200" dirty="0">
              <a:solidFill>
                <a:schemeClr val="bg2">
                  <a:lumMod val="25000"/>
                </a:schemeClr>
              </a:solidFill>
              <a:latin typeface="Times New Roman" pitchFamily="18" charset="0"/>
              <a:cs typeface="Times New Roman" pitchFamily="18" charset="0"/>
            </a:endParaRPr>
          </a:p>
          <a:p>
            <a:pPr algn="ctr"/>
            <a:endParaRPr lang="en-US" sz="3200" dirty="0" smtClean="0">
              <a:solidFill>
                <a:schemeClr val="bg2">
                  <a:lumMod val="25000"/>
                </a:schemeClr>
              </a:solidFill>
              <a:latin typeface="Times New Roman" pitchFamily="18" charset="0"/>
              <a:cs typeface="Times New Roman" pitchFamily="18" charset="0"/>
            </a:endParaRPr>
          </a:p>
          <a:p>
            <a:pPr algn="ctr"/>
            <a:endParaRPr lang="en-US" sz="3200" dirty="0" smtClean="0">
              <a:solidFill>
                <a:schemeClr val="bg2">
                  <a:lumMod val="25000"/>
                </a:schemeClr>
              </a:solidFill>
              <a:latin typeface="Times New Roman" pitchFamily="18" charset="0"/>
              <a:cs typeface="Times New Roman" pitchFamily="18" charset="0"/>
            </a:endParaRPr>
          </a:p>
          <a:p>
            <a:pPr algn="ctr"/>
            <a:endParaRPr lang="en-US" sz="3200" dirty="0" smtClean="0">
              <a:solidFill>
                <a:schemeClr val="bg2">
                  <a:lumMod val="25000"/>
                </a:schemeClr>
              </a:solidFill>
              <a:latin typeface="Times New Roman" pitchFamily="18" charset="0"/>
              <a:cs typeface="Times New Roman" pitchFamily="18" charset="0"/>
            </a:endParaRPr>
          </a:p>
          <a:p>
            <a:pPr algn="ctr"/>
            <a:r>
              <a:rPr lang="en-US" sz="3200" dirty="0" smtClean="0">
                <a:solidFill>
                  <a:schemeClr val="bg2">
                    <a:lumMod val="25000"/>
                  </a:schemeClr>
                </a:solidFill>
                <a:latin typeface="Times New Roman" pitchFamily="18" charset="0"/>
                <a:cs typeface="Times New Roman" pitchFamily="18" charset="0"/>
              </a:rPr>
              <a:t>Laughing</a:t>
            </a:r>
          </a:p>
          <a:p>
            <a:pPr algn="ctr"/>
            <a:endParaRPr lang="en-US" sz="3200" dirty="0" smtClean="0">
              <a:solidFill>
                <a:schemeClr val="bg2">
                  <a:lumMod val="25000"/>
                </a:schemeClr>
              </a:solidFill>
              <a:latin typeface="Times New Roman" pitchFamily="18" charset="0"/>
              <a:cs typeface="Times New Roman" pitchFamily="18" charset="0"/>
            </a:endParaRPr>
          </a:p>
          <a:p>
            <a:pPr algn="ctr"/>
            <a:endParaRPr lang="en-US" sz="3200" dirty="0">
              <a:solidFill>
                <a:schemeClr val="bg2">
                  <a:lumMod val="25000"/>
                </a:schemeClr>
              </a:solidFill>
              <a:latin typeface="Times New Roman" pitchFamily="18" charset="0"/>
              <a:cs typeface="Times New Roman" pitchFamily="18" charset="0"/>
            </a:endParaRPr>
          </a:p>
          <a:p>
            <a:pPr algn="ctr"/>
            <a:endParaRPr lang="en-US" sz="3200" dirty="0" smtClean="0">
              <a:solidFill>
                <a:schemeClr val="bg2">
                  <a:lumMod val="25000"/>
                </a:schemeClr>
              </a:solidFill>
              <a:latin typeface="Times New Roman" pitchFamily="18" charset="0"/>
              <a:cs typeface="Times New Roman" pitchFamily="18" charset="0"/>
            </a:endParaRPr>
          </a:p>
          <a:p>
            <a:pPr algn="ctr"/>
            <a:endParaRPr lang="en-US" sz="3200" dirty="0" smtClean="0">
              <a:solidFill>
                <a:schemeClr val="bg2">
                  <a:lumMod val="25000"/>
                </a:schemeClr>
              </a:solidFill>
              <a:latin typeface="Times New Roman" pitchFamily="18" charset="0"/>
              <a:cs typeface="Times New Roman" pitchFamily="18" charset="0"/>
            </a:endParaRPr>
          </a:p>
          <a:p>
            <a:pPr algn="ctr"/>
            <a:r>
              <a:rPr lang="en-US" sz="3200" dirty="0" smtClean="0">
                <a:solidFill>
                  <a:schemeClr val="bg2">
                    <a:lumMod val="25000"/>
                  </a:schemeClr>
                </a:solidFill>
                <a:latin typeface="Times New Roman" pitchFamily="18" charset="0"/>
                <a:cs typeface="Times New Roman" pitchFamily="18" charset="0"/>
              </a:rPr>
              <a:t>Growing</a:t>
            </a:r>
          </a:p>
          <a:p>
            <a:pPr algn="ctr"/>
            <a:endParaRPr lang="en-US" sz="3200" dirty="0" smtClean="0">
              <a:solidFill>
                <a:schemeClr val="bg2">
                  <a:lumMod val="25000"/>
                </a:schemeClr>
              </a:solidFill>
              <a:latin typeface="Times New Roman" pitchFamily="18" charset="0"/>
              <a:cs typeface="Times New Roman" pitchFamily="18" charset="0"/>
            </a:endParaRPr>
          </a:p>
          <a:p>
            <a:pPr algn="ctr"/>
            <a:endParaRPr lang="en-US" sz="3200" dirty="0" smtClean="0">
              <a:solidFill>
                <a:schemeClr val="bg2">
                  <a:lumMod val="25000"/>
                </a:schemeClr>
              </a:solidFill>
              <a:latin typeface="Times New Roman" pitchFamily="18" charset="0"/>
              <a:cs typeface="Times New Roman" pitchFamily="18" charset="0"/>
            </a:endParaRPr>
          </a:p>
          <a:p>
            <a:pPr algn="ctr"/>
            <a:endParaRPr lang="en-US" sz="3200" dirty="0">
              <a:solidFill>
                <a:schemeClr val="bg2">
                  <a:lumMod val="25000"/>
                </a:schemeClr>
              </a:solidFill>
              <a:latin typeface="Times New Roman" pitchFamily="18" charset="0"/>
              <a:cs typeface="Times New Roman" pitchFamily="18" charset="0"/>
            </a:endParaRPr>
          </a:p>
          <a:p>
            <a:pPr algn="ctr"/>
            <a:r>
              <a:rPr lang="en-US" sz="3200" dirty="0" smtClean="0">
                <a:solidFill>
                  <a:schemeClr val="bg2">
                    <a:lumMod val="25000"/>
                  </a:schemeClr>
                </a:solidFill>
                <a:latin typeface="Times New Roman" pitchFamily="18" charset="0"/>
                <a:cs typeface="Times New Roman" pitchFamily="18" charset="0"/>
              </a:rPr>
              <a:t>Together</a:t>
            </a:r>
            <a:endParaRPr lang="en-US" sz="3200" dirty="0">
              <a:solidFill>
                <a:schemeClr val="bg2">
                  <a:lumMod val="25000"/>
                </a:schemeClr>
              </a:solidFill>
              <a:latin typeface="Times New Roman" pitchFamily="18" charset="0"/>
              <a:cs typeface="Times New Roman" pitchFamily="18" charset="0"/>
            </a:endParaRPr>
          </a:p>
        </p:txBody>
      </p:sp>
      <p:pic>
        <p:nvPicPr>
          <p:cNvPr id="84" name="Picture Placeholder 83"/>
          <p:cNvPicPr>
            <a:picLocks noGrp="1" noChangeAspect="1"/>
          </p:cNvPicPr>
          <p:nvPr>
            <p:ph type="pic" sz="quarter" idx="133"/>
          </p:nvPr>
        </p:nvPicPr>
        <p:blipFill>
          <a:blip r:embed="rId28" cstate="print">
            <a:extLst>
              <a:ext uri="{28A0092B-C50C-407E-A947-70E740481C1C}">
                <a14:useLocalDpi xmlns:a14="http://schemas.microsoft.com/office/drawing/2010/main" val="0"/>
              </a:ext>
            </a:extLst>
          </a:blip>
          <a:srcRect t="5612" b="5612"/>
          <a:stretch>
            <a:fillRect/>
          </a:stretch>
        </p:blipFill>
        <p:spPr>
          <a:xfrm>
            <a:off x="5932593" y="11566943"/>
            <a:ext cx="3600027" cy="2396987"/>
          </a:xfrm>
        </p:spPr>
      </p:pic>
      <p:pic>
        <p:nvPicPr>
          <p:cNvPr id="64" name="Picture 2"/>
          <p:cNvPicPr>
            <a:picLocks noChangeAspect="1" noChangeArrowheads="1"/>
          </p:cNvPicPr>
          <p:nvPr/>
        </p:nvPicPr>
        <p:blipFill>
          <a:blip r:embed="rId29" cstate="print">
            <a:extLst>
              <a:ext uri="{28A0092B-C50C-407E-A947-70E740481C1C}">
                <a14:useLocalDpi xmlns:a14="http://schemas.microsoft.com/office/drawing/2010/main" val="0"/>
              </a:ext>
            </a:extLst>
          </a:blip>
          <a:srcRect/>
          <a:stretch>
            <a:fillRect/>
          </a:stretch>
        </p:blipFill>
        <p:spPr bwMode="auto">
          <a:xfrm>
            <a:off x="37409335" y="20002660"/>
            <a:ext cx="1440180" cy="19202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5" name="Picture 3"/>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38849515" y="22558755"/>
            <a:ext cx="1608300" cy="1608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1" cstate="print">
            <a:extLst>
              <a:ext uri="{28A0092B-C50C-407E-A947-70E740481C1C}">
                <a14:useLocalDpi xmlns:a14="http://schemas.microsoft.com/office/drawing/2010/main" val="0"/>
              </a:ext>
            </a:extLst>
          </a:blip>
          <a:srcRect/>
          <a:stretch>
            <a:fillRect/>
          </a:stretch>
        </p:blipFill>
        <p:spPr bwMode="auto">
          <a:xfrm>
            <a:off x="33734685" y="27503446"/>
            <a:ext cx="3458536" cy="19488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p:cNvPicPr>
          <p:nvPr/>
        </p:nvPicPr>
        <p:blipFill>
          <a:blip r:embed="rId32" cstate="print">
            <a:extLst>
              <a:ext uri="{28A0092B-C50C-407E-A947-70E740481C1C}">
                <a14:useLocalDpi xmlns:a14="http://schemas.microsoft.com/office/drawing/2010/main" val="0"/>
              </a:ext>
            </a:extLst>
          </a:blip>
          <a:stretch>
            <a:fillRect/>
          </a:stretch>
        </p:blipFill>
        <p:spPr>
          <a:xfrm>
            <a:off x="30779002" y="2660535"/>
            <a:ext cx="5911365" cy="1505264"/>
          </a:xfrm>
          <a:prstGeom prst="rect">
            <a:avLst/>
          </a:prstGeom>
        </p:spPr>
      </p:pic>
      <p:pic>
        <p:nvPicPr>
          <p:cNvPr id="53" name="Picture 52"/>
          <p:cNvPicPr>
            <a:picLocks noChangeAspect="1"/>
          </p:cNvPicPr>
          <p:nvPr/>
        </p:nvPicPr>
        <p:blipFill>
          <a:blip r:embed="rId32" cstate="print">
            <a:extLst>
              <a:ext uri="{28A0092B-C50C-407E-A947-70E740481C1C}">
                <a14:useLocalDpi xmlns:a14="http://schemas.microsoft.com/office/drawing/2010/main" val="0"/>
              </a:ext>
            </a:extLst>
          </a:blip>
          <a:stretch>
            <a:fillRect/>
          </a:stretch>
        </p:blipFill>
        <p:spPr>
          <a:xfrm>
            <a:off x="8514592" y="2715556"/>
            <a:ext cx="5911365" cy="1505264"/>
          </a:xfrm>
          <a:prstGeom prst="rect">
            <a:avLst/>
          </a:prstGeom>
        </p:spPr>
      </p:pic>
    </p:spTree>
    <p:extLst>
      <p:ext uri="{BB962C8B-B14F-4D97-AF65-F5344CB8AC3E}">
        <p14:creationId xmlns:p14="http://schemas.microsoft.com/office/powerpoint/2010/main" val="3425218134"/>
      </p:ext>
    </p:extLst>
  </p:cSld>
  <p:clrMapOvr>
    <a:masterClrMapping/>
  </p:clrMapOvr>
  <p:timing>
    <p:tnLst>
      <p:par>
        <p:cTn id="1" dur="indefinite" restart="never" nodeType="tmRoot"/>
      </p:par>
    </p:tnLst>
  </p:timing>
</p:sld>
</file>

<file path=ppt/theme/theme1.xml><?xml version="1.0" encoding="utf-8"?>
<a:theme xmlns:a="http://schemas.openxmlformats.org/drawingml/2006/main" name="36x48-Template-V2b">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lassic 3 Columns">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lassic - Wide Center">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36x48-Template-V2b</Template>
  <TotalTime>1762</TotalTime>
  <Words>590</Words>
  <Application>Microsoft Office PowerPoint</Application>
  <PresentationFormat>Custom</PresentationFormat>
  <Paragraphs>125</Paragraphs>
  <Slides>1</Slides>
  <Notes>1</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1</vt:i4>
      </vt:variant>
    </vt:vector>
  </HeadingPairs>
  <TitlesOfParts>
    <vt:vector size="11" baseType="lpstr">
      <vt:lpstr>MS PGothic</vt:lpstr>
      <vt:lpstr>Arial</vt:lpstr>
      <vt:lpstr>Arial Narrow</vt:lpstr>
      <vt:lpstr>Calibri</vt:lpstr>
      <vt:lpstr>Times New Roman</vt:lpstr>
      <vt:lpstr>Trebuchet MS</vt:lpstr>
      <vt:lpstr>Wingdings</vt:lpstr>
      <vt:lpstr>36x48-Template-V2b</vt:lpstr>
      <vt:lpstr>1_Classic 3 Columns</vt:lpstr>
      <vt:lpstr>Classic - Wide Center</vt:lpstr>
      <vt:lpstr>PowerPoint Presentation</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CanterburyMedia</dc:creator>
  <dc:description>This template is the property of PosterPresentations.com. Call us if you need help with this poster template._x000d_
1-866-649-3004           _x000d_
 (c)PosterPresentations.com</dc:description>
  <cp:lastModifiedBy>Tracy M. Hall</cp:lastModifiedBy>
  <cp:revision>132</cp:revision>
  <dcterms:created xsi:type="dcterms:W3CDTF">2012-02-03T19:11:35Z</dcterms:created>
  <dcterms:modified xsi:type="dcterms:W3CDTF">2013-04-05T17:13:38Z</dcterms:modified>
</cp:coreProperties>
</file>