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aleway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7E076EE-AD03-448A-81E6-28F30BE7B943}">
  <a:tblStyle styleId="{F7E076EE-AD03-448A-81E6-28F30BE7B94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aleway-bold.fntdata"/><Relationship Id="rId21" Type="http://schemas.openxmlformats.org/officeDocument/2006/relationships/font" Target="fonts/Raleway-regular.fntdata"/><Relationship Id="rId24" Type="http://schemas.openxmlformats.org/officeDocument/2006/relationships/font" Target="fonts/Raleway-boldItalic.fntdata"/><Relationship Id="rId23" Type="http://schemas.openxmlformats.org/officeDocument/2006/relationships/font" Target="fonts/Raleway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2f75decfa4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2f75decfa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2f75decfa4_0_2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2f75decfa4_0_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3e23dbc13e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3e23dbc13e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2f75decfa4_0_3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2f75decfa4_0_3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2f75decfa4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2f75decfa4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2f75decfa4_0_3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2f75decfa4_0_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2f75decfa4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2f75decfa4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2f75decfa4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2f75decfa4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2f75decfa4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2f75decfa4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2f75decfa4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2f75decfa4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2f75decfa4_0_2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2f75decfa4_0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2f75decfa4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2f75decfa4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2f75decfa4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2f75decfa4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2f86ea3c7c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2f86ea3c7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56000" y="1260675"/>
            <a:ext cx="7632000" cy="127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Marine Blender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7" name="Google Shape;87;p13"/>
          <p:cNvSpPr txBox="1"/>
          <p:nvPr/>
        </p:nvSpPr>
        <p:spPr>
          <a:xfrm>
            <a:off x="756000" y="2093400"/>
            <a:ext cx="7886100" cy="24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By Zach Shaffer, Henry Macht, Mitchell Campbell, and Adrian Shirazi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Clients: </a:t>
            </a:r>
            <a:r>
              <a:rPr lang="en" sz="16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Dr. Lisa Durbeck, Dr. Peter Athanas</a:t>
            </a:r>
            <a:endParaRPr sz="16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CS4624: Multimedia, Hypertext, and Information Access</a:t>
            </a:r>
            <a:endParaRPr sz="16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Professor Fox</a:t>
            </a:r>
            <a:endParaRPr sz="16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Virginia Tech, Blacksburg VA 24061, 05/12/2023</a:t>
            </a:r>
            <a:endParaRPr sz="16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Rendering Scene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9" name="Google Shape;149;p22"/>
          <p:cNvSpPr txBox="1"/>
          <p:nvPr/>
        </p:nvSpPr>
        <p:spPr>
          <a:xfrm>
            <a:off x="609825" y="2061575"/>
            <a:ext cx="3000000" cy="17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Produces final scene animation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30 Frames per second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Sample video took about 2 hours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0" name="Google Shape;15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6175" y="1012300"/>
            <a:ext cx="5022875" cy="36875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28575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475" y="355475"/>
            <a:ext cx="8493027" cy="44325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/>
          <p:nvPr>
            <p:ph type="title"/>
          </p:nvPr>
        </p:nvSpPr>
        <p:spPr>
          <a:xfrm>
            <a:off x="727650" y="12028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Timeline</a:t>
            </a:r>
            <a:endParaRPr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1" name="Google Shape;16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713" y="1738000"/>
            <a:ext cx="8168587" cy="324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Moving forward</a:t>
            </a:r>
            <a:endParaRPr/>
          </a:p>
        </p:txBody>
      </p:sp>
      <p:sp>
        <p:nvSpPr>
          <p:cNvPr id="167" name="Google Shape;167;p25"/>
          <p:cNvSpPr txBox="1"/>
          <p:nvPr/>
        </p:nvSpPr>
        <p:spPr>
          <a:xfrm>
            <a:off x="633250" y="2138800"/>
            <a:ext cx="42657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Config file that populates the world with assets based on user input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More lighting and weather situations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More detail with </a:t>
            </a: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environment</a:t>
            </a: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specifically</a:t>
            </a: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 the land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8" name="Google Shape;16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8675" y="1527550"/>
            <a:ext cx="2984850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Acknowledgements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4" name="Google Shape;174;p2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Professor </a:t>
            </a:r>
            <a:r>
              <a:rPr lang="en" sz="1800"/>
              <a:t>Dr. Edward Fox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Cell Matrix Corporation: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Dr. Lisa Durbeck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Dr. Peter Athanas</a:t>
            </a:r>
            <a:endParaRPr sz="1800"/>
          </a:p>
        </p:txBody>
      </p:sp>
      <p:pic>
        <p:nvPicPr>
          <p:cNvPr id="175" name="Google Shape;17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3731975"/>
            <a:ext cx="7467600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21150" y="1047425"/>
            <a:ext cx="2571749" cy="2571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Outline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6357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Project Refresh</a:t>
            </a:r>
            <a:endParaRPr sz="1800">
              <a:solidFill>
                <a:srgbClr val="22222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Current Status</a:t>
            </a:r>
            <a:endParaRPr sz="1800">
              <a:solidFill>
                <a:srgbClr val="22222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Project Structure</a:t>
            </a:r>
            <a:endParaRPr sz="1800">
              <a:solidFill>
                <a:srgbClr val="22222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Next Steps</a:t>
            </a:r>
            <a:endParaRPr sz="1800">
              <a:solidFill>
                <a:srgbClr val="22222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Acknowledgements</a:t>
            </a:r>
            <a:endParaRPr sz="18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Project Refresher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644275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Model a section of the Florida intracoastal waterway environment in Blender</a:t>
            </a:r>
            <a:endParaRPr sz="1800">
              <a:solidFill>
                <a:srgbClr val="22222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Dr. Lisa Durbeck’s goal is to train an onboard optical sensor to help boats navigate</a:t>
            </a:r>
            <a:endParaRPr sz="1800">
              <a:solidFill>
                <a:srgbClr val="222222"/>
              </a:solidFill>
            </a:endParaRPr>
          </a:p>
        </p:txBody>
      </p:sp>
      <p:pic>
        <p:nvPicPr>
          <p:cNvPr id="100" name="Google Shape;10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3100" y="1853860"/>
            <a:ext cx="3693600" cy="255119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Current Status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6" name="Google Shape;106;p16"/>
          <p:cNvSpPr txBox="1"/>
          <p:nvPr/>
        </p:nvSpPr>
        <p:spPr>
          <a:xfrm>
            <a:off x="633250" y="2138800"/>
            <a:ext cx="39387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C</a:t>
            </a: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ompleted model of the intercoastal waterway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Created and p</a:t>
            </a: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laced assets in the environment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Rendered images and video of scene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7" name="Google Shape;10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1550" y="1141350"/>
            <a:ext cx="3716600" cy="339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type="title"/>
          </p:nvPr>
        </p:nvSpPr>
        <p:spPr>
          <a:xfrm>
            <a:off x="564825" y="5297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Implemented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 Assets List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113" name="Google Shape;113;p17"/>
          <p:cNvGraphicFramePr/>
          <p:nvPr/>
        </p:nvGraphicFramePr>
        <p:xfrm>
          <a:off x="233350" y="1478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{F7E076EE-AD03-448A-81E6-28F30BE7B943}</a:tableStyleId>
              </a:tblPr>
              <a:tblGrid>
                <a:gridCol w="1794850"/>
                <a:gridCol w="1826150"/>
              </a:tblGrid>
              <a:tr h="36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Object Name</a:t>
                      </a:r>
                      <a:endParaRPr b="1"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Object Type</a:t>
                      </a:r>
                      <a:endParaRPr b="1"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36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Water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Scene Object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36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Land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Scene Object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36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Sky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Scene Object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36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Sun (Lighting)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Scene Object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36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Buoy/Markers/Signs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Static Object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36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Barge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Static Object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36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Sailboat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"/>
                          <a:ea typeface="Lato"/>
                          <a:cs typeface="Lato"/>
                          <a:sym typeface="Lato"/>
                        </a:rPr>
                        <a:t>Dynamic Object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14" name="Google Shape;1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0224" y="1732637"/>
            <a:ext cx="2300601" cy="24184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15" name="Google Shape;11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46700" y="1747913"/>
            <a:ext cx="2418474" cy="24184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title"/>
          </p:nvPr>
        </p:nvSpPr>
        <p:spPr>
          <a:xfrm>
            <a:off x="729450" y="1318650"/>
            <a:ext cx="19899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Our World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21" name="Google Shape;12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0800" y="1225450"/>
            <a:ext cx="5312749" cy="325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22" name="Google Shape;122;p18"/>
          <p:cNvSpPr txBox="1"/>
          <p:nvPr>
            <p:ph idx="1" type="body"/>
          </p:nvPr>
        </p:nvSpPr>
        <p:spPr>
          <a:xfrm>
            <a:off x="729450" y="1909625"/>
            <a:ext cx="2646300" cy="257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Char char="-"/>
            </a:pPr>
            <a:r>
              <a:rPr lang="en" sz="1800">
                <a:solidFill>
                  <a:srgbClr val="222222"/>
                </a:solidFill>
              </a:rPr>
              <a:t>GIS data</a:t>
            </a:r>
            <a:endParaRPr sz="1800">
              <a:solidFill>
                <a:srgbClr val="222222"/>
              </a:solidFill>
            </a:endParaRPr>
          </a:p>
          <a:p>
            <a:pPr indent="-334327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Char char="-"/>
            </a:pPr>
            <a:r>
              <a:rPr lang="en" sz="1800">
                <a:solidFill>
                  <a:srgbClr val="222222"/>
                </a:solidFill>
              </a:rPr>
              <a:t>Elevation data</a:t>
            </a:r>
            <a:endParaRPr sz="1800">
              <a:solidFill>
                <a:srgbClr val="222222"/>
              </a:solidFill>
            </a:endParaRPr>
          </a:p>
          <a:p>
            <a:pPr indent="-334327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Char char="-"/>
            </a:pPr>
            <a:r>
              <a:rPr lang="en" sz="1800">
                <a:solidFill>
                  <a:srgbClr val="222222"/>
                </a:solidFill>
              </a:rPr>
              <a:t>Satellite imagery</a:t>
            </a:r>
            <a:r>
              <a:rPr lang="en" sz="1800">
                <a:solidFill>
                  <a:srgbClr val="222222"/>
                </a:solidFill>
              </a:rPr>
              <a:t> </a:t>
            </a:r>
            <a:endParaRPr sz="1800">
              <a:solidFill>
                <a:srgbClr val="222222"/>
              </a:solidFill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Char char="-"/>
            </a:pPr>
            <a:r>
              <a:rPr lang="en" sz="1800">
                <a:solidFill>
                  <a:srgbClr val="222222"/>
                </a:solidFill>
              </a:rPr>
              <a:t>Created main land as well as Pauntu island</a:t>
            </a:r>
            <a:endParaRPr sz="18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22222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Ocean Model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8" name="Google Shape;128;p19"/>
          <p:cNvSpPr txBox="1"/>
          <p:nvPr>
            <p:ph idx="1" type="body"/>
          </p:nvPr>
        </p:nvSpPr>
        <p:spPr>
          <a:xfrm>
            <a:off x="425775" y="1934075"/>
            <a:ext cx="3150900" cy="27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Char char="-"/>
            </a:pPr>
            <a:r>
              <a:rPr lang="en" sz="1600">
                <a:solidFill>
                  <a:srgbClr val="222222"/>
                </a:solidFill>
              </a:rPr>
              <a:t>Dynamic ocean model</a:t>
            </a:r>
            <a:endParaRPr sz="1600">
              <a:solidFill>
                <a:srgbClr val="22222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Char char="-"/>
            </a:pPr>
            <a:r>
              <a:rPr lang="en" sz="1600">
                <a:solidFill>
                  <a:srgbClr val="222222"/>
                </a:solidFill>
              </a:rPr>
              <a:t>Renders at a steady 30 fps</a:t>
            </a:r>
            <a:endParaRPr sz="1600">
              <a:solidFill>
                <a:srgbClr val="22222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Char char="-"/>
            </a:pPr>
            <a:r>
              <a:rPr lang="en" sz="1600">
                <a:solidFill>
                  <a:srgbClr val="222222"/>
                </a:solidFill>
              </a:rPr>
              <a:t>Sized proportionate to land, but may be adjusted to be up to 30x larger without a performance decrease</a:t>
            </a:r>
            <a:endParaRPr sz="1600">
              <a:solidFill>
                <a:srgbClr val="22222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Char char="-"/>
            </a:pPr>
            <a:r>
              <a:rPr lang="en" sz="1600">
                <a:solidFill>
                  <a:srgbClr val="222222"/>
                </a:solidFill>
              </a:rPr>
              <a:t>Testing done using a viewport resolution of 15</a:t>
            </a:r>
            <a:endParaRPr sz="1600">
              <a:solidFill>
                <a:srgbClr val="222222"/>
              </a:solidFill>
            </a:endParaRPr>
          </a:p>
        </p:txBody>
      </p:sp>
      <p:pic>
        <p:nvPicPr>
          <p:cNvPr id="129" name="Google Shape;1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3425" y="817275"/>
            <a:ext cx="5203751" cy="39638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Adjusting Ocean Model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35" name="Google Shape;13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2675" y="762275"/>
            <a:ext cx="3323525" cy="41248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28575">
              <a:srgbClr val="000000">
                <a:alpha val="50000"/>
              </a:srgbClr>
            </a:outerShdw>
          </a:effectLst>
        </p:spPr>
      </p:pic>
      <p:sp>
        <p:nvSpPr>
          <p:cNvPr id="136" name="Google Shape;136;p20"/>
          <p:cNvSpPr txBox="1"/>
          <p:nvPr/>
        </p:nvSpPr>
        <p:spPr>
          <a:xfrm>
            <a:off x="729450" y="1967900"/>
            <a:ext cx="3000000" cy="30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Simulate different weather conditions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Can increase/decrease size of waves via choppiness and wind velocity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Can increase/decrease land area the ocean covers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 Animation</a:t>
            </a:r>
            <a:endParaRPr/>
          </a:p>
        </p:txBody>
      </p:sp>
      <p:pic>
        <p:nvPicPr>
          <p:cNvPr id="142" name="Google Shape;142;p21"/>
          <p:cNvPicPr preferRelativeResize="0"/>
          <p:nvPr/>
        </p:nvPicPr>
        <p:blipFill rotWithShape="1">
          <a:blip r:embed="rId3">
            <a:alphaModFix/>
          </a:blip>
          <a:srcRect b="0" l="17506" r="13490" t="0"/>
          <a:stretch/>
        </p:blipFill>
        <p:spPr>
          <a:xfrm>
            <a:off x="3685675" y="1318650"/>
            <a:ext cx="5196701" cy="31565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43" name="Google Shape;143;p21"/>
          <p:cNvSpPr txBox="1"/>
          <p:nvPr/>
        </p:nvSpPr>
        <p:spPr>
          <a:xfrm>
            <a:off x="609825" y="2061575"/>
            <a:ext cx="3000000" cy="23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Objects interact with the water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Moving Boat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Floating </a:t>
            </a: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buoys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Lato"/>
              <a:buChar char="-"/>
            </a:pPr>
            <a:r>
              <a:rPr lang="en" sz="18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Moving Camera</a:t>
            </a:r>
            <a:endParaRPr sz="18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