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Good afternoon, my name is Alan Munshower, I’m the Digital Collections </a:t>
            </a:r>
            <a:r>
              <a:rPr lang="en"/>
              <a:t>Archivist</a:t>
            </a:r>
            <a:r>
              <a:rPr lang="en"/>
              <a:t> at Virginia Tech University Libraries, and I’ll be speaking about how to add moving image </a:t>
            </a:r>
            <a:r>
              <a:rPr lang="en"/>
              <a:t>licensing</a:t>
            </a:r>
            <a:r>
              <a:rPr lang="en"/>
              <a:t> to your </a:t>
            </a:r>
            <a:r>
              <a:rPr lang="en"/>
              <a:t>archives</a:t>
            </a:r>
            <a:r>
              <a:rPr lang="en"/>
              <a:t>’ services.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3e6beead7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g13e6beead7c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Some other obstacles discovered through years of practice…</a:t>
            </a:r>
            <a:endParaRPr/>
          </a:p>
          <a:p>
            <a:pPr indent="0" lvl="0" marL="0" rtl="0" algn="l">
              <a:lnSpc>
                <a:spcPct val="100000"/>
              </a:lnSpc>
              <a:spcBef>
                <a:spcPts val="0"/>
              </a:spcBef>
              <a:spcAft>
                <a:spcPts val="0"/>
              </a:spcAft>
              <a:buSzPts val="1100"/>
              <a:buNone/>
            </a:pPr>
            <a:r>
              <a:rPr lang="en"/>
              <a:t>There is an assumption that if you pay for something, you’re getting the copyright. </a:t>
            </a:r>
            <a:r>
              <a:rPr lang="en"/>
              <a:t>Educate</a:t>
            </a:r>
            <a:r>
              <a:rPr lang="en"/>
              <a:t> your patrons on this, just as you would for reading room procedures, or fair use of materials</a:t>
            </a:r>
            <a:endParaRPr/>
          </a:p>
          <a:p>
            <a:pPr indent="0" lvl="0" marL="0" rtl="0" algn="l">
              <a:lnSpc>
                <a:spcPct val="100000"/>
              </a:lnSpc>
              <a:spcBef>
                <a:spcPts val="0"/>
              </a:spcBef>
              <a:spcAft>
                <a:spcPts val="0"/>
              </a:spcAft>
              <a:buSzPts val="1100"/>
              <a:buNone/>
            </a:pPr>
            <a:r>
              <a:rPr lang="en"/>
              <a:t>Be aware of third party vendor stockpiling your footage. You will get regular researchers who are contracted with major studios. In the best cases, you’ll </a:t>
            </a:r>
            <a:r>
              <a:rPr lang="en"/>
              <a:t>develop</a:t>
            </a:r>
            <a:r>
              <a:rPr lang="en"/>
              <a:t> a great working relationship with them, and they will come to really know the collections. However, you should pay attention to third parties that request large amounts of screeners, or who may be harvesting material from you digital platform, without any other discussion about processes, policies or procedures. Rights are always a huge concern. Know the rights issues associated with the collections and items. Old donor agreements don’t always have the clearest language, if there is even paperwork! Maybe you need to contact the donor or a family member for verbal </a:t>
            </a:r>
            <a:r>
              <a:rPr lang="en"/>
              <a:t>permission</a:t>
            </a:r>
            <a:r>
              <a:rPr lang="en"/>
              <a:t>. If copyright is not known, you could still pass responsibility for seeking publication rights onto the patron. In this case, there is still potential to recoup costs in the form of an ‘access’ fee or </a:t>
            </a:r>
            <a:r>
              <a:rPr lang="en"/>
              <a:t>digitization</a:t>
            </a:r>
            <a:r>
              <a:rPr lang="en"/>
              <a:t> fee.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 building your moving image licensing program, here are are few other resources to </a:t>
            </a:r>
            <a:r>
              <a:rPr lang="en"/>
              <a:t>consider</a:t>
            </a:r>
            <a:r>
              <a:rPr lang="en"/>
              <a: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Who are you serving? </a:t>
            </a:r>
            <a:r>
              <a:rPr lang="en"/>
              <a:t>Identifying</a:t>
            </a:r>
            <a:r>
              <a:rPr lang="en"/>
              <a:t> materials and researchers that would be likely new users.</a:t>
            </a:r>
            <a:endParaRPr/>
          </a:p>
          <a:p>
            <a:pPr indent="0" lvl="0" marL="0" rtl="0" algn="l">
              <a:lnSpc>
                <a:spcPct val="100000"/>
              </a:lnSpc>
              <a:spcBef>
                <a:spcPts val="0"/>
              </a:spcBef>
              <a:spcAft>
                <a:spcPts val="0"/>
              </a:spcAft>
              <a:buSzPts val="1100"/>
              <a:buNone/>
            </a:pPr>
            <a:r>
              <a:rPr lang="en"/>
              <a:t>To charge or not? Consideration for </a:t>
            </a:r>
            <a:r>
              <a:rPr lang="en"/>
              <a:t>institutional</a:t>
            </a:r>
            <a:r>
              <a:rPr lang="en"/>
              <a:t> culture are important.</a:t>
            </a:r>
            <a:endParaRPr/>
          </a:p>
          <a:p>
            <a:pPr indent="0" lvl="0" marL="0" rtl="0" algn="l">
              <a:lnSpc>
                <a:spcPct val="100000"/>
              </a:lnSpc>
              <a:spcBef>
                <a:spcPts val="0"/>
              </a:spcBef>
              <a:spcAft>
                <a:spcPts val="0"/>
              </a:spcAft>
              <a:buSzPts val="1100"/>
              <a:buNone/>
            </a:pPr>
            <a:r>
              <a:rPr lang="en"/>
              <a:t>Fixed or flexible fee schedule? How can you curated the rates to be equitable?</a:t>
            </a:r>
            <a:endParaRPr/>
          </a:p>
          <a:p>
            <a:pPr indent="0" lvl="0" marL="0" rtl="0" algn="l">
              <a:lnSpc>
                <a:spcPct val="100000"/>
              </a:lnSpc>
              <a:spcBef>
                <a:spcPts val="0"/>
              </a:spcBef>
              <a:spcAft>
                <a:spcPts val="0"/>
              </a:spcAft>
              <a:buSzPts val="1100"/>
              <a:buNone/>
            </a:pPr>
            <a:r>
              <a:rPr lang="en"/>
              <a:t>Duration and </a:t>
            </a:r>
            <a:r>
              <a:rPr lang="en"/>
              <a:t>limitations</a:t>
            </a:r>
            <a:r>
              <a:rPr lang="en"/>
              <a:t>? How will your use agreement help to manage rights and IP in perpetuity.</a:t>
            </a:r>
            <a:endParaRPr/>
          </a:p>
          <a:p>
            <a:pPr indent="0" lvl="0" marL="0" rtl="0" algn="l">
              <a:lnSpc>
                <a:spcPct val="100000"/>
              </a:lnSpc>
              <a:spcBef>
                <a:spcPts val="0"/>
              </a:spcBef>
              <a:spcAft>
                <a:spcPts val="0"/>
              </a:spcAft>
              <a:buSzPts val="1100"/>
              <a:buNone/>
            </a:pPr>
            <a:r>
              <a:rPr lang="en"/>
              <a:t>Do you have the capacity to license analog materials? </a:t>
            </a:r>
            <a:endParaRPr/>
          </a:p>
          <a:p>
            <a:pPr indent="0" lvl="0" marL="0" rtl="0" algn="l">
              <a:lnSpc>
                <a:spcPct val="100000"/>
              </a:lnSpc>
              <a:spcBef>
                <a:spcPts val="0"/>
              </a:spcBef>
              <a:spcAft>
                <a:spcPts val="0"/>
              </a:spcAft>
              <a:buSzPts val="1100"/>
              <a:buNone/>
            </a:pPr>
            <a:r>
              <a:rPr lang="en"/>
              <a:t>How will your existing system support this new group of researchers?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Among the first things to consider are: which collecting areas have good AV licensing potential. Raw numbers of time-based media, and knowing what percentage has been digitized is important, but also knowing which materials are unique and have the copyright </a:t>
            </a:r>
            <a:r>
              <a:rPr lang="en"/>
              <a:t>retained by the archives. The importance of strengthening and promoting your local and regional AV holdings can not be understated. Researchers are inclined to contact institutions local to their subject matter, assuming they are the best starting place for regional material. Also, take the time to identify AV collections that are underrepresented both in your institution and more broadly. </a:t>
            </a:r>
            <a:endParaRPr/>
          </a:p>
          <a:p>
            <a:pPr indent="0" lvl="0" marL="0" rtl="0" algn="l">
              <a:lnSpc>
                <a:spcPct val="100000"/>
              </a:lnSpc>
              <a:spcBef>
                <a:spcPts val="0"/>
              </a:spcBef>
              <a:spcAft>
                <a:spcPts val="0"/>
              </a:spcAft>
              <a:buSzPts val="1100"/>
              <a:buNone/>
            </a:pPr>
            <a:r>
              <a:rPr lang="en"/>
              <a:t>If you are starting a moving image licensing practice, you will likely be adding a new user persona to your regular patrons.</a:t>
            </a:r>
            <a:r>
              <a:rPr b="1" lang="en"/>
              <a:t> Read types of personas</a:t>
            </a:r>
            <a:endParaRPr b="1"/>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Money for your organization is likely the </a:t>
            </a:r>
            <a:r>
              <a:rPr lang="en"/>
              <a:t>benefit</a:t>
            </a:r>
            <a:r>
              <a:rPr lang="en"/>
              <a:t> of licensing that has your interest in the subject. It’s important though to consider where this money will go, and how it will be used. It benefits the patron to understand how this fee can directly support the research and access they are engaged in. The publicity and awareness of the archives that comes from a prominent </a:t>
            </a:r>
            <a:r>
              <a:rPr lang="en"/>
              <a:t>licensing</a:t>
            </a:r>
            <a:r>
              <a:rPr lang="en"/>
              <a:t> deal is a major </a:t>
            </a:r>
            <a:r>
              <a:rPr lang="en"/>
              <a:t>benefit</a:t>
            </a:r>
            <a:r>
              <a:rPr lang="en"/>
              <a:t>. Lastly, licensing controls the </a:t>
            </a:r>
            <a:r>
              <a:rPr lang="en"/>
              <a:t>paper</a:t>
            </a:r>
            <a:r>
              <a:rPr lang="en"/>
              <a:t> trail and helps manage the organization’s IP.</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Licensing</a:t>
            </a:r>
            <a:r>
              <a:rPr lang="en"/>
              <a:t> may not be the right choice for your archives. You may decide that licensing will not work for a</a:t>
            </a:r>
            <a:r>
              <a:rPr lang="en"/>
              <a:t> number of reasons, including legacy donor agreements, collecting areas, lack of AV formats, or general attitude among institutional stakeholders. Are there currently services that carry a cost for patrons, such as </a:t>
            </a:r>
            <a:r>
              <a:rPr lang="en"/>
              <a:t>digitization</a:t>
            </a:r>
            <a:r>
              <a:rPr lang="en"/>
              <a:t> or photocopying? You will want to consider the organization’s history regarding fees. Not having a </a:t>
            </a:r>
            <a:r>
              <a:rPr lang="en"/>
              <a:t>stated</a:t>
            </a:r>
            <a:r>
              <a:rPr lang="en"/>
              <a:t> policy, but </a:t>
            </a:r>
            <a:r>
              <a:rPr lang="en"/>
              <a:t>operating</a:t>
            </a:r>
            <a:r>
              <a:rPr lang="en"/>
              <a:t> on a case-by-case basis may be possible to start, but could present issues of equity in your licensing structure. </a:t>
            </a:r>
            <a:endParaRPr/>
          </a:p>
          <a:p>
            <a:pPr indent="0" lvl="0" marL="0" rtl="0" algn="l">
              <a:lnSpc>
                <a:spcPct val="100000"/>
              </a:lnSpc>
              <a:spcBef>
                <a:spcPts val="0"/>
              </a:spcBef>
              <a:spcAft>
                <a:spcPts val="0"/>
              </a:spcAft>
              <a:buSzPts val="1100"/>
              <a:buNone/>
            </a:pPr>
            <a:r>
              <a:rPr lang="en"/>
              <a:t>That being said, there is a calculable cost to staff time and resources. An estimate of these costs will be helpful in creating your rates and/or seeking approval for a new licensing policy. Once the fee is determined, buy-in from the patron base is helped by clear </a:t>
            </a:r>
            <a:r>
              <a:rPr lang="en"/>
              <a:t>explanation</a:t>
            </a:r>
            <a:r>
              <a:rPr lang="en"/>
              <a:t> of how the funds support this program.</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3e6beead7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13e6beead7c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 </a:t>
            </a:r>
            <a:r>
              <a:rPr lang="en"/>
              <a:t>recommend</a:t>
            </a:r>
            <a:r>
              <a:rPr lang="en"/>
              <a:t> an equitable, tiered scale, for licensing rates. The scale is best if customized to the needs of the </a:t>
            </a:r>
            <a:r>
              <a:rPr lang="en"/>
              <a:t>institution. The variety of uses that become evident during the first years of a licensing program will help shape adjustments and future design of this scale. Some example tiers or delineated rates may include one for commercial use and one for non-profit or small press publication. You may consider the scale of the distribution in determining the rate. Depending on the nature of the moving image material and frequency of use, a minimum fee or discount for length of licenced material may also make sense. Your fee schedule should be aware of the changing media landscape and interchangeable terms. The tiers and categories of fees should be clear to the licensor to avoid unnecessary negotiation. Inevitably you will get a request to digitize a video for potential licensing patron based off basic description in the finding aid. Have a plan for how you will address this. And, again a reminder to strive for equitable fees to encourage wide use of materials.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3e6beead7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3e6beead7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Sample</a:t>
            </a:r>
            <a:r>
              <a:rPr lang="en"/>
              <a:t> fee schedule</a:t>
            </a:r>
            <a:endParaRPr/>
          </a:p>
          <a:p>
            <a:pPr indent="0" lvl="0" marL="0" rtl="0" algn="l">
              <a:spcBef>
                <a:spcPts val="0"/>
              </a:spcBef>
              <a:spcAft>
                <a:spcPts val="0"/>
              </a:spcAft>
              <a:buNone/>
            </a:pPr>
            <a:r>
              <a:rPr lang="en"/>
              <a:t>Notice the </a:t>
            </a:r>
            <a:r>
              <a:rPr lang="en"/>
              <a:t>minimum</a:t>
            </a:r>
            <a:r>
              <a:rPr lang="en"/>
              <a:t> use fee is clearly at the top</a:t>
            </a:r>
            <a:endParaRPr/>
          </a:p>
          <a:p>
            <a:pPr indent="0" lvl="0" marL="0" rtl="0" algn="l">
              <a:spcBef>
                <a:spcPts val="0"/>
              </a:spcBef>
              <a:spcAft>
                <a:spcPts val="0"/>
              </a:spcAft>
              <a:buNone/>
            </a:pPr>
            <a:r>
              <a:rPr lang="en"/>
              <a:t>Fees per minute and per second are included. Another consideration may be a rate per frame depending on the content you have. It’s not uncommon for producers to have the exact frames identified. This fee schedule delineates type of medium, commercial vs non-profit, and level of distribution. As the media landscape evolves, there may be a logical reason to have separate fees for cable and streaming services, but in this example they are grouped together.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3e6beead7c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3e6beead7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Part two of the sample fee schedule has categories for home/streaming distribution only, Educational uses by region, Use in commercials and advertising, and use live events. Volume discounts are also included.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What should be spelled out in the use agreement? The duration of the contract, exact use and distribution. </a:t>
            </a:r>
            <a:endParaRPr/>
          </a:p>
          <a:p>
            <a:pPr indent="0" lvl="0" marL="0" rtl="0" algn="l">
              <a:lnSpc>
                <a:spcPct val="100000"/>
              </a:lnSpc>
              <a:spcBef>
                <a:spcPts val="0"/>
              </a:spcBef>
              <a:spcAft>
                <a:spcPts val="0"/>
              </a:spcAft>
              <a:buSzPts val="1100"/>
              <a:buNone/>
            </a:pPr>
            <a:r>
              <a:rPr lang="en"/>
              <a:t>When constructing a movie image use agreement, consider that the publishing model is very </a:t>
            </a:r>
            <a:r>
              <a:rPr lang="en"/>
              <a:t>different</a:t>
            </a:r>
            <a:r>
              <a:rPr lang="en"/>
              <a:t> from traditional physical books. The media landscape is </a:t>
            </a:r>
            <a:r>
              <a:rPr lang="en"/>
              <a:t>continuously</a:t>
            </a:r>
            <a:r>
              <a:rPr lang="en"/>
              <a:t> evolving, and streaming is now ubiquitous. While platforms, formats, and producers change, the work or program rarely changes from it’s form. Use should be for a single, specific program or edition.  </a:t>
            </a:r>
            <a:endParaRPr/>
          </a:p>
          <a:p>
            <a:pPr indent="0" lvl="0" marL="0" rtl="0" algn="l">
              <a:lnSpc>
                <a:spcPct val="100000"/>
              </a:lnSpc>
              <a:spcBef>
                <a:spcPts val="0"/>
              </a:spcBef>
              <a:spcAft>
                <a:spcPts val="0"/>
              </a:spcAft>
              <a:buSzPts val="1100"/>
              <a:buNone/>
            </a:pPr>
            <a:r>
              <a:rPr lang="en"/>
              <a:t>Not getting an in perpetuity deal may be a dealbreaker.  Keep in mind, if you in the archives are </a:t>
            </a:r>
            <a:r>
              <a:rPr lang="en"/>
              <a:t>negotiating</a:t>
            </a:r>
            <a:r>
              <a:rPr lang="en"/>
              <a:t> five-year </a:t>
            </a:r>
            <a:r>
              <a:rPr lang="en"/>
              <a:t>licensing</a:t>
            </a:r>
            <a:r>
              <a:rPr lang="en"/>
              <a:t> terms, what will be the process for identifying use renewals for content still </a:t>
            </a:r>
            <a:r>
              <a:rPr lang="en"/>
              <a:t>available</a:t>
            </a:r>
            <a:r>
              <a:rPr lang="en"/>
              <a:t> online after five years?</a:t>
            </a:r>
            <a:endParaRPr/>
          </a:p>
          <a:p>
            <a:pPr indent="0" lvl="0" marL="0" rtl="0" algn="l">
              <a:lnSpc>
                <a:spcPct val="100000"/>
              </a:lnSpc>
              <a:spcBef>
                <a:spcPts val="0"/>
              </a:spcBef>
              <a:spcAft>
                <a:spcPts val="0"/>
              </a:spcAft>
              <a:buSzPts val="1100"/>
              <a:buNone/>
            </a:pPr>
            <a:r>
              <a:rPr lang="en"/>
              <a:t>Make your use agreements public and be transparent about the process, including turnaround times.</a:t>
            </a:r>
            <a:endParaRPr/>
          </a:p>
          <a:p>
            <a:pPr indent="0" lvl="0" marL="0" rtl="0" algn="l">
              <a:lnSpc>
                <a:spcPct val="100000"/>
              </a:lnSpc>
              <a:spcBef>
                <a:spcPts val="0"/>
              </a:spcBef>
              <a:spcAft>
                <a:spcPts val="0"/>
              </a:spcAft>
              <a:buSzPts val="1100"/>
              <a:buNone/>
            </a:pPr>
            <a:r>
              <a:rPr lang="en"/>
              <a:t>Some organizations may want to add their own terms, which will mandate more legal review. This can be a very slow process, especially at academic institutions where there is not a designated attorney for Library matters. Also be mindful that even with approved forms, who is the signee?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Moving image file management comes with </a:t>
            </a:r>
            <a:r>
              <a:rPr lang="en"/>
              <a:t>additional</a:t>
            </a:r>
            <a:r>
              <a:rPr lang="en"/>
              <a:t> challenges that may be familiar to many of you. The importance of a digital content platform that has discoverability and ease of access is key in building your moving image licensing practice. Detailed description will go far, and any chaptering or ways to </a:t>
            </a:r>
            <a:r>
              <a:rPr lang="en"/>
              <a:t>expedite</a:t>
            </a:r>
            <a:r>
              <a:rPr lang="en"/>
              <a:t> web playback and searching will be appreciated by researchers. Ultimately there may be a need for an offline or downloadable access copy for studios to edit content into their video production. </a:t>
            </a:r>
            <a:endParaRPr/>
          </a:p>
          <a:p>
            <a:pPr indent="0" lvl="0" marL="0" rtl="0" algn="l">
              <a:lnSpc>
                <a:spcPct val="100000"/>
              </a:lnSpc>
              <a:spcBef>
                <a:spcPts val="0"/>
              </a:spcBef>
              <a:spcAft>
                <a:spcPts val="0"/>
              </a:spcAft>
              <a:buSzPts val="1100"/>
              <a:buNone/>
            </a:pPr>
            <a:r>
              <a:rPr lang="en"/>
              <a:t>Common tools such as google drive and dropbox will work for many transfer applications, but when working with hi-resolution or larger videos, you may need to explore other methods.</a:t>
            </a:r>
            <a:endParaRPr/>
          </a:p>
          <a:p>
            <a:pPr indent="0" lvl="0" marL="0" rtl="0" algn="l">
              <a:lnSpc>
                <a:spcPct val="100000"/>
              </a:lnSpc>
              <a:spcBef>
                <a:spcPts val="0"/>
              </a:spcBef>
              <a:spcAft>
                <a:spcPts val="0"/>
              </a:spcAft>
              <a:buSzPts val="1100"/>
              <a:buNone/>
            </a:pPr>
            <a:r>
              <a:rPr lang="en"/>
              <a:t>And I’ll say from experience that movie image researchers are almost always on a deadline. With so many moving parts in a film production, timelines can be </a:t>
            </a:r>
            <a:r>
              <a:rPr lang="en"/>
              <a:t>accelerated</a:t>
            </a:r>
            <a:r>
              <a:rPr lang="en"/>
              <a:t> beyond what archivsts might be used to. Ways to mitigate this include having a clear use agreement from the start, as legal review can often be the biggest hurdle. And also establishing a timeline and expectations when the initial request is made.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3"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b="0" l="0" r="0" t="0"/>
          <a:stretch/>
        </p:blipFill>
        <p:spPr>
          <a:xfrm>
            <a:off x="1" y="2860508"/>
            <a:ext cx="5853310" cy="2292017"/>
          </a:xfrm>
          <a:prstGeom prst="rect">
            <a:avLst/>
          </a:prstGeom>
          <a:noFill/>
          <a:ln>
            <a:noFill/>
          </a:ln>
        </p:spPr>
      </p:pic>
      <p:sp>
        <p:nvSpPr>
          <p:cNvPr id="15" name="Google Shape;15;p2"/>
          <p:cNvSpPr txBox="1"/>
          <p:nvPr>
            <p:ph type="title"/>
          </p:nvPr>
        </p:nvSpPr>
        <p:spPr>
          <a:xfrm>
            <a:off x="1061191" y="1278747"/>
            <a:ext cx="4792200" cy="1960500"/>
          </a:xfrm>
          <a:prstGeom prst="rect">
            <a:avLst/>
          </a:prstGeom>
          <a:solidFill>
            <a:schemeClr val="lt1"/>
          </a:solidFill>
          <a:ln>
            <a:noFill/>
          </a:ln>
        </p:spPr>
        <p:txBody>
          <a:bodyPr anchorCtr="0" anchor="ctr" bIns="342900" lIns="342900" spcFirstLastPara="1" rIns="617225" wrap="square" tIns="342900">
            <a:noAutofit/>
          </a:bodyPr>
          <a:lstStyle>
            <a:lvl1pPr lvl="0" algn="l">
              <a:lnSpc>
                <a:spcPct val="90000"/>
              </a:lnSpc>
              <a:spcBef>
                <a:spcPts val="0"/>
              </a:spcBef>
              <a:spcAft>
                <a:spcPts val="0"/>
              </a:spcAft>
              <a:buClr>
                <a:srgbClr val="FF6600"/>
              </a:buClr>
              <a:buSzPts val="3800"/>
              <a:buFont typeface="Trebuchet MS"/>
              <a:buNone/>
              <a:defRPr sz="3800">
                <a:solidFill>
                  <a:srgbClr val="FF6600"/>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 name="Google Shape;16;p2"/>
          <p:cNvSpPr txBox="1"/>
          <p:nvPr>
            <p:ph idx="1" type="body"/>
          </p:nvPr>
        </p:nvSpPr>
        <p:spPr>
          <a:xfrm>
            <a:off x="1" y="3677805"/>
            <a:ext cx="5853300" cy="595500"/>
          </a:xfrm>
          <a:prstGeom prst="rect">
            <a:avLst/>
          </a:prstGeom>
          <a:solidFill>
            <a:schemeClr val="lt1"/>
          </a:solidFill>
          <a:ln>
            <a:noFill/>
          </a:ln>
        </p:spPr>
        <p:txBody>
          <a:bodyPr anchorCtr="0" anchor="t" bIns="137150" lIns="205725" spcFirstLastPara="1" rIns="274325" wrap="square" tIns="205725">
            <a:noAutofit/>
          </a:bodyPr>
          <a:lstStyle>
            <a:lvl1pPr indent="-228600" lvl="0" marL="457200" algn="r">
              <a:lnSpc>
                <a:spcPct val="90000"/>
              </a:lnSpc>
              <a:spcBef>
                <a:spcPts val="800"/>
              </a:spcBef>
              <a:spcAft>
                <a:spcPts val="0"/>
              </a:spcAft>
              <a:buSzPts val="1800"/>
              <a:buNone/>
              <a:defRPr b="1" i="0" sz="1800" cap="none">
                <a:solidFill>
                  <a:srgbClr val="888888"/>
                </a:solidFill>
                <a:latin typeface="Arial"/>
                <a:ea typeface="Arial"/>
                <a:cs typeface="Arial"/>
                <a:sym typeface="Arial"/>
              </a:defRPr>
            </a:lvl1pPr>
            <a:lvl2pPr indent="-228600" lvl="1" marL="914400" algn="l">
              <a:lnSpc>
                <a:spcPct val="90000"/>
              </a:lnSpc>
              <a:spcBef>
                <a:spcPts val="500"/>
              </a:spcBef>
              <a:spcAft>
                <a:spcPts val="0"/>
              </a:spcAft>
              <a:buSzPts val="1500"/>
              <a:buNone/>
              <a:defRPr sz="1500">
                <a:solidFill>
                  <a:srgbClr val="888888"/>
                </a:solidFill>
              </a:defRPr>
            </a:lvl2pPr>
            <a:lvl3pPr indent="-228600" lvl="2" marL="1371600" algn="l">
              <a:lnSpc>
                <a:spcPct val="90000"/>
              </a:lnSpc>
              <a:spcBef>
                <a:spcPts val="500"/>
              </a:spcBef>
              <a:spcAft>
                <a:spcPts val="0"/>
              </a:spcAft>
              <a:buSzPts val="1400"/>
              <a:buNone/>
              <a:defRPr sz="1400">
                <a:solidFill>
                  <a:srgbClr val="888888"/>
                </a:solidFill>
              </a:defRPr>
            </a:lvl3pPr>
            <a:lvl4pPr indent="-228600" lvl="3" marL="1828800" algn="l">
              <a:lnSpc>
                <a:spcPct val="90000"/>
              </a:lnSpc>
              <a:spcBef>
                <a:spcPts val="500"/>
              </a:spcBef>
              <a:spcAft>
                <a:spcPts val="0"/>
              </a:spcAft>
              <a:buSzPts val="1200"/>
              <a:buNone/>
              <a:defRPr sz="1200">
                <a:solidFill>
                  <a:srgbClr val="888888"/>
                </a:solidFill>
              </a:defRPr>
            </a:lvl4pPr>
            <a:lvl5pPr indent="-228600" lvl="4" marL="2286000" algn="l">
              <a:lnSpc>
                <a:spcPct val="90000"/>
              </a:lnSpc>
              <a:spcBef>
                <a:spcPts val="500"/>
              </a:spcBef>
              <a:spcAft>
                <a:spcPts val="0"/>
              </a:spcAft>
              <a:buSzPts val="1200"/>
              <a:buNone/>
              <a:defRPr sz="1200">
                <a:solidFill>
                  <a:srgbClr val="888888"/>
                </a:solidFill>
              </a:defRPr>
            </a:lvl5pPr>
            <a:lvl6pPr indent="-228600" lvl="5" marL="2743200" algn="l">
              <a:lnSpc>
                <a:spcPct val="90000"/>
              </a:lnSpc>
              <a:spcBef>
                <a:spcPts val="5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17" name="Google Shape;17;p2"/>
          <p:cNvSpPr/>
          <p:nvPr/>
        </p:nvSpPr>
        <p:spPr>
          <a:xfrm rot="5400000">
            <a:off x="784111" y="975804"/>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 name="Google Shape;18;p2"/>
          <p:cNvSpPr/>
          <p:nvPr/>
        </p:nvSpPr>
        <p:spPr>
          <a:xfrm rot="-5400000">
            <a:off x="5672930" y="3058845"/>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19" name="Google Shape;19;p2"/>
          <p:cNvPicPr preferRelativeResize="0"/>
          <p:nvPr/>
        </p:nvPicPr>
        <p:blipFill rotWithShape="1">
          <a:blip r:embed="rId3">
            <a:alphaModFix/>
          </a:blip>
          <a:srcRect b="0" l="0" r="0" t="0"/>
          <a:stretch/>
        </p:blipFill>
        <p:spPr>
          <a:xfrm>
            <a:off x="6256112" y="4429898"/>
            <a:ext cx="2704164" cy="563368"/>
          </a:xfrm>
          <a:prstGeom prst="rect">
            <a:avLst/>
          </a:prstGeom>
          <a:noFill/>
          <a:ln>
            <a:noFill/>
          </a:ln>
        </p:spPr>
      </p:pic>
      <p:pic>
        <p:nvPicPr>
          <p:cNvPr id="20" name="Google Shape;20;p2"/>
          <p:cNvPicPr preferRelativeResize="0"/>
          <p:nvPr/>
        </p:nvPicPr>
        <p:blipFill rotWithShape="1">
          <a:blip r:embed="rId4">
            <a:alphaModFix/>
          </a:blip>
          <a:srcRect b="0" l="0" r="0" t="0"/>
          <a:stretch/>
        </p:blipFill>
        <p:spPr>
          <a:xfrm>
            <a:off x="6266697" y="-17813"/>
            <a:ext cx="2899712" cy="2318853"/>
          </a:xfrm>
          <a:prstGeom prst="rect">
            <a:avLst/>
          </a:prstGeom>
          <a:noFill/>
          <a:ln>
            <a:noFill/>
          </a:ln>
        </p:spPr>
      </p:pic>
      <p:sp>
        <p:nvSpPr>
          <p:cNvPr id="21" name="Google Shape;21;p2"/>
          <p:cNvSpPr txBox="1"/>
          <p:nvPr>
            <p:ph idx="12" type="sldNum"/>
          </p:nvPr>
        </p:nvSpPr>
        <p:spPr>
          <a:xfrm>
            <a:off x="8556784" y="4749851"/>
            <a:ext cx="548700" cy="393600"/>
          </a:xfrm>
          <a:prstGeom prst="rect">
            <a:avLst/>
          </a:prstGeom>
          <a:noFill/>
          <a:ln>
            <a:noFill/>
          </a:ln>
        </p:spPr>
        <p:txBody>
          <a:bodyPr anchorCtr="0" anchor="t" bIns="34275" lIns="68575" spcFirstLastPara="1" rIns="68575" wrap="square" tIns="34275">
            <a:no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11"/>
          <p:cNvSpPr txBox="1"/>
          <p:nvPr>
            <p:ph idx="12" type="sldNum"/>
          </p:nvPr>
        </p:nvSpPr>
        <p:spPr>
          <a:xfrm>
            <a:off x="156321" y="4722973"/>
            <a:ext cx="744600" cy="2280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93" name="Google Shape;93;p11"/>
          <p:cNvSpPr/>
          <p:nvPr/>
        </p:nvSpPr>
        <p:spPr>
          <a:xfrm>
            <a:off x="236220" y="267178"/>
            <a:ext cx="8702100" cy="42570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94" name="Google Shape;94;p11"/>
          <p:cNvSpPr/>
          <p:nvPr/>
        </p:nvSpPr>
        <p:spPr>
          <a:xfrm flipH="1" rot="5400000">
            <a:off x="348116" y="4262714"/>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95" name="Google Shape;95;p11"/>
          <p:cNvSpPr/>
          <p:nvPr/>
        </p:nvSpPr>
        <p:spPr>
          <a:xfrm flipH="1" rot="-5400000">
            <a:off x="8453081" y="167819"/>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6" name="Shape 96"/>
        <p:cNvGrpSpPr/>
        <p:nvPr/>
      </p:nvGrpSpPr>
      <p:grpSpPr>
        <a:xfrm>
          <a:off x="0" y="0"/>
          <a:ext cx="0" cy="0"/>
          <a:chOff x="0" y="0"/>
          <a:chExt cx="0" cy="0"/>
        </a:xfrm>
      </p:grpSpPr>
      <p:sp>
        <p:nvSpPr>
          <p:cNvPr id="97" name="Google Shape;97;p12"/>
          <p:cNvSpPr txBox="1"/>
          <p:nvPr>
            <p:ph type="title"/>
          </p:nvPr>
        </p:nvSpPr>
        <p:spPr>
          <a:xfrm>
            <a:off x="0" y="320039"/>
            <a:ext cx="3579000" cy="1204200"/>
          </a:xfrm>
          <a:prstGeom prst="rect">
            <a:avLst/>
          </a:prstGeom>
          <a:noFill/>
          <a:ln>
            <a:noFill/>
          </a:ln>
        </p:spPr>
        <p:txBody>
          <a:bodyPr anchorCtr="0" anchor="b" bIns="205725" lIns="891525" spcFirstLastPara="1" rIns="480050" wrap="square" tIns="205725">
            <a:noAutofit/>
          </a:bodyPr>
          <a:lstStyle>
            <a:lvl1pPr lvl="0" algn="r">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8" name="Google Shape;98;p12"/>
          <p:cNvSpPr/>
          <p:nvPr>
            <p:ph idx="2" type="pic"/>
          </p:nvPr>
        </p:nvSpPr>
        <p:spPr>
          <a:xfrm>
            <a:off x="3887391" y="320041"/>
            <a:ext cx="4629000" cy="4075800"/>
          </a:xfrm>
          <a:prstGeom prst="rect">
            <a:avLst/>
          </a:prstGeom>
          <a:solidFill>
            <a:schemeClr val="lt1"/>
          </a:solidFill>
          <a:ln>
            <a:noFill/>
          </a:ln>
        </p:spPr>
      </p:sp>
      <p:sp>
        <p:nvSpPr>
          <p:cNvPr id="99" name="Google Shape;99;p12"/>
          <p:cNvSpPr txBox="1"/>
          <p:nvPr>
            <p:ph idx="1" type="body"/>
          </p:nvPr>
        </p:nvSpPr>
        <p:spPr>
          <a:xfrm>
            <a:off x="629841" y="1845607"/>
            <a:ext cx="2949300" cy="2556000"/>
          </a:xfrm>
          <a:prstGeom prst="rect">
            <a:avLst/>
          </a:prstGeom>
          <a:solidFill>
            <a:schemeClr val="lt1"/>
          </a:solidFill>
          <a:ln>
            <a:noFill/>
          </a:ln>
        </p:spPr>
        <p:txBody>
          <a:bodyPr anchorCtr="0" anchor="t" bIns="34275" lIns="205725" spcFirstLastPara="1" rIns="68575" wrap="square" tIns="205725">
            <a:noAutofit/>
          </a:bodyPr>
          <a:lstStyle>
            <a:lvl1pPr indent="-228600" lvl="0" marL="457200" algn="l">
              <a:lnSpc>
                <a:spcPct val="90000"/>
              </a:lnSpc>
              <a:spcBef>
                <a:spcPts val="800"/>
              </a:spcBef>
              <a:spcAft>
                <a:spcPts val="0"/>
              </a:spcAft>
              <a:buSzPts val="1200"/>
              <a:buNone/>
              <a:defRPr sz="1200"/>
            </a:lvl1pPr>
            <a:lvl2pPr indent="-228600" lvl="1" marL="914400" algn="l">
              <a:lnSpc>
                <a:spcPct val="90000"/>
              </a:lnSpc>
              <a:spcBef>
                <a:spcPts val="500"/>
              </a:spcBef>
              <a:spcAft>
                <a:spcPts val="0"/>
              </a:spcAft>
              <a:buSzPts val="1100"/>
              <a:buNone/>
              <a:defRPr sz="1100"/>
            </a:lvl2pPr>
            <a:lvl3pPr indent="-228600" lvl="2" marL="1371600" algn="l">
              <a:lnSpc>
                <a:spcPct val="90000"/>
              </a:lnSpc>
              <a:spcBef>
                <a:spcPts val="500"/>
              </a:spcBef>
              <a:spcAft>
                <a:spcPts val="0"/>
              </a:spcAft>
              <a:buSzPts val="900"/>
              <a:buNone/>
              <a:defRPr sz="900"/>
            </a:lvl3pPr>
            <a:lvl4pPr indent="-228600" lvl="3" marL="1828800" algn="l">
              <a:lnSpc>
                <a:spcPct val="90000"/>
              </a:lnSpc>
              <a:spcBef>
                <a:spcPts val="500"/>
              </a:spcBef>
              <a:spcAft>
                <a:spcPts val="0"/>
              </a:spcAft>
              <a:buSzPts val="800"/>
              <a:buNone/>
              <a:defRPr sz="800"/>
            </a:lvl4pPr>
            <a:lvl5pPr indent="-228600" lvl="4" marL="2286000" algn="l">
              <a:lnSpc>
                <a:spcPct val="90000"/>
              </a:lnSpc>
              <a:spcBef>
                <a:spcPts val="500"/>
              </a:spcBef>
              <a:spcAft>
                <a:spcPts val="0"/>
              </a:spcAft>
              <a:buSzPts val="800"/>
              <a:buNone/>
              <a:defRPr sz="800"/>
            </a:lvl5pPr>
            <a:lvl6pPr indent="-228600" lvl="5" marL="2743200" algn="l">
              <a:lnSpc>
                <a:spcPct val="90000"/>
              </a:lnSpc>
              <a:spcBef>
                <a:spcPts val="5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00" name="Google Shape;100;p12"/>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101" name="Google Shape;101;p12"/>
          <p:cNvSpPr/>
          <p:nvPr/>
        </p:nvSpPr>
        <p:spPr>
          <a:xfrm rot="-5400000">
            <a:off x="3026932" y="1283002"/>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102" name="Google Shape;102;p12"/>
          <p:cNvCxnSpPr/>
          <p:nvPr/>
        </p:nvCxnSpPr>
        <p:spPr>
          <a:xfrm>
            <a:off x="3718560" y="320040"/>
            <a:ext cx="0" cy="4201200"/>
          </a:xfrm>
          <a:prstGeom prst="straightConnector1">
            <a:avLst/>
          </a:prstGeom>
          <a:noFill/>
          <a:ln cap="flat" cmpd="sng" w="12700">
            <a:solidFill>
              <a:srgbClr val="FF6600"/>
            </a:solidFill>
            <a:prstDash val="solid"/>
            <a:miter lim="800000"/>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showMasterSp="0" type="vertTx">
  <p:cSld name="VERTICAL_TEXT">
    <p:spTree>
      <p:nvGrpSpPr>
        <p:cNvPr id="103" name="Shape 103"/>
        <p:cNvGrpSpPr/>
        <p:nvPr/>
      </p:nvGrpSpPr>
      <p:grpSpPr>
        <a:xfrm>
          <a:off x="0" y="0"/>
          <a:ext cx="0" cy="0"/>
          <a:chOff x="0" y="0"/>
          <a:chExt cx="0" cy="0"/>
        </a:xfrm>
      </p:grpSpPr>
      <p:sp>
        <p:nvSpPr>
          <p:cNvPr id="104" name="Google Shape;104;p13"/>
          <p:cNvSpPr txBox="1"/>
          <p:nvPr>
            <p:ph type="title"/>
          </p:nvPr>
        </p:nvSpPr>
        <p:spPr>
          <a:xfrm>
            <a:off x="1" y="294916"/>
            <a:ext cx="7538700" cy="7185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5" name="Google Shape;105;p13"/>
          <p:cNvSpPr txBox="1"/>
          <p:nvPr>
            <p:ph idx="1" type="body"/>
          </p:nvPr>
        </p:nvSpPr>
        <p:spPr>
          <a:xfrm rot="5400000">
            <a:off x="2196507" y="-198731"/>
            <a:ext cx="3774300" cy="69102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6" name="Google Shape;106;p13"/>
          <p:cNvSpPr txBox="1"/>
          <p:nvPr>
            <p:ph idx="12" type="sldNum"/>
          </p:nvPr>
        </p:nvSpPr>
        <p:spPr>
          <a:xfrm rot="5400000">
            <a:off x="-64672" y="4479089"/>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id="107" name="Google Shape;107;p13"/>
          <p:cNvPicPr preferRelativeResize="0"/>
          <p:nvPr/>
        </p:nvPicPr>
        <p:blipFill rotWithShape="1">
          <a:blip r:embed="rId2">
            <a:alphaModFix/>
          </a:blip>
          <a:srcRect b="0" l="0" r="0" t="0"/>
          <a:stretch/>
        </p:blipFill>
        <p:spPr>
          <a:xfrm rot="5400000">
            <a:off x="-277641" y="1832579"/>
            <a:ext cx="1170594" cy="24387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3"/>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 name="Google Shape;24;p3"/>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500"/>
              </a:spcBef>
              <a:spcAft>
                <a:spcPts val="0"/>
              </a:spcAft>
              <a:buSzPts val="1800"/>
              <a:buChar char="▪"/>
              <a:defRPr/>
            </a:lvl2pPr>
            <a:lvl3pPr indent="-323850" lvl="2" marL="1371600" algn="l">
              <a:lnSpc>
                <a:spcPct val="90000"/>
              </a:lnSpc>
              <a:spcBef>
                <a:spcPts val="500"/>
              </a:spcBef>
              <a:spcAft>
                <a:spcPts val="0"/>
              </a:spcAft>
              <a:buSzPts val="15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25" name="Google Shape;25;p3"/>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6" name="Shape 26"/>
        <p:cNvGrpSpPr/>
        <p:nvPr/>
      </p:nvGrpSpPr>
      <p:grpSpPr>
        <a:xfrm>
          <a:off x="0" y="0"/>
          <a:ext cx="0" cy="0"/>
          <a:chOff x="0" y="0"/>
          <a:chExt cx="0" cy="0"/>
        </a:xfrm>
      </p:grpSpPr>
      <p:sp>
        <p:nvSpPr>
          <p:cNvPr id="27" name="Google Shape;27;p4"/>
          <p:cNvSpPr/>
          <p:nvPr/>
        </p:nvSpPr>
        <p:spPr>
          <a:xfrm>
            <a:off x="0" y="376157"/>
            <a:ext cx="3579000" cy="1080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8" name="Google Shape;28;p4"/>
          <p:cNvSpPr txBox="1"/>
          <p:nvPr>
            <p:ph type="title"/>
          </p:nvPr>
        </p:nvSpPr>
        <p:spPr>
          <a:xfrm>
            <a:off x="-198120" y="376157"/>
            <a:ext cx="3777000" cy="1080300"/>
          </a:xfrm>
          <a:prstGeom prst="rect">
            <a:avLst/>
          </a:prstGeom>
          <a:noFill/>
          <a:ln>
            <a:noFill/>
          </a:ln>
        </p:spPr>
        <p:txBody>
          <a:bodyPr anchorCtr="0" anchor="ctr" bIns="205725" lIns="891525" spcFirstLastPara="1" rIns="480050" wrap="square" tIns="205725">
            <a:noAutofit/>
          </a:bodyPr>
          <a:lstStyle>
            <a:lvl1pPr lvl="0" algn="r">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4"/>
          <p:cNvSpPr txBox="1"/>
          <p:nvPr>
            <p:ph idx="1" type="body"/>
          </p:nvPr>
        </p:nvSpPr>
        <p:spPr>
          <a:xfrm>
            <a:off x="3887391" y="376157"/>
            <a:ext cx="4629000" cy="4019700"/>
          </a:xfrm>
          <a:prstGeom prst="rect">
            <a:avLst/>
          </a:prstGeom>
          <a:solidFill>
            <a:schemeClr val="lt1"/>
          </a:solidFill>
          <a:ln>
            <a:noFill/>
          </a:ln>
        </p:spPr>
        <p:txBody>
          <a:bodyPr anchorCtr="0" anchor="t" bIns="34275" lIns="205725" spcFirstLastPara="1" rIns="68575" wrap="square" tIns="274325">
            <a:noAutofit/>
          </a:bodyPr>
          <a:lstStyle>
            <a:lvl1pPr indent="-381000" lvl="0" marL="457200" algn="l">
              <a:lnSpc>
                <a:spcPct val="90000"/>
              </a:lnSpc>
              <a:spcBef>
                <a:spcPts val="800"/>
              </a:spcBef>
              <a:spcAft>
                <a:spcPts val="0"/>
              </a:spcAft>
              <a:buSzPts val="2400"/>
              <a:buChar char="▪"/>
              <a:defRPr sz="2400"/>
            </a:lvl1pPr>
            <a:lvl2pPr indent="-361950" lvl="1" marL="914400" algn="l">
              <a:lnSpc>
                <a:spcPct val="90000"/>
              </a:lnSpc>
              <a:spcBef>
                <a:spcPts val="500"/>
              </a:spcBef>
              <a:spcAft>
                <a:spcPts val="0"/>
              </a:spcAft>
              <a:buSzPts val="2100"/>
              <a:buChar char="▪"/>
              <a:defRPr sz="2100"/>
            </a:lvl2pPr>
            <a:lvl3pPr indent="-342900" lvl="2" marL="1371600" algn="l">
              <a:lnSpc>
                <a:spcPct val="90000"/>
              </a:lnSpc>
              <a:spcBef>
                <a:spcPts val="500"/>
              </a:spcBef>
              <a:spcAft>
                <a:spcPts val="0"/>
              </a:spcAft>
              <a:buSzPts val="1800"/>
              <a:buChar char="▪"/>
              <a:defRPr sz="1800"/>
            </a:lvl3pPr>
            <a:lvl4pPr indent="-323850" lvl="3" marL="1828800" algn="l">
              <a:lnSpc>
                <a:spcPct val="90000"/>
              </a:lnSpc>
              <a:spcBef>
                <a:spcPts val="500"/>
              </a:spcBef>
              <a:spcAft>
                <a:spcPts val="0"/>
              </a:spcAft>
              <a:buSzPts val="1500"/>
              <a:buChar char="▪"/>
              <a:defRPr sz="1500"/>
            </a:lvl4pPr>
            <a:lvl5pPr indent="-323850" lvl="4" marL="2286000" algn="l">
              <a:lnSpc>
                <a:spcPct val="90000"/>
              </a:lnSpc>
              <a:spcBef>
                <a:spcPts val="500"/>
              </a:spcBef>
              <a:spcAft>
                <a:spcPts val="0"/>
              </a:spcAft>
              <a:buSzPts val="1500"/>
              <a:buChar char="▪"/>
              <a:defRPr sz="1500"/>
            </a:lvl5pPr>
            <a:lvl6pPr indent="-323850" lvl="5" marL="2743200" algn="l">
              <a:lnSpc>
                <a:spcPct val="90000"/>
              </a:lnSpc>
              <a:spcBef>
                <a:spcPts val="5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30" name="Google Shape;30;p4"/>
          <p:cNvSpPr txBox="1"/>
          <p:nvPr>
            <p:ph idx="2" type="body"/>
          </p:nvPr>
        </p:nvSpPr>
        <p:spPr>
          <a:xfrm>
            <a:off x="629841" y="1744755"/>
            <a:ext cx="2949300" cy="2657100"/>
          </a:xfrm>
          <a:prstGeom prst="rect">
            <a:avLst/>
          </a:prstGeom>
          <a:solidFill>
            <a:schemeClr val="lt1"/>
          </a:solidFill>
          <a:ln>
            <a:noFill/>
          </a:ln>
        </p:spPr>
        <p:txBody>
          <a:bodyPr anchorCtr="0" anchor="t" bIns="34275" lIns="205725" spcFirstLastPara="1" rIns="68575" wrap="square" tIns="205725">
            <a:noAutofit/>
          </a:bodyPr>
          <a:lstStyle>
            <a:lvl1pPr indent="-228600" lvl="0" marL="457200" algn="l">
              <a:lnSpc>
                <a:spcPct val="90000"/>
              </a:lnSpc>
              <a:spcBef>
                <a:spcPts val="800"/>
              </a:spcBef>
              <a:spcAft>
                <a:spcPts val="0"/>
              </a:spcAft>
              <a:buSzPts val="1200"/>
              <a:buNone/>
              <a:defRPr sz="1200"/>
            </a:lvl1pPr>
            <a:lvl2pPr indent="-228600" lvl="1" marL="914400" algn="l">
              <a:lnSpc>
                <a:spcPct val="90000"/>
              </a:lnSpc>
              <a:spcBef>
                <a:spcPts val="500"/>
              </a:spcBef>
              <a:spcAft>
                <a:spcPts val="0"/>
              </a:spcAft>
              <a:buSzPts val="1100"/>
              <a:buNone/>
              <a:defRPr sz="1100"/>
            </a:lvl2pPr>
            <a:lvl3pPr indent="-228600" lvl="2" marL="1371600" algn="l">
              <a:lnSpc>
                <a:spcPct val="90000"/>
              </a:lnSpc>
              <a:spcBef>
                <a:spcPts val="500"/>
              </a:spcBef>
              <a:spcAft>
                <a:spcPts val="0"/>
              </a:spcAft>
              <a:buSzPts val="900"/>
              <a:buNone/>
              <a:defRPr sz="900"/>
            </a:lvl3pPr>
            <a:lvl4pPr indent="-228600" lvl="3" marL="1828800" algn="l">
              <a:lnSpc>
                <a:spcPct val="90000"/>
              </a:lnSpc>
              <a:spcBef>
                <a:spcPts val="500"/>
              </a:spcBef>
              <a:spcAft>
                <a:spcPts val="0"/>
              </a:spcAft>
              <a:buSzPts val="800"/>
              <a:buNone/>
              <a:defRPr sz="800"/>
            </a:lvl4pPr>
            <a:lvl5pPr indent="-228600" lvl="4" marL="2286000" algn="l">
              <a:lnSpc>
                <a:spcPct val="90000"/>
              </a:lnSpc>
              <a:spcBef>
                <a:spcPts val="500"/>
              </a:spcBef>
              <a:spcAft>
                <a:spcPts val="0"/>
              </a:spcAft>
              <a:buSzPts val="800"/>
              <a:buNone/>
              <a:defRPr sz="800"/>
            </a:lvl5pPr>
            <a:lvl6pPr indent="-228600" lvl="5" marL="2743200" algn="l">
              <a:lnSpc>
                <a:spcPct val="90000"/>
              </a:lnSpc>
              <a:spcBef>
                <a:spcPts val="5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31" name="Google Shape;31;p4"/>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32" name="Google Shape;32;p4"/>
          <p:cNvSpPr/>
          <p:nvPr/>
        </p:nvSpPr>
        <p:spPr>
          <a:xfrm rot="-5400000">
            <a:off x="3026932" y="1283002"/>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3" name="Google Shape;33;p4"/>
          <p:cNvSpPr txBox="1"/>
          <p:nvPr/>
        </p:nvSpPr>
        <p:spPr>
          <a:xfrm>
            <a:off x="2948940" y="-815340"/>
            <a:ext cx="1386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cxnSp>
        <p:nvCxnSpPr>
          <p:cNvPr id="34" name="Google Shape;34;p4"/>
          <p:cNvCxnSpPr/>
          <p:nvPr/>
        </p:nvCxnSpPr>
        <p:spPr>
          <a:xfrm>
            <a:off x="3718560" y="320040"/>
            <a:ext cx="0" cy="4201200"/>
          </a:xfrm>
          <a:prstGeom prst="straightConnector1">
            <a:avLst/>
          </a:prstGeom>
          <a:noFill/>
          <a:ln cap="flat" cmpd="sng" w="12700">
            <a:solidFill>
              <a:srgbClr val="FF6600"/>
            </a:solidFill>
            <a:prstDash val="solid"/>
            <a:miter lim="8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35" name="Shape 35"/>
        <p:cNvGrpSpPr/>
        <p:nvPr/>
      </p:nvGrpSpPr>
      <p:grpSpPr>
        <a:xfrm>
          <a:off x="0" y="0"/>
          <a:ext cx="0" cy="0"/>
          <a:chOff x="0" y="0"/>
          <a:chExt cx="0" cy="0"/>
        </a:xfrm>
      </p:grpSpPr>
      <p:pic>
        <p:nvPicPr>
          <p:cNvPr id="36" name="Google Shape;36;p5"/>
          <p:cNvPicPr preferRelativeResize="0"/>
          <p:nvPr/>
        </p:nvPicPr>
        <p:blipFill rotWithShape="1">
          <a:blip r:embed="rId2">
            <a:alphaModFix/>
          </a:blip>
          <a:srcRect b="0" l="0" r="0" t="0"/>
          <a:stretch/>
        </p:blipFill>
        <p:spPr>
          <a:xfrm flipH="1" rot="5400000">
            <a:off x="7052805" y="-285840"/>
            <a:ext cx="1839235" cy="2375054"/>
          </a:xfrm>
          <a:prstGeom prst="rect">
            <a:avLst/>
          </a:prstGeom>
          <a:noFill/>
          <a:ln>
            <a:noFill/>
          </a:ln>
        </p:spPr>
      </p:pic>
      <p:sp>
        <p:nvSpPr>
          <p:cNvPr id="37" name="Google Shape;37;p5"/>
          <p:cNvSpPr/>
          <p:nvPr/>
        </p:nvSpPr>
        <p:spPr>
          <a:xfrm>
            <a:off x="900952" y="1477496"/>
            <a:ext cx="7401900" cy="32796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8" name="Google Shape;38;p5"/>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lvl1pPr lvl="0" algn="l">
              <a:lnSpc>
                <a:spcPct val="90000"/>
              </a:lnSpc>
              <a:spcBef>
                <a:spcPts val="0"/>
              </a:spcBef>
              <a:spcAft>
                <a:spcPts val="0"/>
              </a:spcAft>
              <a:buClr>
                <a:schemeClr val="dk1"/>
              </a:buClr>
              <a:buSzPts val="3000"/>
              <a:buFont typeface="Trebuchet MS"/>
              <a:buNone/>
              <a:defRPr sz="3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5"/>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40" name="Google Shape;40;p5"/>
          <p:cNvSpPr txBox="1"/>
          <p:nvPr>
            <p:ph idx="1" type="body"/>
          </p:nvPr>
        </p:nvSpPr>
        <p:spPr>
          <a:xfrm>
            <a:off x="902636" y="1477496"/>
            <a:ext cx="7248600" cy="3279600"/>
          </a:xfrm>
          <a:prstGeom prst="rect">
            <a:avLst/>
          </a:prstGeom>
          <a:noFill/>
          <a:ln>
            <a:noFill/>
          </a:ln>
        </p:spPr>
        <p:txBody>
          <a:bodyPr anchorCtr="0" anchor="t" bIns="34275" lIns="205725" spcFirstLastPara="1" rIns="27432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1" name="Google Shape;41;p5"/>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sp>
        <p:nvSpPr>
          <p:cNvPr id="42" name="Google Shape;42;p5"/>
          <p:cNvSpPr/>
          <p:nvPr/>
        </p:nvSpPr>
        <p:spPr>
          <a:xfrm rot="5400000">
            <a:off x="479638" y="215588"/>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3" name="Google Shape;43;p5"/>
          <p:cNvSpPr/>
          <p:nvPr/>
        </p:nvSpPr>
        <p:spPr>
          <a:xfrm>
            <a:off x="0" y="-1280"/>
            <a:ext cx="405000" cy="5151900"/>
          </a:xfrm>
          <a:prstGeom prst="rect">
            <a:avLst/>
          </a:prstGeom>
          <a:blipFill rotWithShape="1">
            <a:blip r:embed="rId3">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44" name="Google Shape;44;p5"/>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pic>
        <p:nvPicPr>
          <p:cNvPr id="45" name="Google Shape;45;p5"/>
          <p:cNvPicPr preferRelativeResize="0"/>
          <p:nvPr/>
        </p:nvPicPr>
        <p:blipFill rotWithShape="1">
          <a:blip r:embed="rId4">
            <a:alphaModFix/>
          </a:blip>
          <a:srcRect b="0" l="0" r="0" t="0"/>
          <a:stretch/>
        </p:blipFill>
        <p:spPr>
          <a:xfrm>
            <a:off x="7789682" y="4749391"/>
            <a:ext cx="1170594" cy="24387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46" name="Shape 46"/>
        <p:cNvGrpSpPr/>
        <p:nvPr/>
      </p:nvGrpSpPr>
      <p:grpSpPr>
        <a:xfrm>
          <a:off x="0" y="0"/>
          <a:ext cx="0" cy="0"/>
          <a:chOff x="0" y="0"/>
          <a:chExt cx="0" cy="0"/>
        </a:xfrm>
      </p:grpSpPr>
      <p:sp>
        <p:nvSpPr>
          <p:cNvPr id="47" name="Google Shape;47;p6"/>
          <p:cNvSpPr/>
          <p:nvPr/>
        </p:nvSpPr>
        <p:spPr>
          <a:xfrm>
            <a:off x="675405" y="0"/>
            <a:ext cx="7486500" cy="1386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8" name="Google Shape;48;p6"/>
          <p:cNvSpPr/>
          <p:nvPr/>
        </p:nvSpPr>
        <p:spPr>
          <a:xfrm>
            <a:off x="632574" y="1584960"/>
            <a:ext cx="7627500" cy="35586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49" name="Google Shape;49;p6"/>
          <p:cNvPicPr preferRelativeResize="0"/>
          <p:nvPr/>
        </p:nvPicPr>
        <p:blipFill rotWithShape="1">
          <a:blip r:embed="rId2">
            <a:alphaModFix amt="37000"/>
          </a:blip>
          <a:srcRect b="32718" l="48729" r="-46170" t="-2"/>
          <a:stretch/>
        </p:blipFill>
        <p:spPr>
          <a:xfrm flipH="1">
            <a:off x="4805164" y="2117870"/>
            <a:ext cx="4393585" cy="3033538"/>
          </a:xfrm>
          <a:prstGeom prst="rect">
            <a:avLst/>
          </a:prstGeom>
          <a:noFill/>
          <a:ln>
            <a:noFill/>
          </a:ln>
        </p:spPr>
      </p:pic>
      <p:sp>
        <p:nvSpPr>
          <p:cNvPr id="50" name="Google Shape;50;p6"/>
          <p:cNvSpPr/>
          <p:nvPr/>
        </p:nvSpPr>
        <p:spPr>
          <a:xfrm>
            <a:off x="640080" y="1645920"/>
            <a:ext cx="7503900" cy="34977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1" name="Google Shape;51;p6"/>
          <p:cNvSpPr txBox="1"/>
          <p:nvPr>
            <p:ph idx="1" type="subTitle"/>
          </p:nvPr>
        </p:nvSpPr>
        <p:spPr>
          <a:xfrm>
            <a:off x="650501" y="1643903"/>
            <a:ext cx="7493400" cy="3510600"/>
          </a:xfrm>
          <a:prstGeom prst="rect">
            <a:avLst/>
          </a:prstGeom>
          <a:noFill/>
          <a:ln>
            <a:noFill/>
          </a:ln>
        </p:spPr>
        <p:txBody>
          <a:bodyPr anchorCtr="0" anchor="t" bIns="137150" lIns="342900" spcFirstLastPara="1" rIns="274325" wrap="square" tIns="137150">
            <a:noAutofit/>
          </a:bodyPr>
          <a:lstStyle>
            <a:lvl1pPr lvl="0" algn="l">
              <a:lnSpc>
                <a:spcPct val="150000"/>
              </a:lnSpc>
              <a:spcBef>
                <a:spcPts val="800"/>
              </a:spcBef>
              <a:spcAft>
                <a:spcPts val="0"/>
              </a:spcAft>
              <a:buSzPts val="1800"/>
              <a:buNone/>
              <a:defRPr sz="1800"/>
            </a:lvl1pPr>
            <a:lvl2pPr lvl="1" algn="ctr">
              <a:lnSpc>
                <a:spcPct val="90000"/>
              </a:lnSpc>
              <a:spcBef>
                <a:spcPts val="400"/>
              </a:spcBef>
              <a:spcAft>
                <a:spcPts val="0"/>
              </a:spcAft>
              <a:buSzPts val="1500"/>
              <a:buNone/>
              <a:defRPr sz="1500"/>
            </a:lvl2pPr>
            <a:lvl3pPr lvl="2" algn="ctr">
              <a:lnSpc>
                <a:spcPct val="90000"/>
              </a:lnSpc>
              <a:spcBef>
                <a:spcPts val="500"/>
              </a:spcBef>
              <a:spcAft>
                <a:spcPts val="0"/>
              </a:spcAft>
              <a:buSzPts val="1400"/>
              <a:buNone/>
              <a:defRPr sz="1400"/>
            </a:lvl3pPr>
            <a:lvl4pPr lvl="3" algn="ctr">
              <a:lnSpc>
                <a:spcPct val="90000"/>
              </a:lnSpc>
              <a:spcBef>
                <a:spcPts val="500"/>
              </a:spcBef>
              <a:spcAft>
                <a:spcPts val="0"/>
              </a:spcAft>
              <a:buSzPts val="1200"/>
              <a:buNone/>
              <a:defRPr sz="1200"/>
            </a:lvl4pPr>
            <a:lvl5pPr lvl="4" algn="ctr">
              <a:lnSpc>
                <a:spcPct val="90000"/>
              </a:lnSpc>
              <a:spcBef>
                <a:spcPts val="500"/>
              </a:spcBef>
              <a:spcAft>
                <a:spcPts val="0"/>
              </a:spcAft>
              <a:buSzPts val="1200"/>
              <a:buNone/>
              <a:defRPr sz="1200"/>
            </a:lvl5pPr>
            <a:lvl6pPr lvl="5" algn="ctr">
              <a:lnSpc>
                <a:spcPct val="90000"/>
              </a:lnSpc>
              <a:spcBef>
                <a:spcPts val="5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52" name="Google Shape;52;p6"/>
          <p:cNvSpPr txBox="1"/>
          <p:nvPr>
            <p:ph type="ctrTitle"/>
          </p:nvPr>
        </p:nvSpPr>
        <p:spPr>
          <a:xfrm>
            <a:off x="0" y="385317"/>
            <a:ext cx="8239800" cy="810300"/>
          </a:xfrm>
          <a:prstGeom prst="rect">
            <a:avLst/>
          </a:prstGeom>
          <a:noFill/>
          <a:ln>
            <a:noFill/>
          </a:ln>
        </p:spPr>
        <p:txBody>
          <a:bodyPr anchorCtr="0" anchor="ctr" bIns="205725" lIns="960125" spcFirstLastPara="1" rIns="274325" wrap="square" tIns="205725">
            <a:noAutofit/>
          </a:bodyPr>
          <a:lstStyle>
            <a:lvl1pPr lvl="0" algn="l">
              <a:lnSpc>
                <a:spcPct val="90000"/>
              </a:lnSpc>
              <a:spcBef>
                <a:spcPts val="0"/>
              </a:spcBef>
              <a:spcAft>
                <a:spcPts val="0"/>
              </a:spcAft>
              <a:buClr>
                <a:schemeClr val="dk1"/>
              </a:buClr>
              <a:buSzPts val="2900"/>
              <a:buFont typeface="Trebuchet MS"/>
              <a:buNone/>
              <a:defRPr sz="29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53" name="Google Shape;53;p6"/>
          <p:cNvPicPr preferRelativeResize="0"/>
          <p:nvPr/>
        </p:nvPicPr>
        <p:blipFill rotWithShape="1">
          <a:blip r:embed="rId3">
            <a:alphaModFix amt="28000"/>
          </a:blip>
          <a:srcRect b="54889" l="48730" r="-48730" t="-2"/>
          <a:stretch/>
        </p:blipFill>
        <p:spPr>
          <a:xfrm>
            <a:off x="0" y="3861891"/>
            <a:ext cx="2865122" cy="1292535"/>
          </a:xfrm>
          <a:prstGeom prst="rect">
            <a:avLst/>
          </a:prstGeom>
          <a:noFill/>
          <a:ln>
            <a:noFill/>
          </a:ln>
        </p:spPr>
      </p:pic>
      <p:sp>
        <p:nvSpPr>
          <p:cNvPr id="54" name="Google Shape;54;p6"/>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55" name="Google Shape;55;p6"/>
          <p:cNvSpPr/>
          <p:nvPr/>
        </p:nvSpPr>
        <p:spPr>
          <a:xfrm rot="5400000">
            <a:off x="479638" y="215588"/>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56" name="Google Shape;56;p6"/>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cxnSp>
        <p:nvCxnSpPr>
          <p:cNvPr id="57" name="Google Shape;57;p6"/>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pic>
        <p:nvPicPr>
          <p:cNvPr id="58" name="Google Shape;58;p6"/>
          <p:cNvPicPr preferRelativeResize="0"/>
          <p:nvPr/>
        </p:nvPicPr>
        <p:blipFill rotWithShape="1">
          <a:blip r:embed="rId4">
            <a:alphaModFix/>
          </a:blip>
          <a:srcRect b="0" l="0" r="0" t="0"/>
          <a:stretch/>
        </p:blipFill>
        <p:spPr>
          <a:xfrm>
            <a:off x="7789682" y="4749391"/>
            <a:ext cx="1170594" cy="243874"/>
          </a:xfrm>
          <a:prstGeom prst="rect">
            <a:avLst/>
          </a:prstGeom>
          <a:noFill/>
          <a:ln>
            <a:noFill/>
          </a:ln>
        </p:spPr>
      </p:pic>
      <p:sp>
        <p:nvSpPr>
          <p:cNvPr id="59" name="Google Shape;59;p6"/>
          <p:cNvSpPr/>
          <p:nvPr/>
        </p:nvSpPr>
        <p:spPr>
          <a:xfrm>
            <a:off x="0" y="0"/>
            <a:ext cx="405000" cy="5151900"/>
          </a:xfrm>
          <a:prstGeom prst="rect">
            <a:avLst/>
          </a:prstGeom>
          <a:blipFill rotWithShape="1">
            <a:blip r:embed="rId5">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60" name="Shape 60"/>
        <p:cNvGrpSpPr/>
        <p:nvPr/>
      </p:nvGrpSpPr>
      <p:grpSpPr>
        <a:xfrm>
          <a:off x="0" y="0"/>
          <a:ext cx="0" cy="0"/>
          <a:chOff x="0" y="0"/>
          <a:chExt cx="0" cy="0"/>
        </a:xfrm>
      </p:grpSpPr>
      <p:sp>
        <p:nvSpPr>
          <p:cNvPr id="61" name="Google Shape;61;p7"/>
          <p:cNvSpPr/>
          <p:nvPr/>
        </p:nvSpPr>
        <p:spPr>
          <a:xfrm>
            <a:off x="628650" y="226658"/>
            <a:ext cx="7486500" cy="1287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62" name="Google Shape;62;p7"/>
          <p:cNvSpPr txBox="1"/>
          <p:nvPr>
            <p:ph idx="1" type="body"/>
          </p:nvPr>
        </p:nvSpPr>
        <p:spPr>
          <a:xfrm>
            <a:off x="628650" y="1369219"/>
            <a:ext cx="3886200" cy="32634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3" name="Google Shape;63;p7"/>
          <p:cNvSpPr txBox="1"/>
          <p:nvPr>
            <p:ph idx="2" type="body"/>
          </p:nvPr>
        </p:nvSpPr>
        <p:spPr>
          <a:xfrm>
            <a:off x="4629150" y="1369219"/>
            <a:ext cx="3886200" cy="32634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4" name="Google Shape;64;p7"/>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65" name="Google Shape;65;p7"/>
          <p:cNvSpPr/>
          <p:nvPr/>
        </p:nvSpPr>
        <p:spPr>
          <a:xfrm>
            <a:off x="528636" y="870763"/>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66" name="Google Shape;66;p7"/>
          <p:cNvSpPr txBox="1"/>
          <p:nvPr>
            <p:ph type="title"/>
          </p:nvPr>
        </p:nvSpPr>
        <p:spPr>
          <a:xfrm>
            <a:off x="628650" y="334657"/>
            <a:ext cx="78879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7"/>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8" name="Shape 68"/>
        <p:cNvGrpSpPr/>
        <p:nvPr/>
      </p:nvGrpSpPr>
      <p:grpSpPr>
        <a:xfrm>
          <a:off x="0" y="0"/>
          <a:ext cx="0" cy="0"/>
          <a:chOff x="0" y="0"/>
          <a:chExt cx="0" cy="0"/>
        </a:xfrm>
      </p:grpSpPr>
      <p:sp>
        <p:nvSpPr>
          <p:cNvPr id="69" name="Google Shape;69;p8"/>
          <p:cNvSpPr txBox="1"/>
          <p:nvPr>
            <p:ph type="title"/>
          </p:nvPr>
        </p:nvSpPr>
        <p:spPr>
          <a:xfrm>
            <a:off x="0" y="334657"/>
            <a:ext cx="85164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8"/>
          <p:cNvSpPr txBox="1"/>
          <p:nvPr>
            <p:ph idx="1" type="body"/>
          </p:nvPr>
        </p:nvSpPr>
        <p:spPr>
          <a:xfrm>
            <a:off x="629841" y="1260872"/>
            <a:ext cx="3868200" cy="618000"/>
          </a:xfrm>
          <a:prstGeom prst="rect">
            <a:avLst/>
          </a:prstGeom>
          <a:solidFill>
            <a:schemeClr val="lt1"/>
          </a:solidFill>
          <a:ln>
            <a:noFill/>
          </a:ln>
        </p:spPr>
        <p:txBody>
          <a:bodyPr anchorCtr="0" anchor="ctr" bIns="34275" lIns="205725" spcFirstLastPara="1" rIns="68575" wrap="square" tIns="205725">
            <a:noAutofit/>
          </a:bodyPr>
          <a:lstStyle>
            <a:lvl1pPr indent="-228600" lvl="0" marL="457200" algn="l">
              <a:lnSpc>
                <a:spcPct val="90000"/>
              </a:lnSpc>
              <a:spcBef>
                <a:spcPts val="8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400"/>
              <a:buNone/>
              <a:defRPr b="1" sz="140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1" name="Google Shape;71;p8"/>
          <p:cNvSpPr txBox="1"/>
          <p:nvPr>
            <p:ph idx="2" type="body"/>
          </p:nvPr>
        </p:nvSpPr>
        <p:spPr>
          <a:xfrm>
            <a:off x="629841" y="1878806"/>
            <a:ext cx="3868200" cy="27633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2" name="Google Shape;72;p8"/>
          <p:cNvSpPr txBox="1"/>
          <p:nvPr>
            <p:ph idx="3" type="body"/>
          </p:nvPr>
        </p:nvSpPr>
        <p:spPr>
          <a:xfrm>
            <a:off x="4629150" y="1260872"/>
            <a:ext cx="3887400" cy="618000"/>
          </a:xfrm>
          <a:prstGeom prst="rect">
            <a:avLst/>
          </a:prstGeom>
          <a:solidFill>
            <a:schemeClr val="lt1"/>
          </a:solidFill>
          <a:ln>
            <a:noFill/>
          </a:ln>
        </p:spPr>
        <p:txBody>
          <a:bodyPr anchorCtr="0" anchor="ctr" bIns="34275" lIns="205725" spcFirstLastPara="1" rIns="68575" wrap="square" tIns="205725">
            <a:noAutofit/>
          </a:bodyPr>
          <a:lstStyle>
            <a:lvl1pPr indent="-228600" lvl="0" marL="457200" algn="l">
              <a:lnSpc>
                <a:spcPct val="90000"/>
              </a:lnSpc>
              <a:spcBef>
                <a:spcPts val="8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400"/>
              <a:buNone/>
              <a:defRPr b="1" sz="140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3" name="Google Shape;73;p8"/>
          <p:cNvSpPr txBox="1"/>
          <p:nvPr>
            <p:ph idx="4" type="body"/>
          </p:nvPr>
        </p:nvSpPr>
        <p:spPr>
          <a:xfrm>
            <a:off x="4629150" y="1878806"/>
            <a:ext cx="3887400" cy="27633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4" name="Google Shape;74;p8"/>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75" name="Google Shape;75;p8"/>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76" name="Google Shape;76;p8"/>
          <p:cNvPicPr preferRelativeResize="0"/>
          <p:nvPr/>
        </p:nvPicPr>
        <p:blipFill rotWithShape="1">
          <a:blip r:embed="rId2">
            <a:alphaModFix/>
          </a:blip>
          <a:srcRect b="0" l="0" r="0" t="0"/>
          <a:stretch/>
        </p:blipFill>
        <p:spPr>
          <a:xfrm flipH="1" rot="10800000">
            <a:off x="-21981" y="-17584"/>
            <a:ext cx="2447924" cy="66418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77" name="Shape 77"/>
        <p:cNvGrpSpPr/>
        <p:nvPr/>
      </p:nvGrpSpPr>
      <p:grpSpPr>
        <a:xfrm>
          <a:off x="0" y="0"/>
          <a:ext cx="0" cy="0"/>
          <a:chOff x="0" y="0"/>
          <a:chExt cx="0" cy="0"/>
        </a:xfrm>
      </p:grpSpPr>
      <p:pic>
        <p:nvPicPr>
          <p:cNvPr id="78" name="Google Shape;78;p9"/>
          <p:cNvPicPr preferRelativeResize="0"/>
          <p:nvPr/>
        </p:nvPicPr>
        <p:blipFill rotWithShape="1">
          <a:blip r:embed="rId2">
            <a:alphaModFix/>
          </a:blip>
          <a:srcRect b="0" l="0" r="0" t="0"/>
          <a:stretch/>
        </p:blipFill>
        <p:spPr>
          <a:xfrm flipH="1">
            <a:off x="4818644" y="3212431"/>
            <a:ext cx="4728413" cy="1940093"/>
          </a:xfrm>
          <a:prstGeom prst="rect">
            <a:avLst/>
          </a:prstGeom>
          <a:noFill/>
          <a:ln>
            <a:noFill/>
          </a:ln>
        </p:spPr>
      </p:pic>
      <p:pic>
        <p:nvPicPr>
          <p:cNvPr id="79" name="Google Shape;79;p9"/>
          <p:cNvPicPr preferRelativeResize="0"/>
          <p:nvPr/>
        </p:nvPicPr>
        <p:blipFill rotWithShape="1">
          <a:blip r:embed="rId3">
            <a:alphaModFix/>
          </a:blip>
          <a:srcRect b="0" l="0" r="0" t="0"/>
          <a:stretch/>
        </p:blipFill>
        <p:spPr>
          <a:xfrm flipH="1">
            <a:off x="-27071" y="-27176"/>
            <a:ext cx="2178968" cy="2318853"/>
          </a:xfrm>
          <a:prstGeom prst="rect">
            <a:avLst/>
          </a:prstGeom>
          <a:noFill/>
          <a:ln>
            <a:noFill/>
          </a:ln>
        </p:spPr>
      </p:pic>
      <p:sp>
        <p:nvSpPr>
          <p:cNvPr id="80" name="Google Shape;80;p9"/>
          <p:cNvSpPr/>
          <p:nvPr/>
        </p:nvSpPr>
        <p:spPr>
          <a:xfrm>
            <a:off x="-205739" y="327388"/>
            <a:ext cx="7345800" cy="822900"/>
          </a:xfrm>
          <a:prstGeom prst="rect">
            <a:avLst/>
          </a:prstGeom>
          <a:solidFill>
            <a:schemeClr val="lt1">
              <a:alpha val="80000"/>
            </a:schemeClr>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1" name="Google Shape;81;p9"/>
          <p:cNvSpPr/>
          <p:nvPr/>
        </p:nvSpPr>
        <p:spPr>
          <a:xfrm>
            <a:off x="784860" y="1569720"/>
            <a:ext cx="6753900" cy="3573900"/>
          </a:xfrm>
          <a:prstGeom prst="rect">
            <a:avLst/>
          </a:prstGeom>
          <a:solidFill>
            <a:schemeClr val="lt1">
              <a:alpha val="71372"/>
            </a:scheme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2" name="Google Shape;82;p9"/>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9"/>
          <p:cNvSpPr txBox="1"/>
          <p:nvPr>
            <p:ph type="title"/>
          </p:nvPr>
        </p:nvSpPr>
        <p:spPr>
          <a:xfrm>
            <a:off x="0" y="334657"/>
            <a:ext cx="85164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4" name="Google Shape;84;p9"/>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85" name="Shape 85"/>
        <p:cNvGrpSpPr/>
        <p:nvPr/>
      </p:nvGrpSpPr>
      <p:grpSpPr>
        <a:xfrm>
          <a:off x="0" y="0"/>
          <a:ext cx="0" cy="0"/>
          <a:chOff x="0" y="0"/>
          <a:chExt cx="0" cy="0"/>
        </a:xfrm>
      </p:grpSpPr>
      <p:sp>
        <p:nvSpPr>
          <p:cNvPr id="86" name="Google Shape;86;p10"/>
          <p:cNvSpPr/>
          <p:nvPr/>
        </p:nvSpPr>
        <p:spPr>
          <a:xfrm>
            <a:off x="628650" y="0"/>
            <a:ext cx="7886700" cy="4840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7" name="Google Shape;87;p10"/>
          <p:cNvSpPr txBox="1"/>
          <p:nvPr>
            <p:ph type="title"/>
          </p:nvPr>
        </p:nvSpPr>
        <p:spPr>
          <a:xfrm rot="5400000">
            <a:off x="5350050" y="1467544"/>
            <a:ext cx="4359000" cy="19716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8" name="Google Shape;88;p10"/>
          <p:cNvSpPr txBox="1"/>
          <p:nvPr>
            <p:ph idx="1" type="body"/>
          </p:nvPr>
        </p:nvSpPr>
        <p:spPr>
          <a:xfrm rot="5400000">
            <a:off x="1349475" y="-447056"/>
            <a:ext cx="4359000" cy="5800800"/>
          </a:xfrm>
          <a:prstGeom prst="rect">
            <a:avLst/>
          </a:prstGeom>
          <a:no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9" name="Google Shape;89;p10"/>
          <p:cNvSpPr txBox="1"/>
          <p:nvPr>
            <p:ph idx="12" type="sldNum"/>
          </p:nvPr>
        </p:nvSpPr>
        <p:spPr>
          <a:xfrm rot="5400000">
            <a:off x="-64672" y="4123441"/>
            <a:ext cx="7446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90" name="Google Shape;90;p10"/>
          <p:cNvPicPr preferRelativeResize="0"/>
          <p:nvPr/>
        </p:nvPicPr>
        <p:blipFill rotWithShape="1">
          <a:blip r:embed="rId2">
            <a:alphaModFix/>
          </a:blip>
          <a:srcRect b="0" l="0" r="0" t="0"/>
          <a:stretch/>
        </p:blipFill>
        <p:spPr>
          <a:xfrm rot="5400000">
            <a:off x="-277641" y="737204"/>
            <a:ext cx="1170594" cy="243873"/>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2.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628649" y="1369219"/>
            <a:ext cx="6910200" cy="3774300"/>
          </a:xfrm>
          <a:prstGeom prst="rect">
            <a:avLst/>
          </a:prstGeom>
          <a:noFill/>
          <a:ln>
            <a:noFill/>
          </a:ln>
        </p:spPr>
        <p:txBody>
          <a:bodyPr anchorCtr="0" anchor="t" bIns="34275" lIns="205725" spcFirstLastPara="1" rIns="68575" wrap="square" tIns="205725">
            <a:noAutofit/>
          </a:bodyPr>
          <a:lstStyle>
            <a:lvl1pPr indent="-361950" lvl="0" marL="457200" marR="0" rtl="0" algn="l">
              <a:lnSpc>
                <a:spcPct val="90000"/>
              </a:lnSpc>
              <a:spcBef>
                <a:spcPts val="800"/>
              </a:spcBef>
              <a:spcAft>
                <a:spcPts val="0"/>
              </a:spcAft>
              <a:buClr>
                <a:srgbClr val="FF6600"/>
              </a:buClr>
              <a:buSzPts val="2100"/>
              <a:buFont typeface="Noto Sans Symbols"/>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500"/>
              </a:spcBef>
              <a:spcAft>
                <a:spcPts val="0"/>
              </a:spcAft>
              <a:buClr>
                <a:srgbClr val="FF6600"/>
              </a:buClr>
              <a:buSzPts val="1800"/>
              <a:buFont typeface="Noto Sans Symbols"/>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500"/>
              </a:spcBef>
              <a:spcAft>
                <a:spcPts val="0"/>
              </a:spcAft>
              <a:buClr>
                <a:srgbClr val="FF6600"/>
              </a:buClr>
              <a:buSzPts val="1500"/>
              <a:buFont typeface="Noto Sans Symbols"/>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500"/>
              </a:spcBef>
              <a:spcAft>
                <a:spcPts val="0"/>
              </a:spcAft>
              <a:buClr>
                <a:srgbClr val="FF6600"/>
              </a:buClr>
              <a:buSzPts val="1400"/>
              <a:buFont typeface="Noto Sans Symbols"/>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500"/>
              </a:spcBef>
              <a:spcAft>
                <a:spcPts val="0"/>
              </a:spcAft>
              <a:buClr>
                <a:srgbClr val="FF6600"/>
              </a:buClr>
              <a:buSzPts val="1400"/>
              <a:buFont typeface="Noto Sans Symbols"/>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 name="Google Shape;7;p1"/>
          <p:cNvSpPr txBox="1"/>
          <p:nvPr>
            <p:ph type="title"/>
          </p:nvPr>
        </p:nvSpPr>
        <p:spPr>
          <a:xfrm>
            <a:off x="1" y="294916"/>
            <a:ext cx="7538700" cy="718500"/>
          </a:xfrm>
          <a:prstGeom prst="rect">
            <a:avLst/>
          </a:prstGeom>
          <a:noFill/>
          <a:ln>
            <a:noFill/>
          </a:ln>
        </p:spPr>
        <p:txBody>
          <a:bodyPr anchorCtr="0" anchor="ctr" bIns="205725" lIns="891525" spcFirstLastPara="1" rIns="68575" wrap="square" tIns="205725">
            <a:noAutofit/>
          </a:bodyPr>
          <a:lstStyle>
            <a:lvl1pPr lvl="0" marR="0" rtl="0" algn="l">
              <a:lnSpc>
                <a:spcPct val="90000"/>
              </a:lnSpc>
              <a:spcBef>
                <a:spcPts val="0"/>
              </a:spcBef>
              <a:spcAft>
                <a:spcPts val="0"/>
              </a:spcAft>
              <a:buClr>
                <a:schemeClr val="dk1"/>
              </a:buClr>
              <a:buSzPts val="3000"/>
              <a:buFont typeface="Trebuchet MS"/>
              <a:buNone/>
              <a:defRPr b="0" i="1" sz="3000" u="none" cap="none" strike="noStrik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p1"/>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cxnSp>
        <p:nvCxnSpPr>
          <p:cNvPr id="9" name="Google Shape;9;p1"/>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cxnSp>
        <p:nvCxnSpPr>
          <p:cNvPr id="10" name="Google Shape;10;p1"/>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pic>
        <p:nvPicPr>
          <p:cNvPr id="11" name="Google Shape;11;p1"/>
          <p:cNvPicPr preferRelativeResize="0"/>
          <p:nvPr/>
        </p:nvPicPr>
        <p:blipFill rotWithShape="1">
          <a:blip r:embed="rId1">
            <a:alphaModFix/>
          </a:blip>
          <a:srcRect b="0" l="0" r="0" t="0"/>
          <a:stretch/>
        </p:blipFill>
        <p:spPr>
          <a:xfrm>
            <a:off x="7789682" y="4749391"/>
            <a:ext cx="1170594" cy="243874"/>
          </a:xfrm>
          <a:prstGeom prst="rect">
            <a:avLst/>
          </a:prstGeom>
          <a:noFill/>
          <a:ln>
            <a:noFill/>
          </a:ln>
        </p:spPr>
      </p:pic>
      <p:sp>
        <p:nvSpPr>
          <p:cNvPr id="12" name="Google Shape;12;p1"/>
          <p:cNvSpPr/>
          <p:nvPr/>
        </p:nvSpPr>
        <p:spPr>
          <a:xfrm>
            <a:off x="0" y="0"/>
            <a:ext cx="405000" cy="5151900"/>
          </a:xfrm>
          <a:prstGeom prst="rect">
            <a:avLst/>
          </a:prstGeom>
          <a:blipFill rotWithShape="1">
            <a:blip r:embed="rId2">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mailto:alanmun@vt.edu" TargetMode="Externa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4"/>
          <p:cNvSpPr txBox="1"/>
          <p:nvPr>
            <p:ph type="title"/>
          </p:nvPr>
        </p:nvSpPr>
        <p:spPr>
          <a:xfrm>
            <a:off x="794900" y="1278750"/>
            <a:ext cx="5541000" cy="1960500"/>
          </a:xfrm>
          <a:prstGeom prst="rect">
            <a:avLst/>
          </a:prstGeom>
          <a:solidFill>
            <a:schemeClr val="lt1"/>
          </a:solidFill>
          <a:ln>
            <a:noFill/>
          </a:ln>
        </p:spPr>
        <p:txBody>
          <a:bodyPr anchorCtr="0" anchor="ctr" bIns="342900" lIns="342900" spcFirstLastPara="1" rIns="617225" wrap="square" tIns="342900">
            <a:noAutofit/>
          </a:bodyPr>
          <a:lstStyle/>
          <a:p>
            <a:pPr indent="0" lvl="0" marL="0" rtl="0" algn="l">
              <a:lnSpc>
                <a:spcPct val="90000"/>
              </a:lnSpc>
              <a:spcBef>
                <a:spcPts val="0"/>
              </a:spcBef>
              <a:spcAft>
                <a:spcPts val="0"/>
              </a:spcAft>
              <a:buSzPts val="3800"/>
              <a:buNone/>
            </a:pPr>
            <a:r>
              <a:rPr i="0" lang="en" sz="3200">
                <a:solidFill>
                  <a:schemeClr val="dk1"/>
                </a:solidFill>
              </a:rPr>
              <a:t>From Repository to Silver Screen: Building a Moving Image Licensing Practice</a:t>
            </a:r>
            <a:r>
              <a:rPr i="0" lang="en" sz="3200">
                <a:solidFill>
                  <a:schemeClr val="dk1"/>
                </a:solidFill>
              </a:rPr>
              <a:t> </a:t>
            </a:r>
            <a:endParaRPr i="0" sz="3200">
              <a:solidFill>
                <a:schemeClr val="dk1"/>
              </a:solidFill>
            </a:endParaRPr>
          </a:p>
        </p:txBody>
      </p:sp>
      <p:sp>
        <p:nvSpPr>
          <p:cNvPr id="113" name="Google Shape;113;p14"/>
          <p:cNvSpPr txBox="1"/>
          <p:nvPr>
            <p:ph idx="1" type="body"/>
          </p:nvPr>
        </p:nvSpPr>
        <p:spPr>
          <a:xfrm>
            <a:off x="0" y="3428051"/>
            <a:ext cx="5853300" cy="1403700"/>
          </a:xfrm>
          <a:prstGeom prst="rect">
            <a:avLst/>
          </a:prstGeom>
          <a:solidFill>
            <a:schemeClr val="lt1"/>
          </a:solidFill>
          <a:ln>
            <a:noFill/>
          </a:ln>
        </p:spPr>
        <p:txBody>
          <a:bodyPr anchorCtr="0" anchor="t" bIns="91425" lIns="201150" spcFirstLastPara="1" rIns="91425" wrap="square" tIns="0">
            <a:noAutofit/>
          </a:bodyPr>
          <a:lstStyle/>
          <a:p>
            <a:pPr indent="0" lvl="0" marL="0" rtl="0" algn="r">
              <a:lnSpc>
                <a:spcPct val="90000"/>
              </a:lnSpc>
              <a:spcBef>
                <a:spcPts val="800"/>
              </a:spcBef>
              <a:spcAft>
                <a:spcPts val="0"/>
              </a:spcAft>
              <a:buSzPts val="1800"/>
              <a:buNone/>
            </a:pPr>
            <a:r>
              <a:rPr lang="en"/>
              <a:t>Alan Munshower</a:t>
            </a:r>
            <a:endParaRPr/>
          </a:p>
          <a:p>
            <a:pPr indent="0" lvl="0" marL="0" rtl="0" algn="r">
              <a:lnSpc>
                <a:spcPct val="90000"/>
              </a:lnSpc>
              <a:spcBef>
                <a:spcPts val="800"/>
              </a:spcBef>
              <a:spcAft>
                <a:spcPts val="0"/>
              </a:spcAft>
              <a:buSzPts val="1800"/>
              <a:buNone/>
            </a:pPr>
            <a:r>
              <a:rPr lang="en" sz="1500"/>
              <a:t>SAA Archives Management Section Meeting</a:t>
            </a:r>
            <a:endParaRPr sz="1500"/>
          </a:p>
          <a:p>
            <a:pPr indent="0" lvl="0" marL="0" rtl="0" algn="r">
              <a:lnSpc>
                <a:spcPct val="90000"/>
              </a:lnSpc>
              <a:spcBef>
                <a:spcPts val="800"/>
              </a:spcBef>
              <a:spcAft>
                <a:spcPts val="500"/>
              </a:spcAft>
              <a:buSzPts val="1800"/>
              <a:buNone/>
            </a:pPr>
            <a:r>
              <a:rPr lang="en" sz="1500"/>
              <a:t>July 26, 2022</a:t>
            </a:r>
            <a:endParaRPr sz="1500"/>
          </a:p>
        </p:txBody>
      </p:sp>
      <p:pic>
        <p:nvPicPr>
          <p:cNvPr id="114" name="Google Shape;114;p14"/>
          <p:cNvPicPr preferRelativeResize="0"/>
          <p:nvPr/>
        </p:nvPicPr>
        <p:blipFill rotWithShape="1">
          <a:blip r:embed="rId3">
            <a:alphaModFix/>
          </a:blip>
          <a:srcRect b="0" l="0" r="0" t="0"/>
          <a:stretch/>
        </p:blipFill>
        <p:spPr>
          <a:xfrm>
            <a:off x="152400" y="4679450"/>
            <a:ext cx="884499" cy="311650"/>
          </a:xfrm>
          <a:prstGeom prst="rect">
            <a:avLst/>
          </a:prstGeom>
          <a:noFill/>
          <a:ln>
            <a:noFill/>
          </a:ln>
        </p:spPr>
      </p:pic>
      <p:sp>
        <p:nvSpPr>
          <p:cNvPr id="115" name="Google Shape;115;p14"/>
          <p:cNvSpPr txBox="1"/>
          <p:nvPr>
            <p:ph idx="12" type="sldNum"/>
          </p:nvPr>
        </p:nvSpPr>
        <p:spPr>
          <a:xfrm>
            <a:off x="8556784" y="4749851"/>
            <a:ext cx="548700" cy="393600"/>
          </a:xfrm>
          <a:prstGeom prst="rect">
            <a:avLst/>
          </a:prstGeom>
          <a:noFill/>
          <a:ln>
            <a:noFill/>
          </a:ln>
        </p:spPr>
        <p:txBody>
          <a:bodyPr anchorCtr="0" anchor="t" bIns="34275" lIns="68575" spcFirstLastPara="1" rIns="68575" wrap="square" tIns="34275">
            <a:noAutofit/>
          </a:bodyPr>
          <a:lstStyle/>
          <a:p>
            <a:pPr indent="0" lvl="0" marL="0" rtl="0" algn="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3"/>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Common Obstacles</a:t>
            </a:r>
            <a:endParaRPr/>
          </a:p>
        </p:txBody>
      </p:sp>
      <p:sp>
        <p:nvSpPr>
          <p:cNvPr id="176" name="Google Shape;176;p23"/>
          <p:cNvSpPr txBox="1"/>
          <p:nvPr>
            <p:ph idx="1" type="body"/>
          </p:nvPr>
        </p:nvSpPr>
        <p:spPr>
          <a:xfrm>
            <a:off x="311700" y="1017725"/>
            <a:ext cx="8520600" cy="35511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There is an assumption if you pay for something, you’re getting the copyright. Educate patrons about this.</a:t>
            </a:r>
            <a:endParaRPr/>
          </a:p>
          <a:p>
            <a:pPr indent="-361950" lvl="0" marL="457200" rtl="0" algn="l">
              <a:lnSpc>
                <a:spcPct val="90000"/>
              </a:lnSpc>
              <a:spcBef>
                <a:spcPts val="0"/>
              </a:spcBef>
              <a:spcAft>
                <a:spcPts val="0"/>
              </a:spcAft>
              <a:buSzPts val="2100"/>
              <a:buChar char="▪"/>
            </a:pPr>
            <a:r>
              <a:rPr lang="en"/>
              <a:t>Be aware of stockpiling of footage </a:t>
            </a:r>
            <a:endParaRPr/>
          </a:p>
          <a:p>
            <a:pPr indent="-361950" lvl="0" marL="457200" rtl="0" algn="l">
              <a:lnSpc>
                <a:spcPct val="90000"/>
              </a:lnSpc>
              <a:spcBef>
                <a:spcPts val="0"/>
              </a:spcBef>
              <a:spcAft>
                <a:spcPts val="0"/>
              </a:spcAft>
              <a:buSzPts val="2100"/>
              <a:buChar char="▪"/>
            </a:pPr>
            <a:r>
              <a:rPr lang="en"/>
              <a:t>E</a:t>
            </a:r>
            <a:r>
              <a:rPr lang="en"/>
              <a:t>ducation is needed, especially for younger patrons, and those used to everything being free on internet.</a:t>
            </a:r>
            <a:endParaRPr/>
          </a:p>
          <a:p>
            <a:pPr indent="-361950" lvl="0" marL="457200" rtl="0" algn="l">
              <a:lnSpc>
                <a:spcPct val="90000"/>
              </a:lnSpc>
              <a:spcBef>
                <a:spcPts val="0"/>
              </a:spcBef>
              <a:spcAft>
                <a:spcPts val="0"/>
              </a:spcAft>
              <a:buSzPts val="2100"/>
              <a:buChar char="▪"/>
            </a:pPr>
            <a:r>
              <a:rPr lang="en"/>
              <a:t>Rights</a:t>
            </a:r>
            <a:endParaRPr/>
          </a:p>
          <a:p>
            <a:pPr indent="-342900" lvl="1" marL="914400" rtl="0" algn="l">
              <a:lnSpc>
                <a:spcPct val="90000"/>
              </a:lnSpc>
              <a:spcBef>
                <a:spcPts val="0"/>
              </a:spcBef>
              <a:spcAft>
                <a:spcPts val="0"/>
              </a:spcAft>
              <a:buSzPts val="1800"/>
              <a:buChar char="▪"/>
            </a:pPr>
            <a:r>
              <a:rPr lang="en"/>
              <a:t>Know rights issues among archival collections</a:t>
            </a:r>
            <a:endParaRPr/>
          </a:p>
          <a:p>
            <a:pPr indent="-342900" lvl="1" marL="914400" rtl="0" algn="l">
              <a:lnSpc>
                <a:spcPct val="90000"/>
              </a:lnSpc>
              <a:spcBef>
                <a:spcPts val="0"/>
              </a:spcBef>
              <a:spcAft>
                <a:spcPts val="0"/>
              </a:spcAft>
              <a:buSzPts val="1800"/>
              <a:buChar char="▪"/>
            </a:pPr>
            <a:r>
              <a:rPr lang="en"/>
              <a:t>Is approval needed from a third party?</a:t>
            </a:r>
            <a:endParaRPr/>
          </a:p>
          <a:p>
            <a:pPr indent="-342900" lvl="1" marL="914400" rtl="0" algn="l">
              <a:lnSpc>
                <a:spcPct val="90000"/>
              </a:lnSpc>
              <a:spcBef>
                <a:spcPts val="0"/>
              </a:spcBef>
              <a:spcAft>
                <a:spcPts val="0"/>
              </a:spcAft>
              <a:buSzPts val="1800"/>
              <a:buChar char="▪"/>
            </a:pPr>
            <a:r>
              <a:rPr lang="en"/>
              <a:t>For unknown rights, orphan works</a:t>
            </a:r>
            <a:endParaRPr/>
          </a:p>
          <a:p>
            <a:pPr indent="-323850" lvl="2" marL="1371600" rtl="0" algn="l">
              <a:lnSpc>
                <a:spcPct val="90000"/>
              </a:lnSpc>
              <a:spcBef>
                <a:spcPts val="0"/>
              </a:spcBef>
              <a:spcAft>
                <a:spcPts val="0"/>
              </a:spcAft>
              <a:buSzPts val="1500"/>
              <a:buChar char="▪"/>
            </a:pPr>
            <a:r>
              <a:rPr lang="en"/>
              <a:t>Charge for digitization or ‘access fee’</a:t>
            </a:r>
            <a:endParaRPr/>
          </a:p>
          <a:p>
            <a:pPr indent="-323850" lvl="2" marL="1371600" rtl="0" algn="l">
              <a:lnSpc>
                <a:spcPct val="90000"/>
              </a:lnSpc>
              <a:spcBef>
                <a:spcPts val="0"/>
              </a:spcBef>
              <a:spcAft>
                <a:spcPts val="0"/>
              </a:spcAft>
              <a:buSzPts val="1500"/>
              <a:buChar char="▪"/>
            </a:pPr>
            <a:r>
              <a:rPr lang="en"/>
              <a:t>Complete use agreement charging patron with seeking permission from rights holder</a:t>
            </a:r>
            <a:endParaRPr/>
          </a:p>
        </p:txBody>
      </p:sp>
      <p:sp>
        <p:nvSpPr>
          <p:cNvPr id="177" name="Google Shape;177;p23"/>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Consulting Resources </a:t>
            </a:r>
            <a:endParaRPr/>
          </a:p>
        </p:txBody>
      </p:sp>
      <p:sp>
        <p:nvSpPr>
          <p:cNvPr id="183" name="Google Shape;183;p24"/>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800"/>
              </a:spcBef>
              <a:spcAft>
                <a:spcPts val="0"/>
              </a:spcAft>
              <a:buSzPts val="2100"/>
              <a:buChar char="▪"/>
            </a:pPr>
            <a:r>
              <a:rPr lang="en"/>
              <a:t>Existing Internal Archives Agreements</a:t>
            </a:r>
            <a:endParaRPr/>
          </a:p>
          <a:p>
            <a:pPr indent="-342900" lvl="1" marL="914400" rtl="0" algn="l">
              <a:lnSpc>
                <a:spcPct val="90000"/>
              </a:lnSpc>
              <a:spcBef>
                <a:spcPts val="0"/>
              </a:spcBef>
              <a:spcAft>
                <a:spcPts val="0"/>
              </a:spcAft>
              <a:buSzPts val="1800"/>
              <a:buChar char="▪"/>
            </a:pPr>
            <a:r>
              <a:rPr lang="en" sz="1600"/>
              <a:t>MOUs from Publishing and Special Collections, Digitization MOA</a:t>
            </a:r>
            <a:endParaRPr sz="1600"/>
          </a:p>
          <a:p>
            <a:pPr indent="-342900" lvl="1" marL="914400" rtl="0" algn="l">
              <a:lnSpc>
                <a:spcPct val="90000"/>
              </a:lnSpc>
              <a:spcBef>
                <a:spcPts val="0"/>
              </a:spcBef>
              <a:spcAft>
                <a:spcPts val="0"/>
              </a:spcAft>
              <a:buSzPts val="1800"/>
              <a:buChar char="▪"/>
            </a:pPr>
            <a:r>
              <a:rPr lang="en" sz="1500"/>
              <a:t>Project proposal forms</a:t>
            </a:r>
            <a:endParaRPr sz="1500"/>
          </a:p>
          <a:p>
            <a:pPr indent="-342900" lvl="1" marL="914400" rtl="0" algn="l">
              <a:lnSpc>
                <a:spcPct val="90000"/>
              </a:lnSpc>
              <a:spcBef>
                <a:spcPts val="0"/>
              </a:spcBef>
              <a:spcAft>
                <a:spcPts val="0"/>
              </a:spcAft>
              <a:buSzPts val="1800"/>
              <a:buChar char="▪"/>
            </a:pPr>
            <a:r>
              <a:rPr lang="en" sz="1500"/>
              <a:t>Donor agreements</a:t>
            </a:r>
            <a:endParaRPr sz="1500"/>
          </a:p>
          <a:p>
            <a:pPr indent="-342900" lvl="1" marL="914400" rtl="0" algn="l">
              <a:lnSpc>
                <a:spcPct val="90000"/>
              </a:lnSpc>
              <a:spcBef>
                <a:spcPts val="0"/>
              </a:spcBef>
              <a:spcAft>
                <a:spcPts val="0"/>
              </a:spcAft>
              <a:buSzPts val="1800"/>
              <a:buChar char="▪"/>
            </a:pPr>
            <a:r>
              <a:rPr lang="en" sz="1500"/>
              <a:t>Ad-hoc agreements based on stakeholder needs </a:t>
            </a:r>
            <a:endParaRPr sz="1500"/>
          </a:p>
          <a:p>
            <a:pPr indent="0" lvl="0" marL="9144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Professional literature </a:t>
            </a:r>
            <a:endParaRPr/>
          </a:p>
          <a:p>
            <a:pPr indent="0" lvl="0" marL="4572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Other libraries’ forms, including digitization and licensing rates</a:t>
            </a:r>
            <a:endParaRPr/>
          </a:p>
          <a:p>
            <a:pPr indent="0" lvl="0" marL="4572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Anecdotal experiences with existing projects and patrons</a:t>
            </a:r>
            <a:endParaRPr sz="700"/>
          </a:p>
          <a:p>
            <a:pPr indent="0" lvl="0" marL="0" rtl="0" algn="l">
              <a:lnSpc>
                <a:spcPct val="90000"/>
              </a:lnSpc>
              <a:spcBef>
                <a:spcPts val="800"/>
              </a:spcBef>
              <a:spcAft>
                <a:spcPts val="0"/>
              </a:spcAft>
              <a:buSzPts val="2100"/>
              <a:buNone/>
            </a:pPr>
            <a:r>
              <a:t/>
            </a:r>
            <a:endParaRPr/>
          </a:p>
          <a:p>
            <a:pPr indent="0" lvl="0" marL="0" rtl="0" algn="l">
              <a:lnSpc>
                <a:spcPct val="90000"/>
              </a:lnSpc>
              <a:spcBef>
                <a:spcPts val="800"/>
              </a:spcBef>
              <a:spcAft>
                <a:spcPts val="0"/>
              </a:spcAft>
              <a:buSzPts val="2100"/>
              <a:buNone/>
            </a:pPr>
            <a:r>
              <a:t/>
            </a:r>
            <a:endParaRPr/>
          </a:p>
          <a:p>
            <a:pPr indent="-361950" lvl="0" marL="457200" rtl="0" algn="l">
              <a:lnSpc>
                <a:spcPct val="90000"/>
              </a:lnSpc>
              <a:spcBef>
                <a:spcPts val="800"/>
              </a:spcBef>
              <a:spcAft>
                <a:spcPts val="0"/>
              </a:spcAft>
              <a:buSzPts val="2100"/>
              <a:buChar char="●"/>
            </a:pPr>
            <a:r>
              <a:t/>
            </a:r>
            <a:endParaRPr/>
          </a:p>
        </p:txBody>
      </p:sp>
      <p:sp>
        <p:nvSpPr>
          <p:cNvPr id="184" name="Google Shape;184;p24"/>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5"/>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Conclusion / Major Decisions</a:t>
            </a:r>
            <a:endParaRPr/>
          </a:p>
        </p:txBody>
      </p:sp>
      <p:sp>
        <p:nvSpPr>
          <p:cNvPr id="190" name="Google Shape;190;p25"/>
          <p:cNvSpPr txBox="1"/>
          <p:nvPr>
            <p:ph idx="1" type="body"/>
          </p:nvPr>
        </p:nvSpPr>
        <p:spPr>
          <a:xfrm>
            <a:off x="311700" y="1152475"/>
            <a:ext cx="8520600" cy="3801600"/>
          </a:xfrm>
          <a:prstGeom prst="rect">
            <a:avLst/>
          </a:prstGeom>
          <a:noFill/>
          <a:ln>
            <a:noFill/>
          </a:ln>
        </p:spPr>
        <p:txBody>
          <a:bodyPr anchorCtr="0" anchor="t" bIns="34275" lIns="205725" spcFirstLastPara="1" rIns="68575" wrap="square" tIns="205725">
            <a:noAutofit/>
          </a:bodyPr>
          <a:lstStyle/>
          <a:p>
            <a:pPr indent="-361950" lvl="0" marL="457200" rtl="0" algn="l">
              <a:lnSpc>
                <a:spcPct val="150000"/>
              </a:lnSpc>
              <a:spcBef>
                <a:spcPts val="800"/>
              </a:spcBef>
              <a:spcAft>
                <a:spcPts val="0"/>
              </a:spcAft>
              <a:buSzPts val="2100"/>
              <a:buChar char="▪"/>
            </a:pPr>
            <a:r>
              <a:rPr lang="en"/>
              <a:t>Who are you serving?</a:t>
            </a:r>
            <a:endParaRPr/>
          </a:p>
          <a:p>
            <a:pPr indent="-361950" lvl="0" marL="457200" rtl="0" algn="l">
              <a:lnSpc>
                <a:spcPct val="150000"/>
              </a:lnSpc>
              <a:spcBef>
                <a:spcPts val="0"/>
              </a:spcBef>
              <a:spcAft>
                <a:spcPts val="0"/>
              </a:spcAft>
              <a:buSzPts val="2100"/>
              <a:buChar char="▪"/>
            </a:pPr>
            <a:r>
              <a:rPr lang="en"/>
              <a:t>To charge or not to charge?</a:t>
            </a:r>
            <a:endParaRPr/>
          </a:p>
          <a:p>
            <a:pPr indent="-361950" lvl="0" marL="457200" rtl="0" algn="l">
              <a:lnSpc>
                <a:spcPct val="150000"/>
              </a:lnSpc>
              <a:spcBef>
                <a:spcPts val="0"/>
              </a:spcBef>
              <a:spcAft>
                <a:spcPts val="0"/>
              </a:spcAft>
              <a:buSzPts val="2100"/>
              <a:buChar char="▪"/>
            </a:pPr>
            <a:r>
              <a:rPr lang="en"/>
              <a:t>Have a fixed fee schedule or a flexible one?</a:t>
            </a:r>
            <a:endParaRPr/>
          </a:p>
          <a:p>
            <a:pPr indent="-361950" lvl="0" marL="457200" rtl="0" algn="l">
              <a:lnSpc>
                <a:spcPct val="150000"/>
              </a:lnSpc>
              <a:spcBef>
                <a:spcPts val="0"/>
              </a:spcBef>
              <a:spcAft>
                <a:spcPts val="0"/>
              </a:spcAft>
              <a:buSzPts val="2100"/>
              <a:buChar char="▪"/>
            </a:pPr>
            <a:r>
              <a:rPr lang="en"/>
              <a:t>Duration and </a:t>
            </a:r>
            <a:r>
              <a:rPr lang="en"/>
              <a:t>limitations present</a:t>
            </a:r>
            <a:r>
              <a:rPr lang="en"/>
              <a:t> in the use agreement?</a:t>
            </a:r>
            <a:endParaRPr/>
          </a:p>
          <a:p>
            <a:pPr indent="-361950" lvl="0" marL="457200" rtl="0" algn="l">
              <a:lnSpc>
                <a:spcPct val="150000"/>
              </a:lnSpc>
              <a:spcBef>
                <a:spcPts val="0"/>
              </a:spcBef>
              <a:spcAft>
                <a:spcPts val="0"/>
              </a:spcAft>
              <a:buSzPts val="2100"/>
              <a:buChar char="▪"/>
            </a:pPr>
            <a:r>
              <a:rPr lang="en"/>
              <a:t>Do you have the capacity to license analog material?</a:t>
            </a:r>
            <a:endParaRPr/>
          </a:p>
          <a:p>
            <a:pPr indent="-361950" lvl="0" marL="457200" rtl="0" algn="l">
              <a:lnSpc>
                <a:spcPct val="150000"/>
              </a:lnSpc>
              <a:spcBef>
                <a:spcPts val="0"/>
              </a:spcBef>
              <a:spcAft>
                <a:spcPts val="0"/>
              </a:spcAft>
              <a:buSzPts val="2100"/>
              <a:buChar char="▪"/>
            </a:pPr>
            <a:r>
              <a:rPr lang="en"/>
              <a:t>How will your digital collections and discovery systems support access for a new group of researchers?</a:t>
            </a:r>
            <a:endParaRPr/>
          </a:p>
        </p:txBody>
      </p:sp>
      <p:sp>
        <p:nvSpPr>
          <p:cNvPr id="191" name="Google Shape;191;p25"/>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6"/>
          <p:cNvSpPr txBox="1"/>
          <p:nvPr>
            <p:ph type="title"/>
          </p:nvPr>
        </p:nvSpPr>
        <p:spPr>
          <a:xfrm>
            <a:off x="0" y="376150"/>
            <a:ext cx="3576900" cy="1080300"/>
          </a:xfrm>
          <a:prstGeom prst="rect">
            <a:avLst/>
          </a:prstGeom>
          <a:noFill/>
          <a:ln>
            <a:noFill/>
          </a:ln>
        </p:spPr>
        <p:txBody>
          <a:bodyPr anchorCtr="0" anchor="ctr" bIns="205725" lIns="891525" spcFirstLastPara="1" rIns="480050" wrap="square" tIns="205725">
            <a:noAutofit/>
          </a:bodyPr>
          <a:lstStyle/>
          <a:p>
            <a:pPr indent="0" lvl="0" marL="0" rtl="0" algn="l">
              <a:lnSpc>
                <a:spcPct val="90000"/>
              </a:lnSpc>
              <a:spcBef>
                <a:spcPts val="0"/>
              </a:spcBef>
              <a:spcAft>
                <a:spcPts val="0"/>
              </a:spcAft>
              <a:buSzPts val="2400"/>
              <a:buNone/>
            </a:pPr>
            <a:r>
              <a:rPr lang="en" sz="3000"/>
              <a:t>Thank you!</a:t>
            </a:r>
            <a:endParaRPr sz="3000"/>
          </a:p>
        </p:txBody>
      </p:sp>
      <p:sp>
        <p:nvSpPr>
          <p:cNvPr id="197" name="Google Shape;197;p26"/>
          <p:cNvSpPr txBox="1"/>
          <p:nvPr>
            <p:ph idx="2" type="body"/>
          </p:nvPr>
        </p:nvSpPr>
        <p:spPr>
          <a:xfrm>
            <a:off x="337050" y="1744750"/>
            <a:ext cx="3446700" cy="2657100"/>
          </a:xfrm>
          <a:prstGeom prst="rect">
            <a:avLst/>
          </a:prstGeom>
          <a:noFill/>
          <a:ln>
            <a:noFill/>
          </a:ln>
        </p:spPr>
        <p:txBody>
          <a:bodyPr anchorCtr="0" anchor="t" bIns="34275" lIns="205725" spcFirstLastPara="1" rIns="68575" wrap="square" tIns="205725">
            <a:noAutofit/>
          </a:bodyPr>
          <a:lstStyle/>
          <a:p>
            <a:pPr indent="0" lvl="0" marL="0" rtl="0" algn="l">
              <a:lnSpc>
                <a:spcPct val="90000"/>
              </a:lnSpc>
              <a:spcBef>
                <a:spcPts val="800"/>
              </a:spcBef>
              <a:spcAft>
                <a:spcPts val="0"/>
              </a:spcAft>
              <a:buSzPts val="1200"/>
              <a:buNone/>
            </a:pPr>
            <a:r>
              <a:rPr b="1" lang="en" sz="2000"/>
              <a:t>Contact:</a:t>
            </a:r>
            <a:endParaRPr sz="2000"/>
          </a:p>
          <a:p>
            <a:pPr indent="0" lvl="0" marL="0" rtl="0" algn="l">
              <a:lnSpc>
                <a:spcPct val="90000"/>
              </a:lnSpc>
              <a:spcBef>
                <a:spcPts val="800"/>
              </a:spcBef>
              <a:spcAft>
                <a:spcPts val="0"/>
              </a:spcAft>
              <a:buSzPts val="1200"/>
              <a:buNone/>
            </a:pPr>
            <a:r>
              <a:rPr lang="en" sz="2000"/>
              <a:t>Alan Munshower</a:t>
            </a:r>
            <a:endParaRPr sz="2000"/>
          </a:p>
          <a:p>
            <a:pPr indent="0" lvl="0" marL="0" rtl="0" algn="l">
              <a:lnSpc>
                <a:spcPct val="90000"/>
              </a:lnSpc>
              <a:spcBef>
                <a:spcPts val="800"/>
              </a:spcBef>
              <a:spcAft>
                <a:spcPts val="0"/>
              </a:spcAft>
              <a:buSzPts val="1200"/>
              <a:buNone/>
            </a:pPr>
            <a:r>
              <a:rPr lang="en" sz="2000"/>
              <a:t>Digital Collections Archivist </a:t>
            </a:r>
            <a:endParaRPr sz="2000"/>
          </a:p>
          <a:p>
            <a:pPr indent="0" lvl="0" marL="0" rtl="0" algn="l">
              <a:lnSpc>
                <a:spcPct val="90000"/>
              </a:lnSpc>
              <a:spcBef>
                <a:spcPts val="800"/>
              </a:spcBef>
              <a:spcAft>
                <a:spcPts val="0"/>
              </a:spcAft>
              <a:buSzPts val="1200"/>
              <a:buNone/>
            </a:pPr>
            <a:r>
              <a:rPr lang="en" sz="2000" u="sng">
                <a:solidFill>
                  <a:schemeClr val="hlink"/>
                </a:solidFill>
                <a:hlinkClick r:id="rId3"/>
              </a:rPr>
              <a:t>alanmun@vt.edu</a:t>
            </a:r>
            <a:r>
              <a:rPr lang="en" sz="2000"/>
              <a:t> </a:t>
            </a:r>
            <a:endParaRPr sz="2000"/>
          </a:p>
          <a:p>
            <a:pPr indent="0" lvl="0" marL="0" rtl="0" algn="l">
              <a:lnSpc>
                <a:spcPct val="90000"/>
              </a:lnSpc>
              <a:spcBef>
                <a:spcPts val="800"/>
              </a:spcBef>
              <a:spcAft>
                <a:spcPts val="0"/>
              </a:spcAft>
              <a:buSzPts val="1200"/>
              <a:buNone/>
            </a:pPr>
            <a:r>
              <a:t/>
            </a:r>
            <a:endParaRPr/>
          </a:p>
          <a:p>
            <a:pPr indent="0" lvl="0" marL="0" rtl="0" algn="l">
              <a:lnSpc>
                <a:spcPct val="90000"/>
              </a:lnSpc>
              <a:spcBef>
                <a:spcPts val="800"/>
              </a:spcBef>
              <a:spcAft>
                <a:spcPts val="500"/>
              </a:spcAft>
              <a:buSzPts val="1200"/>
              <a:buNone/>
            </a:pPr>
            <a:r>
              <a:t/>
            </a:r>
            <a:endParaRPr/>
          </a:p>
        </p:txBody>
      </p:sp>
      <p:sp>
        <p:nvSpPr>
          <p:cNvPr id="198" name="Google Shape;198;p26"/>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Clr>
                <a:srgbClr val="000000"/>
              </a:buClr>
              <a:buSzPts val="600"/>
              <a:buFont typeface="Arial"/>
              <a:buNone/>
            </a:pPr>
            <a:fld id="{00000000-1234-1234-1234-123412341234}" type="slidenum">
              <a:rPr lang="en"/>
              <a:t>‹#›</a:t>
            </a:fld>
            <a:endParaRPr/>
          </a:p>
        </p:txBody>
      </p:sp>
      <p:pic>
        <p:nvPicPr>
          <p:cNvPr id="199" name="Google Shape;199;p26"/>
          <p:cNvPicPr preferRelativeResize="0"/>
          <p:nvPr/>
        </p:nvPicPr>
        <p:blipFill>
          <a:blip r:embed="rId4">
            <a:alphaModFix/>
          </a:blip>
          <a:stretch>
            <a:fillRect/>
          </a:stretch>
        </p:blipFill>
        <p:spPr>
          <a:xfrm>
            <a:off x="4038450" y="1014500"/>
            <a:ext cx="4572000" cy="2571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5"/>
          <p:cNvSpPr txBox="1"/>
          <p:nvPr>
            <p:ph type="title"/>
          </p:nvPr>
        </p:nvSpPr>
        <p:spPr>
          <a:xfrm>
            <a:off x="311700" y="336075"/>
            <a:ext cx="8520600" cy="8766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Identifying Material and Patrons</a:t>
            </a:r>
            <a:endParaRPr/>
          </a:p>
        </p:txBody>
      </p:sp>
      <p:sp>
        <p:nvSpPr>
          <p:cNvPr id="121" name="Google Shape;121;p15"/>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p>
            <a:pPr indent="-361950" lvl="0" marL="457200" rtl="0" algn="l">
              <a:spcBef>
                <a:spcPts val="800"/>
              </a:spcBef>
              <a:spcAft>
                <a:spcPts val="0"/>
              </a:spcAft>
              <a:buSzPts val="2100"/>
              <a:buChar char="▪"/>
            </a:pPr>
            <a:r>
              <a:rPr lang="en"/>
              <a:t>Collecting areas and licensing potential</a:t>
            </a:r>
            <a:endParaRPr/>
          </a:p>
          <a:p>
            <a:pPr indent="-361950" lvl="1" marL="914400" rtl="0" algn="l">
              <a:lnSpc>
                <a:spcPct val="90000"/>
              </a:lnSpc>
              <a:spcBef>
                <a:spcPts val="800"/>
              </a:spcBef>
              <a:spcAft>
                <a:spcPts val="0"/>
              </a:spcAft>
              <a:buSzPts val="2100"/>
              <a:buChar char="▪"/>
            </a:pPr>
            <a:r>
              <a:rPr lang="en"/>
              <a:t>What collecting areas have AV representation?</a:t>
            </a:r>
            <a:endParaRPr/>
          </a:p>
          <a:p>
            <a:pPr indent="-361950" lvl="1" marL="914400" rtl="0" algn="l">
              <a:lnSpc>
                <a:spcPct val="90000"/>
              </a:lnSpc>
              <a:spcBef>
                <a:spcPts val="800"/>
              </a:spcBef>
              <a:spcAft>
                <a:spcPts val="0"/>
              </a:spcAft>
              <a:buSzPts val="2100"/>
              <a:buChar char="▪"/>
            </a:pPr>
            <a:r>
              <a:rPr lang="en"/>
              <a:t>Strengthening local and regional holdings / geographic representation</a:t>
            </a:r>
            <a:endParaRPr/>
          </a:p>
          <a:p>
            <a:pPr indent="-361950" lvl="1" marL="914400" rtl="0" algn="l">
              <a:lnSpc>
                <a:spcPct val="90000"/>
              </a:lnSpc>
              <a:spcBef>
                <a:spcPts val="800"/>
              </a:spcBef>
              <a:spcAft>
                <a:spcPts val="0"/>
              </a:spcAft>
              <a:buSzPts val="2100"/>
              <a:buChar char="▪"/>
            </a:pPr>
            <a:r>
              <a:rPr lang="en"/>
              <a:t>Identify collections from underrepresented groups</a:t>
            </a:r>
            <a:r>
              <a:rPr lang="en"/>
              <a:t>	</a:t>
            </a:r>
            <a:endParaRPr/>
          </a:p>
          <a:p>
            <a:pPr indent="-361950" lvl="0" marL="457200" rtl="0" algn="l">
              <a:lnSpc>
                <a:spcPct val="90000"/>
              </a:lnSpc>
              <a:spcBef>
                <a:spcPts val="800"/>
              </a:spcBef>
              <a:spcAft>
                <a:spcPts val="0"/>
              </a:spcAft>
              <a:buSzPts val="2100"/>
              <a:buChar char="▪"/>
            </a:pPr>
            <a:r>
              <a:rPr lang="en"/>
              <a:t>Who are your </a:t>
            </a:r>
            <a:r>
              <a:rPr lang="en"/>
              <a:t>identified u</a:t>
            </a:r>
            <a:r>
              <a:rPr lang="en"/>
              <a:t>ser personas?</a:t>
            </a:r>
            <a:endParaRPr/>
          </a:p>
          <a:p>
            <a:pPr indent="-342900" lvl="1" marL="914400" rtl="0" algn="l">
              <a:lnSpc>
                <a:spcPct val="90000"/>
              </a:lnSpc>
              <a:spcBef>
                <a:spcPts val="800"/>
              </a:spcBef>
              <a:spcAft>
                <a:spcPts val="0"/>
              </a:spcAft>
              <a:buSzPts val="1800"/>
              <a:buChar char="▪"/>
            </a:pPr>
            <a:r>
              <a:rPr lang="en"/>
              <a:t>Academic researcher, student, genealogist, etc</a:t>
            </a:r>
            <a:endParaRPr/>
          </a:p>
          <a:p>
            <a:pPr indent="-342900" lvl="1" marL="914400" rtl="0" algn="l">
              <a:lnSpc>
                <a:spcPct val="90000"/>
              </a:lnSpc>
              <a:spcBef>
                <a:spcPts val="800"/>
              </a:spcBef>
              <a:spcAft>
                <a:spcPts val="0"/>
              </a:spcAft>
              <a:buSzPts val="1800"/>
              <a:buChar char="▪"/>
            </a:pPr>
            <a:r>
              <a:rPr lang="en"/>
              <a:t>Now includes documentary producers, </a:t>
            </a:r>
            <a:r>
              <a:rPr lang="en"/>
              <a:t>commercial</a:t>
            </a:r>
            <a:r>
              <a:rPr lang="en"/>
              <a:t> film producers, and most commonly organizations doing archival footage research of behalf of content producers</a:t>
            </a:r>
            <a:endParaRPr/>
          </a:p>
          <a:p>
            <a:pPr indent="0" lvl="0" marL="0" rtl="0" algn="l">
              <a:lnSpc>
                <a:spcPct val="90000"/>
              </a:lnSpc>
              <a:spcBef>
                <a:spcPts val="800"/>
              </a:spcBef>
              <a:spcAft>
                <a:spcPts val="0"/>
              </a:spcAft>
              <a:buNone/>
            </a:pPr>
            <a:r>
              <a:t/>
            </a:r>
            <a:endParaRPr/>
          </a:p>
        </p:txBody>
      </p:sp>
      <p:sp>
        <p:nvSpPr>
          <p:cNvPr id="122" name="Google Shape;122;p15"/>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Benefits of Licensing</a:t>
            </a:r>
            <a:endParaRPr/>
          </a:p>
        </p:txBody>
      </p:sp>
      <p:sp>
        <p:nvSpPr>
          <p:cNvPr id="128" name="Google Shape;128;p16"/>
          <p:cNvSpPr txBox="1"/>
          <p:nvPr>
            <p:ph idx="1" type="body"/>
          </p:nvPr>
        </p:nvSpPr>
        <p:spPr>
          <a:xfrm>
            <a:off x="311700" y="1152475"/>
            <a:ext cx="83724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Money for your </a:t>
            </a:r>
            <a:r>
              <a:rPr lang="en"/>
              <a:t>organization</a:t>
            </a:r>
            <a:endParaRPr/>
          </a:p>
          <a:p>
            <a:pPr indent="-342900" lvl="1" marL="914400" rtl="0" algn="l">
              <a:lnSpc>
                <a:spcPct val="90000"/>
              </a:lnSpc>
              <a:spcBef>
                <a:spcPts val="0"/>
              </a:spcBef>
              <a:spcAft>
                <a:spcPts val="0"/>
              </a:spcAft>
              <a:buSzPts val="1800"/>
              <a:buChar char="▪"/>
            </a:pPr>
            <a:r>
              <a:rPr lang="en"/>
              <a:t>Can be designated for care of collections, future digitization of time-based media, or any other specific use that helps the patron understand how this fee supports the archives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Publicity / Raise awareness of organization</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Licensing and associated documentation controls the paper trail and allows control of organization’s intellectual property</a:t>
            </a:r>
            <a:endParaRPr/>
          </a:p>
        </p:txBody>
      </p:sp>
      <p:sp>
        <p:nvSpPr>
          <p:cNvPr id="129" name="Google Shape;129;p16"/>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7"/>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Considering a Fee Schedule / Rate Card</a:t>
            </a:r>
            <a:endParaRPr/>
          </a:p>
        </p:txBody>
      </p:sp>
      <p:sp>
        <p:nvSpPr>
          <p:cNvPr id="135" name="Google Shape;135;p17"/>
          <p:cNvSpPr txBox="1"/>
          <p:nvPr>
            <p:ph idx="1" type="body"/>
          </p:nvPr>
        </p:nvSpPr>
        <p:spPr>
          <a:xfrm>
            <a:off x="311700" y="1152475"/>
            <a:ext cx="82269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To </a:t>
            </a:r>
            <a:r>
              <a:rPr lang="en"/>
              <a:t>charge or not?</a:t>
            </a:r>
            <a:endParaRPr/>
          </a:p>
          <a:p>
            <a:pPr indent="-342900" lvl="1" marL="914400" rtl="0" algn="l">
              <a:lnSpc>
                <a:spcPct val="90000"/>
              </a:lnSpc>
              <a:spcBef>
                <a:spcPts val="0"/>
              </a:spcBef>
              <a:spcAft>
                <a:spcPts val="0"/>
              </a:spcAft>
              <a:buSzPts val="1800"/>
              <a:buChar char="▪"/>
            </a:pPr>
            <a:r>
              <a:rPr lang="en"/>
              <a:t>Some institutions may purposely not charge or not have a set fee schedule</a:t>
            </a:r>
            <a:endParaRPr/>
          </a:p>
          <a:p>
            <a:pPr indent="-342900" lvl="1" marL="914400" rtl="0" algn="l">
              <a:lnSpc>
                <a:spcPct val="90000"/>
              </a:lnSpc>
              <a:spcBef>
                <a:spcPts val="0"/>
              </a:spcBef>
              <a:spcAft>
                <a:spcPts val="0"/>
              </a:spcAft>
              <a:buSzPts val="1800"/>
              <a:buChar char="▪"/>
            </a:pPr>
            <a:r>
              <a:rPr lang="en"/>
              <a:t>Do you currently charge for digitization, photocopying, or other regular patron services?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There is a calculable cost to use of time and resources</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Have ability to explain to patron that it’s not an arbitrary fee</a:t>
            </a:r>
            <a:endParaRPr/>
          </a:p>
          <a:p>
            <a:pPr indent="-342900" lvl="1" marL="914400" rtl="0" algn="l">
              <a:lnSpc>
                <a:spcPct val="90000"/>
              </a:lnSpc>
              <a:spcBef>
                <a:spcPts val="0"/>
              </a:spcBef>
              <a:spcAft>
                <a:spcPts val="0"/>
              </a:spcAft>
              <a:buSzPts val="1800"/>
              <a:buChar char="▪"/>
            </a:pPr>
            <a:r>
              <a:rPr lang="en"/>
              <a:t>Clear costs and targeted support of program included on schedule</a:t>
            </a:r>
            <a:endParaRPr/>
          </a:p>
        </p:txBody>
      </p:sp>
      <p:sp>
        <p:nvSpPr>
          <p:cNvPr id="136" name="Google Shape;136;p17"/>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8"/>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Other Fee Schedule Considerations</a:t>
            </a:r>
            <a:endParaRPr/>
          </a:p>
        </p:txBody>
      </p:sp>
      <p:sp>
        <p:nvSpPr>
          <p:cNvPr id="142" name="Google Shape;142;p18"/>
          <p:cNvSpPr txBox="1"/>
          <p:nvPr>
            <p:ph idx="1" type="body"/>
          </p:nvPr>
        </p:nvSpPr>
        <p:spPr>
          <a:xfrm>
            <a:off x="311700" y="1152475"/>
            <a:ext cx="82269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Rates can vary based on any equitable scale you design.</a:t>
            </a:r>
            <a:endParaRPr/>
          </a:p>
          <a:p>
            <a:pPr indent="-361950" lvl="0" marL="457200" rtl="0" algn="l">
              <a:lnSpc>
                <a:spcPct val="90000"/>
              </a:lnSpc>
              <a:spcBef>
                <a:spcPts val="0"/>
              </a:spcBef>
              <a:spcAft>
                <a:spcPts val="0"/>
              </a:spcAft>
              <a:buSzPts val="2100"/>
              <a:buChar char="▪"/>
            </a:pPr>
            <a:r>
              <a:rPr lang="en"/>
              <a:t>Commercial use vs non-profit or small press</a:t>
            </a:r>
            <a:endParaRPr/>
          </a:p>
          <a:p>
            <a:pPr indent="-361950" lvl="0" marL="457200" rtl="0" algn="l">
              <a:lnSpc>
                <a:spcPct val="90000"/>
              </a:lnSpc>
              <a:spcBef>
                <a:spcPts val="0"/>
              </a:spcBef>
              <a:spcAft>
                <a:spcPts val="0"/>
              </a:spcAft>
              <a:buSzPts val="2100"/>
              <a:buChar char="▪"/>
            </a:pPr>
            <a:r>
              <a:rPr lang="en"/>
              <a:t>Scale of distribution</a:t>
            </a:r>
            <a:endParaRPr/>
          </a:p>
          <a:p>
            <a:pPr indent="-361950" lvl="0" marL="457200" rtl="0" algn="l">
              <a:lnSpc>
                <a:spcPct val="90000"/>
              </a:lnSpc>
              <a:spcBef>
                <a:spcPts val="0"/>
              </a:spcBef>
              <a:spcAft>
                <a:spcPts val="0"/>
              </a:spcAft>
              <a:buSzPts val="2100"/>
              <a:buChar char="▪"/>
            </a:pPr>
            <a:r>
              <a:rPr lang="en"/>
              <a:t>Discount for length of material</a:t>
            </a:r>
            <a:endParaRPr/>
          </a:p>
          <a:p>
            <a:pPr indent="-361950" lvl="0" marL="457200" rtl="0" algn="l">
              <a:lnSpc>
                <a:spcPct val="90000"/>
              </a:lnSpc>
              <a:spcBef>
                <a:spcPts val="0"/>
              </a:spcBef>
              <a:spcAft>
                <a:spcPts val="0"/>
              </a:spcAft>
              <a:buSzPts val="2100"/>
              <a:buChar char="▪"/>
            </a:pPr>
            <a:r>
              <a:rPr lang="en"/>
              <a:t>Minimum fee</a:t>
            </a:r>
            <a:endParaRPr/>
          </a:p>
          <a:p>
            <a:pPr indent="-361950" lvl="0" marL="457200" rtl="0" algn="l">
              <a:lnSpc>
                <a:spcPct val="90000"/>
              </a:lnSpc>
              <a:spcBef>
                <a:spcPts val="0"/>
              </a:spcBef>
              <a:spcAft>
                <a:spcPts val="0"/>
              </a:spcAft>
              <a:buSzPts val="2100"/>
              <a:buChar char="▪"/>
            </a:pPr>
            <a:r>
              <a:rPr lang="en"/>
              <a:t>Beware interchangeable terms (TV, video)</a:t>
            </a:r>
            <a:endParaRPr/>
          </a:p>
          <a:p>
            <a:pPr indent="-361950" lvl="0" marL="457200" rtl="0" algn="l">
              <a:lnSpc>
                <a:spcPct val="90000"/>
              </a:lnSpc>
              <a:spcBef>
                <a:spcPts val="0"/>
              </a:spcBef>
              <a:spcAft>
                <a:spcPts val="0"/>
              </a:spcAft>
              <a:buSzPts val="2100"/>
              <a:buChar char="▪"/>
            </a:pPr>
            <a:r>
              <a:rPr lang="en"/>
              <a:t>Would you consider one-off digitization? In house equipment may be adequate. Additional fees for this?</a:t>
            </a:r>
            <a:endParaRPr/>
          </a:p>
          <a:p>
            <a:pPr indent="-361950" lvl="0" marL="457200" rtl="0" algn="l">
              <a:spcBef>
                <a:spcPts val="0"/>
              </a:spcBef>
              <a:spcAft>
                <a:spcPts val="0"/>
              </a:spcAft>
              <a:buSzPts val="2100"/>
              <a:buChar char="▪"/>
            </a:pPr>
            <a:r>
              <a:rPr lang="en"/>
              <a:t>Strive for equitable fees to encourage wide use of materials in a variety of productions</a:t>
            </a:r>
            <a:endParaRPr/>
          </a:p>
          <a:p>
            <a:pPr indent="0" lvl="0" marL="45720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p:txBody>
      </p:sp>
      <p:sp>
        <p:nvSpPr>
          <p:cNvPr id="143" name="Google Shape;143;p18"/>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9"/>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rgbClr val="000000"/>
              </a:buClr>
              <a:buSzPts val="600"/>
              <a:buFont typeface="Arial"/>
              <a:buNone/>
            </a:pPr>
            <a:fld id="{00000000-1234-1234-1234-123412341234}" type="slidenum">
              <a:rPr lang="en"/>
              <a:t>‹#›</a:t>
            </a:fld>
            <a:endParaRPr/>
          </a:p>
        </p:txBody>
      </p:sp>
      <p:pic>
        <p:nvPicPr>
          <p:cNvPr id="149" name="Google Shape;149;p19"/>
          <p:cNvPicPr preferRelativeResize="0"/>
          <p:nvPr/>
        </p:nvPicPr>
        <p:blipFill>
          <a:blip r:embed="rId3">
            <a:alphaModFix/>
          </a:blip>
          <a:stretch>
            <a:fillRect/>
          </a:stretch>
        </p:blipFill>
        <p:spPr>
          <a:xfrm>
            <a:off x="137825" y="123250"/>
            <a:ext cx="8883326" cy="4845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0"/>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rgbClr val="000000"/>
              </a:buClr>
              <a:buSzPts val="600"/>
              <a:buFont typeface="Arial"/>
              <a:buNone/>
            </a:pPr>
            <a:fld id="{00000000-1234-1234-1234-123412341234}" type="slidenum">
              <a:rPr lang="en"/>
              <a:t>‹#›</a:t>
            </a:fld>
            <a:endParaRPr/>
          </a:p>
        </p:txBody>
      </p:sp>
      <p:pic>
        <p:nvPicPr>
          <p:cNvPr id="155" name="Google Shape;155;p20"/>
          <p:cNvPicPr preferRelativeResize="0"/>
          <p:nvPr/>
        </p:nvPicPr>
        <p:blipFill>
          <a:blip r:embed="rId3">
            <a:alphaModFix/>
          </a:blip>
          <a:stretch>
            <a:fillRect/>
          </a:stretch>
        </p:blipFill>
        <p:spPr>
          <a:xfrm>
            <a:off x="274975" y="152400"/>
            <a:ext cx="8746175" cy="4816250"/>
          </a:xfrm>
          <a:prstGeom prst="rect">
            <a:avLst/>
          </a:prstGeom>
          <a:noFill/>
          <a:ln>
            <a:noFill/>
          </a:ln>
        </p:spPr>
      </p:pic>
      <p:sp>
        <p:nvSpPr>
          <p:cNvPr id="156" name="Google Shape;156;p20"/>
          <p:cNvSpPr txBox="1"/>
          <p:nvPr/>
        </p:nvSpPr>
        <p:spPr>
          <a:xfrm>
            <a:off x="6689850" y="0"/>
            <a:ext cx="233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Per Minute     Per Second</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1"/>
          <p:cNvSpPr txBox="1"/>
          <p:nvPr>
            <p:ph type="title"/>
          </p:nvPr>
        </p:nvSpPr>
        <p:spPr>
          <a:xfrm>
            <a:off x="311700" y="2993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Use agreements, contracts, and riders</a:t>
            </a:r>
            <a:endParaRPr/>
          </a:p>
        </p:txBody>
      </p:sp>
      <p:sp>
        <p:nvSpPr>
          <p:cNvPr id="162" name="Google Shape;162;p21"/>
          <p:cNvSpPr txBox="1"/>
          <p:nvPr>
            <p:ph idx="1" type="body"/>
          </p:nvPr>
        </p:nvSpPr>
        <p:spPr>
          <a:xfrm>
            <a:off x="311700" y="872025"/>
            <a:ext cx="8520600" cy="41259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800"/>
              </a:spcBef>
              <a:spcAft>
                <a:spcPts val="0"/>
              </a:spcAft>
              <a:buSzPts val="2100"/>
              <a:buChar char="▪"/>
            </a:pPr>
            <a:r>
              <a:rPr lang="en"/>
              <a:t>Will you license for a specified time, use, media or program?</a:t>
            </a:r>
            <a:endParaRPr/>
          </a:p>
          <a:p>
            <a:pPr indent="-342900" lvl="1" marL="914400" rtl="0" algn="l">
              <a:lnSpc>
                <a:spcPct val="90000"/>
              </a:lnSpc>
              <a:spcBef>
                <a:spcPts val="800"/>
              </a:spcBef>
              <a:spcAft>
                <a:spcPts val="0"/>
              </a:spcAft>
              <a:buSzPts val="1800"/>
              <a:buChar char="▪"/>
            </a:pPr>
            <a:r>
              <a:rPr lang="en"/>
              <a:t>Changing</a:t>
            </a:r>
            <a:r>
              <a:rPr lang="en"/>
              <a:t> media landscape - streaming now ubiquitous</a:t>
            </a:r>
            <a:endParaRPr/>
          </a:p>
          <a:p>
            <a:pPr indent="-361950" lvl="1" marL="914400" rtl="0" algn="l">
              <a:lnSpc>
                <a:spcPct val="90000"/>
              </a:lnSpc>
              <a:spcBef>
                <a:spcPts val="800"/>
              </a:spcBef>
              <a:spcAft>
                <a:spcPts val="0"/>
              </a:spcAft>
              <a:buSzPts val="2100"/>
              <a:buChar char="▪"/>
            </a:pPr>
            <a:r>
              <a:rPr lang="en"/>
              <a:t>Not getting ‘ in perpetuity’ may be a dealbreaker for some</a:t>
            </a:r>
            <a:endParaRPr/>
          </a:p>
          <a:p>
            <a:pPr indent="-323850" lvl="2" marL="1371600" rtl="0" algn="l">
              <a:lnSpc>
                <a:spcPct val="90000"/>
              </a:lnSpc>
              <a:spcBef>
                <a:spcPts val="800"/>
              </a:spcBef>
              <a:spcAft>
                <a:spcPts val="0"/>
              </a:spcAft>
              <a:buSzPts val="1500"/>
              <a:buChar char="▪"/>
            </a:pPr>
            <a:r>
              <a:rPr lang="en"/>
              <a:t>Excluding advertising uses is a common exception to in perpetuity agreements</a:t>
            </a:r>
            <a:endParaRPr/>
          </a:p>
          <a:p>
            <a:pPr indent="-361950" lvl="1" marL="914400" rtl="0" algn="l">
              <a:lnSpc>
                <a:spcPct val="90000"/>
              </a:lnSpc>
              <a:spcBef>
                <a:spcPts val="800"/>
              </a:spcBef>
              <a:spcAft>
                <a:spcPts val="0"/>
              </a:spcAft>
              <a:buSzPts val="2100"/>
              <a:buChar char="▪"/>
            </a:pPr>
            <a:r>
              <a:rPr lang="en"/>
              <a:t>Patrons are often dealing with multiple archives, different terms, and different lengths of contract </a:t>
            </a:r>
            <a:endParaRPr/>
          </a:p>
          <a:p>
            <a:pPr indent="-361950" lvl="0" marL="457200" rtl="0" algn="l">
              <a:lnSpc>
                <a:spcPct val="90000"/>
              </a:lnSpc>
              <a:spcBef>
                <a:spcPts val="800"/>
              </a:spcBef>
              <a:spcAft>
                <a:spcPts val="0"/>
              </a:spcAft>
              <a:buSzPts val="2100"/>
              <a:buChar char="▪"/>
            </a:pPr>
            <a:r>
              <a:rPr lang="en"/>
              <a:t>Publish your agreement on the Archives website</a:t>
            </a:r>
            <a:endParaRPr/>
          </a:p>
          <a:p>
            <a:pPr indent="-342900" lvl="1" marL="914400" rtl="0" algn="l">
              <a:lnSpc>
                <a:spcPct val="90000"/>
              </a:lnSpc>
              <a:spcBef>
                <a:spcPts val="800"/>
              </a:spcBef>
              <a:spcAft>
                <a:spcPts val="0"/>
              </a:spcAft>
              <a:buSzPts val="1800"/>
              <a:buChar char="▪"/>
            </a:pPr>
            <a:r>
              <a:rPr lang="en"/>
              <a:t>Include documents, FAQ, turnaround times, etc.</a:t>
            </a:r>
            <a:endParaRPr/>
          </a:p>
          <a:p>
            <a:pPr indent="-361950" lvl="0" marL="457200" rtl="0" algn="l">
              <a:lnSpc>
                <a:spcPct val="90000"/>
              </a:lnSpc>
              <a:spcBef>
                <a:spcPts val="800"/>
              </a:spcBef>
              <a:spcAft>
                <a:spcPts val="0"/>
              </a:spcAft>
              <a:buSzPts val="2100"/>
              <a:buChar char="▪"/>
            </a:pPr>
            <a:r>
              <a:rPr lang="en"/>
              <a:t>Riders and involving legal department</a:t>
            </a:r>
            <a:endParaRPr/>
          </a:p>
          <a:p>
            <a:pPr indent="-342900" lvl="1" marL="914400" rtl="0" algn="l">
              <a:lnSpc>
                <a:spcPct val="90000"/>
              </a:lnSpc>
              <a:spcBef>
                <a:spcPts val="800"/>
              </a:spcBef>
              <a:spcAft>
                <a:spcPts val="0"/>
              </a:spcAft>
              <a:buSzPts val="1800"/>
              <a:buChar char="▪"/>
            </a:pPr>
            <a:r>
              <a:rPr lang="en"/>
              <a:t>Make clear to patrons that this will slow down the process</a:t>
            </a:r>
            <a:endParaRPr/>
          </a:p>
          <a:p>
            <a:pPr indent="-342900" lvl="1" marL="914400" rtl="0" algn="l">
              <a:lnSpc>
                <a:spcPct val="90000"/>
              </a:lnSpc>
              <a:spcBef>
                <a:spcPts val="800"/>
              </a:spcBef>
              <a:spcAft>
                <a:spcPts val="0"/>
              </a:spcAft>
              <a:buSzPts val="1800"/>
              <a:buChar char="▪"/>
            </a:pPr>
            <a:r>
              <a:rPr lang="en"/>
              <a:t>Who is signing agreements and rider? Department Head? Dean?</a:t>
            </a:r>
            <a:endParaRPr/>
          </a:p>
          <a:p>
            <a:pPr indent="0" lvl="0" marL="0" rtl="0" algn="l">
              <a:lnSpc>
                <a:spcPct val="90000"/>
              </a:lnSpc>
              <a:spcBef>
                <a:spcPts val="800"/>
              </a:spcBef>
              <a:spcAft>
                <a:spcPts val="0"/>
              </a:spcAft>
              <a:buNone/>
            </a:pPr>
            <a:r>
              <a:t/>
            </a:r>
            <a:endParaRPr/>
          </a:p>
        </p:txBody>
      </p:sp>
      <p:sp>
        <p:nvSpPr>
          <p:cNvPr id="163" name="Google Shape;163;p21"/>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2"/>
          <p:cNvSpPr txBox="1"/>
          <p:nvPr>
            <p:ph type="title"/>
          </p:nvPr>
        </p:nvSpPr>
        <p:spPr>
          <a:xfrm>
            <a:off x="311700" y="23077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Access Lifecycle Considerations</a:t>
            </a:r>
            <a:endParaRPr/>
          </a:p>
        </p:txBody>
      </p:sp>
      <p:sp>
        <p:nvSpPr>
          <p:cNvPr id="169" name="Google Shape;169;p22"/>
          <p:cNvSpPr txBox="1"/>
          <p:nvPr>
            <p:ph idx="1" type="body"/>
          </p:nvPr>
        </p:nvSpPr>
        <p:spPr>
          <a:xfrm>
            <a:off x="311700" y="773550"/>
            <a:ext cx="8520600" cy="38898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Initial discovery and access of AV</a:t>
            </a:r>
            <a:endParaRPr/>
          </a:p>
          <a:p>
            <a:pPr indent="-342900" lvl="1" marL="914400" rtl="0" algn="l">
              <a:lnSpc>
                <a:spcPct val="90000"/>
              </a:lnSpc>
              <a:spcBef>
                <a:spcPts val="0"/>
              </a:spcBef>
              <a:spcAft>
                <a:spcPts val="0"/>
              </a:spcAft>
              <a:buSzPts val="1800"/>
              <a:buChar char="▪"/>
            </a:pPr>
            <a:r>
              <a:rPr lang="en"/>
              <a:t>Moving image digital collections </a:t>
            </a:r>
            <a:r>
              <a:rPr lang="en"/>
              <a:t>described</a:t>
            </a:r>
            <a:r>
              <a:rPr lang="en"/>
              <a:t> well, chaptered, transcribed</a:t>
            </a:r>
            <a:endParaRPr/>
          </a:p>
          <a:p>
            <a:pPr indent="-342900" lvl="1" marL="914400" rtl="0" algn="l">
              <a:lnSpc>
                <a:spcPct val="90000"/>
              </a:lnSpc>
              <a:spcBef>
                <a:spcPts val="0"/>
              </a:spcBef>
              <a:spcAft>
                <a:spcPts val="0"/>
              </a:spcAft>
              <a:buSzPts val="1800"/>
              <a:buChar char="▪"/>
            </a:pPr>
            <a:r>
              <a:rPr lang="en"/>
              <a:t>Reading room access for analog materials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Ability to deliver a screener (access) copy so studios are able to determine exact length of licensed footage</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Use existing system (Google Drive, Dropbox)</a:t>
            </a:r>
            <a:endParaRPr/>
          </a:p>
          <a:p>
            <a:pPr indent="-342900" lvl="1" marL="914400" rtl="0" algn="l">
              <a:lnSpc>
                <a:spcPct val="90000"/>
              </a:lnSpc>
              <a:spcBef>
                <a:spcPts val="0"/>
              </a:spcBef>
              <a:spcAft>
                <a:spcPts val="0"/>
              </a:spcAft>
              <a:buSzPts val="1800"/>
              <a:buChar char="▪"/>
            </a:pPr>
            <a:r>
              <a:rPr lang="en"/>
              <a:t>Larger AV files may require other solutions such as an FTP</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Always on a deadline - much more so than archivists are used to </a:t>
            </a:r>
            <a:endParaRPr/>
          </a:p>
          <a:p>
            <a:pPr indent="-342900" lvl="1" marL="914400" rtl="0" algn="l">
              <a:lnSpc>
                <a:spcPct val="90000"/>
              </a:lnSpc>
              <a:spcBef>
                <a:spcPts val="0"/>
              </a:spcBef>
              <a:spcAft>
                <a:spcPts val="0"/>
              </a:spcAft>
              <a:buSzPts val="1800"/>
              <a:buChar char="▪"/>
            </a:pPr>
            <a:r>
              <a:rPr lang="en"/>
              <a:t>Design the agreement to be clear legally</a:t>
            </a:r>
            <a:endParaRPr/>
          </a:p>
          <a:p>
            <a:pPr indent="-342900" lvl="1" marL="914400" rtl="0" algn="l">
              <a:lnSpc>
                <a:spcPct val="90000"/>
              </a:lnSpc>
              <a:spcBef>
                <a:spcPts val="0"/>
              </a:spcBef>
              <a:spcAft>
                <a:spcPts val="0"/>
              </a:spcAft>
              <a:buSzPts val="1800"/>
              <a:buChar char="▪"/>
            </a:pPr>
            <a:r>
              <a:rPr lang="en"/>
              <a:t>Establish a timeline and expectations for delivery of content</a:t>
            </a:r>
            <a:endParaRPr/>
          </a:p>
          <a:p>
            <a:pPr indent="0" lvl="0" marL="914400" rtl="0" algn="l">
              <a:lnSpc>
                <a:spcPct val="90000"/>
              </a:lnSpc>
              <a:spcBef>
                <a:spcPts val="0"/>
              </a:spcBef>
              <a:spcAft>
                <a:spcPts val="0"/>
              </a:spcAft>
              <a:buNone/>
            </a:pPr>
            <a:r>
              <a:t/>
            </a:r>
            <a:endParaRPr/>
          </a:p>
          <a:p>
            <a:pPr indent="0" lvl="0" marL="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p:txBody>
      </p:sp>
      <p:sp>
        <p:nvSpPr>
          <p:cNvPr id="170" name="Google Shape;170;p22"/>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