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68" r:id="rId3"/>
    <p:sldId id="257" r:id="rId4"/>
    <p:sldId id="262" r:id="rId5"/>
    <p:sldId id="269" r:id="rId6"/>
    <p:sldId id="258" r:id="rId7"/>
    <p:sldId id="259" r:id="rId8"/>
    <p:sldId id="270" r:id="rId9"/>
    <p:sldId id="265" r:id="rId10"/>
    <p:sldId id="264" r:id="rId11"/>
    <p:sldId id="272" r:id="rId12"/>
    <p:sldId id="266" r:id="rId13"/>
    <p:sldId id="267" r:id="rId14"/>
    <p:sldId id="260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B73095-A2D4-9A4B-A2E3-14EC86C3CBC4}" v="675" dt="2024-04-30T03:23:30.953"/>
    <p1510:client id="{6C1BFE4E-2C44-E6BC-720A-DB74D1171555}" v="52" dt="2024-04-30T02:51:29.375"/>
    <p1510:client id="{E74EE12B-D189-E39F-7E01-A08E7FB35ED6}" v="403" dt="2024-04-30T03:44:21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good, Mia" userId="S::miah@vt.edu::c7d18863-4e14-4037-b3ed-f3b6c3384e95" providerId="AD" clId="Web-{E74EE12B-D189-E39F-7E01-A08E7FB35ED6}"/>
    <pc:docChg chg="modSld">
      <pc:chgData name="Hagood, Mia" userId="S::miah@vt.edu::c7d18863-4e14-4037-b3ed-f3b6c3384e95" providerId="AD" clId="Web-{E74EE12B-D189-E39F-7E01-A08E7FB35ED6}" dt="2024-04-30T03:44:21.170" v="411" actId="14100"/>
      <pc:docMkLst>
        <pc:docMk/>
      </pc:docMkLst>
      <pc:sldChg chg="modSp">
        <pc:chgData name="Hagood, Mia" userId="S::miah@vt.edu::c7d18863-4e14-4037-b3ed-f3b6c3384e95" providerId="AD" clId="Web-{E74EE12B-D189-E39F-7E01-A08E7FB35ED6}" dt="2024-04-30T03:31:24.507" v="28" actId="20577"/>
        <pc:sldMkLst>
          <pc:docMk/>
          <pc:sldMk cId="109857222" sldId="256"/>
        </pc:sldMkLst>
        <pc:spChg chg="mod">
          <ac:chgData name="Hagood, Mia" userId="S::miah@vt.edu::c7d18863-4e14-4037-b3ed-f3b6c3384e95" providerId="AD" clId="Web-{E74EE12B-D189-E39F-7E01-A08E7FB35ED6}" dt="2024-04-30T03:31:24.507" v="28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Hagood, Mia" userId="S::miah@vt.edu::c7d18863-4e14-4037-b3ed-f3b6c3384e95" providerId="AD" clId="Web-{E74EE12B-D189-E39F-7E01-A08E7FB35ED6}" dt="2024-04-30T03:33:24.578" v="120" actId="20577"/>
        <pc:sldMkLst>
          <pc:docMk/>
          <pc:sldMk cId="958329259" sldId="258"/>
        </pc:sldMkLst>
        <pc:spChg chg="mod">
          <ac:chgData name="Hagood, Mia" userId="S::miah@vt.edu::c7d18863-4e14-4037-b3ed-f3b6c3384e95" providerId="AD" clId="Web-{E74EE12B-D189-E39F-7E01-A08E7FB35ED6}" dt="2024-04-30T03:33:24.578" v="120" actId="20577"/>
          <ac:spMkLst>
            <pc:docMk/>
            <pc:sldMk cId="958329259" sldId="258"/>
            <ac:spMk id="2" creationId="{19541141-2E99-9B0F-E20E-1D12692177EC}"/>
          </ac:spMkLst>
        </pc:spChg>
      </pc:sldChg>
      <pc:sldChg chg="modSp">
        <pc:chgData name="Hagood, Mia" userId="S::miah@vt.edu::c7d18863-4e14-4037-b3ed-f3b6c3384e95" providerId="AD" clId="Web-{E74EE12B-D189-E39F-7E01-A08E7FB35ED6}" dt="2024-04-30T03:44:21.170" v="411" actId="14100"/>
        <pc:sldMkLst>
          <pc:docMk/>
          <pc:sldMk cId="2279772952" sldId="268"/>
        </pc:sldMkLst>
        <pc:spChg chg="mod">
          <ac:chgData name="Hagood, Mia" userId="S::miah@vt.edu::c7d18863-4e14-4037-b3ed-f3b6c3384e95" providerId="AD" clId="Web-{E74EE12B-D189-E39F-7E01-A08E7FB35ED6}" dt="2024-04-30T03:32:06.198" v="55" actId="20577"/>
          <ac:spMkLst>
            <pc:docMk/>
            <pc:sldMk cId="2279772952" sldId="268"/>
            <ac:spMk id="2" creationId="{83EFB884-712E-EDE8-92A4-63CAA62030AC}"/>
          </ac:spMkLst>
        </pc:spChg>
        <pc:spChg chg="mod">
          <ac:chgData name="Hagood, Mia" userId="S::miah@vt.edu::c7d18863-4e14-4037-b3ed-f3b6c3384e95" providerId="AD" clId="Web-{E74EE12B-D189-E39F-7E01-A08E7FB35ED6}" dt="2024-04-30T03:44:21.170" v="411" actId="14100"/>
          <ac:spMkLst>
            <pc:docMk/>
            <pc:sldMk cId="2279772952" sldId="268"/>
            <ac:spMk id="3" creationId="{743C9D58-14BF-ADD1-39F8-06C876D320A9}"/>
          </ac:spMkLst>
        </pc:spChg>
      </pc:sldChg>
      <pc:sldChg chg="modSp">
        <pc:chgData name="Hagood, Mia" userId="S::miah@vt.edu::c7d18863-4e14-4037-b3ed-f3b6c3384e95" providerId="AD" clId="Web-{E74EE12B-D189-E39F-7E01-A08E7FB35ED6}" dt="2024-04-30T03:33:20.281" v="119" actId="20577"/>
        <pc:sldMkLst>
          <pc:docMk/>
          <pc:sldMk cId="1772893396" sldId="269"/>
        </pc:sldMkLst>
        <pc:spChg chg="mod">
          <ac:chgData name="Hagood, Mia" userId="S::miah@vt.edu::c7d18863-4e14-4037-b3ed-f3b6c3384e95" providerId="AD" clId="Web-{E74EE12B-D189-E39F-7E01-A08E7FB35ED6}" dt="2024-04-30T03:33:20.281" v="119" actId="20577"/>
          <ac:spMkLst>
            <pc:docMk/>
            <pc:sldMk cId="1772893396" sldId="269"/>
            <ac:spMk id="2" creationId="{3B02FD03-F959-6B61-4B38-13A913CB4ED7}"/>
          </ac:spMkLst>
        </pc:spChg>
      </pc:sldChg>
      <pc:sldChg chg="modSp">
        <pc:chgData name="Hagood, Mia" userId="S::miah@vt.edu::c7d18863-4e14-4037-b3ed-f3b6c3384e95" providerId="AD" clId="Web-{E74EE12B-D189-E39F-7E01-A08E7FB35ED6}" dt="2024-04-30T03:33:28.125" v="121" actId="20577"/>
        <pc:sldMkLst>
          <pc:docMk/>
          <pc:sldMk cId="3664288334" sldId="270"/>
        </pc:sldMkLst>
        <pc:spChg chg="mod">
          <ac:chgData name="Hagood, Mia" userId="S::miah@vt.edu::c7d18863-4e14-4037-b3ed-f3b6c3384e95" providerId="AD" clId="Web-{E74EE12B-D189-E39F-7E01-A08E7FB35ED6}" dt="2024-04-30T03:33:28.125" v="121" actId="20577"/>
          <ac:spMkLst>
            <pc:docMk/>
            <pc:sldMk cId="3664288334" sldId="270"/>
            <ac:spMk id="2" creationId="{E0D82840-AE3A-6EAA-9906-26E0BD178DB0}"/>
          </ac:spMkLst>
        </pc:spChg>
      </pc:sldChg>
      <pc:sldChg chg="modSp">
        <pc:chgData name="Hagood, Mia" userId="S::miah@vt.edu::c7d18863-4e14-4037-b3ed-f3b6c3384e95" providerId="AD" clId="Web-{E74EE12B-D189-E39F-7E01-A08E7FB35ED6}" dt="2024-04-30T03:33:33.063" v="122" actId="20577"/>
        <pc:sldMkLst>
          <pc:docMk/>
          <pc:sldMk cId="3413657033" sldId="272"/>
        </pc:sldMkLst>
        <pc:spChg chg="mod">
          <ac:chgData name="Hagood, Mia" userId="S::miah@vt.edu::c7d18863-4e14-4037-b3ed-f3b6c3384e95" providerId="AD" clId="Web-{E74EE12B-D189-E39F-7E01-A08E7FB35ED6}" dt="2024-04-30T03:33:33.063" v="122" actId="20577"/>
          <ac:spMkLst>
            <pc:docMk/>
            <pc:sldMk cId="3413657033" sldId="272"/>
            <ac:spMk id="2" creationId="{66E30CF6-A8BA-D8A3-4B6F-3F46570D717F}"/>
          </ac:spMkLst>
        </pc:spChg>
      </pc:sldChg>
      <pc:sldChg chg="modSp">
        <pc:chgData name="Hagood, Mia" userId="S::miah@vt.edu::c7d18863-4e14-4037-b3ed-f3b6c3384e95" providerId="AD" clId="Web-{E74EE12B-D189-E39F-7E01-A08E7FB35ED6}" dt="2024-04-30T03:33:45.423" v="124" actId="20577"/>
        <pc:sldMkLst>
          <pc:docMk/>
          <pc:sldMk cId="1378851932" sldId="273"/>
        </pc:sldMkLst>
        <pc:spChg chg="mod">
          <ac:chgData name="Hagood, Mia" userId="S::miah@vt.edu::c7d18863-4e14-4037-b3ed-f3b6c3384e95" providerId="AD" clId="Web-{E74EE12B-D189-E39F-7E01-A08E7FB35ED6}" dt="2024-04-30T03:33:45.423" v="124" actId="20577"/>
          <ac:spMkLst>
            <pc:docMk/>
            <pc:sldMk cId="1378851932" sldId="273"/>
            <ac:spMk id="2" creationId="{BB5DBC32-FE3B-C14D-0251-0CA76A9DC10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7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7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4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0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0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98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6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1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3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8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4/29/2024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607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698" r:id="rId6"/>
    <p:sldLayoutId id="2147483694" r:id="rId7"/>
    <p:sldLayoutId id="2147483695" r:id="rId8"/>
    <p:sldLayoutId id="2147483696" r:id="rId9"/>
    <p:sldLayoutId id="2147483697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pic>
        <p:nvPicPr>
          <p:cNvPr id="6" name="Picture 5" descr="Person writing on a notepad">
            <a:extLst>
              <a:ext uri="{FF2B5EF4-FFF2-40B4-BE49-F238E27FC236}">
                <a16:creationId xmlns:a16="http://schemas.microsoft.com/office/drawing/2014/main" id="{395FD0EF-CF2E-C7A2-A8DB-D6536F28D6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535" b="12575"/>
          <a:stretch/>
        </p:blipFill>
        <p:spPr>
          <a:xfrm>
            <a:off x="20" y="-1"/>
            <a:ext cx="12191980" cy="68580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E698B96-C345-4CAB-9657-02BD17A19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78689"/>
            <a:ext cx="5106912" cy="3048000"/>
          </a:xfrm>
        </p:spPr>
        <p:txBody>
          <a:bodyPr>
            <a:normAutofit/>
          </a:bodyPr>
          <a:lstStyle/>
          <a:p>
            <a:pPr algn="l"/>
            <a:r>
              <a:rPr lang="en-US" sz="4400"/>
              <a:t>Final Deliverable:</a:t>
            </a:r>
            <a:r>
              <a:rPr lang="en-US" sz="4400">
                <a:solidFill>
                  <a:srgbClr val="FF0000"/>
                </a:solidFill>
              </a:rPr>
              <a:t> </a:t>
            </a:r>
            <a:br>
              <a:rPr lang="en-US" sz="4400">
                <a:solidFill>
                  <a:srgbClr val="FF0000"/>
                </a:solidFill>
              </a:rPr>
            </a:br>
            <a:r>
              <a:rPr lang="en-US" sz="4400"/>
              <a:t>Website Mockups and Improvements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900422"/>
            <a:ext cx="3810000" cy="1524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>
                <a:solidFill>
                  <a:schemeClr val="tx1"/>
                </a:solidFill>
              </a:rPr>
              <a:t>By Mia Hagood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 strike="sngStrike"/>
              <a:t>Overview </a:t>
            </a:r>
            <a:r>
              <a:rPr lang="en-US"/>
              <a:t>List View </a:t>
            </a:r>
            <a:r>
              <a:rPr lang="en-US" sz="2000">
                <a:solidFill>
                  <a:srgbClr val="FF0000"/>
                </a:solidFill>
              </a:rPr>
              <a:t>[edited title and replaced right image]</a:t>
            </a:r>
            <a:endParaRPr lang="en-US" sz="200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2818159-69E3-71F0-2AEB-AC50BA6EA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961" y="1069827"/>
            <a:ext cx="4994184" cy="559641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FC3DB42-810C-0AC5-443C-CDA6E0BF1FF3}"/>
              </a:ext>
            </a:extLst>
          </p:cNvPr>
          <p:cNvGrpSpPr/>
          <p:nvPr/>
        </p:nvGrpSpPr>
        <p:grpSpPr>
          <a:xfrm>
            <a:off x="6246156" y="1063352"/>
            <a:ext cx="5181727" cy="5600699"/>
            <a:chOff x="6236063" y="160054"/>
            <a:chExt cx="5842799" cy="6534275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33E1A7D-804A-5E8D-704B-038DEAD0A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6063" y="160054"/>
              <a:ext cx="5842799" cy="653427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CB04461-A01F-97A1-740E-3FA5C905B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3493" y="2851929"/>
              <a:ext cx="529806" cy="31666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6B7BB95-FBE1-EE4F-52C1-4D34C5CF8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96070" y="2864841"/>
              <a:ext cx="529761" cy="29837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07ECEEF-CD82-FE32-E8CB-1A589FA77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07088" y="4966408"/>
              <a:ext cx="427837" cy="24012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D93F594-6019-0FFF-432C-72F4FD42D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2681" y="4913019"/>
              <a:ext cx="515200" cy="29351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AEABB8F-0386-575D-9DE7-451C24A6A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47394" y="2864840"/>
              <a:ext cx="554028" cy="31778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3051240-6571-B024-88EE-63D8A44D8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39981" y="4956722"/>
              <a:ext cx="366220" cy="24468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35529A-4899-1B87-29FF-322855134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14158" y="4955669"/>
              <a:ext cx="366220" cy="24468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2DBEB85-76A0-89EA-0660-8C3CFCA2A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09424" y="2900760"/>
              <a:ext cx="366220" cy="2446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9661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30CF6-A8BA-D8A3-4B6F-3F46570D7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of List View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1E1C1-AEE2-791E-DF05-69F809F3C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Cards with image and explanation</a:t>
            </a:r>
          </a:p>
          <a:p>
            <a:r>
              <a:rPr lang="en-US">
                <a:solidFill>
                  <a:schemeClr val="tx1"/>
                </a:solidFill>
              </a:rPr>
              <a:t>Sort/filter by keywords and tags</a:t>
            </a:r>
          </a:p>
        </p:txBody>
      </p:sp>
    </p:spTree>
    <p:extLst>
      <p:ext uri="{BB962C8B-B14F-4D97-AF65-F5344CB8AC3E}">
        <p14:creationId xmlns:p14="http://schemas.microsoft.com/office/powerpoint/2010/main" val="3413657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Major Details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33A9997D-E2B3-891B-5496-B1626189E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068" y="1105152"/>
            <a:ext cx="8999864" cy="535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7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Major Details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83338E36-2084-FDE2-0CA4-4A4294BB0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673" y="1448305"/>
            <a:ext cx="8084655" cy="498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17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Major Details</a:t>
            </a:r>
          </a:p>
        </p:txBody>
      </p:sp>
      <p:pic>
        <p:nvPicPr>
          <p:cNvPr id="5" name="Picture 4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3AF299A9-6ABE-7F98-DAF7-C00D0567A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905" y="1082842"/>
            <a:ext cx="2836070" cy="5563173"/>
          </a:xfrm>
          <a:prstGeom prst="rect">
            <a:avLst/>
          </a:prstGeom>
        </p:spPr>
      </p:pic>
      <p:pic>
        <p:nvPicPr>
          <p:cNvPr id="6" name="Picture 5" descr="A screenshot of a computer software application&#10;&#10;Description automatically generated">
            <a:extLst>
              <a:ext uri="{FF2B5EF4-FFF2-40B4-BE49-F238E27FC236}">
                <a16:creationId xmlns:a16="http://schemas.microsoft.com/office/drawing/2014/main" id="{E92FF7ED-1E3C-B04A-BD2F-9EE1118C3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567" y="1031277"/>
            <a:ext cx="2929318" cy="567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59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DBC32-FE3B-C14D-0251-0CA76A9DC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of Details Page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4374C-F3D4-0139-EF25-EF21EF465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Include information in one page to make it convenient and direct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</a:rPr>
              <a:t>Detailed explanation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</a:rPr>
              <a:t>Courses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</a:rPr>
              <a:t>Career paths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</a:rPr>
              <a:t>Research and extracurriculars</a:t>
            </a:r>
          </a:p>
        </p:txBody>
      </p:sp>
    </p:spTree>
    <p:extLst>
      <p:ext uri="{BB962C8B-B14F-4D97-AF65-F5344CB8AC3E}">
        <p14:creationId xmlns:p14="http://schemas.microsoft.com/office/powerpoint/2010/main" val="137885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Office items on a table">
            <a:extLst>
              <a:ext uri="{FF2B5EF4-FFF2-40B4-BE49-F238E27FC236}">
                <a16:creationId xmlns:a16="http://schemas.microsoft.com/office/drawing/2014/main" id="{C32B8261-53EB-A76C-D3AD-AFA4815790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7" r="29328" b="-6"/>
          <a:stretch/>
        </p:blipFill>
        <p:spPr>
          <a:xfrm>
            <a:off x="2" y="10"/>
            <a:ext cx="5578823" cy="6028246"/>
          </a:xfrm>
          <a:custGeom>
            <a:avLst/>
            <a:gdLst/>
            <a:ahLst/>
            <a:cxnLst/>
            <a:rect l="l" t="t" r="r" b="b"/>
            <a:pathLst>
              <a:path w="5578823" h="6028256">
                <a:moveTo>
                  <a:pt x="0" y="0"/>
                </a:moveTo>
                <a:lnTo>
                  <a:pt x="3897606" y="0"/>
                </a:lnTo>
                <a:lnTo>
                  <a:pt x="4274232" y="360545"/>
                </a:lnTo>
                <a:cubicBezTo>
                  <a:pt x="4408856" y="488910"/>
                  <a:pt x="4542134" y="615181"/>
                  <a:pt x="4673934" y="738354"/>
                </a:cubicBezTo>
                <a:cubicBezTo>
                  <a:pt x="5042663" y="1082881"/>
                  <a:pt x="5282330" y="1428108"/>
                  <a:pt x="5421862" y="1773839"/>
                </a:cubicBezTo>
                <a:cubicBezTo>
                  <a:pt x="5631101" y="2292214"/>
                  <a:pt x="5614731" y="2811325"/>
                  <a:pt x="5469198" y="3329255"/>
                </a:cubicBezTo>
                <a:cubicBezTo>
                  <a:pt x="5323662" y="3847185"/>
                  <a:pt x="5048962" y="4363935"/>
                  <a:pt x="4741546" y="4877588"/>
                </a:cubicBezTo>
                <a:cubicBezTo>
                  <a:pt x="4027238" y="6071494"/>
                  <a:pt x="2764972" y="6102970"/>
                  <a:pt x="1325600" y="5980388"/>
                </a:cubicBezTo>
                <a:cubicBezTo>
                  <a:pt x="903947" y="5944442"/>
                  <a:pt x="499735" y="5907589"/>
                  <a:pt x="137593" y="5804042"/>
                </a:cubicBezTo>
                <a:lnTo>
                  <a:pt x="0" y="5760161"/>
                </a:ln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633B38B-B87A-4288-A20F-0223A6C27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704117" cy="6096000"/>
          </a:xfrm>
          <a:custGeom>
            <a:avLst/>
            <a:gdLst>
              <a:gd name="connsiteX0" fmla="*/ 0 w 5704117"/>
              <a:gd name="connsiteY0" fmla="*/ 0 h 6096000"/>
              <a:gd name="connsiteX1" fmla="*/ 4562795 w 5704117"/>
              <a:gd name="connsiteY1" fmla="*/ 0 h 6096000"/>
              <a:gd name="connsiteX2" fmla="*/ 4721192 w 5704117"/>
              <a:gd name="connsiteY2" fmla="*/ 133595 h 6096000"/>
              <a:gd name="connsiteX3" fmla="*/ 5467522 w 5704117"/>
              <a:gd name="connsiteY3" fmla="*/ 1054328 h 6096000"/>
              <a:gd name="connsiteX4" fmla="*/ 5538873 w 5704117"/>
              <a:gd name="connsiteY4" fmla="*/ 2897564 h 6096000"/>
              <a:gd name="connsiteX5" fmla="*/ 4442050 w 5704117"/>
              <a:gd name="connsiteY5" fmla="*/ 4732407 h 6096000"/>
              <a:gd name="connsiteX6" fmla="*/ 93046 w 5704117"/>
              <a:gd name="connsiteY6" fmla="*/ 6082857 h 6096000"/>
              <a:gd name="connsiteX7" fmla="*/ 0 w 5704117"/>
              <a:gd name="connsiteY7" fmla="*/ 607845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  <a:gd name="connsiteX7" fmla="*/ 91440 w 5704117"/>
              <a:gd name="connsiteY7" fmla="*/ 9144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4117" h="609600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C9D58-14BF-ADD1-39F8-06C876D32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178594"/>
            <a:ext cx="5667059" cy="4249033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sz="2400">
                <a:solidFill>
                  <a:schemeClr val="tx1"/>
                </a:solidFill>
              </a:rPr>
              <a:t>Goal: Help students make informed decisions choosing majors by improving the organization and access of information about majors</a:t>
            </a:r>
          </a:p>
          <a:p>
            <a:r>
              <a:rPr lang="en-US" sz="2400">
                <a:solidFill>
                  <a:schemeClr val="tx1"/>
                </a:solidFill>
              </a:rPr>
              <a:t>All proposed designs are meant to help VT Admissions faculty improve VT's current website</a:t>
            </a:r>
            <a:endParaRPr lang="en-US">
              <a:solidFill>
                <a:schemeClr val="tx1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chemeClr val="tx1"/>
                </a:solidFill>
                <a:ea typeface="+mn-lt"/>
                <a:cs typeface="+mn-lt"/>
              </a:rPr>
              <a:t>User experience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chemeClr val="tx1"/>
                </a:solidFill>
                <a:ea typeface="+mn-lt"/>
                <a:cs typeface="+mn-lt"/>
              </a:rPr>
              <a:t>Information organization/access</a:t>
            </a:r>
          </a:p>
          <a:p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Recommended improvements </a:t>
            </a:r>
            <a:endParaRPr lang="en-US">
              <a:solidFill>
                <a:schemeClr val="tx1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Wireframes: layout, skeleton </a:t>
            </a:r>
            <a:endParaRPr lang="en-US">
              <a:solidFill>
                <a:schemeClr val="tx1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  <a:ea typeface="+mn-lt"/>
                <a:cs typeface="+mn-lt"/>
              </a:rPr>
              <a:t>Mockups: images, text, fonts, visual details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EFB884-712E-EDE8-92A4-63CAA6203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762000"/>
            <a:ext cx="5334000" cy="1524000"/>
          </a:xfrm>
        </p:spPr>
        <p:txBody>
          <a:bodyPr>
            <a:normAutofit/>
          </a:bodyPr>
          <a:lstStyle/>
          <a:p>
            <a:r>
              <a:rPr lang="en-US" sz="3200"/>
              <a:t>Deliverable Overview</a:t>
            </a:r>
          </a:p>
        </p:txBody>
      </p:sp>
    </p:spTree>
    <p:extLst>
      <p:ext uri="{BB962C8B-B14F-4D97-AF65-F5344CB8AC3E}">
        <p14:creationId xmlns:p14="http://schemas.microsoft.com/office/powerpoint/2010/main" val="227977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Home/Landing</a:t>
            </a:r>
          </a:p>
        </p:txBody>
      </p:sp>
      <p:pic>
        <p:nvPicPr>
          <p:cNvPr id="5" name="Picture 4" descr="A person using a computer&#10;&#10;Description automatically generated">
            <a:extLst>
              <a:ext uri="{FF2B5EF4-FFF2-40B4-BE49-F238E27FC236}">
                <a16:creationId xmlns:a16="http://schemas.microsoft.com/office/drawing/2014/main" id="{BA990B4E-E087-F8AC-D453-18ADF2E98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901" y="1099189"/>
            <a:ext cx="9162199" cy="561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46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Home/Landing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44340DD-2A81-DB3D-19D4-91B9F158C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708" y="1088723"/>
            <a:ext cx="4936807" cy="5508574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48A6B18-0FE2-FE39-4CA4-37C0F3480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020" y="1086764"/>
            <a:ext cx="4970932" cy="553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0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2FD03-F959-6B61-4B38-13A913CB4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</a:t>
            </a:r>
            <a:r>
              <a:rPr lang="en-US">
                <a:solidFill>
                  <a:srgbClr val="FFFFFF"/>
                </a:solidFill>
              </a:rPr>
              <a:t>of Landing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F5925-11AF-DE5C-34C2-A27C96888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Incorporate more visuals</a:t>
            </a:r>
          </a:p>
          <a:p>
            <a:r>
              <a:rPr lang="en-US">
                <a:solidFill>
                  <a:schemeClr val="tx1"/>
                </a:solidFill>
              </a:rPr>
              <a:t>More ways to explore majors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</a:rPr>
              <a:t>Top majors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tx1"/>
                </a:solidFill>
              </a:rPr>
              <a:t>Top recommended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893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Search Bar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FF38F3E-A4AA-04EE-53AF-2BB1B8161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17" y="1105759"/>
            <a:ext cx="5410356" cy="5528797"/>
          </a:xfrm>
          <a:prstGeom prst="rect">
            <a:avLst/>
          </a:prstGeom>
        </p:spPr>
      </p:pic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2F229606-2BEA-5F3F-62BA-5332F9AC3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537" y="1105153"/>
            <a:ext cx="5442599" cy="5553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29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Search Results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E442BB15-29AA-FA9B-4B26-3E24F6D40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92" y="1111489"/>
            <a:ext cx="5735764" cy="5110556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FB6A427F-7FF0-06F0-7ED5-75877CF18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265" y="1111489"/>
            <a:ext cx="5742928" cy="509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9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82840-AE3A-6EAA-9906-26E0BD178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of Searching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90097-5DF4-21EF-CE1B-2C900CE2A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Implement a searching feature</a:t>
            </a:r>
          </a:p>
          <a:p>
            <a:r>
              <a:rPr lang="en-US">
                <a:solidFill>
                  <a:schemeClr val="tx1"/>
                </a:solidFill>
              </a:rPr>
              <a:t>Search by tags</a:t>
            </a:r>
          </a:p>
          <a:p>
            <a:r>
              <a:rPr lang="en-US">
                <a:solidFill>
                  <a:schemeClr val="tx1"/>
                </a:solidFill>
              </a:rPr>
              <a:t>History/recent searches</a:t>
            </a:r>
          </a:p>
          <a:p>
            <a:r>
              <a:rPr lang="en-US">
                <a:solidFill>
                  <a:schemeClr val="tx1"/>
                </a:solidFill>
              </a:rPr>
              <a:t>Visual results</a:t>
            </a:r>
          </a:p>
        </p:txBody>
      </p:sp>
    </p:spTree>
    <p:extLst>
      <p:ext uri="{BB962C8B-B14F-4D97-AF65-F5344CB8AC3E}">
        <p14:creationId xmlns:p14="http://schemas.microsoft.com/office/powerpoint/2010/main" val="3664288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1141-2E99-9B0F-E20E-1D1269217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89" y="0"/>
            <a:ext cx="10668000" cy="1524000"/>
          </a:xfrm>
        </p:spPr>
        <p:txBody>
          <a:bodyPr/>
          <a:lstStyle/>
          <a:p>
            <a:pPr algn="ctr"/>
            <a:r>
              <a:rPr lang="en-US"/>
              <a:t>Overview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CABB22CA-91DC-7C67-CAAF-4A5B3C9B8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018" y="1092337"/>
            <a:ext cx="8463053" cy="569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77590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AnalogousFromDarkSeedLeftStep">
      <a:dk1>
        <a:srgbClr val="000000"/>
      </a:dk1>
      <a:lt1>
        <a:srgbClr val="FFFFFF"/>
      </a:lt1>
      <a:dk2>
        <a:srgbClr val="3C3122"/>
      </a:dk2>
      <a:lt2>
        <a:srgbClr val="E7E2E8"/>
      </a:lt2>
      <a:accent1>
        <a:srgbClr val="61B547"/>
      </a:accent1>
      <a:accent2>
        <a:srgbClr val="86AF3A"/>
      </a:accent2>
      <a:accent3>
        <a:srgbClr val="AAA343"/>
      </a:accent3>
      <a:accent4>
        <a:srgbClr val="B1783B"/>
      </a:accent4>
      <a:accent5>
        <a:srgbClr val="C3594D"/>
      </a:accent5>
      <a:accent6>
        <a:srgbClr val="B13B60"/>
      </a:accent6>
      <a:hlink>
        <a:srgbClr val="BF613F"/>
      </a:hlink>
      <a:folHlink>
        <a:srgbClr val="7F7F7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PebbleVTI</vt:lpstr>
      <vt:lpstr>Final Deliverable:  Website Mockups and Improvements</vt:lpstr>
      <vt:lpstr>Deliverable Overview</vt:lpstr>
      <vt:lpstr>Home/Landing</vt:lpstr>
      <vt:lpstr>Home/Landing</vt:lpstr>
      <vt:lpstr>Summary of Landing</vt:lpstr>
      <vt:lpstr>Search Bar</vt:lpstr>
      <vt:lpstr>Search Results</vt:lpstr>
      <vt:lpstr>Summary of Searching</vt:lpstr>
      <vt:lpstr>Overview</vt:lpstr>
      <vt:lpstr>Overview List View [edited title and replaced right image]</vt:lpstr>
      <vt:lpstr>Summary of List View</vt:lpstr>
      <vt:lpstr>Major Details</vt:lpstr>
      <vt:lpstr>Major Details</vt:lpstr>
      <vt:lpstr>Major Details</vt:lpstr>
      <vt:lpstr>Summary of Details Page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2024-04-09T06:38:58Z</dcterms:created>
  <dcterms:modified xsi:type="dcterms:W3CDTF">2024-04-30T03:44:49Z</dcterms:modified>
</cp:coreProperties>
</file>