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presentationml.printerSettings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72" r:id="rId9"/>
    <p:sldId id="275" r:id="rId10"/>
    <p:sldId id="276" r:id="rId11"/>
    <p:sldId id="273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7" r:id="rId22"/>
    <p:sldId id="288" r:id="rId23"/>
    <p:sldId id="289" r:id="rId24"/>
    <p:sldId id="290" r:id="rId25"/>
    <p:sldId id="291" r:id="rId26"/>
    <p:sldId id="293" r:id="rId27"/>
    <p:sldId id="292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344" autoAdjust="0"/>
  </p:normalViewPr>
  <p:slideViewPr>
    <p:cSldViewPr snapToGrid="0" snapToObjects="1">
      <p:cViewPr>
        <p:scale>
          <a:sx n="95" d="100"/>
          <a:sy n="95" d="100"/>
        </p:scale>
        <p:origin x="-2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viewProps" Target="viewProp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theme" Target="theme/theme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presProps" Target="presProps.xml"/><Relationship Id="rId11" Type="http://schemas.openxmlformats.org/officeDocument/2006/relationships/slide" Target="slides/slide10.xml"/><Relationship Id="rId29" Type="http://schemas.openxmlformats.org/officeDocument/2006/relationships/printerSettings" Target="printerSettings/printerSettings1.bin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97BB-992B-AD4F-AFA5-69FF2D735A98}" type="datetimeFigureOut">
              <a:rPr lang="en-US" smtClean="0"/>
              <a:t>12/12/12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31C24-CE72-5647-A75E-82A7BBB9F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682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97BB-992B-AD4F-AFA5-69FF2D735A98}" type="datetimeFigureOut">
              <a:rPr lang="en-US" smtClean="0"/>
              <a:t>12/12/12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31C24-CE72-5647-A75E-82A7BBB9F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35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97BB-992B-AD4F-AFA5-69FF2D735A98}" type="datetimeFigureOut">
              <a:rPr lang="en-US" smtClean="0"/>
              <a:t>12/12/12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31C24-CE72-5647-A75E-82A7BBB9F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428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97BB-992B-AD4F-AFA5-69FF2D735A98}" type="datetimeFigureOut">
              <a:rPr lang="en-US" smtClean="0"/>
              <a:t>12/12/12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31C24-CE72-5647-A75E-82A7BBB9F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25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97BB-992B-AD4F-AFA5-69FF2D735A98}" type="datetimeFigureOut">
              <a:rPr lang="en-US" smtClean="0"/>
              <a:t>12/12/12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31C24-CE72-5647-A75E-82A7BBB9F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805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97BB-992B-AD4F-AFA5-69FF2D735A98}" type="datetimeFigureOut">
              <a:rPr lang="en-US" smtClean="0"/>
              <a:t>12/12/12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31C24-CE72-5647-A75E-82A7BBB9F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709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97BB-992B-AD4F-AFA5-69FF2D735A98}" type="datetimeFigureOut">
              <a:rPr lang="en-US" smtClean="0"/>
              <a:t>12/12/12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31C24-CE72-5647-A75E-82A7BBB9F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447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97BB-992B-AD4F-AFA5-69FF2D735A98}" type="datetimeFigureOut">
              <a:rPr lang="en-US" smtClean="0"/>
              <a:t>12/12/12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31C24-CE72-5647-A75E-82A7BBB9F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545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97BB-992B-AD4F-AFA5-69FF2D735A98}" type="datetimeFigureOut">
              <a:rPr lang="en-US" smtClean="0"/>
              <a:t>12/12/12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31C24-CE72-5647-A75E-82A7BBB9F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937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97BB-992B-AD4F-AFA5-69FF2D735A98}" type="datetimeFigureOut">
              <a:rPr lang="en-US" smtClean="0"/>
              <a:t>12/12/12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31C24-CE72-5647-A75E-82A7BBB9F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425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97BB-992B-AD4F-AFA5-69FF2D735A98}" type="datetimeFigureOut">
              <a:rPr lang="en-US" smtClean="0"/>
              <a:t>12/12/12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31C24-CE72-5647-A75E-82A7BBB9F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312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797BB-992B-AD4F-AFA5-69FF2D735A98}" type="datetimeFigureOut">
              <a:rPr lang="en-US" smtClean="0"/>
              <a:t>12/12/12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31C24-CE72-5647-A75E-82A7BBB9F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1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3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3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3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ROTOTYPE 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2" t="9353" r="19758" b="7599"/>
          <a:stretch/>
        </p:blipFill>
        <p:spPr>
          <a:xfrm>
            <a:off x="2758274" y="-37227"/>
            <a:ext cx="3630659" cy="685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652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xmlns:p14="http://schemas.microsoft.com/office/powerpoint/2010/main" spd="slow" advClick="0" advTm="4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ROTOTYPE 24-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51" b="7602"/>
          <a:stretch/>
        </p:blipFill>
        <p:spPr>
          <a:xfrm>
            <a:off x="1122946" y="-26164"/>
            <a:ext cx="6416842" cy="6879656"/>
          </a:xfrm>
          <a:prstGeom prst="rect">
            <a:avLst/>
          </a:prstGeom>
        </p:spPr>
      </p:pic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3261894" y="3673652"/>
            <a:ext cx="1096211" cy="37697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42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2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51" b="7602"/>
          <a:stretch/>
        </p:blipFill>
        <p:spPr>
          <a:xfrm>
            <a:off x="1149683" y="-21512"/>
            <a:ext cx="6416708" cy="6879512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3114842" y="2844809"/>
            <a:ext cx="2633579" cy="48392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832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23-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7" b="7602"/>
          <a:stretch/>
        </p:blipFill>
        <p:spPr>
          <a:xfrm>
            <a:off x="1088005" y="-1"/>
            <a:ext cx="6425047" cy="6872245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 flipV="1">
            <a:off x="5440947" y="3756526"/>
            <a:ext cx="360948" cy="26736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66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23-4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51" b="7407"/>
          <a:stretch/>
        </p:blipFill>
        <p:spPr>
          <a:xfrm>
            <a:off x="1056105" y="-1"/>
            <a:ext cx="6403474" cy="6881477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3997158" y="4408915"/>
            <a:ext cx="762000" cy="24329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117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ROTOTYPE 25-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51" b="7407"/>
          <a:stretch/>
        </p:blipFill>
        <p:spPr>
          <a:xfrm>
            <a:off x="1106844" y="0"/>
            <a:ext cx="6381628" cy="6858000"/>
          </a:xfrm>
          <a:prstGeom prst="rect">
            <a:avLst/>
          </a:prstGeom>
        </p:spPr>
      </p:pic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5026526" y="4304633"/>
            <a:ext cx="815474" cy="34757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873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26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51" b="7407"/>
          <a:stretch/>
        </p:blipFill>
        <p:spPr>
          <a:xfrm>
            <a:off x="1133582" y="0"/>
            <a:ext cx="63816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075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27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51" b="7407"/>
          <a:stretch/>
        </p:blipFill>
        <p:spPr>
          <a:xfrm>
            <a:off x="1227166" y="0"/>
            <a:ext cx="63816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xmlns:p14="http://schemas.microsoft.com/office/powerpoint/2010/main" spd="slow" advClick="0" advTm="2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29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51" b="7407"/>
          <a:stretch/>
        </p:blipFill>
        <p:spPr>
          <a:xfrm>
            <a:off x="1149681" y="0"/>
            <a:ext cx="63816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09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xmlns:p14="http://schemas.microsoft.com/office/powerpoint/2010/main" spd="slow" advClick="0" advTm="2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30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51" b="7602"/>
          <a:stretch/>
        </p:blipFill>
        <p:spPr>
          <a:xfrm>
            <a:off x="1133580" y="0"/>
            <a:ext cx="6396643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3248526" y="2951758"/>
            <a:ext cx="561474" cy="10961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4973054" y="2896952"/>
            <a:ext cx="668420" cy="10961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93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3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7" b="7602"/>
          <a:stretch/>
        </p:blipFill>
        <p:spPr>
          <a:xfrm>
            <a:off x="1039997" y="0"/>
            <a:ext cx="6411729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4986420" y="2858178"/>
            <a:ext cx="414421" cy="10961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74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PROTOTYPE 5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53" b="7848"/>
          <a:stretch/>
        </p:blipFill>
        <p:spPr>
          <a:xfrm>
            <a:off x="1258337" y="-16460"/>
            <a:ext cx="6425163" cy="6884692"/>
          </a:xfrm>
          <a:prstGeom prst="rect">
            <a:avLst/>
          </a:prstGeom>
        </p:spPr>
      </p:pic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3061368" y="3435684"/>
            <a:ext cx="2900948" cy="2540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95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3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7" b="7602"/>
          <a:stretch/>
        </p:blipFill>
        <p:spPr>
          <a:xfrm>
            <a:off x="1093476" y="-1"/>
            <a:ext cx="6406208" cy="6852095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previousslide"/>
          </p:cNvPr>
          <p:cNvSpPr/>
          <p:nvPr/>
        </p:nvSpPr>
        <p:spPr>
          <a:xfrm>
            <a:off x="3275263" y="2965126"/>
            <a:ext cx="414421" cy="10961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5307263" y="3486494"/>
            <a:ext cx="414421" cy="32350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394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34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7" b="7602"/>
          <a:stretch/>
        </p:blipFill>
        <p:spPr>
          <a:xfrm>
            <a:off x="1173689" y="0"/>
            <a:ext cx="6411729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5193630" y="4515859"/>
            <a:ext cx="414421" cy="10961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14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35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7" b="7602"/>
          <a:stretch/>
        </p:blipFill>
        <p:spPr>
          <a:xfrm>
            <a:off x="1146937" y="0"/>
            <a:ext cx="64117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84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36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51" b="7602"/>
          <a:stretch/>
        </p:blipFill>
        <p:spPr>
          <a:xfrm>
            <a:off x="1227162" y="93578"/>
            <a:ext cx="6309359" cy="6764421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 flipV="1">
            <a:off x="3195054" y="2299367"/>
            <a:ext cx="2593472" cy="46789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3696367" y="4769859"/>
            <a:ext cx="728580" cy="47056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23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37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51" b="7407"/>
          <a:stretch/>
        </p:blipFill>
        <p:spPr>
          <a:xfrm>
            <a:off x="1160315" y="-1"/>
            <a:ext cx="6432946" cy="6913149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 flipV="1">
            <a:off x="5454316" y="2673671"/>
            <a:ext cx="334210" cy="46789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846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ROTOTYPE 40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41" b="7602"/>
          <a:stretch/>
        </p:blipFill>
        <p:spPr>
          <a:xfrm>
            <a:off x="1213789" y="0"/>
            <a:ext cx="6426886" cy="6858000"/>
          </a:xfrm>
          <a:prstGeom prst="rect">
            <a:avLst/>
          </a:prstGeom>
        </p:spPr>
      </p:pic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 flipV="1">
            <a:off x="5253789" y="3515893"/>
            <a:ext cx="721895" cy="25400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410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40-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7" b="7602"/>
          <a:stretch/>
        </p:blipFill>
        <p:spPr>
          <a:xfrm>
            <a:off x="1077367" y="0"/>
            <a:ext cx="64117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504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4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51" b="7602"/>
          <a:stretch/>
        </p:blipFill>
        <p:spPr>
          <a:xfrm>
            <a:off x="1267265" y="0"/>
            <a:ext cx="6396643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flipV="1">
            <a:off x="3288630" y="2793983"/>
            <a:ext cx="2593472" cy="46789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078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PROTOTYPE 1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4" t="9551" r="20181" b="7407"/>
          <a:stretch/>
        </p:blipFill>
        <p:spPr>
          <a:xfrm>
            <a:off x="2699753" y="-8932"/>
            <a:ext cx="3609473" cy="6895227"/>
          </a:xfrm>
          <a:prstGeom prst="rect">
            <a:avLst/>
          </a:prstGeom>
        </p:spPr>
      </p:pic>
      <p:sp>
        <p:nvSpPr>
          <p:cNvPr id="7" name="Rectangle 6">
            <a:hlinkClick r:id="" action="ppaction://hlinkshowjump?jump=nextslide"/>
          </p:cNvPr>
          <p:cNvSpPr/>
          <p:nvPr/>
        </p:nvSpPr>
        <p:spPr>
          <a:xfrm>
            <a:off x="3168316" y="2847474"/>
            <a:ext cx="2633579" cy="48126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" action="ppaction://hlinkshowjump?jump=previousslide"/>
          </p:cNvPr>
          <p:cNvSpPr/>
          <p:nvPr/>
        </p:nvSpPr>
        <p:spPr>
          <a:xfrm>
            <a:off x="2858170" y="1359569"/>
            <a:ext cx="342231" cy="35159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65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hlinkClick r:id="" action="ppaction://hlinkshowjump?jump=nextslide"/>
          </p:cNvPr>
          <p:cNvSpPr/>
          <p:nvPr/>
        </p:nvSpPr>
        <p:spPr>
          <a:xfrm>
            <a:off x="3542631" y="4438316"/>
            <a:ext cx="828843" cy="20052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" action="ppaction://hlinkshowjump?jump=previousslide"/>
          </p:cNvPr>
          <p:cNvSpPr/>
          <p:nvPr/>
        </p:nvSpPr>
        <p:spPr>
          <a:xfrm>
            <a:off x="2911642" y="1359569"/>
            <a:ext cx="342231" cy="35159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PROTOTYPE 14-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51" b="7602"/>
          <a:stretch/>
        </p:blipFill>
        <p:spPr>
          <a:xfrm>
            <a:off x="1213796" y="0"/>
            <a:ext cx="6396643" cy="6858000"/>
          </a:xfrm>
          <a:prstGeom prst="rect">
            <a:avLst/>
          </a:prstGeom>
        </p:spPr>
      </p:pic>
      <p:sp>
        <p:nvSpPr>
          <p:cNvPr id="9" name="Rectangle 8">
            <a:hlinkClick r:id="" action="ppaction://hlinkshowjump?jump=nextslide"/>
          </p:cNvPr>
          <p:cNvSpPr/>
          <p:nvPr/>
        </p:nvSpPr>
        <p:spPr>
          <a:xfrm>
            <a:off x="3041317" y="4384844"/>
            <a:ext cx="942474" cy="2406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3" action="ppaction://hlinksldjump"/>
          </p:cNvPr>
          <p:cNvSpPr/>
          <p:nvPr/>
        </p:nvSpPr>
        <p:spPr>
          <a:xfrm>
            <a:off x="4062637" y="4416932"/>
            <a:ext cx="869154" cy="22191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" action="ppaction://hlinkshowjump?jump=previousslide"/>
          </p:cNvPr>
          <p:cNvSpPr/>
          <p:nvPr/>
        </p:nvSpPr>
        <p:spPr>
          <a:xfrm>
            <a:off x="2858170" y="1359569"/>
            <a:ext cx="342231" cy="35159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752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PROTOTYPE 14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12" t="9259" r="20131" b="7593"/>
          <a:stretch/>
        </p:blipFill>
        <p:spPr>
          <a:xfrm>
            <a:off x="2796342" y="-52414"/>
            <a:ext cx="3632200" cy="6910414"/>
          </a:xfrm>
          <a:prstGeom prst="rect">
            <a:avLst/>
          </a:prstGeom>
        </p:spPr>
      </p:pic>
      <p:sp>
        <p:nvSpPr>
          <p:cNvPr id="7" name="Rectangle 6">
            <a:hlinkClick r:id="rId3" action="ppaction://hlinksldjump"/>
          </p:cNvPr>
          <p:cNvSpPr/>
          <p:nvPr/>
        </p:nvSpPr>
        <p:spPr>
          <a:xfrm>
            <a:off x="4156213" y="4390196"/>
            <a:ext cx="869154" cy="22191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629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ROTOTYPE 15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7" b="7408"/>
          <a:stretch/>
        </p:blipFill>
        <p:spPr>
          <a:xfrm>
            <a:off x="1243255" y="0"/>
            <a:ext cx="6416842" cy="6879656"/>
          </a:xfrm>
          <a:prstGeom prst="rect">
            <a:avLst/>
          </a:prstGeom>
        </p:spPr>
      </p:pic>
      <p:sp>
        <p:nvSpPr>
          <p:cNvPr id="7" name="Rectangle 6">
            <a:hlinkClick r:id="" action="ppaction://hlinkshowjump?jump=nextslide"/>
          </p:cNvPr>
          <p:cNvSpPr/>
          <p:nvPr/>
        </p:nvSpPr>
        <p:spPr>
          <a:xfrm>
            <a:off x="4104105" y="4195021"/>
            <a:ext cx="414421" cy="10961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453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OTOTYPE 17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57" b="7408"/>
          <a:stretch/>
        </p:blipFill>
        <p:spPr>
          <a:xfrm>
            <a:off x="1216525" y="-14827"/>
            <a:ext cx="6416842" cy="6912029"/>
          </a:xfrm>
          <a:prstGeom prst="rect">
            <a:avLst/>
          </a:prstGeom>
        </p:spPr>
      </p:pic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2914315" y="4743125"/>
            <a:ext cx="748632" cy="51066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653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ROTOTYPE 18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51" b="7407"/>
          <a:stretch/>
        </p:blipFill>
        <p:spPr>
          <a:xfrm>
            <a:off x="1286105" y="0"/>
            <a:ext cx="63816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073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xmlns:p14="http://schemas.microsoft.com/office/powerpoint/2010/main" spd="slow" advTm="2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24-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51" b="7602"/>
          <a:stretch/>
        </p:blipFill>
        <p:spPr>
          <a:xfrm>
            <a:off x="1247223" y="0"/>
            <a:ext cx="6412882" cy="6875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295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xmlns:p14="http://schemas.microsoft.com/office/powerpoint/2010/main" spd="slow" advTm="2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0</Words>
  <Application>Microsoft Macintosh PowerPoint</Application>
  <PresentationFormat>On-screen Show (4:3)</PresentationFormat>
  <Paragraphs>0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yushi yang</dc:creator>
  <cp:lastModifiedBy>yushi yang</cp:lastModifiedBy>
  <cp:revision>16</cp:revision>
  <dcterms:created xsi:type="dcterms:W3CDTF">2012-11-12T13:07:02Z</dcterms:created>
  <dcterms:modified xsi:type="dcterms:W3CDTF">2012-12-12T16:58:37Z</dcterms:modified>
</cp:coreProperties>
</file>