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5AF1C87-8475-41BB-A1E9-D484A773DA3D}">
  <a:tblStyle styleId="{65AF1C87-8475-41BB-A1E9-D484A773DA3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slide" Target="slides/slide28.xml"/><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28bae57cbe5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1" name="Google Shape;121;g28bae57cbe5_0_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28bb16f46f7_7_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7" name="Google Shape;187;g28bb16f46f7_7_1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2a24eb3d8b8_0_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4" name="Google Shape;194;g2a24eb3d8b8_0_1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28bb16f46f7_5_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1" name="Google Shape;201;g28bb16f46f7_5_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2a1d655a0e8_4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8" name="Google Shape;208;g2a1d655a0e8_4_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28bb16f46f7_7_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5" name="Google Shape;215;g28bb16f46f7_7_4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28bb16f46f7_5_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2" name="Google Shape;222;g28bb16f46f7_5_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28bb16f46f7_5_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0" name="Google Shape;230;g28bb16f46f7_5_1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28bb16f46f7_5_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8" name="Google Shape;238;g28bb16f46f7_5_2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28bb16f46f7_5_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6" name="Google Shape;246;g28bb16f46f7_5_2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297e919b45f_0_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5" name="Google Shape;255;g297e919b45f_0_2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97e919b45f_4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1" name="Google Shape;131;g297e919b45f_4_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2a1d655a0e8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2a1d655a0e8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2a6b90f232c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2a6b90f232c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2a6b90f232c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2a6b90f232c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a6b90f232c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2a6b90f232c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2a35c529436_1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96" name="Google Shape;296;g2a35c529436_1_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297e919b45f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297e919b45f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2a1d655a0e8_4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2a1d655a0e8_4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297e082c438_0_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6" name="Google Shape;316;g297e082c438_0_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28bb16f46f7_1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28bb16f46f7_1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97e082c438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8" name="Google Shape;138;g297e082c438_0_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a24eb3d8b8_0_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5" name="Google Shape;145;g2a24eb3d8b8_0_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2a24eb3d8b8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52" name="Google Shape;152;g2a24eb3d8b8_0_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a1d655a0e8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2a1d655a0e8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2a1d655a0e8_6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2a1d655a0e8_6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2a1d655a0e8_6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2a1d655a0e8_6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2a1d655a0e8_3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2a1d655a0e8_3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5.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y partial background">
  <p:cSld name="Grey partial background">
    <p:spTree>
      <p:nvGrpSpPr>
        <p:cNvPr id="50" name="Shape 50"/>
        <p:cNvGrpSpPr/>
        <p:nvPr/>
      </p:nvGrpSpPr>
      <p:grpSpPr>
        <a:xfrm>
          <a:off x="0" y="0"/>
          <a:ext cx="0" cy="0"/>
          <a:chOff x="0" y="0"/>
          <a:chExt cx="0" cy="0"/>
        </a:xfrm>
      </p:grpSpPr>
      <p:sp>
        <p:nvSpPr>
          <p:cNvPr id="51" name="Google Shape;51;p13"/>
          <p:cNvSpPr/>
          <p:nvPr/>
        </p:nvSpPr>
        <p:spPr>
          <a:xfrm>
            <a:off x="0" y="47746"/>
            <a:ext cx="6762300" cy="5143500"/>
          </a:xfrm>
          <a:prstGeom prst="rect">
            <a:avLst/>
          </a:prstGeom>
          <a:solidFill>
            <a:srgbClr val="3A3C3D"/>
          </a:solidFill>
          <a:ln>
            <a:noFill/>
          </a:ln>
        </p:spPr>
        <p:txBody>
          <a:bodyPr anchorCtr="0" anchor="ctr" bIns="34275" lIns="34275" spcFirstLastPara="1" rIns="34275" wrap="square" tIns="34275">
            <a:noAutofit/>
          </a:bodyPr>
          <a:lstStyle/>
          <a:p>
            <a:pPr indent="0" lvl="0" marL="0" marR="0" rtl="0" algn="l">
              <a:lnSpc>
                <a:spcPct val="100000"/>
              </a:lnSpc>
              <a:spcBef>
                <a:spcPts val="0"/>
              </a:spcBef>
              <a:spcAft>
                <a:spcPts val="0"/>
              </a:spcAft>
              <a:buClr>
                <a:schemeClr val="accent1"/>
              </a:buClr>
              <a:buSzPts val="1400"/>
              <a:buFont typeface="Calibri"/>
              <a:buNone/>
            </a:pPr>
            <a:r>
              <a:t/>
            </a:r>
            <a:endParaRPr b="0" i="0" sz="1400" u="none" cap="none" strike="noStrike">
              <a:solidFill>
                <a:schemeClr val="lt1"/>
              </a:solidFill>
              <a:latin typeface="Arial"/>
              <a:ea typeface="Arial"/>
              <a:cs typeface="Arial"/>
              <a:sym typeface="Arial"/>
            </a:endParaRPr>
          </a:p>
        </p:txBody>
      </p:sp>
      <p:sp>
        <p:nvSpPr>
          <p:cNvPr id="52" name="Google Shape;52;p13"/>
          <p:cNvSpPr txBox="1"/>
          <p:nvPr>
            <p:ph type="title"/>
          </p:nvPr>
        </p:nvSpPr>
        <p:spPr>
          <a:xfrm>
            <a:off x="628650" y="368747"/>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SzPts val="2600"/>
              <a:buNone/>
              <a:defRPr>
                <a:solidFill>
                  <a:schemeClr val="lt1"/>
                </a:solidFill>
                <a:latin typeface="Arial"/>
                <a:ea typeface="Arial"/>
                <a:cs typeface="Arial"/>
                <a:sym typeface="Arial"/>
              </a:defRPr>
            </a:lvl1pPr>
            <a:lvl2pPr lvl="1" rtl="0" algn="l">
              <a:lnSpc>
                <a:spcPct val="90000"/>
              </a:lnSpc>
              <a:spcBef>
                <a:spcPts val="0"/>
              </a:spcBef>
              <a:spcAft>
                <a:spcPts val="0"/>
              </a:spcAft>
              <a:buSzPts val="2600"/>
              <a:buNone/>
              <a:defRPr/>
            </a:lvl2pPr>
            <a:lvl3pPr lvl="2" rtl="0" algn="l">
              <a:lnSpc>
                <a:spcPct val="90000"/>
              </a:lnSpc>
              <a:spcBef>
                <a:spcPts val="0"/>
              </a:spcBef>
              <a:spcAft>
                <a:spcPts val="0"/>
              </a:spcAft>
              <a:buSzPts val="2600"/>
              <a:buNone/>
              <a:defRPr/>
            </a:lvl3pPr>
            <a:lvl4pPr lvl="3" rtl="0" algn="l">
              <a:lnSpc>
                <a:spcPct val="90000"/>
              </a:lnSpc>
              <a:spcBef>
                <a:spcPts val="0"/>
              </a:spcBef>
              <a:spcAft>
                <a:spcPts val="0"/>
              </a:spcAft>
              <a:buSzPts val="2600"/>
              <a:buNone/>
              <a:defRPr/>
            </a:lvl4pPr>
            <a:lvl5pPr lvl="4" rtl="0" algn="l">
              <a:lnSpc>
                <a:spcPct val="90000"/>
              </a:lnSpc>
              <a:spcBef>
                <a:spcPts val="0"/>
              </a:spcBef>
              <a:spcAft>
                <a:spcPts val="0"/>
              </a:spcAft>
              <a:buSzPts val="2600"/>
              <a:buNone/>
              <a:defRPr/>
            </a:lvl5pPr>
            <a:lvl6pPr lvl="5" rtl="0" algn="l">
              <a:lnSpc>
                <a:spcPct val="90000"/>
              </a:lnSpc>
              <a:spcBef>
                <a:spcPts val="0"/>
              </a:spcBef>
              <a:spcAft>
                <a:spcPts val="0"/>
              </a:spcAft>
              <a:buSzPts val="2600"/>
              <a:buNone/>
              <a:defRPr/>
            </a:lvl6pPr>
            <a:lvl7pPr lvl="6" rtl="0" algn="l">
              <a:lnSpc>
                <a:spcPct val="90000"/>
              </a:lnSpc>
              <a:spcBef>
                <a:spcPts val="0"/>
              </a:spcBef>
              <a:spcAft>
                <a:spcPts val="0"/>
              </a:spcAft>
              <a:buSzPts val="2600"/>
              <a:buNone/>
              <a:defRPr/>
            </a:lvl7pPr>
            <a:lvl8pPr lvl="7" rtl="0" algn="l">
              <a:lnSpc>
                <a:spcPct val="90000"/>
              </a:lnSpc>
              <a:spcBef>
                <a:spcPts val="0"/>
              </a:spcBef>
              <a:spcAft>
                <a:spcPts val="0"/>
              </a:spcAft>
              <a:buSzPts val="2600"/>
              <a:buNone/>
              <a:defRPr/>
            </a:lvl8pPr>
            <a:lvl9pPr lvl="8" rtl="0" algn="l">
              <a:lnSpc>
                <a:spcPct val="90000"/>
              </a:lnSpc>
              <a:spcBef>
                <a:spcPts val="0"/>
              </a:spcBef>
              <a:spcAft>
                <a:spcPts val="0"/>
              </a:spcAft>
              <a:buSzPts val="2600"/>
              <a:buNone/>
              <a:defRPr/>
            </a:lvl9pPr>
          </a:lstStyle>
          <a:p/>
        </p:txBody>
      </p:sp>
      <p:sp>
        <p:nvSpPr>
          <p:cNvPr id="53" name="Google Shape;53;p13"/>
          <p:cNvSpPr txBox="1"/>
          <p:nvPr>
            <p:ph idx="1" type="body"/>
          </p:nvPr>
        </p:nvSpPr>
        <p:spPr>
          <a:xfrm>
            <a:off x="628651" y="1731666"/>
            <a:ext cx="7886700" cy="4995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SzPts val="2100"/>
              <a:buNone/>
              <a:defRPr>
                <a:solidFill>
                  <a:schemeClr val="lt1"/>
                </a:solidFill>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
        <p:nvSpPr>
          <p:cNvPr id="54" name="Google Shape;54;p13"/>
          <p:cNvSpPr txBox="1"/>
          <p:nvPr>
            <p:ph idx="2" type="body"/>
          </p:nvPr>
        </p:nvSpPr>
        <p:spPr>
          <a:xfrm>
            <a:off x="628650" y="2456260"/>
            <a:ext cx="7886700" cy="5907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SzPts val="2100"/>
              <a:buNone/>
              <a:defRPr>
                <a:solidFill>
                  <a:schemeClr val="lt1"/>
                </a:solidFill>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background alt footer">
  <p:cSld name="1_empty background">
    <p:bg>
      <p:bgPr>
        <a:solidFill>
          <a:srgbClr val="FFFFFF"/>
        </a:solidFill>
      </p:bgPr>
    </p:bg>
    <p:spTree>
      <p:nvGrpSpPr>
        <p:cNvPr id="58" name="Shape 58"/>
        <p:cNvGrpSpPr/>
        <p:nvPr/>
      </p:nvGrpSpPr>
      <p:grpSpPr>
        <a:xfrm>
          <a:off x="0" y="0"/>
          <a:ext cx="0" cy="0"/>
          <a:chOff x="0" y="0"/>
          <a:chExt cx="0" cy="0"/>
        </a:xfrm>
      </p:grpSpPr>
      <p:sp>
        <p:nvSpPr>
          <p:cNvPr id="59" name="Google Shape;59;p15"/>
          <p:cNvSpPr/>
          <p:nvPr/>
        </p:nvSpPr>
        <p:spPr>
          <a:xfrm>
            <a:off x="-11705" y="-482446"/>
            <a:ext cx="9167400" cy="6108300"/>
          </a:xfrm>
          <a:prstGeom prst="rect">
            <a:avLst/>
          </a:prstGeom>
          <a:noFill/>
          <a:ln>
            <a:noFill/>
          </a:ln>
        </p:spPr>
        <p:txBody>
          <a:bodyPr anchorCtr="0" anchor="t" bIns="34275" lIns="34275" spcFirstLastPara="1" rIns="34275" wrap="square" tIns="34275">
            <a:noAutofit/>
          </a:bodyPr>
          <a:lstStyle/>
          <a:p>
            <a:pPr indent="0" lvl="0" marL="0" marR="0" rtl="0" algn="l">
              <a:lnSpc>
                <a:spcPct val="100000"/>
              </a:lnSpc>
              <a:spcBef>
                <a:spcPts val="0"/>
              </a:spcBef>
              <a:spcAft>
                <a:spcPts val="0"/>
              </a:spcAft>
              <a:buClr>
                <a:schemeClr val="accent1"/>
              </a:buClr>
              <a:buSzPts val="1400"/>
              <a:buFont typeface="Calibri"/>
              <a:buNone/>
            </a:pPr>
            <a:r>
              <a:t/>
            </a:r>
            <a:endParaRPr b="0" i="0" sz="1400" u="none" cap="none" strike="noStrike">
              <a:solidFill>
                <a:schemeClr val="accent1"/>
              </a:solidFill>
              <a:latin typeface="Arial"/>
              <a:ea typeface="Arial"/>
              <a:cs typeface="Arial"/>
              <a:sym typeface="Arial"/>
            </a:endParaRPr>
          </a:p>
        </p:txBody>
      </p:sp>
      <p:sp>
        <p:nvSpPr>
          <p:cNvPr id="60" name="Google Shape;60;p15"/>
          <p:cNvSpPr txBox="1"/>
          <p:nvPr>
            <p:ph type="title"/>
          </p:nvPr>
        </p:nvSpPr>
        <p:spPr>
          <a:xfrm>
            <a:off x="628650" y="301706"/>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lt2"/>
              </a:buClr>
              <a:buSzPts val="1400"/>
              <a:buNone/>
              <a:defRPr>
                <a:latin typeface="Arial"/>
                <a:ea typeface="Arial"/>
                <a:cs typeface="Arial"/>
                <a:sym typeface="Arial"/>
              </a:defRPr>
            </a:lvl1pPr>
            <a:lvl2pPr lvl="1" rtl="0" algn="l">
              <a:lnSpc>
                <a:spcPct val="90000"/>
              </a:lnSpc>
              <a:spcBef>
                <a:spcPts val="0"/>
              </a:spcBef>
              <a:spcAft>
                <a:spcPts val="0"/>
              </a:spcAft>
              <a:buClr>
                <a:schemeClr val="accent1"/>
              </a:buClr>
              <a:buSzPts val="1400"/>
              <a:buNone/>
              <a:defRPr/>
            </a:lvl2pPr>
            <a:lvl3pPr lvl="2" rtl="0" algn="l">
              <a:lnSpc>
                <a:spcPct val="90000"/>
              </a:lnSpc>
              <a:spcBef>
                <a:spcPts val="0"/>
              </a:spcBef>
              <a:spcAft>
                <a:spcPts val="0"/>
              </a:spcAft>
              <a:buClr>
                <a:schemeClr val="accent1"/>
              </a:buClr>
              <a:buSzPts val="1400"/>
              <a:buNone/>
              <a:defRPr/>
            </a:lvl3pPr>
            <a:lvl4pPr lvl="3" rtl="0" algn="l">
              <a:lnSpc>
                <a:spcPct val="90000"/>
              </a:lnSpc>
              <a:spcBef>
                <a:spcPts val="0"/>
              </a:spcBef>
              <a:spcAft>
                <a:spcPts val="0"/>
              </a:spcAft>
              <a:buClr>
                <a:schemeClr val="accent1"/>
              </a:buClr>
              <a:buSzPts val="1400"/>
              <a:buNone/>
              <a:defRPr/>
            </a:lvl4pPr>
            <a:lvl5pPr lvl="4" rtl="0" algn="l">
              <a:lnSpc>
                <a:spcPct val="90000"/>
              </a:lnSpc>
              <a:spcBef>
                <a:spcPts val="0"/>
              </a:spcBef>
              <a:spcAft>
                <a:spcPts val="0"/>
              </a:spcAft>
              <a:buClr>
                <a:schemeClr val="accent1"/>
              </a:buClr>
              <a:buSzPts val="1400"/>
              <a:buNone/>
              <a:defRPr/>
            </a:lvl5pPr>
            <a:lvl6pPr lvl="5" rtl="0" algn="l">
              <a:lnSpc>
                <a:spcPct val="90000"/>
              </a:lnSpc>
              <a:spcBef>
                <a:spcPts val="0"/>
              </a:spcBef>
              <a:spcAft>
                <a:spcPts val="0"/>
              </a:spcAft>
              <a:buClr>
                <a:schemeClr val="accent1"/>
              </a:buClr>
              <a:buSzPts val="1400"/>
              <a:buNone/>
              <a:defRPr/>
            </a:lvl6pPr>
            <a:lvl7pPr lvl="6" rtl="0" algn="l">
              <a:lnSpc>
                <a:spcPct val="90000"/>
              </a:lnSpc>
              <a:spcBef>
                <a:spcPts val="0"/>
              </a:spcBef>
              <a:spcAft>
                <a:spcPts val="0"/>
              </a:spcAft>
              <a:buClr>
                <a:schemeClr val="accent1"/>
              </a:buClr>
              <a:buSzPts val="1400"/>
              <a:buNone/>
              <a:defRPr/>
            </a:lvl7pPr>
            <a:lvl8pPr lvl="7" rtl="0" algn="l">
              <a:lnSpc>
                <a:spcPct val="90000"/>
              </a:lnSpc>
              <a:spcBef>
                <a:spcPts val="0"/>
              </a:spcBef>
              <a:spcAft>
                <a:spcPts val="0"/>
              </a:spcAft>
              <a:buClr>
                <a:schemeClr val="accent1"/>
              </a:buClr>
              <a:buSzPts val="1400"/>
              <a:buNone/>
              <a:defRPr/>
            </a:lvl8pPr>
            <a:lvl9pPr lvl="8" rtl="0" algn="l">
              <a:lnSpc>
                <a:spcPct val="90000"/>
              </a:lnSpc>
              <a:spcBef>
                <a:spcPts val="0"/>
              </a:spcBef>
              <a:spcAft>
                <a:spcPts val="0"/>
              </a:spcAft>
              <a:buClr>
                <a:schemeClr val="accent1"/>
              </a:buClr>
              <a:buSzPts val="1400"/>
              <a:buNone/>
              <a:defRPr/>
            </a:lvl9pPr>
          </a:lstStyle>
          <a:p/>
        </p:txBody>
      </p:sp>
      <p:sp>
        <p:nvSpPr>
          <p:cNvPr id="61" name="Google Shape;61;p15"/>
          <p:cNvSpPr txBox="1"/>
          <p:nvPr>
            <p:ph idx="1" type="body"/>
          </p:nvPr>
        </p:nvSpPr>
        <p:spPr>
          <a:xfrm>
            <a:off x="628650" y="1501379"/>
            <a:ext cx="7886700" cy="3340800"/>
          </a:xfrm>
          <a:prstGeom prst="rect">
            <a:avLst/>
          </a:prstGeom>
          <a:noFill/>
          <a:ln>
            <a:noFill/>
          </a:ln>
        </p:spPr>
        <p:txBody>
          <a:bodyPr anchorCtr="0" anchor="t" bIns="34275" lIns="68575" spcFirstLastPara="1" rIns="68575" wrap="square" tIns="34275">
            <a:normAutofit/>
          </a:bodyPr>
          <a:lstStyle>
            <a:lvl1pPr indent="-361950" lvl="0" marL="457200" rtl="0" algn="l">
              <a:lnSpc>
                <a:spcPct val="90000"/>
              </a:lnSpc>
              <a:spcBef>
                <a:spcPts val="800"/>
              </a:spcBef>
              <a:spcAft>
                <a:spcPts val="0"/>
              </a:spcAft>
              <a:buSzPts val="2100"/>
              <a:buChar char="•"/>
              <a:defRPr>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y partial background">
  <p:cSld name="Grey partial background">
    <p:spTree>
      <p:nvGrpSpPr>
        <p:cNvPr id="62" name="Shape 62"/>
        <p:cNvGrpSpPr/>
        <p:nvPr/>
      </p:nvGrpSpPr>
      <p:grpSpPr>
        <a:xfrm>
          <a:off x="0" y="0"/>
          <a:ext cx="0" cy="0"/>
          <a:chOff x="0" y="0"/>
          <a:chExt cx="0" cy="0"/>
        </a:xfrm>
      </p:grpSpPr>
      <p:sp>
        <p:nvSpPr>
          <p:cNvPr id="63" name="Google Shape;63;p16"/>
          <p:cNvSpPr/>
          <p:nvPr/>
        </p:nvSpPr>
        <p:spPr>
          <a:xfrm>
            <a:off x="0" y="47746"/>
            <a:ext cx="6762300" cy="5143500"/>
          </a:xfrm>
          <a:prstGeom prst="rect">
            <a:avLst/>
          </a:prstGeom>
          <a:solidFill>
            <a:srgbClr val="3A3C3D"/>
          </a:solidFill>
          <a:ln>
            <a:noFill/>
          </a:ln>
        </p:spPr>
        <p:txBody>
          <a:bodyPr anchorCtr="0" anchor="ctr" bIns="34275" lIns="34275" spcFirstLastPara="1" rIns="34275" wrap="square" tIns="34275">
            <a:noAutofit/>
          </a:bodyPr>
          <a:lstStyle/>
          <a:p>
            <a:pPr indent="0" lvl="0" marL="0" marR="0" rtl="0" algn="l">
              <a:lnSpc>
                <a:spcPct val="100000"/>
              </a:lnSpc>
              <a:spcBef>
                <a:spcPts val="0"/>
              </a:spcBef>
              <a:spcAft>
                <a:spcPts val="0"/>
              </a:spcAft>
              <a:buClr>
                <a:schemeClr val="accent1"/>
              </a:buClr>
              <a:buSzPts val="1400"/>
              <a:buFont typeface="Calibri"/>
              <a:buNone/>
            </a:pPr>
            <a:r>
              <a:t/>
            </a:r>
            <a:endParaRPr b="0" i="0" sz="1400" u="none" cap="none" strike="noStrike">
              <a:solidFill>
                <a:schemeClr val="lt1"/>
              </a:solidFill>
              <a:latin typeface="Arial"/>
              <a:ea typeface="Arial"/>
              <a:cs typeface="Arial"/>
              <a:sym typeface="Arial"/>
            </a:endParaRPr>
          </a:p>
        </p:txBody>
      </p:sp>
      <p:sp>
        <p:nvSpPr>
          <p:cNvPr id="64" name="Google Shape;64;p16"/>
          <p:cNvSpPr txBox="1"/>
          <p:nvPr>
            <p:ph type="title"/>
          </p:nvPr>
        </p:nvSpPr>
        <p:spPr>
          <a:xfrm>
            <a:off x="628650" y="368747"/>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SzPts val="2600"/>
              <a:buNone/>
              <a:defRPr>
                <a:solidFill>
                  <a:schemeClr val="lt1"/>
                </a:solidFill>
                <a:latin typeface="Arial"/>
                <a:ea typeface="Arial"/>
                <a:cs typeface="Arial"/>
                <a:sym typeface="Arial"/>
              </a:defRPr>
            </a:lvl1pPr>
            <a:lvl2pPr lvl="1" rtl="0" algn="l">
              <a:lnSpc>
                <a:spcPct val="90000"/>
              </a:lnSpc>
              <a:spcBef>
                <a:spcPts val="0"/>
              </a:spcBef>
              <a:spcAft>
                <a:spcPts val="0"/>
              </a:spcAft>
              <a:buSzPts val="2600"/>
              <a:buNone/>
              <a:defRPr/>
            </a:lvl2pPr>
            <a:lvl3pPr lvl="2" rtl="0" algn="l">
              <a:lnSpc>
                <a:spcPct val="90000"/>
              </a:lnSpc>
              <a:spcBef>
                <a:spcPts val="0"/>
              </a:spcBef>
              <a:spcAft>
                <a:spcPts val="0"/>
              </a:spcAft>
              <a:buSzPts val="2600"/>
              <a:buNone/>
              <a:defRPr/>
            </a:lvl3pPr>
            <a:lvl4pPr lvl="3" rtl="0" algn="l">
              <a:lnSpc>
                <a:spcPct val="90000"/>
              </a:lnSpc>
              <a:spcBef>
                <a:spcPts val="0"/>
              </a:spcBef>
              <a:spcAft>
                <a:spcPts val="0"/>
              </a:spcAft>
              <a:buSzPts val="2600"/>
              <a:buNone/>
              <a:defRPr/>
            </a:lvl4pPr>
            <a:lvl5pPr lvl="4" rtl="0" algn="l">
              <a:lnSpc>
                <a:spcPct val="90000"/>
              </a:lnSpc>
              <a:spcBef>
                <a:spcPts val="0"/>
              </a:spcBef>
              <a:spcAft>
                <a:spcPts val="0"/>
              </a:spcAft>
              <a:buSzPts val="2600"/>
              <a:buNone/>
              <a:defRPr/>
            </a:lvl5pPr>
            <a:lvl6pPr lvl="5" rtl="0" algn="l">
              <a:lnSpc>
                <a:spcPct val="90000"/>
              </a:lnSpc>
              <a:spcBef>
                <a:spcPts val="0"/>
              </a:spcBef>
              <a:spcAft>
                <a:spcPts val="0"/>
              </a:spcAft>
              <a:buSzPts val="2600"/>
              <a:buNone/>
              <a:defRPr/>
            </a:lvl6pPr>
            <a:lvl7pPr lvl="6" rtl="0" algn="l">
              <a:lnSpc>
                <a:spcPct val="90000"/>
              </a:lnSpc>
              <a:spcBef>
                <a:spcPts val="0"/>
              </a:spcBef>
              <a:spcAft>
                <a:spcPts val="0"/>
              </a:spcAft>
              <a:buSzPts val="2600"/>
              <a:buNone/>
              <a:defRPr/>
            </a:lvl7pPr>
            <a:lvl8pPr lvl="7" rtl="0" algn="l">
              <a:lnSpc>
                <a:spcPct val="90000"/>
              </a:lnSpc>
              <a:spcBef>
                <a:spcPts val="0"/>
              </a:spcBef>
              <a:spcAft>
                <a:spcPts val="0"/>
              </a:spcAft>
              <a:buSzPts val="2600"/>
              <a:buNone/>
              <a:defRPr/>
            </a:lvl8pPr>
            <a:lvl9pPr lvl="8" rtl="0" algn="l">
              <a:lnSpc>
                <a:spcPct val="90000"/>
              </a:lnSpc>
              <a:spcBef>
                <a:spcPts val="0"/>
              </a:spcBef>
              <a:spcAft>
                <a:spcPts val="0"/>
              </a:spcAft>
              <a:buSzPts val="2600"/>
              <a:buNone/>
              <a:defRPr/>
            </a:lvl9pPr>
          </a:lstStyle>
          <a:p/>
        </p:txBody>
      </p:sp>
      <p:sp>
        <p:nvSpPr>
          <p:cNvPr id="65" name="Google Shape;65;p16"/>
          <p:cNvSpPr txBox="1"/>
          <p:nvPr>
            <p:ph idx="1" type="body"/>
          </p:nvPr>
        </p:nvSpPr>
        <p:spPr>
          <a:xfrm>
            <a:off x="628651" y="1731666"/>
            <a:ext cx="7886700" cy="4995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SzPts val="2100"/>
              <a:buNone/>
              <a:defRPr>
                <a:solidFill>
                  <a:schemeClr val="lt1"/>
                </a:solidFill>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
        <p:nvSpPr>
          <p:cNvPr id="66" name="Google Shape;66;p16"/>
          <p:cNvSpPr txBox="1"/>
          <p:nvPr>
            <p:ph idx="2" type="body"/>
          </p:nvPr>
        </p:nvSpPr>
        <p:spPr>
          <a:xfrm>
            <a:off x="628650" y="2456260"/>
            <a:ext cx="7886700" cy="5907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SzPts val="2100"/>
              <a:buNone/>
              <a:defRPr>
                <a:solidFill>
                  <a:schemeClr val="lt1"/>
                </a:solidFill>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background">
  <p:cSld name="white corner logo, maroon corner">
    <p:bg>
      <p:bgPr>
        <a:solidFill>
          <a:srgbClr val="FFFFFF"/>
        </a:solidFill>
      </p:bgPr>
    </p:bg>
    <p:spTree>
      <p:nvGrpSpPr>
        <p:cNvPr id="67" name="Shape 67"/>
        <p:cNvGrpSpPr/>
        <p:nvPr/>
      </p:nvGrpSpPr>
      <p:grpSpPr>
        <a:xfrm>
          <a:off x="0" y="0"/>
          <a:ext cx="0" cy="0"/>
          <a:chOff x="0" y="0"/>
          <a:chExt cx="0" cy="0"/>
        </a:xfrm>
      </p:grpSpPr>
      <p:sp>
        <p:nvSpPr>
          <p:cNvPr id="68" name="Google Shape;68;p17"/>
          <p:cNvSpPr/>
          <p:nvPr/>
        </p:nvSpPr>
        <p:spPr>
          <a:xfrm>
            <a:off x="-11705" y="-482446"/>
            <a:ext cx="9167400" cy="6108300"/>
          </a:xfrm>
          <a:prstGeom prst="rect">
            <a:avLst/>
          </a:prstGeom>
          <a:noFill/>
          <a:ln>
            <a:noFill/>
          </a:ln>
        </p:spPr>
        <p:txBody>
          <a:bodyPr anchorCtr="0" anchor="t" bIns="34275" lIns="34275" spcFirstLastPara="1" rIns="34275" wrap="square" tIns="34275">
            <a:noAutofit/>
          </a:bodyPr>
          <a:lstStyle/>
          <a:p>
            <a:pPr indent="0" lvl="0" marL="0" marR="0" rtl="0" algn="l">
              <a:lnSpc>
                <a:spcPct val="100000"/>
              </a:lnSpc>
              <a:spcBef>
                <a:spcPts val="0"/>
              </a:spcBef>
              <a:spcAft>
                <a:spcPts val="0"/>
              </a:spcAft>
              <a:buClr>
                <a:schemeClr val="accent1"/>
              </a:buClr>
              <a:buSzPts val="1400"/>
              <a:buFont typeface="Calibri"/>
              <a:buNone/>
            </a:pPr>
            <a:r>
              <a:t/>
            </a:r>
            <a:endParaRPr b="0" i="0" sz="1400" u="none" cap="none" strike="noStrike">
              <a:solidFill>
                <a:schemeClr val="accent1"/>
              </a:solidFill>
              <a:latin typeface="Arial"/>
              <a:ea typeface="Arial"/>
              <a:cs typeface="Arial"/>
              <a:sym typeface="Arial"/>
            </a:endParaRPr>
          </a:p>
        </p:txBody>
      </p:sp>
      <p:sp>
        <p:nvSpPr>
          <p:cNvPr id="69" name="Google Shape;69;p17"/>
          <p:cNvSpPr txBox="1"/>
          <p:nvPr>
            <p:ph type="title"/>
          </p:nvPr>
        </p:nvSpPr>
        <p:spPr>
          <a:xfrm>
            <a:off x="628650" y="1965338"/>
            <a:ext cx="7886700" cy="11550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002060"/>
              </a:buClr>
              <a:buSzPts val="2600"/>
              <a:buFont typeface="Arial"/>
              <a:buNone/>
              <a:defRPr>
                <a:solidFill>
                  <a:srgbClr val="002060"/>
                </a:solidFill>
                <a:latin typeface="Arial"/>
                <a:ea typeface="Arial"/>
                <a:cs typeface="Arial"/>
                <a:sym typeface="Arial"/>
              </a:defRPr>
            </a:lvl1pPr>
            <a:lvl2pPr lvl="1" rtl="0" algn="l">
              <a:lnSpc>
                <a:spcPct val="90000"/>
              </a:lnSpc>
              <a:spcBef>
                <a:spcPts val="0"/>
              </a:spcBef>
              <a:spcAft>
                <a:spcPts val="0"/>
              </a:spcAft>
              <a:buClr>
                <a:schemeClr val="accent1"/>
              </a:buClr>
              <a:buSzPts val="1400"/>
              <a:buNone/>
              <a:defRPr/>
            </a:lvl2pPr>
            <a:lvl3pPr lvl="2" rtl="0" algn="l">
              <a:lnSpc>
                <a:spcPct val="90000"/>
              </a:lnSpc>
              <a:spcBef>
                <a:spcPts val="0"/>
              </a:spcBef>
              <a:spcAft>
                <a:spcPts val="0"/>
              </a:spcAft>
              <a:buClr>
                <a:schemeClr val="accent1"/>
              </a:buClr>
              <a:buSzPts val="1400"/>
              <a:buNone/>
              <a:defRPr/>
            </a:lvl3pPr>
            <a:lvl4pPr lvl="3" rtl="0" algn="l">
              <a:lnSpc>
                <a:spcPct val="90000"/>
              </a:lnSpc>
              <a:spcBef>
                <a:spcPts val="0"/>
              </a:spcBef>
              <a:spcAft>
                <a:spcPts val="0"/>
              </a:spcAft>
              <a:buClr>
                <a:schemeClr val="accent1"/>
              </a:buClr>
              <a:buSzPts val="1400"/>
              <a:buNone/>
              <a:defRPr/>
            </a:lvl4pPr>
            <a:lvl5pPr lvl="4" rtl="0" algn="l">
              <a:lnSpc>
                <a:spcPct val="90000"/>
              </a:lnSpc>
              <a:spcBef>
                <a:spcPts val="0"/>
              </a:spcBef>
              <a:spcAft>
                <a:spcPts val="0"/>
              </a:spcAft>
              <a:buClr>
                <a:schemeClr val="accent1"/>
              </a:buClr>
              <a:buSzPts val="1400"/>
              <a:buNone/>
              <a:defRPr/>
            </a:lvl5pPr>
            <a:lvl6pPr lvl="5" rtl="0" algn="l">
              <a:lnSpc>
                <a:spcPct val="90000"/>
              </a:lnSpc>
              <a:spcBef>
                <a:spcPts val="0"/>
              </a:spcBef>
              <a:spcAft>
                <a:spcPts val="0"/>
              </a:spcAft>
              <a:buClr>
                <a:schemeClr val="accent1"/>
              </a:buClr>
              <a:buSzPts val="1400"/>
              <a:buNone/>
              <a:defRPr/>
            </a:lvl6pPr>
            <a:lvl7pPr lvl="6" rtl="0" algn="l">
              <a:lnSpc>
                <a:spcPct val="90000"/>
              </a:lnSpc>
              <a:spcBef>
                <a:spcPts val="0"/>
              </a:spcBef>
              <a:spcAft>
                <a:spcPts val="0"/>
              </a:spcAft>
              <a:buClr>
                <a:schemeClr val="accent1"/>
              </a:buClr>
              <a:buSzPts val="1400"/>
              <a:buNone/>
              <a:defRPr/>
            </a:lvl7pPr>
            <a:lvl8pPr lvl="7" rtl="0" algn="l">
              <a:lnSpc>
                <a:spcPct val="90000"/>
              </a:lnSpc>
              <a:spcBef>
                <a:spcPts val="0"/>
              </a:spcBef>
              <a:spcAft>
                <a:spcPts val="0"/>
              </a:spcAft>
              <a:buClr>
                <a:schemeClr val="accent1"/>
              </a:buClr>
              <a:buSzPts val="1400"/>
              <a:buNone/>
              <a:defRPr/>
            </a:lvl8pPr>
            <a:lvl9pPr lvl="8" rtl="0" algn="l">
              <a:lnSpc>
                <a:spcPct val="90000"/>
              </a:lnSpc>
              <a:spcBef>
                <a:spcPts val="0"/>
              </a:spcBef>
              <a:spcAft>
                <a:spcPts val="0"/>
              </a:spcAft>
              <a:buClr>
                <a:schemeClr val="accent1"/>
              </a:buClr>
              <a:buSzPts val="1400"/>
              <a:buNone/>
              <a:defRPr/>
            </a:lvl9pPr>
          </a:lstStyle>
          <a:p/>
        </p:txBody>
      </p:sp>
      <p:sp>
        <p:nvSpPr>
          <p:cNvPr id="70" name="Google Shape;70;p17"/>
          <p:cNvSpPr/>
          <p:nvPr/>
        </p:nvSpPr>
        <p:spPr>
          <a:xfrm>
            <a:off x="6940544" y="-4575"/>
            <a:ext cx="2205300" cy="657000"/>
          </a:xfrm>
          <a:prstGeom prst="rect">
            <a:avLst/>
          </a:prstGeom>
          <a:solidFill>
            <a:schemeClr val="dk1"/>
          </a:solidFill>
          <a:ln cap="flat" cmpd="sng" w="12700">
            <a:solidFill>
              <a:schemeClr val="accent1"/>
            </a:solidFill>
            <a:prstDash val="solid"/>
            <a:miter lim="800000"/>
            <a:headEnd len="sm" w="sm" type="none"/>
            <a:tailEnd len="sm" w="sm" type="none"/>
          </a:ln>
        </p:spPr>
        <p:txBody>
          <a:bodyPr anchorCtr="0" anchor="ctr" bIns="34275" lIns="34275" spcFirstLastPara="1" rIns="34275" wrap="square" tIns="34275">
            <a:noAutofit/>
          </a:bodyPr>
          <a:lstStyle/>
          <a:p>
            <a:pPr indent="0" lvl="0" marL="0" marR="0" rtl="0" algn="l">
              <a:lnSpc>
                <a:spcPct val="100000"/>
              </a:lnSpc>
              <a:spcBef>
                <a:spcPts val="0"/>
              </a:spcBef>
              <a:spcAft>
                <a:spcPts val="0"/>
              </a:spcAft>
              <a:buClr>
                <a:schemeClr val="accent1"/>
              </a:buClr>
              <a:buSzPts val="1400"/>
              <a:buFont typeface="Calibri"/>
              <a:buNone/>
            </a:pPr>
            <a:r>
              <a:t/>
            </a:r>
            <a:endParaRPr b="0" i="0" sz="1400" u="none" cap="none" strike="noStrike">
              <a:solidFill>
                <a:schemeClr val="accent1"/>
              </a:solidFill>
              <a:latin typeface="Arial"/>
              <a:ea typeface="Arial"/>
              <a:cs typeface="Arial"/>
              <a:sym typeface="Arial"/>
            </a:endParaRPr>
          </a:p>
        </p:txBody>
      </p:sp>
      <p:pic>
        <p:nvPicPr>
          <p:cNvPr id="71" name="Google Shape;71;p17"/>
          <p:cNvPicPr preferRelativeResize="0"/>
          <p:nvPr/>
        </p:nvPicPr>
        <p:blipFill rotWithShape="1">
          <a:blip r:embed="rId2">
            <a:alphaModFix/>
          </a:blip>
          <a:srcRect b="0" l="0" r="0" t="0"/>
          <a:stretch/>
        </p:blipFill>
        <p:spPr>
          <a:xfrm>
            <a:off x="7221627" y="193328"/>
            <a:ext cx="1539751" cy="290842"/>
          </a:xfrm>
          <a:prstGeom prst="rect">
            <a:avLst/>
          </a:prstGeom>
          <a:noFill/>
          <a:ln>
            <a:noFill/>
          </a:ln>
        </p:spPr>
      </p:pic>
      <p:sp>
        <p:nvSpPr>
          <p:cNvPr id="72" name="Google Shape;72;p17"/>
          <p:cNvSpPr txBox="1"/>
          <p:nvPr>
            <p:ph idx="1" type="body"/>
          </p:nvPr>
        </p:nvSpPr>
        <p:spPr>
          <a:xfrm>
            <a:off x="720329" y="3368279"/>
            <a:ext cx="4245900" cy="4083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SzPts val="2100"/>
              <a:buNone/>
              <a:defRPr>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
        <p:nvSpPr>
          <p:cNvPr id="73" name="Google Shape;73;p17"/>
          <p:cNvSpPr txBox="1"/>
          <p:nvPr>
            <p:ph idx="2" type="body"/>
          </p:nvPr>
        </p:nvSpPr>
        <p:spPr>
          <a:xfrm>
            <a:off x="720329" y="3906441"/>
            <a:ext cx="4245900" cy="4083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SzPts val="2100"/>
              <a:buNone/>
              <a:defRPr>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y background White corner logo">
  <p:cSld name="Grey background White corner logo">
    <p:spTree>
      <p:nvGrpSpPr>
        <p:cNvPr id="74" name="Shape 74"/>
        <p:cNvGrpSpPr/>
        <p:nvPr/>
      </p:nvGrpSpPr>
      <p:grpSpPr>
        <a:xfrm>
          <a:off x="0" y="0"/>
          <a:ext cx="0" cy="0"/>
          <a:chOff x="0" y="0"/>
          <a:chExt cx="0" cy="0"/>
        </a:xfrm>
      </p:grpSpPr>
      <p:sp>
        <p:nvSpPr>
          <p:cNvPr id="75" name="Google Shape;75;p18"/>
          <p:cNvSpPr/>
          <p:nvPr/>
        </p:nvSpPr>
        <p:spPr>
          <a:xfrm>
            <a:off x="0" y="-1"/>
            <a:ext cx="9144000" cy="5143500"/>
          </a:xfrm>
          <a:prstGeom prst="rect">
            <a:avLst/>
          </a:prstGeom>
          <a:solidFill>
            <a:srgbClr val="3A3C3D"/>
          </a:solidFill>
          <a:ln>
            <a:noFill/>
          </a:ln>
        </p:spPr>
        <p:txBody>
          <a:bodyPr anchorCtr="0" anchor="ctr" bIns="34275" lIns="34275" spcFirstLastPara="1" rIns="34275" wrap="square" tIns="34275">
            <a:noAutofit/>
          </a:bodyPr>
          <a:lstStyle/>
          <a:p>
            <a:pPr indent="0" lvl="0" marL="0" marR="0" rtl="0" algn="l">
              <a:lnSpc>
                <a:spcPct val="100000"/>
              </a:lnSpc>
              <a:spcBef>
                <a:spcPts val="0"/>
              </a:spcBef>
              <a:spcAft>
                <a:spcPts val="0"/>
              </a:spcAft>
              <a:buClr>
                <a:schemeClr val="accent1"/>
              </a:buClr>
              <a:buSzPts val="1400"/>
              <a:buFont typeface="Calibri"/>
              <a:buNone/>
            </a:pPr>
            <a:r>
              <a:t/>
            </a:r>
            <a:endParaRPr b="0" i="0" sz="1400" u="none" cap="none" strike="noStrike">
              <a:solidFill>
                <a:srgbClr val="3A3C3D"/>
              </a:solidFill>
              <a:latin typeface="Arial"/>
              <a:ea typeface="Arial"/>
              <a:cs typeface="Arial"/>
              <a:sym typeface="Arial"/>
            </a:endParaRPr>
          </a:p>
        </p:txBody>
      </p:sp>
      <p:sp>
        <p:nvSpPr>
          <p:cNvPr id="76" name="Google Shape;76;p18"/>
          <p:cNvSpPr txBox="1"/>
          <p:nvPr>
            <p:ph type="title"/>
          </p:nvPr>
        </p:nvSpPr>
        <p:spPr>
          <a:xfrm>
            <a:off x="628650" y="1050479"/>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SzPts val="2600"/>
              <a:buNone/>
              <a:defRPr>
                <a:latin typeface="Arial"/>
                <a:ea typeface="Arial"/>
                <a:cs typeface="Arial"/>
                <a:sym typeface="Arial"/>
              </a:defRPr>
            </a:lvl1pPr>
            <a:lvl2pPr lvl="1" rtl="0" algn="l">
              <a:lnSpc>
                <a:spcPct val="90000"/>
              </a:lnSpc>
              <a:spcBef>
                <a:spcPts val="0"/>
              </a:spcBef>
              <a:spcAft>
                <a:spcPts val="0"/>
              </a:spcAft>
              <a:buSzPts val="2600"/>
              <a:buNone/>
              <a:defRPr/>
            </a:lvl2pPr>
            <a:lvl3pPr lvl="2" rtl="0" algn="l">
              <a:lnSpc>
                <a:spcPct val="90000"/>
              </a:lnSpc>
              <a:spcBef>
                <a:spcPts val="0"/>
              </a:spcBef>
              <a:spcAft>
                <a:spcPts val="0"/>
              </a:spcAft>
              <a:buSzPts val="2600"/>
              <a:buNone/>
              <a:defRPr/>
            </a:lvl3pPr>
            <a:lvl4pPr lvl="3" rtl="0" algn="l">
              <a:lnSpc>
                <a:spcPct val="90000"/>
              </a:lnSpc>
              <a:spcBef>
                <a:spcPts val="0"/>
              </a:spcBef>
              <a:spcAft>
                <a:spcPts val="0"/>
              </a:spcAft>
              <a:buSzPts val="2600"/>
              <a:buNone/>
              <a:defRPr/>
            </a:lvl4pPr>
            <a:lvl5pPr lvl="4" rtl="0" algn="l">
              <a:lnSpc>
                <a:spcPct val="90000"/>
              </a:lnSpc>
              <a:spcBef>
                <a:spcPts val="0"/>
              </a:spcBef>
              <a:spcAft>
                <a:spcPts val="0"/>
              </a:spcAft>
              <a:buSzPts val="2600"/>
              <a:buNone/>
              <a:defRPr/>
            </a:lvl5pPr>
            <a:lvl6pPr lvl="5" rtl="0" algn="l">
              <a:lnSpc>
                <a:spcPct val="90000"/>
              </a:lnSpc>
              <a:spcBef>
                <a:spcPts val="0"/>
              </a:spcBef>
              <a:spcAft>
                <a:spcPts val="0"/>
              </a:spcAft>
              <a:buSzPts val="2600"/>
              <a:buNone/>
              <a:defRPr/>
            </a:lvl6pPr>
            <a:lvl7pPr lvl="6" rtl="0" algn="l">
              <a:lnSpc>
                <a:spcPct val="90000"/>
              </a:lnSpc>
              <a:spcBef>
                <a:spcPts val="0"/>
              </a:spcBef>
              <a:spcAft>
                <a:spcPts val="0"/>
              </a:spcAft>
              <a:buSzPts val="2600"/>
              <a:buNone/>
              <a:defRPr/>
            </a:lvl7pPr>
            <a:lvl8pPr lvl="7" rtl="0" algn="l">
              <a:lnSpc>
                <a:spcPct val="90000"/>
              </a:lnSpc>
              <a:spcBef>
                <a:spcPts val="0"/>
              </a:spcBef>
              <a:spcAft>
                <a:spcPts val="0"/>
              </a:spcAft>
              <a:buSzPts val="2600"/>
              <a:buNone/>
              <a:defRPr/>
            </a:lvl8pPr>
            <a:lvl9pPr lvl="8" rtl="0" algn="l">
              <a:lnSpc>
                <a:spcPct val="90000"/>
              </a:lnSpc>
              <a:spcBef>
                <a:spcPts val="0"/>
              </a:spcBef>
              <a:spcAft>
                <a:spcPts val="0"/>
              </a:spcAft>
              <a:buSzPts val="2600"/>
              <a:buNone/>
              <a:defRPr/>
            </a:lvl9pPr>
          </a:lstStyle>
          <a:p/>
        </p:txBody>
      </p:sp>
      <p:pic>
        <p:nvPicPr>
          <p:cNvPr descr="A black and white sign&#10;&#10;Description automatically generated with low confidence" id="77" name="Google Shape;77;p18"/>
          <p:cNvPicPr preferRelativeResize="0"/>
          <p:nvPr/>
        </p:nvPicPr>
        <p:blipFill rotWithShape="1">
          <a:blip r:embed="rId2">
            <a:alphaModFix/>
          </a:blip>
          <a:srcRect b="0" l="0" r="0" t="0"/>
          <a:stretch/>
        </p:blipFill>
        <p:spPr>
          <a:xfrm>
            <a:off x="7472547" y="272267"/>
            <a:ext cx="1367890" cy="258380"/>
          </a:xfrm>
          <a:prstGeom prst="rect">
            <a:avLst/>
          </a:prstGeom>
          <a:noFill/>
          <a:ln>
            <a:noFill/>
          </a:ln>
        </p:spPr>
      </p:pic>
      <p:sp>
        <p:nvSpPr>
          <p:cNvPr id="78" name="Google Shape;78;p18"/>
          <p:cNvSpPr txBox="1"/>
          <p:nvPr>
            <p:ph idx="1" type="body"/>
          </p:nvPr>
        </p:nvSpPr>
        <p:spPr>
          <a:xfrm>
            <a:off x="628651" y="2269891"/>
            <a:ext cx="7886700" cy="4995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SzPts val="2100"/>
              <a:buNone/>
              <a:defRPr>
                <a:solidFill>
                  <a:srgbClr val="E58DAB"/>
                </a:solidFill>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
        <p:nvSpPr>
          <p:cNvPr id="79" name="Google Shape;79;p18"/>
          <p:cNvSpPr txBox="1"/>
          <p:nvPr>
            <p:ph idx="2" type="body"/>
          </p:nvPr>
        </p:nvSpPr>
        <p:spPr>
          <a:xfrm>
            <a:off x="628650" y="2994485"/>
            <a:ext cx="7886700" cy="5907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SzPts val="2100"/>
              <a:buNone/>
              <a:defRPr>
                <a:solidFill>
                  <a:srgbClr val="E58DAB"/>
                </a:solidFill>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logo corner">
  <p:cSld name="main logo corner">
    <p:spTree>
      <p:nvGrpSpPr>
        <p:cNvPr id="80" name="Shape 80"/>
        <p:cNvGrpSpPr/>
        <p:nvPr/>
      </p:nvGrpSpPr>
      <p:grpSpPr>
        <a:xfrm>
          <a:off x="0" y="0"/>
          <a:ext cx="0" cy="0"/>
          <a:chOff x="0" y="0"/>
          <a:chExt cx="0" cy="0"/>
        </a:xfrm>
      </p:grpSpPr>
      <p:sp>
        <p:nvSpPr>
          <p:cNvPr id="81" name="Google Shape;81;p19"/>
          <p:cNvSpPr txBox="1"/>
          <p:nvPr>
            <p:ph type="title"/>
          </p:nvPr>
        </p:nvSpPr>
        <p:spPr>
          <a:xfrm>
            <a:off x="628650" y="837521"/>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SzPts val="2600"/>
              <a:buNone/>
              <a:defRPr/>
            </a:lvl1pPr>
            <a:lvl2pPr lvl="1" rtl="0" algn="l">
              <a:lnSpc>
                <a:spcPct val="90000"/>
              </a:lnSpc>
              <a:spcBef>
                <a:spcPts val="0"/>
              </a:spcBef>
              <a:spcAft>
                <a:spcPts val="0"/>
              </a:spcAft>
              <a:buSzPts val="2600"/>
              <a:buNone/>
              <a:defRPr/>
            </a:lvl2pPr>
            <a:lvl3pPr lvl="2" rtl="0" algn="l">
              <a:lnSpc>
                <a:spcPct val="90000"/>
              </a:lnSpc>
              <a:spcBef>
                <a:spcPts val="0"/>
              </a:spcBef>
              <a:spcAft>
                <a:spcPts val="0"/>
              </a:spcAft>
              <a:buSzPts val="2600"/>
              <a:buNone/>
              <a:defRPr/>
            </a:lvl3pPr>
            <a:lvl4pPr lvl="3" rtl="0" algn="l">
              <a:lnSpc>
                <a:spcPct val="90000"/>
              </a:lnSpc>
              <a:spcBef>
                <a:spcPts val="0"/>
              </a:spcBef>
              <a:spcAft>
                <a:spcPts val="0"/>
              </a:spcAft>
              <a:buSzPts val="2600"/>
              <a:buNone/>
              <a:defRPr/>
            </a:lvl4pPr>
            <a:lvl5pPr lvl="4" rtl="0" algn="l">
              <a:lnSpc>
                <a:spcPct val="90000"/>
              </a:lnSpc>
              <a:spcBef>
                <a:spcPts val="0"/>
              </a:spcBef>
              <a:spcAft>
                <a:spcPts val="0"/>
              </a:spcAft>
              <a:buSzPts val="2600"/>
              <a:buNone/>
              <a:defRPr/>
            </a:lvl5pPr>
            <a:lvl6pPr lvl="5" rtl="0" algn="l">
              <a:lnSpc>
                <a:spcPct val="90000"/>
              </a:lnSpc>
              <a:spcBef>
                <a:spcPts val="0"/>
              </a:spcBef>
              <a:spcAft>
                <a:spcPts val="0"/>
              </a:spcAft>
              <a:buSzPts val="2600"/>
              <a:buNone/>
              <a:defRPr/>
            </a:lvl6pPr>
            <a:lvl7pPr lvl="6" rtl="0" algn="l">
              <a:lnSpc>
                <a:spcPct val="90000"/>
              </a:lnSpc>
              <a:spcBef>
                <a:spcPts val="0"/>
              </a:spcBef>
              <a:spcAft>
                <a:spcPts val="0"/>
              </a:spcAft>
              <a:buSzPts val="2600"/>
              <a:buNone/>
              <a:defRPr/>
            </a:lvl7pPr>
            <a:lvl8pPr lvl="7" rtl="0" algn="l">
              <a:lnSpc>
                <a:spcPct val="90000"/>
              </a:lnSpc>
              <a:spcBef>
                <a:spcPts val="0"/>
              </a:spcBef>
              <a:spcAft>
                <a:spcPts val="0"/>
              </a:spcAft>
              <a:buSzPts val="2600"/>
              <a:buNone/>
              <a:defRPr/>
            </a:lvl8pPr>
            <a:lvl9pPr lvl="8" rtl="0" algn="l">
              <a:lnSpc>
                <a:spcPct val="90000"/>
              </a:lnSpc>
              <a:spcBef>
                <a:spcPts val="0"/>
              </a:spcBef>
              <a:spcAft>
                <a:spcPts val="0"/>
              </a:spcAft>
              <a:buSzPts val="2600"/>
              <a:buNone/>
              <a:defRPr/>
            </a:lvl9pPr>
          </a:lstStyle>
          <a:p/>
        </p:txBody>
      </p:sp>
      <p:sp>
        <p:nvSpPr>
          <p:cNvPr id="82" name="Google Shape;82;p19"/>
          <p:cNvSpPr txBox="1"/>
          <p:nvPr>
            <p:ph idx="1" type="body"/>
          </p:nvPr>
        </p:nvSpPr>
        <p:spPr>
          <a:xfrm>
            <a:off x="628650" y="2005313"/>
            <a:ext cx="7886700" cy="26274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accent1"/>
              </a:buClr>
              <a:buSzPts val="2100"/>
              <a:buFont typeface="Arial"/>
              <a:buNone/>
              <a:defRPr b="0" i="0" sz="2100" u="none" cap="none" strike="noStrike">
                <a:solidFill>
                  <a:srgbClr val="000000"/>
                </a:solidFill>
                <a:latin typeface="Arial"/>
                <a:ea typeface="Arial"/>
                <a:cs typeface="Arial"/>
                <a:sym typeface="Arial"/>
              </a:defRPr>
            </a:lvl1pPr>
            <a:lvl2pPr indent="-361950" lvl="1" marL="9144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2pPr>
            <a:lvl3pPr indent="-361950" lvl="2" marL="13716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3pPr>
            <a:lvl4pPr indent="-361950" lvl="3" marL="18288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4pPr>
            <a:lvl5pPr indent="-361950" lvl="4" marL="22860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5pPr>
            <a:lvl6pPr indent="-361950" lvl="5" marL="27432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6pPr>
            <a:lvl7pPr indent="-361950" lvl="6" marL="32004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7pPr>
            <a:lvl8pPr indent="-361950" lvl="7" marL="36576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8pPr>
            <a:lvl9pPr indent="-361950" lvl="8" marL="41148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9pPr>
          </a:lstStyle>
          <a:p/>
        </p:txBody>
      </p:sp>
      <p:pic>
        <p:nvPicPr>
          <p:cNvPr id="83" name="Google Shape;83;p19"/>
          <p:cNvPicPr preferRelativeResize="0"/>
          <p:nvPr/>
        </p:nvPicPr>
        <p:blipFill rotWithShape="1">
          <a:blip r:embed="rId2">
            <a:alphaModFix/>
          </a:blip>
          <a:srcRect b="0" l="0" r="0" t="0"/>
          <a:stretch/>
        </p:blipFill>
        <p:spPr>
          <a:xfrm>
            <a:off x="259031" y="4663555"/>
            <a:ext cx="1335231" cy="252211"/>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hree item circle pictures">
  <p:cSld name="1_three item circle pictures">
    <p:bg>
      <p:bgPr>
        <a:solidFill>
          <a:srgbClr val="FFFFFF"/>
        </a:solidFill>
      </p:bgPr>
    </p:bg>
    <p:spTree>
      <p:nvGrpSpPr>
        <p:cNvPr id="84" name="Shape 84"/>
        <p:cNvGrpSpPr/>
        <p:nvPr/>
      </p:nvGrpSpPr>
      <p:grpSpPr>
        <a:xfrm>
          <a:off x="0" y="0"/>
          <a:ext cx="0" cy="0"/>
          <a:chOff x="0" y="0"/>
          <a:chExt cx="0" cy="0"/>
        </a:xfrm>
      </p:grpSpPr>
      <p:sp>
        <p:nvSpPr>
          <p:cNvPr id="85" name="Google Shape;85;p20"/>
          <p:cNvSpPr txBox="1"/>
          <p:nvPr>
            <p:ph type="title"/>
          </p:nvPr>
        </p:nvSpPr>
        <p:spPr>
          <a:xfrm>
            <a:off x="740501" y="-124138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lt2"/>
              </a:buClr>
              <a:buSzPts val="1400"/>
              <a:buNone/>
              <a:defRPr>
                <a:latin typeface="Arial"/>
                <a:ea typeface="Arial"/>
                <a:cs typeface="Arial"/>
                <a:sym typeface="Arial"/>
              </a:defRPr>
            </a:lvl1pPr>
            <a:lvl2pPr lvl="1" rtl="0" algn="l">
              <a:lnSpc>
                <a:spcPct val="90000"/>
              </a:lnSpc>
              <a:spcBef>
                <a:spcPts val="0"/>
              </a:spcBef>
              <a:spcAft>
                <a:spcPts val="0"/>
              </a:spcAft>
              <a:buClr>
                <a:schemeClr val="accent1"/>
              </a:buClr>
              <a:buSzPts val="1400"/>
              <a:buNone/>
              <a:defRPr/>
            </a:lvl2pPr>
            <a:lvl3pPr lvl="2" rtl="0" algn="l">
              <a:lnSpc>
                <a:spcPct val="90000"/>
              </a:lnSpc>
              <a:spcBef>
                <a:spcPts val="0"/>
              </a:spcBef>
              <a:spcAft>
                <a:spcPts val="0"/>
              </a:spcAft>
              <a:buClr>
                <a:schemeClr val="accent1"/>
              </a:buClr>
              <a:buSzPts val="1400"/>
              <a:buNone/>
              <a:defRPr/>
            </a:lvl3pPr>
            <a:lvl4pPr lvl="3" rtl="0" algn="l">
              <a:lnSpc>
                <a:spcPct val="90000"/>
              </a:lnSpc>
              <a:spcBef>
                <a:spcPts val="0"/>
              </a:spcBef>
              <a:spcAft>
                <a:spcPts val="0"/>
              </a:spcAft>
              <a:buClr>
                <a:schemeClr val="accent1"/>
              </a:buClr>
              <a:buSzPts val="1400"/>
              <a:buNone/>
              <a:defRPr/>
            </a:lvl4pPr>
            <a:lvl5pPr lvl="4" rtl="0" algn="l">
              <a:lnSpc>
                <a:spcPct val="90000"/>
              </a:lnSpc>
              <a:spcBef>
                <a:spcPts val="0"/>
              </a:spcBef>
              <a:spcAft>
                <a:spcPts val="0"/>
              </a:spcAft>
              <a:buClr>
                <a:schemeClr val="accent1"/>
              </a:buClr>
              <a:buSzPts val="1400"/>
              <a:buNone/>
              <a:defRPr/>
            </a:lvl5pPr>
            <a:lvl6pPr lvl="5" rtl="0" algn="l">
              <a:lnSpc>
                <a:spcPct val="90000"/>
              </a:lnSpc>
              <a:spcBef>
                <a:spcPts val="0"/>
              </a:spcBef>
              <a:spcAft>
                <a:spcPts val="0"/>
              </a:spcAft>
              <a:buClr>
                <a:schemeClr val="accent1"/>
              </a:buClr>
              <a:buSzPts val="1400"/>
              <a:buNone/>
              <a:defRPr/>
            </a:lvl6pPr>
            <a:lvl7pPr lvl="6" rtl="0" algn="l">
              <a:lnSpc>
                <a:spcPct val="90000"/>
              </a:lnSpc>
              <a:spcBef>
                <a:spcPts val="0"/>
              </a:spcBef>
              <a:spcAft>
                <a:spcPts val="0"/>
              </a:spcAft>
              <a:buClr>
                <a:schemeClr val="accent1"/>
              </a:buClr>
              <a:buSzPts val="1400"/>
              <a:buNone/>
              <a:defRPr/>
            </a:lvl7pPr>
            <a:lvl8pPr lvl="7" rtl="0" algn="l">
              <a:lnSpc>
                <a:spcPct val="90000"/>
              </a:lnSpc>
              <a:spcBef>
                <a:spcPts val="0"/>
              </a:spcBef>
              <a:spcAft>
                <a:spcPts val="0"/>
              </a:spcAft>
              <a:buClr>
                <a:schemeClr val="accent1"/>
              </a:buClr>
              <a:buSzPts val="1400"/>
              <a:buNone/>
              <a:defRPr/>
            </a:lvl8pPr>
            <a:lvl9pPr lvl="8" rtl="0" algn="l">
              <a:lnSpc>
                <a:spcPct val="90000"/>
              </a:lnSpc>
              <a:spcBef>
                <a:spcPts val="0"/>
              </a:spcBef>
              <a:spcAft>
                <a:spcPts val="0"/>
              </a:spcAft>
              <a:buClr>
                <a:schemeClr val="accent1"/>
              </a:buClr>
              <a:buSzPts val="1400"/>
              <a:buNone/>
              <a:defRPr/>
            </a:lvl9pPr>
          </a:lstStyle>
          <a:p/>
        </p:txBody>
      </p:sp>
      <p:sp>
        <p:nvSpPr>
          <p:cNvPr id="86" name="Google Shape;86;p20"/>
          <p:cNvSpPr/>
          <p:nvPr/>
        </p:nvSpPr>
        <p:spPr>
          <a:xfrm>
            <a:off x="525480" y="810491"/>
            <a:ext cx="2057400" cy="1371600"/>
          </a:xfrm>
          <a:prstGeom prst="rect">
            <a:avLst/>
          </a:prstGeom>
          <a:noFill/>
          <a:ln cap="flat" cmpd="sng" w="9525">
            <a:solidFill>
              <a:schemeClr val="accent2"/>
            </a:solidFill>
            <a:prstDash val="dash"/>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cxnSp>
        <p:nvCxnSpPr>
          <p:cNvPr id="87" name="Google Shape;87;p20"/>
          <p:cNvCxnSpPr/>
          <p:nvPr/>
        </p:nvCxnSpPr>
        <p:spPr>
          <a:xfrm>
            <a:off x="2582880" y="2182091"/>
            <a:ext cx="960300" cy="960300"/>
          </a:xfrm>
          <a:prstGeom prst="straightConnector1">
            <a:avLst/>
          </a:prstGeom>
          <a:noFill/>
          <a:ln cap="flat" cmpd="sng" w="9525">
            <a:solidFill>
              <a:schemeClr val="accent2"/>
            </a:solidFill>
            <a:prstDash val="dash"/>
            <a:round/>
            <a:headEnd len="sm" w="sm" type="none"/>
            <a:tailEnd len="sm" w="sm" type="none"/>
          </a:ln>
        </p:spPr>
      </p:cxnSp>
      <p:sp>
        <p:nvSpPr>
          <p:cNvPr id="88" name="Google Shape;88;p20"/>
          <p:cNvSpPr/>
          <p:nvPr/>
        </p:nvSpPr>
        <p:spPr>
          <a:xfrm>
            <a:off x="3543300" y="3142508"/>
            <a:ext cx="2057400" cy="1371600"/>
          </a:xfrm>
          <a:prstGeom prst="rect">
            <a:avLst/>
          </a:prstGeom>
          <a:noFill/>
          <a:ln cap="flat" cmpd="sng" w="9525">
            <a:solidFill>
              <a:schemeClr val="accent2"/>
            </a:solidFill>
            <a:prstDash val="dash"/>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cxnSp>
        <p:nvCxnSpPr>
          <p:cNvPr id="89" name="Google Shape;89;p20"/>
          <p:cNvCxnSpPr/>
          <p:nvPr/>
        </p:nvCxnSpPr>
        <p:spPr>
          <a:xfrm flipH="1" rot="10800000">
            <a:off x="5600700" y="2182208"/>
            <a:ext cx="864600" cy="960300"/>
          </a:xfrm>
          <a:prstGeom prst="straightConnector1">
            <a:avLst/>
          </a:prstGeom>
          <a:noFill/>
          <a:ln cap="flat" cmpd="sng" w="9525">
            <a:solidFill>
              <a:schemeClr val="accent2"/>
            </a:solidFill>
            <a:prstDash val="dash"/>
            <a:round/>
            <a:headEnd len="sm" w="sm" type="none"/>
            <a:tailEnd len="sm" w="sm" type="none"/>
          </a:ln>
        </p:spPr>
      </p:cxnSp>
      <p:sp>
        <p:nvSpPr>
          <p:cNvPr id="90" name="Google Shape;90;p20"/>
          <p:cNvSpPr/>
          <p:nvPr/>
        </p:nvSpPr>
        <p:spPr>
          <a:xfrm>
            <a:off x="6465398" y="810491"/>
            <a:ext cx="2057400" cy="1371600"/>
          </a:xfrm>
          <a:prstGeom prst="rect">
            <a:avLst/>
          </a:prstGeom>
          <a:noFill/>
          <a:ln cap="flat" cmpd="sng" w="9525">
            <a:solidFill>
              <a:schemeClr val="accent2"/>
            </a:solidFill>
            <a:prstDash val="dash"/>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pic>
        <p:nvPicPr>
          <p:cNvPr id="91" name="Google Shape;91;p20"/>
          <p:cNvPicPr preferRelativeResize="0"/>
          <p:nvPr/>
        </p:nvPicPr>
        <p:blipFill rotWithShape="1">
          <a:blip r:embed="rId2">
            <a:alphaModFix/>
          </a:blip>
          <a:srcRect b="0" l="0" r="0" t="0"/>
          <a:stretch/>
        </p:blipFill>
        <p:spPr>
          <a:xfrm>
            <a:off x="259031" y="4663555"/>
            <a:ext cx="1335231" cy="252211"/>
          </a:xfrm>
          <a:prstGeom prst="rect">
            <a:avLst/>
          </a:prstGeom>
          <a:noFill/>
          <a:ln>
            <a:noFill/>
          </a:ln>
        </p:spPr>
      </p:pic>
      <p:sp>
        <p:nvSpPr>
          <p:cNvPr id="92" name="Google Shape;92;p20"/>
          <p:cNvSpPr txBox="1"/>
          <p:nvPr>
            <p:ph idx="1" type="body"/>
          </p:nvPr>
        </p:nvSpPr>
        <p:spPr>
          <a:xfrm>
            <a:off x="2751881" y="810815"/>
            <a:ext cx="2848800" cy="5088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SzPts val="2100"/>
              <a:buNone/>
              <a:defRPr sz="1900">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
        <p:nvSpPr>
          <p:cNvPr id="93" name="Google Shape;93;p20"/>
          <p:cNvSpPr txBox="1"/>
          <p:nvPr>
            <p:ph idx="2" type="body"/>
          </p:nvPr>
        </p:nvSpPr>
        <p:spPr>
          <a:xfrm>
            <a:off x="2751535" y="1423988"/>
            <a:ext cx="2849100" cy="8562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SzPts val="2100"/>
              <a:buNone/>
              <a:defRPr>
                <a:solidFill>
                  <a:srgbClr val="000000"/>
                </a:solidFill>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
        <p:nvSpPr>
          <p:cNvPr id="94" name="Google Shape;94;p20"/>
          <p:cNvSpPr txBox="1"/>
          <p:nvPr>
            <p:ph idx="3" type="body"/>
          </p:nvPr>
        </p:nvSpPr>
        <p:spPr>
          <a:xfrm>
            <a:off x="177166" y="3142384"/>
            <a:ext cx="3081900" cy="411300"/>
          </a:xfrm>
          <a:prstGeom prst="rect">
            <a:avLst/>
          </a:prstGeom>
          <a:noFill/>
          <a:ln>
            <a:noFill/>
          </a:ln>
        </p:spPr>
        <p:txBody>
          <a:bodyPr anchorCtr="0" anchor="t" bIns="34275" lIns="68575" spcFirstLastPara="1" rIns="68575" wrap="square" tIns="34275">
            <a:normAutofit/>
          </a:bodyPr>
          <a:lstStyle>
            <a:lvl1pPr indent="-228600" lvl="0" marL="457200" rtl="0" algn="r">
              <a:lnSpc>
                <a:spcPct val="90000"/>
              </a:lnSpc>
              <a:spcBef>
                <a:spcPts val="800"/>
              </a:spcBef>
              <a:spcAft>
                <a:spcPts val="0"/>
              </a:spcAft>
              <a:buSzPts val="2100"/>
              <a:buNone/>
              <a:defRPr sz="1900">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
        <p:nvSpPr>
          <p:cNvPr id="95" name="Google Shape;95;p20"/>
          <p:cNvSpPr txBox="1"/>
          <p:nvPr>
            <p:ph idx="4" type="body"/>
          </p:nvPr>
        </p:nvSpPr>
        <p:spPr>
          <a:xfrm>
            <a:off x="177166" y="3637360"/>
            <a:ext cx="3081900" cy="876300"/>
          </a:xfrm>
          <a:prstGeom prst="rect">
            <a:avLst/>
          </a:prstGeom>
          <a:noFill/>
          <a:ln>
            <a:noFill/>
          </a:ln>
        </p:spPr>
        <p:txBody>
          <a:bodyPr anchorCtr="0" anchor="t" bIns="34275" lIns="68575" spcFirstLastPara="1" rIns="68575" wrap="square" tIns="34275">
            <a:normAutofit/>
          </a:bodyPr>
          <a:lstStyle>
            <a:lvl1pPr indent="-228600" lvl="0" marL="457200" rtl="0" algn="r">
              <a:lnSpc>
                <a:spcPct val="90000"/>
              </a:lnSpc>
              <a:spcBef>
                <a:spcPts val="800"/>
              </a:spcBef>
              <a:spcAft>
                <a:spcPts val="0"/>
              </a:spcAft>
              <a:buSzPts val="2100"/>
              <a:buNone/>
              <a:defRPr>
                <a:solidFill>
                  <a:srgbClr val="000000"/>
                </a:solidFill>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
        <p:nvSpPr>
          <p:cNvPr id="96" name="Google Shape;96;p20"/>
          <p:cNvSpPr txBox="1"/>
          <p:nvPr>
            <p:ph idx="5" type="body"/>
          </p:nvPr>
        </p:nvSpPr>
        <p:spPr>
          <a:xfrm>
            <a:off x="6465399" y="2567153"/>
            <a:ext cx="2057400" cy="4776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SzPts val="2100"/>
              <a:buNone/>
              <a:defRPr sz="1900">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
        <p:nvSpPr>
          <p:cNvPr id="97" name="Google Shape;97;p20"/>
          <p:cNvSpPr txBox="1"/>
          <p:nvPr>
            <p:ph idx="6" type="body"/>
          </p:nvPr>
        </p:nvSpPr>
        <p:spPr>
          <a:xfrm>
            <a:off x="6465094" y="3125147"/>
            <a:ext cx="2162100" cy="6798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SzPts val="2100"/>
              <a:buNone/>
              <a:defRPr>
                <a:solidFill>
                  <a:srgbClr val="000000"/>
                </a:solidFill>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io page">
  <p:cSld name="1_bio page">
    <p:bg>
      <p:bgPr>
        <a:solidFill>
          <a:srgbClr val="FFFFFF"/>
        </a:solidFill>
      </p:bgPr>
    </p:bg>
    <p:spTree>
      <p:nvGrpSpPr>
        <p:cNvPr id="98" name="Shape 98"/>
        <p:cNvGrpSpPr/>
        <p:nvPr/>
      </p:nvGrpSpPr>
      <p:grpSpPr>
        <a:xfrm>
          <a:off x="0" y="0"/>
          <a:ext cx="0" cy="0"/>
          <a:chOff x="0" y="0"/>
          <a:chExt cx="0" cy="0"/>
        </a:xfrm>
      </p:grpSpPr>
      <p:sp>
        <p:nvSpPr>
          <p:cNvPr id="99" name="Google Shape;99;p21"/>
          <p:cNvSpPr/>
          <p:nvPr/>
        </p:nvSpPr>
        <p:spPr>
          <a:xfrm>
            <a:off x="7470650" y="4767860"/>
            <a:ext cx="186900" cy="311400"/>
          </a:xfrm>
          <a:prstGeom prst="rect">
            <a:avLst/>
          </a:prstGeom>
          <a:noFill/>
          <a:ln>
            <a:noFill/>
          </a:ln>
        </p:spPr>
        <p:txBody>
          <a:bodyPr anchorCtr="0" anchor="b" bIns="34275" lIns="34275" spcFirstLastPara="1" rIns="34275" wrap="square" tIns="34275">
            <a:noAutofit/>
          </a:bodyPr>
          <a:lstStyle/>
          <a:p>
            <a:pPr indent="0" lvl="0" marL="0" marR="0" rtl="0" algn="r">
              <a:lnSpc>
                <a:spcPct val="90000"/>
              </a:lnSpc>
              <a:spcBef>
                <a:spcPts val="0"/>
              </a:spcBef>
              <a:spcAft>
                <a:spcPts val="0"/>
              </a:spcAft>
              <a:buClr>
                <a:schemeClr val="accent3"/>
              </a:buClr>
              <a:buSzPts val="900"/>
              <a:buFont typeface="Arial"/>
              <a:buNone/>
            </a:pPr>
            <a:r>
              <a:t/>
            </a:r>
            <a:endParaRPr b="0" i="0" sz="900" u="none" cap="none" strike="noStrike">
              <a:solidFill>
                <a:schemeClr val="accent1"/>
              </a:solidFill>
              <a:latin typeface="Arial"/>
              <a:ea typeface="Arial"/>
              <a:cs typeface="Arial"/>
              <a:sym typeface="Arial"/>
            </a:endParaRPr>
          </a:p>
        </p:txBody>
      </p:sp>
      <p:sp>
        <p:nvSpPr>
          <p:cNvPr id="100" name="Google Shape;100;p21"/>
          <p:cNvSpPr txBox="1"/>
          <p:nvPr>
            <p:ph type="title"/>
          </p:nvPr>
        </p:nvSpPr>
        <p:spPr>
          <a:xfrm>
            <a:off x="720647" y="-994172"/>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lt2"/>
              </a:buClr>
              <a:buSzPts val="1400"/>
              <a:buNone/>
              <a:defRPr>
                <a:latin typeface="Arial"/>
                <a:ea typeface="Arial"/>
                <a:cs typeface="Arial"/>
                <a:sym typeface="Arial"/>
              </a:defRPr>
            </a:lvl1pPr>
            <a:lvl2pPr lvl="1" rtl="0" algn="l">
              <a:lnSpc>
                <a:spcPct val="90000"/>
              </a:lnSpc>
              <a:spcBef>
                <a:spcPts val="0"/>
              </a:spcBef>
              <a:spcAft>
                <a:spcPts val="0"/>
              </a:spcAft>
              <a:buClr>
                <a:schemeClr val="accent1"/>
              </a:buClr>
              <a:buSzPts val="1400"/>
              <a:buNone/>
              <a:defRPr/>
            </a:lvl2pPr>
            <a:lvl3pPr lvl="2" rtl="0" algn="l">
              <a:lnSpc>
                <a:spcPct val="90000"/>
              </a:lnSpc>
              <a:spcBef>
                <a:spcPts val="0"/>
              </a:spcBef>
              <a:spcAft>
                <a:spcPts val="0"/>
              </a:spcAft>
              <a:buClr>
                <a:schemeClr val="accent1"/>
              </a:buClr>
              <a:buSzPts val="1400"/>
              <a:buNone/>
              <a:defRPr/>
            </a:lvl3pPr>
            <a:lvl4pPr lvl="3" rtl="0" algn="l">
              <a:lnSpc>
                <a:spcPct val="90000"/>
              </a:lnSpc>
              <a:spcBef>
                <a:spcPts val="0"/>
              </a:spcBef>
              <a:spcAft>
                <a:spcPts val="0"/>
              </a:spcAft>
              <a:buClr>
                <a:schemeClr val="accent1"/>
              </a:buClr>
              <a:buSzPts val="1400"/>
              <a:buNone/>
              <a:defRPr/>
            </a:lvl4pPr>
            <a:lvl5pPr lvl="4" rtl="0" algn="l">
              <a:lnSpc>
                <a:spcPct val="90000"/>
              </a:lnSpc>
              <a:spcBef>
                <a:spcPts val="0"/>
              </a:spcBef>
              <a:spcAft>
                <a:spcPts val="0"/>
              </a:spcAft>
              <a:buClr>
                <a:schemeClr val="accent1"/>
              </a:buClr>
              <a:buSzPts val="1400"/>
              <a:buNone/>
              <a:defRPr/>
            </a:lvl5pPr>
            <a:lvl6pPr lvl="5" rtl="0" algn="l">
              <a:lnSpc>
                <a:spcPct val="90000"/>
              </a:lnSpc>
              <a:spcBef>
                <a:spcPts val="0"/>
              </a:spcBef>
              <a:spcAft>
                <a:spcPts val="0"/>
              </a:spcAft>
              <a:buClr>
                <a:schemeClr val="accent1"/>
              </a:buClr>
              <a:buSzPts val="1400"/>
              <a:buNone/>
              <a:defRPr/>
            </a:lvl6pPr>
            <a:lvl7pPr lvl="6" rtl="0" algn="l">
              <a:lnSpc>
                <a:spcPct val="90000"/>
              </a:lnSpc>
              <a:spcBef>
                <a:spcPts val="0"/>
              </a:spcBef>
              <a:spcAft>
                <a:spcPts val="0"/>
              </a:spcAft>
              <a:buClr>
                <a:schemeClr val="accent1"/>
              </a:buClr>
              <a:buSzPts val="1400"/>
              <a:buNone/>
              <a:defRPr/>
            </a:lvl7pPr>
            <a:lvl8pPr lvl="7" rtl="0" algn="l">
              <a:lnSpc>
                <a:spcPct val="90000"/>
              </a:lnSpc>
              <a:spcBef>
                <a:spcPts val="0"/>
              </a:spcBef>
              <a:spcAft>
                <a:spcPts val="0"/>
              </a:spcAft>
              <a:buClr>
                <a:schemeClr val="accent1"/>
              </a:buClr>
              <a:buSzPts val="1400"/>
              <a:buNone/>
              <a:defRPr/>
            </a:lvl8pPr>
            <a:lvl9pPr lvl="8" rtl="0" algn="l">
              <a:lnSpc>
                <a:spcPct val="90000"/>
              </a:lnSpc>
              <a:spcBef>
                <a:spcPts val="0"/>
              </a:spcBef>
              <a:spcAft>
                <a:spcPts val="0"/>
              </a:spcAft>
              <a:buClr>
                <a:schemeClr val="accent1"/>
              </a:buClr>
              <a:buSzPts val="1400"/>
              <a:buNone/>
              <a:defRPr/>
            </a:lvl9pPr>
          </a:lstStyle>
          <a:p/>
        </p:txBody>
      </p:sp>
      <p:sp>
        <p:nvSpPr>
          <p:cNvPr id="101" name="Google Shape;101;p21"/>
          <p:cNvSpPr/>
          <p:nvPr/>
        </p:nvSpPr>
        <p:spPr>
          <a:xfrm>
            <a:off x="472042" y="810491"/>
            <a:ext cx="2057400" cy="1371600"/>
          </a:xfrm>
          <a:prstGeom prst="rect">
            <a:avLst/>
          </a:prstGeom>
          <a:noFill/>
          <a:ln cap="flat" cmpd="sng" w="9525">
            <a:solidFill>
              <a:schemeClr val="accent2"/>
            </a:solidFill>
            <a:prstDash val="dash"/>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sp>
        <p:nvSpPr>
          <p:cNvPr id="102" name="Google Shape;102;p21"/>
          <p:cNvSpPr txBox="1"/>
          <p:nvPr>
            <p:ph idx="1" type="body"/>
          </p:nvPr>
        </p:nvSpPr>
        <p:spPr>
          <a:xfrm>
            <a:off x="2734866" y="810492"/>
            <a:ext cx="5872200" cy="4917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SzPts val="2100"/>
              <a:buNone/>
              <a:defRPr>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
        <p:nvSpPr>
          <p:cNvPr id="103" name="Google Shape;103;p21"/>
          <p:cNvSpPr txBox="1"/>
          <p:nvPr>
            <p:ph idx="2" type="body"/>
          </p:nvPr>
        </p:nvSpPr>
        <p:spPr>
          <a:xfrm>
            <a:off x="2734866" y="1414463"/>
            <a:ext cx="5872200" cy="813300"/>
          </a:xfrm>
          <a:prstGeom prst="rect">
            <a:avLst/>
          </a:prstGeom>
          <a:noFill/>
          <a:ln>
            <a:noFill/>
          </a:ln>
        </p:spPr>
        <p:txBody>
          <a:bodyPr anchorCtr="0" anchor="t" bIns="34275" lIns="68575" spcFirstLastPara="1" rIns="68575" wrap="square" tIns="34275">
            <a:normAutofit/>
          </a:bodyPr>
          <a:lstStyle>
            <a:lvl1pPr indent="-228600" lvl="0" marL="457200" rtl="0" algn="l">
              <a:lnSpc>
                <a:spcPct val="90000"/>
              </a:lnSpc>
              <a:spcBef>
                <a:spcPts val="800"/>
              </a:spcBef>
              <a:spcAft>
                <a:spcPts val="0"/>
              </a:spcAft>
              <a:buSzPts val="2100"/>
              <a:buNone/>
              <a:defRPr>
                <a:solidFill>
                  <a:srgbClr val="000000"/>
                </a:solidFil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
        <p:nvSpPr>
          <p:cNvPr id="104" name="Google Shape;104;p21"/>
          <p:cNvSpPr txBox="1"/>
          <p:nvPr>
            <p:ph idx="3" type="body"/>
          </p:nvPr>
        </p:nvSpPr>
        <p:spPr>
          <a:xfrm>
            <a:off x="471487" y="2915516"/>
            <a:ext cx="5811600" cy="491700"/>
          </a:xfrm>
          <a:prstGeom prst="rect">
            <a:avLst/>
          </a:prstGeom>
          <a:noFill/>
          <a:ln>
            <a:noFill/>
          </a:ln>
        </p:spPr>
        <p:txBody>
          <a:bodyPr anchorCtr="0" anchor="t" bIns="34275" lIns="68575" spcFirstLastPara="1" rIns="68575" wrap="square" tIns="34275">
            <a:normAutofit/>
          </a:bodyPr>
          <a:lstStyle>
            <a:lvl1pPr indent="-228600" lvl="0" marL="457200" rtl="0" algn="r">
              <a:lnSpc>
                <a:spcPct val="90000"/>
              </a:lnSpc>
              <a:spcBef>
                <a:spcPts val="800"/>
              </a:spcBef>
              <a:spcAft>
                <a:spcPts val="0"/>
              </a:spcAft>
              <a:buSzPts val="2100"/>
              <a:buNone/>
              <a:defRPr>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
        <p:nvSpPr>
          <p:cNvPr id="105" name="Google Shape;105;p21"/>
          <p:cNvSpPr txBox="1"/>
          <p:nvPr>
            <p:ph idx="4" type="body"/>
          </p:nvPr>
        </p:nvSpPr>
        <p:spPr>
          <a:xfrm>
            <a:off x="471487" y="3519811"/>
            <a:ext cx="5811600" cy="813300"/>
          </a:xfrm>
          <a:prstGeom prst="rect">
            <a:avLst/>
          </a:prstGeom>
          <a:noFill/>
          <a:ln>
            <a:noFill/>
          </a:ln>
        </p:spPr>
        <p:txBody>
          <a:bodyPr anchorCtr="0" anchor="t" bIns="34275" lIns="68575" spcFirstLastPara="1" rIns="68575" wrap="square" tIns="34275">
            <a:normAutofit/>
          </a:bodyPr>
          <a:lstStyle>
            <a:lvl1pPr indent="-228600" lvl="0" marL="457200" rtl="0" algn="r">
              <a:lnSpc>
                <a:spcPct val="90000"/>
              </a:lnSpc>
              <a:spcBef>
                <a:spcPts val="800"/>
              </a:spcBef>
              <a:spcAft>
                <a:spcPts val="0"/>
              </a:spcAft>
              <a:buSzPts val="2100"/>
              <a:buNone/>
              <a:defRPr>
                <a:solidFill>
                  <a:srgbClr val="000000"/>
                </a:solidFil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
        <p:nvSpPr>
          <p:cNvPr id="106" name="Google Shape;106;p21"/>
          <p:cNvSpPr/>
          <p:nvPr/>
        </p:nvSpPr>
        <p:spPr>
          <a:xfrm>
            <a:off x="6549947" y="2916434"/>
            <a:ext cx="2057400" cy="1371600"/>
          </a:xfrm>
          <a:prstGeom prst="rect">
            <a:avLst/>
          </a:prstGeom>
          <a:noFill/>
          <a:ln cap="flat" cmpd="sng" w="9525">
            <a:solidFill>
              <a:schemeClr val="accent2"/>
            </a:solidFill>
            <a:prstDash val="dash"/>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pic>
        <p:nvPicPr>
          <p:cNvPr id="107" name="Google Shape;107;p21"/>
          <p:cNvPicPr preferRelativeResize="0"/>
          <p:nvPr/>
        </p:nvPicPr>
        <p:blipFill rotWithShape="1">
          <a:blip r:embed="rId2">
            <a:alphaModFix/>
          </a:blip>
          <a:srcRect b="0" l="0" r="0" t="0"/>
          <a:stretch/>
        </p:blipFill>
        <p:spPr>
          <a:xfrm>
            <a:off x="259031" y="4663555"/>
            <a:ext cx="1335231" cy="25221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ight side photo">
  <p:cSld name="right side photo">
    <p:bg>
      <p:bgPr>
        <a:solidFill>
          <a:srgbClr val="FFFFFF"/>
        </a:solidFill>
      </p:bgPr>
    </p:bg>
    <p:spTree>
      <p:nvGrpSpPr>
        <p:cNvPr id="108" name="Shape 108"/>
        <p:cNvGrpSpPr/>
        <p:nvPr/>
      </p:nvGrpSpPr>
      <p:grpSpPr>
        <a:xfrm>
          <a:off x="0" y="0"/>
          <a:ext cx="0" cy="0"/>
          <a:chOff x="0" y="0"/>
          <a:chExt cx="0" cy="0"/>
        </a:xfrm>
      </p:grpSpPr>
      <p:sp>
        <p:nvSpPr>
          <p:cNvPr id="109" name="Google Shape;109;p22"/>
          <p:cNvSpPr txBox="1"/>
          <p:nvPr>
            <p:ph type="title"/>
          </p:nvPr>
        </p:nvSpPr>
        <p:spPr>
          <a:xfrm>
            <a:off x="628650" y="322176"/>
            <a:ext cx="2994300" cy="6588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lt2"/>
              </a:buClr>
              <a:buSzPts val="1400"/>
              <a:buNone/>
              <a:defRPr>
                <a:latin typeface="Arial"/>
                <a:ea typeface="Arial"/>
                <a:cs typeface="Arial"/>
                <a:sym typeface="Arial"/>
              </a:defRPr>
            </a:lvl1pPr>
            <a:lvl2pPr lvl="1" rtl="0" algn="l">
              <a:lnSpc>
                <a:spcPct val="90000"/>
              </a:lnSpc>
              <a:spcBef>
                <a:spcPts val="0"/>
              </a:spcBef>
              <a:spcAft>
                <a:spcPts val="0"/>
              </a:spcAft>
              <a:buClr>
                <a:schemeClr val="accent1"/>
              </a:buClr>
              <a:buSzPts val="1400"/>
              <a:buNone/>
              <a:defRPr/>
            </a:lvl2pPr>
            <a:lvl3pPr lvl="2" rtl="0" algn="l">
              <a:lnSpc>
                <a:spcPct val="90000"/>
              </a:lnSpc>
              <a:spcBef>
                <a:spcPts val="0"/>
              </a:spcBef>
              <a:spcAft>
                <a:spcPts val="0"/>
              </a:spcAft>
              <a:buClr>
                <a:schemeClr val="accent1"/>
              </a:buClr>
              <a:buSzPts val="1400"/>
              <a:buNone/>
              <a:defRPr/>
            </a:lvl3pPr>
            <a:lvl4pPr lvl="3" rtl="0" algn="l">
              <a:lnSpc>
                <a:spcPct val="90000"/>
              </a:lnSpc>
              <a:spcBef>
                <a:spcPts val="0"/>
              </a:spcBef>
              <a:spcAft>
                <a:spcPts val="0"/>
              </a:spcAft>
              <a:buClr>
                <a:schemeClr val="accent1"/>
              </a:buClr>
              <a:buSzPts val="1400"/>
              <a:buNone/>
              <a:defRPr/>
            </a:lvl4pPr>
            <a:lvl5pPr lvl="4" rtl="0" algn="l">
              <a:lnSpc>
                <a:spcPct val="90000"/>
              </a:lnSpc>
              <a:spcBef>
                <a:spcPts val="0"/>
              </a:spcBef>
              <a:spcAft>
                <a:spcPts val="0"/>
              </a:spcAft>
              <a:buClr>
                <a:schemeClr val="accent1"/>
              </a:buClr>
              <a:buSzPts val="1400"/>
              <a:buNone/>
              <a:defRPr/>
            </a:lvl5pPr>
            <a:lvl6pPr lvl="5" rtl="0" algn="l">
              <a:lnSpc>
                <a:spcPct val="90000"/>
              </a:lnSpc>
              <a:spcBef>
                <a:spcPts val="0"/>
              </a:spcBef>
              <a:spcAft>
                <a:spcPts val="0"/>
              </a:spcAft>
              <a:buClr>
                <a:schemeClr val="accent1"/>
              </a:buClr>
              <a:buSzPts val="1400"/>
              <a:buNone/>
              <a:defRPr/>
            </a:lvl6pPr>
            <a:lvl7pPr lvl="6" rtl="0" algn="l">
              <a:lnSpc>
                <a:spcPct val="90000"/>
              </a:lnSpc>
              <a:spcBef>
                <a:spcPts val="0"/>
              </a:spcBef>
              <a:spcAft>
                <a:spcPts val="0"/>
              </a:spcAft>
              <a:buClr>
                <a:schemeClr val="accent1"/>
              </a:buClr>
              <a:buSzPts val="1400"/>
              <a:buNone/>
              <a:defRPr/>
            </a:lvl7pPr>
            <a:lvl8pPr lvl="7" rtl="0" algn="l">
              <a:lnSpc>
                <a:spcPct val="90000"/>
              </a:lnSpc>
              <a:spcBef>
                <a:spcPts val="0"/>
              </a:spcBef>
              <a:spcAft>
                <a:spcPts val="0"/>
              </a:spcAft>
              <a:buClr>
                <a:schemeClr val="accent1"/>
              </a:buClr>
              <a:buSzPts val="1400"/>
              <a:buNone/>
              <a:defRPr/>
            </a:lvl8pPr>
            <a:lvl9pPr lvl="8" rtl="0" algn="l">
              <a:lnSpc>
                <a:spcPct val="90000"/>
              </a:lnSpc>
              <a:spcBef>
                <a:spcPts val="0"/>
              </a:spcBef>
              <a:spcAft>
                <a:spcPts val="0"/>
              </a:spcAft>
              <a:buClr>
                <a:schemeClr val="accent1"/>
              </a:buClr>
              <a:buSzPts val="1400"/>
              <a:buNone/>
              <a:defRPr/>
            </a:lvl9pPr>
          </a:lstStyle>
          <a:p/>
        </p:txBody>
      </p:sp>
      <p:sp>
        <p:nvSpPr>
          <p:cNvPr id="110" name="Google Shape;110;p22"/>
          <p:cNvSpPr txBox="1"/>
          <p:nvPr>
            <p:ph idx="1" type="body"/>
          </p:nvPr>
        </p:nvSpPr>
        <p:spPr>
          <a:xfrm>
            <a:off x="628650" y="1067991"/>
            <a:ext cx="2994300" cy="870300"/>
          </a:xfrm>
          <a:prstGeom prst="rect">
            <a:avLst/>
          </a:prstGeom>
          <a:noFill/>
          <a:ln>
            <a:noFill/>
          </a:ln>
        </p:spPr>
        <p:txBody>
          <a:bodyPr anchorCtr="0" anchor="t" bIns="34275" lIns="68575" spcFirstLastPara="1" rIns="68575" wrap="square" tIns="34275">
            <a:normAutofit/>
          </a:bodyPr>
          <a:lstStyle>
            <a:lvl1pPr indent="-361950" lvl="0" marL="457200" rtl="0" algn="l">
              <a:lnSpc>
                <a:spcPct val="90000"/>
              </a:lnSpc>
              <a:spcBef>
                <a:spcPts val="800"/>
              </a:spcBef>
              <a:spcAft>
                <a:spcPts val="0"/>
              </a:spcAft>
              <a:buSzPts val="2100"/>
              <a:buChar char="•"/>
              <a:defRPr>
                <a:latin typeface="Arial"/>
                <a:ea typeface="Arial"/>
                <a:cs typeface="Arial"/>
                <a:sym typeface="Arial"/>
              </a:defRPr>
            </a:lvl1pPr>
            <a:lvl2pPr indent="-361950" lvl="1" marL="914400" rtl="0" algn="l">
              <a:lnSpc>
                <a:spcPct val="90000"/>
              </a:lnSpc>
              <a:spcBef>
                <a:spcPts val="800"/>
              </a:spcBef>
              <a:spcAft>
                <a:spcPts val="0"/>
              </a:spcAft>
              <a:buSzPts val="2100"/>
              <a:buChar char="•"/>
              <a:defRPr/>
            </a:lvl2pPr>
            <a:lvl3pPr indent="-361950" lvl="2" marL="1371600" rtl="0" algn="l">
              <a:lnSpc>
                <a:spcPct val="90000"/>
              </a:lnSpc>
              <a:spcBef>
                <a:spcPts val="800"/>
              </a:spcBef>
              <a:spcAft>
                <a:spcPts val="0"/>
              </a:spcAft>
              <a:buSzPts val="2100"/>
              <a:buChar char="•"/>
              <a:defRPr/>
            </a:lvl3pPr>
            <a:lvl4pPr indent="-361950" lvl="3" marL="1828800" rtl="0" algn="l">
              <a:lnSpc>
                <a:spcPct val="90000"/>
              </a:lnSpc>
              <a:spcBef>
                <a:spcPts val="800"/>
              </a:spcBef>
              <a:spcAft>
                <a:spcPts val="0"/>
              </a:spcAft>
              <a:buSzPts val="2100"/>
              <a:buChar char="•"/>
              <a:defRPr/>
            </a:lvl4pPr>
            <a:lvl5pPr indent="-361950" lvl="4" marL="2286000" rtl="0" algn="l">
              <a:lnSpc>
                <a:spcPct val="90000"/>
              </a:lnSpc>
              <a:spcBef>
                <a:spcPts val="800"/>
              </a:spcBef>
              <a:spcAft>
                <a:spcPts val="0"/>
              </a:spcAft>
              <a:buSzPts val="2100"/>
              <a:buChar char="•"/>
              <a:defRPr/>
            </a:lvl5pPr>
            <a:lvl6pPr indent="-361950" lvl="5" marL="2743200" rtl="0" algn="l">
              <a:lnSpc>
                <a:spcPct val="90000"/>
              </a:lnSpc>
              <a:spcBef>
                <a:spcPts val="800"/>
              </a:spcBef>
              <a:spcAft>
                <a:spcPts val="0"/>
              </a:spcAft>
              <a:buSzPts val="2100"/>
              <a:buChar char="•"/>
              <a:defRPr/>
            </a:lvl6pPr>
            <a:lvl7pPr indent="-361950" lvl="6" marL="3200400" rtl="0" algn="l">
              <a:lnSpc>
                <a:spcPct val="90000"/>
              </a:lnSpc>
              <a:spcBef>
                <a:spcPts val="800"/>
              </a:spcBef>
              <a:spcAft>
                <a:spcPts val="0"/>
              </a:spcAft>
              <a:buSzPts val="2100"/>
              <a:buChar char="•"/>
              <a:defRPr/>
            </a:lvl7pPr>
            <a:lvl8pPr indent="-361950" lvl="7" marL="3657600" rtl="0" algn="l">
              <a:lnSpc>
                <a:spcPct val="90000"/>
              </a:lnSpc>
              <a:spcBef>
                <a:spcPts val="800"/>
              </a:spcBef>
              <a:spcAft>
                <a:spcPts val="0"/>
              </a:spcAft>
              <a:buSzPts val="2100"/>
              <a:buChar char="•"/>
              <a:defRPr/>
            </a:lvl8pPr>
            <a:lvl9pPr indent="-361950" lvl="8" marL="4114800" rtl="0" algn="l">
              <a:lnSpc>
                <a:spcPct val="90000"/>
              </a:lnSpc>
              <a:spcBef>
                <a:spcPts val="800"/>
              </a:spcBef>
              <a:spcAft>
                <a:spcPts val="0"/>
              </a:spcAft>
              <a:buSzPts val="2100"/>
              <a:buChar char="•"/>
              <a:defRPr/>
            </a:lvl9pPr>
          </a:lstStyle>
          <a:p/>
        </p:txBody>
      </p:sp>
      <p:sp>
        <p:nvSpPr>
          <p:cNvPr id="111" name="Google Shape;111;p22"/>
          <p:cNvSpPr/>
          <p:nvPr/>
        </p:nvSpPr>
        <p:spPr>
          <a:xfrm>
            <a:off x="509634" y="2034032"/>
            <a:ext cx="1851600" cy="1851600"/>
          </a:xfrm>
          <a:prstGeom prst="ellipse">
            <a:avLst/>
          </a:prstGeom>
          <a:noFill/>
          <a:ln cap="flat" cmpd="sng" w="12700">
            <a:solidFill>
              <a:schemeClr val="accent2"/>
            </a:solidFill>
            <a:prstDash val="dash"/>
            <a:miter lim="800000"/>
            <a:headEnd len="sm" w="sm" type="none"/>
            <a:tailEnd len="sm" w="sm" type="none"/>
          </a:ln>
        </p:spPr>
        <p:txBody>
          <a:bodyPr anchorCtr="0" anchor="ctr" bIns="34275" lIns="34275" spcFirstLastPara="1" rIns="34275" wrap="square" tIns="34275">
            <a:noAutofit/>
          </a:bodyPr>
          <a:lstStyle/>
          <a:p>
            <a:pPr indent="0" lvl="0" marL="0" marR="0" rtl="0" algn="ctr">
              <a:lnSpc>
                <a:spcPct val="100000"/>
              </a:lnSpc>
              <a:spcBef>
                <a:spcPts val="0"/>
              </a:spcBef>
              <a:spcAft>
                <a:spcPts val="0"/>
              </a:spcAft>
              <a:buClr>
                <a:schemeClr val="accent2"/>
              </a:buClr>
              <a:buSzPts val="1400"/>
              <a:buFont typeface="Calibri"/>
              <a:buNone/>
            </a:pPr>
            <a:r>
              <a:t/>
            </a:r>
            <a:endParaRPr b="0" i="0" sz="1400" u="none" cap="none" strike="noStrike">
              <a:solidFill>
                <a:schemeClr val="accent1"/>
              </a:solidFill>
              <a:latin typeface="Arial"/>
              <a:ea typeface="Arial"/>
              <a:cs typeface="Arial"/>
              <a:sym typeface="Arial"/>
            </a:endParaRPr>
          </a:p>
        </p:txBody>
      </p:sp>
      <p:sp>
        <p:nvSpPr>
          <p:cNvPr id="112" name="Google Shape;112;p22"/>
          <p:cNvSpPr/>
          <p:nvPr/>
        </p:nvSpPr>
        <p:spPr>
          <a:xfrm>
            <a:off x="1771903" y="2034032"/>
            <a:ext cx="1851600" cy="1851600"/>
          </a:xfrm>
          <a:prstGeom prst="ellipse">
            <a:avLst/>
          </a:prstGeom>
          <a:noFill/>
          <a:ln cap="flat" cmpd="sng" w="12700">
            <a:solidFill>
              <a:schemeClr val="accent1"/>
            </a:solidFill>
            <a:prstDash val="dash"/>
            <a:miter lim="800000"/>
            <a:headEnd len="sm" w="sm" type="none"/>
            <a:tailEnd len="sm" w="sm" type="none"/>
          </a:ln>
        </p:spPr>
        <p:txBody>
          <a:bodyPr anchorCtr="0" anchor="ctr" bIns="34275" lIns="34275" spcFirstLastPara="1" rIns="34275" wrap="square" tIns="34275">
            <a:noAutofit/>
          </a:bodyPr>
          <a:lstStyle/>
          <a:p>
            <a:pPr indent="0" lvl="0" marL="0" marR="0" rtl="0" algn="ctr">
              <a:lnSpc>
                <a:spcPct val="100000"/>
              </a:lnSpc>
              <a:spcBef>
                <a:spcPts val="0"/>
              </a:spcBef>
              <a:spcAft>
                <a:spcPts val="0"/>
              </a:spcAft>
              <a:buClr>
                <a:schemeClr val="accent2"/>
              </a:buClr>
              <a:buSzPts val="1400"/>
              <a:buFont typeface="Calibri"/>
              <a:buNone/>
            </a:pPr>
            <a:r>
              <a:t/>
            </a:r>
            <a:endParaRPr b="0" i="0" sz="1400" u="none" cap="none" strike="noStrike">
              <a:solidFill>
                <a:schemeClr val="accent1"/>
              </a:solidFill>
              <a:latin typeface="Arial"/>
              <a:ea typeface="Arial"/>
              <a:cs typeface="Arial"/>
              <a:sym typeface="Arial"/>
            </a:endParaRPr>
          </a:p>
        </p:txBody>
      </p:sp>
      <p:sp>
        <p:nvSpPr>
          <p:cNvPr id="113" name="Google Shape;113;p22"/>
          <p:cNvSpPr/>
          <p:nvPr/>
        </p:nvSpPr>
        <p:spPr>
          <a:xfrm>
            <a:off x="1106479" y="2991171"/>
            <a:ext cx="1851600" cy="1851600"/>
          </a:xfrm>
          <a:prstGeom prst="ellipse">
            <a:avLst/>
          </a:prstGeom>
          <a:noFill/>
          <a:ln cap="flat" cmpd="sng" w="12700">
            <a:solidFill>
              <a:srgbClr val="3A3C3D"/>
            </a:solidFill>
            <a:prstDash val="dash"/>
            <a:miter lim="800000"/>
            <a:headEnd len="sm" w="sm" type="none"/>
            <a:tailEnd len="sm" w="sm" type="none"/>
          </a:ln>
        </p:spPr>
        <p:txBody>
          <a:bodyPr anchorCtr="0" anchor="ctr" bIns="34275" lIns="34275" spcFirstLastPara="1" rIns="34275" wrap="square" tIns="34275">
            <a:noAutofit/>
          </a:bodyPr>
          <a:lstStyle/>
          <a:p>
            <a:pPr indent="0" lvl="0" marL="0" marR="0" rtl="0" algn="ctr">
              <a:lnSpc>
                <a:spcPct val="100000"/>
              </a:lnSpc>
              <a:spcBef>
                <a:spcPts val="0"/>
              </a:spcBef>
              <a:spcAft>
                <a:spcPts val="0"/>
              </a:spcAft>
              <a:buClr>
                <a:schemeClr val="accent2"/>
              </a:buClr>
              <a:buSzPts val="1400"/>
              <a:buFont typeface="Calibri"/>
              <a:buNone/>
            </a:pPr>
            <a:r>
              <a:t/>
            </a:r>
            <a:endParaRPr b="0" i="0" sz="1400" u="none" cap="none" strike="noStrike">
              <a:solidFill>
                <a:schemeClr val="accent1"/>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background alt footer">
  <p:cSld name="1_maroon background">
    <p:bg>
      <p:bgPr>
        <a:solidFill>
          <a:schemeClr val="dk1"/>
        </a:solidFill>
      </p:bgPr>
    </p:bg>
    <p:spTree>
      <p:nvGrpSpPr>
        <p:cNvPr id="114" name="Shape 114"/>
        <p:cNvGrpSpPr/>
        <p:nvPr/>
      </p:nvGrpSpPr>
      <p:grpSpPr>
        <a:xfrm>
          <a:off x="0" y="0"/>
          <a:ext cx="0" cy="0"/>
          <a:chOff x="0" y="0"/>
          <a:chExt cx="0" cy="0"/>
        </a:xfrm>
      </p:grpSpPr>
      <p:sp>
        <p:nvSpPr>
          <p:cNvPr id="115" name="Google Shape;115;p23"/>
          <p:cNvSpPr/>
          <p:nvPr/>
        </p:nvSpPr>
        <p:spPr>
          <a:xfrm>
            <a:off x="-11705" y="-482446"/>
            <a:ext cx="9167400" cy="6108300"/>
          </a:xfrm>
          <a:prstGeom prst="rect">
            <a:avLst/>
          </a:prstGeom>
          <a:noFill/>
          <a:ln>
            <a:noFill/>
          </a:ln>
        </p:spPr>
        <p:txBody>
          <a:bodyPr anchorCtr="0" anchor="t" bIns="34275" lIns="34275" spcFirstLastPara="1" rIns="34275" wrap="square" tIns="34275">
            <a:noAutofit/>
          </a:bodyPr>
          <a:lstStyle/>
          <a:p>
            <a:pPr indent="0" lvl="0" marL="0" marR="0" rtl="0" algn="l">
              <a:lnSpc>
                <a:spcPct val="100000"/>
              </a:lnSpc>
              <a:spcBef>
                <a:spcPts val="0"/>
              </a:spcBef>
              <a:spcAft>
                <a:spcPts val="0"/>
              </a:spcAft>
              <a:buClr>
                <a:schemeClr val="accent1"/>
              </a:buClr>
              <a:buSzPts val="1400"/>
              <a:buFont typeface="Calibri"/>
              <a:buNone/>
            </a:pPr>
            <a:r>
              <a:t/>
            </a:r>
            <a:endParaRPr b="0" i="0" sz="1400" u="none" cap="none" strike="noStrike">
              <a:solidFill>
                <a:schemeClr val="accent1"/>
              </a:solidFill>
              <a:latin typeface="Arial"/>
              <a:ea typeface="Arial"/>
              <a:cs typeface="Arial"/>
              <a:sym typeface="Arial"/>
            </a:endParaRPr>
          </a:p>
        </p:txBody>
      </p:sp>
      <p:sp>
        <p:nvSpPr>
          <p:cNvPr id="116" name="Google Shape;116;p23"/>
          <p:cNvSpPr txBox="1"/>
          <p:nvPr>
            <p:ph type="title"/>
          </p:nvPr>
        </p:nvSpPr>
        <p:spPr>
          <a:xfrm>
            <a:off x="628650" y="379835"/>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lt2"/>
              </a:buClr>
              <a:buSzPts val="1400"/>
              <a:buNone/>
              <a:defRPr>
                <a:latin typeface="Arial"/>
                <a:ea typeface="Arial"/>
                <a:cs typeface="Arial"/>
                <a:sym typeface="Arial"/>
              </a:defRPr>
            </a:lvl1pPr>
            <a:lvl2pPr lvl="1" rtl="0" algn="l">
              <a:lnSpc>
                <a:spcPct val="90000"/>
              </a:lnSpc>
              <a:spcBef>
                <a:spcPts val="0"/>
              </a:spcBef>
              <a:spcAft>
                <a:spcPts val="0"/>
              </a:spcAft>
              <a:buClr>
                <a:schemeClr val="accent1"/>
              </a:buClr>
              <a:buSzPts val="1400"/>
              <a:buNone/>
              <a:defRPr/>
            </a:lvl2pPr>
            <a:lvl3pPr lvl="2" rtl="0" algn="l">
              <a:lnSpc>
                <a:spcPct val="90000"/>
              </a:lnSpc>
              <a:spcBef>
                <a:spcPts val="0"/>
              </a:spcBef>
              <a:spcAft>
                <a:spcPts val="0"/>
              </a:spcAft>
              <a:buClr>
                <a:schemeClr val="accent1"/>
              </a:buClr>
              <a:buSzPts val="1400"/>
              <a:buNone/>
              <a:defRPr/>
            </a:lvl3pPr>
            <a:lvl4pPr lvl="3" rtl="0" algn="l">
              <a:lnSpc>
                <a:spcPct val="90000"/>
              </a:lnSpc>
              <a:spcBef>
                <a:spcPts val="0"/>
              </a:spcBef>
              <a:spcAft>
                <a:spcPts val="0"/>
              </a:spcAft>
              <a:buClr>
                <a:schemeClr val="accent1"/>
              </a:buClr>
              <a:buSzPts val="1400"/>
              <a:buNone/>
              <a:defRPr/>
            </a:lvl4pPr>
            <a:lvl5pPr lvl="4" rtl="0" algn="l">
              <a:lnSpc>
                <a:spcPct val="90000"/>
              </a:lnSpc>
              <a:spcBef>
                <a:spcPts val="0"/>
              </a:spcBef>
              <a:spcAft>
                <a:spcPts val="0"/>
              </a:spcAft>
              <a:buClr>
                <a:schemeClr val="accent1"/>
              </a:buClr>
              <a:buSzPts val="1400"/>
              <a:buNone/>
              <a:defRPr/>
            </a:lvl5pPr>
            <a:lvl6pPr lvl="5" rtl="0" algn="l">
              <a:lnSpc>
                <a:spcPct val="90000"/>
              </a:lnSpc>
              <a:spcBef>
                <a:spcPts val="0"/>
              </a:spcBef>
              <a:spcAft>
                <a:spcPts val="0"/>
              </a:spcAft>
              <a:buClr>
                <a:schemeClr val="accent1"/>
              </a:buClr>
              <a:buSzPts val="1400"/>
              <a:buNone/>
              <a:defRPr/>
            </a:lvl6pPr>
            <a:lvl7pPr lvl="6" rtl="0" algn="l">
              <a:lnSpc>
                <a:spcPct val="90000"/>
              </a:lnSpc>
              <a:spcBef>
                <a:spcPts val="0"/>
              </a:spcBef>
              <a:spcAft>
                <a:spcPts val="0"/>
              </a:spcAft>
              <a:buClr>
                <a:schemeClr val="accent1"/>
              </a:buClr>
              <a:buSzPts val="1400"/>
              <a:buNone/>
              <a:defRPr/>
            </a:lvl7pPr>
            <a:lvl8pPr lvl="7" rtl="0" algn="l">
              <a:lnSpc>
                <a:spcPct val="90000"/>
              </a:lnSpc>
              <a:spcBef>
                <a:spcPts val="0"/>
              </a:spcBef>
              <a:spcAft>
                <a:spcPts val="0"/>
              </a:spcAft>
              <a:buClr>
                <a:schemeClr val="accent1"/>
              </a:buClr>
              <a:buSzPts val="1400"/>
              <a:buNone/>
              <a:defRPr/>
            </a:lvl8pPr>
            <a:lvl9pPr lvl="8" rtl="0" algn="l">
              <a:lnSpc>
                <a:spcPct val="90000"/>
              </a:lnSpc>
              <a:spcBef>
                <a:spcPts val="0"/>
              </a:spcBef>
              <a:spcAft>
                <a:spcPts val="0"/>
              </a:spcAft>
              <a:buClr>
                <a:schemeClr val="accent1"/>
              </a:buClr>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gray graphic empty background">
  <p:cSld name="maroon background, main logo corner">
    <p:bg>
      <p:bgPr>
        <a:solidFill>
          <a:schemeClr val="dk1"/>
        </a:solidFill>
      </p:bgPr>
    </p:bg>
    <p:spTree>
      <p:nvGrpSpPr>
        <p:cNvPr id="117" name="Shape 117"/>
        <p:cNvGrpSpPr/>
        <p:nvPr/>
      </p:nvGrpSpPr>
      <p:grpSpPr>
        <a:xfrm>
          <a:off x="0" y="0"/>
          <a:ext cx="0" cy="0"/>
          <a:chOff x="0" y="0"/>
          <a:chExt cx="0" cy="0"/>
        </a:xfrm>
      </p:grpSpPr>
      <p:pic>
        <p:nvPicPr>
          <p:cNvPr id="118" name="Google Shape;118;p24"/>
          <p:cNvPicPr preferRelativeResize="0"/>
          <p:nvPr/>
        </p:nvPicPr>
        <p:blipFill rotWithShape="1">
          <a:blip r:embed="rId2">
            <a:alphaModFix/>
          </a:blip>
          <a:srcRect b="0" l="0" r="0" t="0"/>
          <a:stretch/>
        </p:blipFill>
        <p:spPr>
          <a:xfrm>
            <a:off x="177467" y="4709160"/>
            <a:ext cx="1289559" cy="24358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theme" Target="../theme/theme2.xml"/><Relationship Id="rId10" Type="http://schemas.openxmlformats.org/officeDocument/2006/relationships/slideLayout" Target="../slideLayouts/slideLayout2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alpha val="0"/>
          </a:schemeClr>
        </a:solidFill>
      </p:bgPr>
    </p:bg>
    <p:spTree>
      <p:nvGrpSpPr>
        <p:cNvPr id="55" name="Shape 55"/>
        <p:cNvGrpSpPr/>
        <p:nvPr/>
      </p:nvGrpSpPr>
      <p:grpSpPr>
        <a:xfrm>
          <a:off x="0" y="0"/>
          <a:ext cx="0" cy="0"/>
          <a:chOff x="0" y="0"/>
          <a:chExt cx="0" cy="0"/>
        </a:xfrm>
      </p:grpSpPr>
      <p:sp>
        <p:nvSpPr>
          <p:cNvPr id="56" name="Google Shape;56;p14"/>
          <p:cNvSpPr txBox="1"/>
          <p:nvPr>
            <p:ph type="title"/>
          </p:nvPr>
        </p:nvSpPr>
        <p:spPr>
          <a:xfrm>
            <a:off x="628650" y="238531"/>
            <a:ext cx="7886700" cy="994200"/>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chemeClr val="lt2"/>
              </a:buClr>
              <a:buSzPts val="2600"/>
              <a:buFont typeface="Arial"/>
              <a:buNone/>
              <a:defRPr b="0" i="0" sz="2600" u="none" cap="none" strike="noStrike">
                <a:solidFill>
                  <a:schemeClr val="lt2"/>
                </a:solidFill>
                <a:latin typeface="Arial"/>
                <a:ea typeface="Arial"/>
                <a:cs typeface="Arial"/>
                <a:sym typeface="Arial"/>
              </a:defRPr>
            </a:lvl1pPr>
            <a:lvl2pPr lvl="1" marR="0" rtl="0" algn="l">
              <a:lnSpc>
                <a:spcPct val="90000"/>
              </a:lnSpc>
              <a:spcBef>
                <a:spcPts val="0"/>
              </a:spcBef>
              <a:spcAft>
                <a:spcPts val="0"/>
              </a:spcAft>
              <a:buClr>
                <a:schemeClr val="accent1"/>
              </a:buClr>
              <a:buSzPts val="2600"/>
              <a:buFont typeface="Arial"/>
              <a:buNone/>
              <a:defRPr b="0" i="0" sz="2600" u="none" cap="none" strike="noStrike">
                <a:solidFill>
                  <a:schemeClr val="accent1"/>
                </a:solidFill>
                <a:latin typeface="Arial"/>
                <a:ea typeface="Arial"/>
                <a:cs typeface="Arial"/>
                <a:sym typeface="Arial"/>
              </a:defRPr>
            </a:lvl2pPr>
            <a:lvl3pPr lvl="2" marR="0" rtl="0" algn="l">
              <a:lnSpc>
                <a:spcPct val="90000"/>
              </a:lnSpc>
              <a:spcBef>
                <a:spcPts val="0"/>
              </a:spcBef>
              <a:spcAft>
                <a:spcPts val="0"/>
              </a:spcAft>
              <a:buClr>
                <a:schemeClr val="accent1"/>
              </a:buClr>
              <a:buSzPts val="2600"/>
              <a:buFont typeface="Arial"/>
              <a:buNone/>
              <a:defRPr b="0" i="0" sz="2600" u="none" cap="none" strike="noStrike">
                <a:solidFill>
                  <a:schemeClr val="accent1"/>
                </a:solidFill>
                <a:latin typeface="Arial"/>
                <a:ea typeface="Arial"/>
                <a:cs typeface="Arial"/>
                <a:sym typeface="Arial"/>
              </a:defRPr>
            </a:lvl3pPr>
            <a:lvl4pPr lvl="3" marR="0" rtl="0" algn="l">
              <a:lnSpc>
                <a:spcPct val="90000"/>
              </a:lnSpc>
              <a:spcBef>
                <a:spcPts val="0"/>
              </a:spcBef>
              <a:spcAft>
                <a:spcPts val="0"/>
              </a:spcAft>
              <a:buClr>
                <a:schemeClr val="accent1"/>
              </a:buClr>
              <a:buSzPts val="2600"/>
              <a:buFont typeface="Arial"/>
              <a:buNone/>
              <a:defRPr b="0" i="0" sz="2600" u="none" cap="none" strike="noStrike">
                <a:solidFill>
                  <a:schemeClr val="accent1"/>
                </a:solidFill>
                <a:latin typeface="Arial"/>
                <a:ea typeface="Arial"/>
                <a:cs typeface="Arial"/>
                <a:sym typeface="Arial"/>
              </a:defRPr>
            </a:lvl4pPr>
            <a:lvl5pPr lvl="4" marR="0" rtl="0" algn="l">
              <a:lnSpc>
                <a:spcPct val="90000"/>
              </a:lnSpc>
              <a:spcBef>
                <a:spcPts val="0"/>
              </a:spcBef>
              <a:spcAft>
                <a:spcPts val="0"/>
              </a:spcAft>
              <a:buClr>
                <a:schemeClr val="accent1"/>
              </a:buClr>
              <a:buSzPts val="2600"/>
              <a:buFont typeface="Arial"/>
              <a:buNone/>
              <a:defRPr b="0" i="0" sz="2600" u="none" cap="none" strike="noStrike">
                <a:solidFill>
                  <a:schemeClr val="accent1"/>
                </a:solidFill>
                <a:latin typeface="Arial"/>
                <a:ea typeface="Arial"/>
                <a:cs typeface="Arial"/>
                <a:sym typeface="Arial"/>
              </a:defRPr>
            </a:lvl5pPr>
            <a:lvl6pPr lvl="5" marR="0" rtl="0" algn="l">
              <a:lnSpc>
                <a:spcPct val="90000"/>
              </a:lnSpc>
              <a:spcBef>
                <a:spcPts val="0"/>
              </a:spcBef>
              <a:spcAft>
                <a:spcPts val="0"/>
              </a:spcAft>
              <a:buClr>
                <a:schemeClr val="accent1"/>
              </a:buClr>
              <a:buSzPts val="2600"/>
              <a:buFont typeface="Arial"/>
              <a:buNone/>
              <a:defRPr b="0" i="0" sz="2600" u="none" cap="none" strike="noStrike">
                <a:solidFill>
                  <a:schemeClr val="accent1"/>
                </a:solidFill>
                <a:latin typeface="Arial"/>
                <a:ea typeface="Arial"/>
                <a:cs typeface="Arial"/>
                <a:sym typeface="Arial"/>
              </a:defRPr>
            </a:lvl6pPr>
            <a:lvl7pPr lvl="6" marR="0" rtl="0" algn="l">
              <a:lnSpc>
                <a:spcPct val="90000"/>
              </a:lnSpc>
              <a:spcBef>
                <a:spcPts val="0"/>
              </a:spcBef>
              <a:spcAft>
                <a:spcPts val="0"/>
              </a:spcAft>
              <a:buClr>
                <a:schemeClr val="accent1"/>
              </a:buClr>
              <a:buSzPts val="2600"/>
              <a:buFont typeface="Arial"/>
              <a:buNone/>
              <a:defRPr b="0" i="0" sz="2600" u="none" cap="none" strike="noStrike">
                <a:solidFill>
                  <a:schemeClr val="accent1"/>
                </a:solidFill>
                <a:latin typeface="Arial"/>
                <a:ea typeface="Arial"/>
                <a:cs typeface="Arial"/>
                <a:sym typeface="Arial"/>
              </a:defRPr>
            </a:lvl7pPr>
            <a:lvl8pPr lvl="7" marR="0" rtl="0" algn="l">
              <a:lnSpc>
                <a:spcPct val="90000"/>
              </a:lnSpc>
              <a:spcBef>
                <a:spcPts val="0"/>
              </a:spcBef>
              <a:spcAft>
                <a:spcPts val="0"/>
              </a:spcAft>
              <a:buClr>
                <a:schemeClr val="accent1"/>
              </a:buClr>
              <a:buSzPts val="2600"/>
              <a:buFont typeface="Arial"/>
              <a:buNone/>
              <a:defRPr b="0" i="0" sz="2600" u="none" cap="none" strike="noStrike">
                <a:solidFill>
                  <a:schemeClr val="accent1"/>
                </a:solidFill>
                <a:latin typeface="Arial"/>
                <a:ea typeface="Arial"/>
                <a:cs typeface="Arial"/>
                <a:sym typeface="Arial"/>
              </a:defRPr>
            </a:lvl8pPr>
            <a:lvl9pPr lvl="8" marR="0" rtl="0" algn="l">
              <a:lnSpc>
                <a:spcPct val="90000"/>
              </a:lnSpc>
              <a:spcBef>
                <a:spcPts val="0"/>
              </a:spcBef>
              <a:spcAft>
                <a:spcPts val="0"/>
              </a:spcAft>
              <a:buClr>
                <a:schemeClr val="accent1"/>
              </a:buClr>
              <a:buSzPts val="2600"/>
              <a:buFont typeface="Arial"/>
              <a:buNone/>
              <a:defRPr b="0" i="0" sz="2600" u="none" cap="none" strike="noStrike">
                <a:solidFill>
                  <a:schemeClr val="accent1"/>
                </a:solidFill>
                <a:latin typeface="Arial"/>
                <a:ea typeface="Arial"/>
                <a:cs typeface="Arial"/>
                <a:sym typeface="Arial"/>
              </a:defRPr>
            </a:lvl9pPr>
          </a:lstStyle>
          <a:p/>
        </p:txBody>
      </p:sp>
      <p:sp>
        <p:nvSpPr>
          <p:cNvPr id="57" name="Google Shape;57;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1pPr>
            <a:lvl2pPr indent="-361950" lvl="1" marL="9144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2pPr>
            <a:lvl3pPr indent="-361950" lvl="2" marL="13716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3pPr>
            <a:lvl4pPr indent="-361950" lvl="3" marL="18288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4pPr>
            <a:lvl5pPr indent="-361950" lvl="4" marL="22860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5pPr>
            <a:lvl6pPr indent="-361950" lvl="5" marL="27432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6pPr>
            <a:lvl7pPr indent="-361950" lvl="6" marL="32004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7pPr>
            <a:lvl8pPr indent="-361950" lvl="7" marL="36576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8pPr>
            <a:lvl9pPr indent="-361950" lvl="8" marL="41148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6.xml"/><Relationship Id="rId3"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4.xml"/><Relationship Id="rId3"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7.xml"/><Relationship Id="rId3" Type="http://schemas.openxmlformats.org/officeDocument/2006/relationships/hyperlink" Target="https://ar5iv.org/abs/1903.10676" TargetMode="External"/><Relationship Id="rId4" Type="http://schemas.openxmlformats.org/officeDocument/2006/relationships/hyperlink" Target="https://doi.org/10.1007/978-3-030-57077-4_10" TargetMode="External"/><Relationship Id="rId5" Type="http://schemas.openxmlformats.org/officeDocument/2006/relationships/hyperlink" Target="https://aclanthology.org/W04-3252" TargetMode="External"/><Relationship Id="rId6" Type="http://schemas.openxmlformats.org/officeDocument/2006/relationships/hyperlink" Target="https://arxiv.org/abs/1602.06023" TargetMode="External"/><Relationship Id="rId7" Type="http://schemas.openxmlformats.org/officeDocument/2006/relationships/hyperlink" Target="https://proceedings.neurips.cc/paper_files/paper/2020/file/c8512d142a2d849725f31a9a7a361ab9-Paper.pdf"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22" name="Shape 122"/>
        <p:cNvGrpSpPr/>
        <p:nvPr/>
      </p:nvGrpSpPr>
      <p:grpSpPr>
        <a:xfrm>
          <a:off x="0" y="0"/>
          <a:ext cx="0" cy="0"/>
          <a:chOff x="0" y="0"/>
          <a:chExt cx="0" cy="0"/>
        </a:xfrm>
      </p:grpSpPr>
      <p:sp>
        <p:nvSpPr>
          <p:cNvPr id="123" name="Google Shape;123;p25"/>
          <p:cNvSpPr txBox="1"/>
          <p:nvPr>
            <p:ph type="title"/>
          </p:nvPr>
        </p:nvSpPr>
        <p:spPr>
          <a:xfrm>
            <a:off x="780589" y="272694"/>
            <a:ext cx="5588100" cy="994200"/>
          </a:xfrm>
          <a:prstGeom prst="rect">
            <a:avLst/>
          </a:prstGeom>
          <a:noFill/>
          <a:ln>
            <a:noFill/>
          </a:ln>
        </p:spPr>
        <p:txBody>
          <a:bodyPr anchorCtr="0" anchor="b" bIns="34275" lIns="68575" spcFirstLastPara="1" rIns="68575" wrap="square" tIns="34275">
            <a:normAutofit/>
          </a:bodyPr>
          <a:lstStyle/>
          <a:p>
            <a:pPr indent="0" lvl="0" marL="0" rtl="0" algn="l">
              <a:lnSpc>
                <a:spcPct val="90000"/>
              </a:lnSpc>
              <a:spcBef>
                <a:spcPts val="0"/>
              </a:spcBef>
              <a:spcAft>
                <a:spcPts val="0"/>
              </a:spcAft>
              <a:buClr>
                <a:schemeClr val="lt1"/>
              </a:buClr>
              <a:buSzPts val="3690"/>
              <a:buNone/>
            </a:pPr>
            <a:r>
              <a:rPr lang="en" sz="2770"/>
              <a:t>TEAM 4 : Language models, Classification and Summarization</a:t>
            </a:r>
            <a:endParaRPr sz="2230">
              <a:solidFill>
                <a:srgbClr val="000000"/>
              </a:solidFill>
            </a:endParaRPr>
          </a:p>
        </p:txBody>
      </p:sp>
      <p:sp>
        <p:nvSpPr>
          <p:cNvPr id="124" name="Google Shape;124;p25"/>
          <p:cNvSpPr txBox="1"/>
          <p:nvPr>
            <p:ph idx="1" type="body"/>
          </p:nvPr>
        </p:nvSpPr>
        <p:spPr>
          <a:xfrm>
            <a:off x="704400" y="2163174"/>
            <a:ext cx="5481300" cy="583500"/>
          </a:xfrm>
          <a:prstGeom prst="rect">
            <a:avLst/>
          </a:prstGeom>
          <a:noFill/>
          <a:ln>
            <a:noFill/>
          </a:ln>
        </p:spPr>
        <p:txBody>
          <a:bodyPr anchorCtr="0" anchor="t" bIns="34275" lIns="68575" spcFirstLastPara="1" rIns="68575" wrap="square" tIns="34275">
            <a:noAutofit/>
          </a:bodyPr>
          <a:lstStyle/>
          <a:p>
            <a:pPr indent="0" lvl="0" marL="38100" rtl="0" algn="l">
              <a:lnSpc>
                <a:spcPct val="150000"/>
              </a:lnSpc>
              <a:spcBef>
                <a:spcPts val="800"/>
              </a:spcBef>
              <a:spcAft>
                <a:spcPts val="0"/>
              </a:spcAft>
              <a:buSzPts val="998"/>
              <a:buNone/>
            </a:pPr>
            <a:r>
              <a:rPr b="1" lang="en" sz="1492"/>
              <a:t>Under the guidance of Dr. Edward Fox</a:t>
            </a:r>
            <a:br>
              <a:rPr lang="en" sz="1492"/>
            </a:br>
            <a:r>
              <a:rPr b="1" lang="en" sz="1492"/>
              <a:t>SMEs:</a:t>
            </a:r>
            <a:r>
              <a:rPr lang="en" sz="1492"/>
              <a:t> Bipasha Banerjee, Sara Ahmadi</a:t>
            </a:r>
            <a:endParaRPr sz="922">
              <a:solidFill>
                <a:schemeClr val="lt1"/>
              </a:solidFill>
            </a:endParaRPr>
          </a:p>
        </p:txBody>
      </p:sp>
      <p:sp>
        <p:nvSpPr>
          <p:cNvPr id="125" name="Google Shape;125;p25"/>
          <p:cNvSpPr txBox="1"/>
          <p:nvPr>
            <p:ph idx="2" type="body"/>
          </p:nvPr>
        </p:nvSpPr>
        <p:spPr>
          <a:xfrm>
            <a:off x="780600" y="3146900"/>
            <a:ext cx="5481300" cy="1435200"/>
          </a:xfrm>
          <a:prstGeom prst="rect">
            <a:avLst/>
          </a:prstGeom>
          <a:noFill/>
          <a:ln>
            <a:noFill/>
          </a:ln>
        </p:spPr>
        <p:txBody>
          <a:bodyPr anchorCtr="0" anchor="t" bIns="34275" lIns="68575" spcFirstLastPara="1" rIns="68575" wrap="square" tIns="34275">
            <a:normAutofit fontScale="77500" lnSpcReduction="20000"/>
          </a:bodyPr>
          <a:lstStyle/>
          <a:p>
            <a:pPr indent="0" lvl="0" marL="0" rtl="0" algn="l">
              <a:lnSpc>
                <a:spcPct val="90000"/>
              </a:lnSpc>
              <a:spcBef>
                <a:spcPts val="800"/>
              </a:spcBef>
              <a:spcAft>
                <a:spcPts val="0"/>
              </a:spcAft>
              <a:buSzPct val="110526"/>
              <a:buNone/>
            </a:pPr>
            <a:r>
              <a:rPr b="1" lang="en" sz="1900"/>
              <a:t>Team:</a:t>
            </a:r>
            <a:endParaRPr b="1" sz="1900"/>
          </a:p>
          <a:p>
            <a:pPr indent="0" lvl="0" marL="38100" rtl="0" algn="l">
              <a:lnSpc>
                <a:spcPct val="115000"/>
              </a:lnSpc>
              <a:spcBef>
                <a:spcPts val="800"/>
              </a:spcBef>
              <a:spcAft>
                <a:spcPts val="0"/>
              </a:spcAft>
              <a:buSzPct val="110526"/>
              <a:buNone/>
            </a:pPr>
            <a:r>
              <a:rPr lang="en" sz="1900"/>
              <a:t>Kanad Naleshwarkar, Gayatri Bhatambarekar, Zeel Desai, Aishwarya Kumaran, Adithya Harish Srinivasan Manikandan, Shadab Haque</a:t>
            </a:r>
            <a:br>
              <a:rPr lang="en" sz="1900"/>
            </a:br>
            <a:br>
              <a:rPr lang="en" sz="1900"/>
            </a:br>
            <a:endParaRPr sz="1900">
              <a:solidFill>
                <a:srgbClr val="000000"/>
              </a:solidFill>
              <a:latin typeface="Arial"/>
              <a:ea typeface="Arial"/>
              <a:cs typeface="Arial"/>
              <a:sym typeface="Arial"/>
            </a:endParaRPr>
          </a:p>
        </p:txBody>
      </p:sp>
      <p:pic>
        <p:nvPicPr>
          <p:cNvPr descr="Virginia Tech" id="126" name="Google Shape;126;p25"/>
          <p:cNvPicPr preferRelativeResize="0"/>
          <p:nvPr/>
        </p:nvPicPr>
        <p:blipFill rotWithShape="1">
          <a:blip r:embed="rId3">
            <a:alphaModFix/>
          </a:blip>
          <a:srcRect b="0" l="0" r="0" t="0"/>
          <a:stretch/>
        </p:blipFill>
        <p:spPr>
          <a:xfrm>
            <a:off x="6982236" y="2163175"/>
            <a:ext cx="1954531" cy="817149"/>
          </a:xfrm>
          <a:prstGeom prst="rect">
            <a:avLst/>
          </a:prstGeom>
          <a:noFill/>
          <a:ln>
            <a:noFill/>
          </a:ln>
        </p:spPr>
      </p:pic>
      <p:sp>
        <p:nvSpPr>
          <p:cNvPr id="127" name="Google Shape;127;p25"/>
          <p:cNvSpPr txBox="1"/>
          <p:nvPr/>
        </p:nvSpPr>
        <p:spPr>
          <a:xfrm>
            <a:off x="780600" y="1359500"/>
            <a:ext cx="3905700" cy="49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latin typeface="Calibri"/>
                <a:ea typeface="Calibri"/>
                <a:cs typeface="Calibri"/>
                <a:sym typeface="Calibri"/>
              </a:rPr>
              <a:t>CS5604: Information Storage and Retrieval</a:t>
            </a:r>
            <a:endParaRPr>
              <a:solidFill>
                <a:schemeClr val="lt1"/>
              </a:solidFill>
              <a:latin typeface="Calibri"/>
              <a:ea typeface="Calibri"/>
              <a:cs typeface="Calibri"/>
              <a:sym typeface="Calibri"/>
            </a:endParaRPr>
          </a:p>
        </p:txBody>
      </p:sp>
      <p:sp>
        <p:nvSpPr>
          <p:cNvPr id="128" name="Google Shape;128;p25"/>
          <p:cNvSpPr txBox="1"/>
          <p:nvPr/>
        </p:nvSpPr>
        <p:spPr>
          <a:xfrm>
            <a:off x="148225" y="4705575"/>
            <a:ext cx="3567600" cy="31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8F9FA"/>
                </a:solidFill>
              </a:rPr>
              <a:t>5 December 2023, Blacksburg, VA, 24061, USA</a:t>
            </a:r>
            <a:endParaRPr sz="1200">
              <a:solidFill>
                <a:srgbClr val="F8F9FA"/>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88" name="Shape 188"/>
        <p:cNvGrpSpPr/>
        <p:nvPr/>
      </p:nvGrpSpPr>
      <p:grpSpPr>
        <a:xfrm>
          <a:off x="0" y="0"/>
          <a:ext cx="0" cy="0"/>
          <a:chOff x="0" y="0"/>
          <a:chExt cx="0" cy="0"/>
        </a:xfrm>
      </p:grpSpPr>
      <p:sp>
        <p:nvSpPr>
          <p:cNvPr id="189" name="Google Shape;189;p34"/>
          <p:cNvSpPr/>
          <p:nvPr/>
        </p:nvSpPr>
        <p:spPr>
          <a:xfrm>
            <a:off x="1096361" y="719981"/>
            <a:ext cx="4479000" cy="6726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t/>
            </a:r>
            <a:endParaRPr b="0" i="0" sz="1100" u="none" cap="none" strike="noStrike">
              <a:solidFill>
                <a:srgbClr val="000000"/>
              </a:solidFill>
              <a:latin typeface="Arial"/>
              <a:ea typeface="Arial"/>
              <a:cs typeface="Arial"/>
              <a:sym typeface="Arial"/>
            </a:endParaRPr>
          </a:p>
        </p:txBody>
      </p:sp>
      <p:sp>
        <p:nvSpPr>
          <p:cNvPr id="190" name="Google Shape;190;p34"/>
          <p:cNvSpPr txBox="1"/>
          <p:nvPr>
            <p:ph idx="1" type="body"/>
          </p:nvPr>
        </p:nvSpPr>
        <p:spPr>
          <a:xfrm>
            <a:off x="407650" y="1188775"/>
            <a:ext cx="8312700" cy="3440400"/>
          </a:xfrm>
          <a:prstGeom prst="rect">
            <a:avLst/>
          </a:prstGeom>
          <a:noFill/>
          <a:ln>
            <a:noFill/>
          </a:ln>
        </p:spPr>
        <p:txBody>
          <a:bodyPr anchorCtr="0" anchor="ctr" bIns="34275" lIns="68575" spcFirstLastPara="1" rIns="68575" wrap="square" tIns="34275">
            <a:noAutofit/>
          </a:bodyPr>
          <a:lstStyle/>
          <a:p>
            <a:pPr indent="-361950" lvl="0" marL="457200" rtl="0" algn="l">
              <a:spcBef>
                <a:spcPts val="800"/>
              </a:spcBef>
              <a:spcAft>
                <a:spcPts val="0"/>
              </a:spcAft>
              <a:buClr>
                <a:srgbClr val="3A3C3D"/>
              </a:buClr>
              <a:buSzPts val="2100"/>
              <a:buChar char="●"/>
            </a:pPr>
            <a:r>
              <a:rPr lang="en">
                <a:solidFill>
                  <a:srgbClr val="3A3C3D"/>
                </a:solidFill>
              </a:rPr>
              <a:t>SciBERT model for classification outperformed LLaMA 2 (F1 score </a:t>
            </a:r>
            <a:r>
              <a:rPr b="1" lang="en">
                <a:solidFill>
                  <a:srgbClr val="3A3C3D"/>
                </a:solidFill>
              </a:rPr>
              <a:t>0.74</a:t>
            </a:r>
            <a:r>
              <a:rPr lang="en">
                <a:solidFill>
                  <a:srgbClr val="3A3C3D"/>
                </a:solidFill>
              </a:rPr>
              <a:t> for SciBERT vs. </a:t>
            </a:r>
            <a:r>
              <a:rPr b="1" lang="en">
                <a:solidFill>
                  <a:srgbClr val="3A3C3D"/>
                </a:solidFill>
              </a:rPr>
              <a:t>0.52</a:t>
            </a:r>
            <a:r>
              <a:rPr lang="en">
                <a:solidFill>
                  <a:srgbClr val="3A3C3D"/>
                </a:solidFill>
              </a:rPr>
              <a:t> for LLaMA 2).</a:t>
            </a:r>
            <a:endParaRPr>
              <a:solidFill>
                <a:srgbClr val="3A3C3D"/>
              </a:solidFill>
            </a:endParaRPr>
          </a:p>
          <a:p>
            <a:pPr indent="0" lvl="0" marL="0" rtl="0" algn="l">
              <a:spcBef>
                <a:spcPts val="800"/>
              </a:spcBef>
              <a:spcAft>
                <a:spcPts val="0"/>
              </a:spcAft>
              <a:buNone/>
            </a:pPr>
            <a:r>
              <a:t/>
            </a:r>
            <a:endParaRPr>
              <a:solidFill>
                <a:srgbClr val="3A3C3D"/>
              </a:solidFill>
            </a:endParaRPr>
          </a:p>
          <a:p>
            <a:pPr indent="-361950" lvl="0" marL="457200" rtl="0" algn="l">
              <a:spcBef>
                <a:spcPts val="800"/>
              </a:spcBef>
              <a:spcAft>
                <a:spcPts val="0"/>
              </a:spcAft>
              <a:buClr>
                <a:srgbClr val="3A3C3D"/>
              </a:buClr>
              <a:buSzPts val="2100"/>
              <a:buChar char="●"/>
            </a:pPr>
            <a:r>
              <a:rPr lang="en">
                <a:solidFill>
                  <a:srgbClr val="3A3C3D"/>
                </a:solidFill>
              </a:rPr>
              <a:t>SciBERT was significantly faster to get inference on title-abstract pairs than LLaMA 2.</a:t>
            </a:r>
            <a:endParaRPr>
              <a:solidFill>
                <a:srgbClr val="3A3C3D"/>
              </a:solidFill>
            </a:endParaRPr>
          </a:p>
        </p:txBody>
      </p:sp>
      <p:sp>
        <p:nvSpPr>
          <p:cNvPr id="191" name="Google Shape;191;p34"/>
          <p:cNvSpPr txBox="1"/>
          <p:nvPr>
            <p:ph type="title"/>
          </p:nvPr>
        </p:nvSpPr>
        <p:spPr>
          <a:xfrm>
            <a:off x="407650" y="313725"/>
            <a:ext cx="6753900" cy="3594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None/>
            </a:pPr>
            <a:r>
              <a:rPr b="1" lang="en" sz="2500">
                <a:solidFill>
                  <a:srgbClr val="000000"/>
                </a:solidFill>
              </a:rPr>
              <a:t>Classification - Evaluation</a:t>
            </a:r>
            <a:endParaRPr b="1" sz="2500">
              <a:solidFill>
                <a:srgbClr val="0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95" name="Shape 195"/>
        <p:cNvGrpSpPr/>
        <p:nvPr/>
      </p:nvGrpSpPr>
      <p:grpSpPr>
        <a:xfrm>
          <a:off x="0" y="0"/>
          <a:ext cx="0" cy="0"/>
          <a:chOff x="0" y="0"/>
          <a:chExt cx="0" cy="0"/>
        </a:xfrm>
      </p:grpSpPr>
      <p:sp>
        <p:nvSpPr>
          <p:cNvPr id="196" name="Google Shape;196;p35"/>
          <p:cNvSpPr/>
          <p:nvPr/>
        </p:nvSpPr>
        <p:spPr>
          <a:xfrm>
            <a:off x="1096361" y="719981"/>
            <a:ext cx="4479000" cy="6726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t/>
            </a:r>
            <a:endParaRPr b="0" i="0" sz="1100" u="none" cap="none" strike="noStrike">
              <a:solidFill>
                <a:srgbClr val="000000"/>
              </a:solidFill>
              <a:latin typeface="Arial"/>
              <a:ea typeface="Arial"/>
              <a:cs typeface="Arial"/>
              <a:sym typeface="Arial"/>
            </a:endParaRPr>
          </a:p>
        </p:txBody>
      </p:sp>
      <p:sp>
        <p:nvSpPr>
          <p:cNvPr id="197" name="Google Shape;197;p35"/>
          <p:cNvSpPr txBox="1"/>
          <p:nvPr>
            <p:ph idx="1" type="body"/>
          </p:nvPr>
        </p:nvSpPr>
        <p:spPr>
          <a:xfrm>
            <a:off x="407650" y="1188775"/>
            <a:ext cx="8312700" cy="2399100"/>
          </a:xfrm>
          <a:prstGeom prst="rect">
            <a:avLst/>
          </a:prstGeom>
          <a:noFill/>
          <a:ln>
            <a:noFill/>
          </a:ln>
        </p:spPr>
        <p:txBody>
          <a:bodyPr anchorCtr="0" anchor="ctr" bIns="34275" lIns="68575" spcFirstLastPara="1" rIns="68575" wrap="square" tIns="34275">
            <a:noAutofit/>
          </a:bodyPr>
          <a:lstStyle/>
          <a:p>
            <a:pPr indent="-361950" lvl="0" marL="457200" rtl="0" algn="l">
              <a:spcBef>
                <a:spcPts val="800"/>
              </a:spcBef>
              <a:spcAft>
                <a:spcPts val="0"/>
              </a:spcAft>
              <a:buClr>
                <a:srgbClr val="3A3C3D"/>
              </a:buClr>
              <a:buSzPts val="2100"/>
              <a:buChar char="●"/>
            </a:pPr>
            <a:r>
              <a:rPr lang="en">
                <a:solidFill>
                  <a:srgbClr val="3A3C3D"/>
                </a:solidFill>
              </a:rPr>
              <a:t>Speeding up inference process using Kafka.</a:t>
            </a:r>
            <a:endParaRPr>
              <a:solidFill>
                <a:srgbClr val="3A3C3D"/>
              </a:solidFill>
            </a:endParaRPr>
          </a:p>
          <a:p>
            <a:pPr indent="0" lvl="0" marL="457200" rtl="0" algn="l">
              <a:spcBef>
                <a:spcPts val="800"/>
              </a:spcBef>
              <a:spcAft>
                <a:spcPts val="0"/>
              </a:spcAft>
              <a:buNone/>
            </a:pPr>
            <a:r>
              <a:t/>
            </a:r>
            <a:endParaRPr>
              <a:solidFill>
                <a:srgbClr val="3A3C3D"/>
              </a:solidFill>
            </a:endParaRPr>
          </a:p>
          <a:p>
            <a:pPr indent="-361950" lvl="0" marL="457200" rtl="0" algn="l">
              <a:spcBef>
                <a:spcPts val="800"/>
              </a:spcBef>
              <a:spcAft>
                <a:spcPts val="0"/>
              </a:spcAft>
              <a:buClr>
                <a:srgbClr val="3A3C3D"/>
              </a:buClr>
              <a:buSzPts val="2100"/>
              <a:buChar char="●"/>
            </a:pPr>
            <a:r>
              <a:rPr lang="en">
                <a:solidFill>
                  <a:srgbClr val="3A3C3D"/>
                </a:solidFill>
              </a:rPr>
              <a:t>Running classification on chapter summaries.</a:t>
            </a:r>
            <a:endParaRPr>
              <a:solidFill>
                <a:srgbClr val="3A3C3D"/>
              </a:solidFill>
            </a:endParaRPr>
          </a:p>
        </p:txBody>
      </p:sp>
      <p:sp>
        <p:nvSpPr>
          <p:cNvPr id="198" name="Google Shape;198;p35"/>
          <p:cNvSpPr txBox="1"/>
          <p:nvPr>
            <p:ph type="title"/>
          </p:nvPr>
        </p:nvSpPr>
        <p:spPr>
          <a:xfrm>
            <a:off x="407650" y="313725"/>
            <a:ext cx="6753900" cy="3594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None/>
            </a:pPr>
            <a:r>
              <a:rPr b="1" lang="en" sz="2500">
                <a:solidFill>
                  <a:srgbClr val="000000"/>
                </a:solidFill>
              </a:rPr>
              <a:t>Classification - Future Work</a:t>
            </a:r>
            <a:endParaRPr b="1" sz="2500">
              <a:solidFill>
                <a:srgbClr val="00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02" name="Shape 202"/>
        <p:cNvGrpSpPr/>
        <p:nvPr/>
      </p:nvGrpSpPr>
      <p:grpSpPr>
        <a:xfrm>
          <a:off x="0" y="0"/>
          <a:ext cx="0" cy="0"/>
          <a:chOff x="0" y="0"/>
          <a:chExt cx="0" cy="0"/>
        </a:xfrm>
      </p:grpSpPr>
      <p:sp>
        <p:nvSpPr>
          <p:cNvPr id="203" name="Google Shape;203;p36"/>
          <p:cNvSpPr/>
          <p:nvPr/>
        </p:nvSpPr>
        <p:spPr>
          <a:xfrm>
            <a:off x="1096361" y="719981"/>
            <a:ext cx="4479000" cy="6726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t/>
            </a:r>
            <a:endParaRPr b="0" i="0" sz="1100" u="none" cap="none" strike="noStrike">
              <a:solidFill>
                <a:srgbClr val="000000"/>
              </a:solidFill>
              <a:latin typeface="Arial"/>
              <a:ea typeface="Arial"/>
              <a:cs typeface="Arial"/>
              <a:sym typeface="Arial"/>
            </a:endParaRPr>
          </a:p>
        </p:txBody>
      </p:sp>
      <p:sp>
        <p:nvSpPr>
          <p:cNvPr id="204" name="Google Shape;204;p36"/>
          <p:cNvSpPr txBox="1"/>
          <p:nvPr>
            <p:ph idx="1" type="body"/>
          </p:nvPr>
        </p:nvSpPr>
        <p:spPr>
          <a:xfrm>
            <a:off x="407650" y="1050050"/>
            <a:ext cx="8312700" cy="3553500"/>
          </a:xfrm>
          <a:prstGeom prst="rect">
            <a:avLst/>
          </a:prstGeom>
          <a:noFill/>
          <a:ln>
            <a:noFill/>
          </a:ln>
        </p:spPr>
        <p:txBody>
          <a:bodyPr anchorCtr="0" anchor="ctr" bIns="34275" lIns="68575" spcFirstLastPara="1" rIns="68575" wrap="square" tIns="34275">
            <a:noAutofit/>
          </a:bodyPr>
          <a:lstStyle/>
          <a:p>
            <a:pPr indent="0" lvl="0" marL="0" rtl="0" algn="just">
              <a:lnSpc>
                <a:spcPct val="100000"/>
              </a:lnSpc>
              <a:spcBef>
                <a:spcPts val="0"/>
              </a:spcBef>
              <a:spcAft>
                <a:spcPts val="0"/>
              </a:spcAft>
              <a:buNone/>
            </a:pPr>
            <a:r>
              <a:rPr lang="en" sz="1600">
                <a:solidFill>
                  <a:srgbClr val="434343"/>
                </a:solidFill>
              </a:rPr>
              <a:t>We have used 5 models to evaluate generated summaries:</a:t>
            </a:r>
            <a:endParaRPr sz="1600">
              <a:solidFill>
                <a:srgbClr val="434343"/>
              </a:solidFill>
            </a:endParaRPr>
          </a:p>
          <a:p>
            <a:pPr indent="-330200" lvl="0" marL="457200" rtl="0" algn="just">
              <a:lnSpc>
                <a:spcPct val="100000"/>
              </a:lnSpc>
              <a:spcBef>
                <a:spcPts val="0"/>
              </a:spcBef>
              <a:spcAft>
                <a:spcPts val="0"/>
              </a:spcAft>
              <a:buClr>
                <a:srgbClr val="434343"/>
              </a:buClr>
              <a:buSzPts val="1600"/>
              <a:buAutoNum type="arabicPeriod"/>
            </a:pPr>
            <a:r>
              <a:rPr lang="en" sz="1600">
                <a:solidFill>
                  <a:srgbClr val="434343"/>
                </a:solidFill>
              </a:rPr>
              <a:t>TextRank (Non-transformer model)</a:t>
            </a:r>
            <a:endParaRPr sz="1600">
              <a:solidFill>
                <a:srgbClr val="434343"/>
              </a:solidFill>
            </a:endParaRPr>
          </a:p>
          <a:p>
            <a:pPr indent="-330200" lvl="0" marL="457200" rtl="0" algn="just">
              <a:lnSpc>
                <a:spcPct val="100000"/>
              </a:lnSpc>
              <a:spcBef>
                <a:spcPts val="0"/>
              </a:spcBef>
              <a:spcAft>
                <a:spcPts val="0"/>
              </a:spcAft>
              <a:buClr>
                <a:srgbClr val="434343"/>
              </a:buClr>
              <a:buSzPts val="1600"/>
              <a:buAutoNum type="arabicPeriod"/>
            </a:pPr>
            <a:r>
              <a:rPr lang="en" sz="1600">
                <a:solidFill>
                  <a:srgbClr val="434343"/>
                </a:solidFill>
              </a:rPr>
              <a:t>LexRank </a:t>
            </a:r>
            <a:r>
              <a:rPr lang="en" sz="1600">
                <a:solidFill>
                  <a:srgbClr val="434343"/>
                </a:solidFill>
              </a:rPr>
              <a:t>(Non-transformer model)</a:t>
            </a:r>
            <a:endParaRPr sz="1600">
              <a:solidFill>
                <a:srgbClr val="434343"/>
              </a:solidFill>
            </a:endParaRPr>
          </a:p>
          <a:p>
            <a:pPr indent="-330200" lvl="0" marL="457200" rtl="0" algn="just">
              <a:lnSpc>
                <a:spcPct val="100000"/>
              </a:lnSpc>
              <a:spcBef>
                <a:spcPts val="0"/>
              </a:spcBef>
              <a:spcAft>
                <a:spcPts val="0"/>
              </a:spcAft>
              <a:buClr>
                <a:srgbClr val="434343"/>
              </a:buClr>
              <a:buSzPts val="1600"/>
              <a:buAutoNum type="arabicPeriod"/>
            </a:pPr>
            <a:r>
              <a:rPr lang="en" sz="1600">
                <a:solidFill>
                  <a:srgbClr val="434343"/>
                </a:solidFill>
              </a:rPr>
              <a:t>LSA </a:t>
            </a:r>
            <a:r>
              <a:rPr lang="en" sz="1600">
                <a:solidFill>
                  <a:srgbClr val="434343"/>
                </a:solidFill>
              </a:rPr>
              <a:t>(Non-transformer model)</a:t>
            </a:r>
            <a:endParaRPr sz="1600">
              <a:solidFill>
                <a:srgbClr val="434343"/>
              </a:solidFill>
            </a:endParaRPr>
          </a:p>
          <a:p>
            <a:pPr indent="-330200" lvl="0" marL="457200" rtl="0" algn="just">
              <a:lnSpc>
                <a:spcPct val="100000"/>
              </a:lnSpc>
              <a:spcBef>
                <a:spcPts val="0"/>
              </a:spcBef>
              <a:spcAft>
                <a:spcPts val="0"/>
              </a:spcAft>
              <a:buClr>
                <a:srgbClr val="434343"/>
              </a:buClr>
              <a:buSzPts val="1600"/>
              <a:buAutoNum type="arabicPeriod"/>
            </a:pPr>
            <a:r>
              <a:rPr lang="en" sz="1600">
                <a:solidFill>
                  <a:srgbClr val="434343"/>
                </a:solidFill>
              </a:rPr>
              <a:t>BigbirdPegasus </a:t>
            </a:r>
            <a:r>
              <a:rPr lang="en" sz="1600">
                <a:solidFill>
                  <a:srgbClr val="434343"/>
                </a:solidFill>
              </a:rPr>
              <a:t>(Transformer model)</a:t>
            </a:r>
            <a:endParaRPr sz="1600">
              <a:solidFill>
                <a:srgbClr val="434343"/>
              </a:solidFill>
            </a:endParaRPr>
          </a:p>
          <a:p>
            <a:pPr indent="-330200" lvl="0" marL="457200" rtl="0" algn="just">
              <a:lnSpc>
                <a:spcPct val="100000"/>
              </a:lnSpc>
              <a:spcBef>
                <a:spcPts val="0"/>
              </a:spcBef>
              <a:spcAft>
                <a:spcPts val="0"/>
              </a:spcAft>
              <a:buClr>
                <a:srgbClr val="434343"/>
              </a:buClr>
              <a:buSzPts val="1600"/>
              <a:buAutoNum type="arabicPeriod"/>
            </a:pPr>
            <a:r>
              <a:rPr lang="en" sz="1600">
                <a:solidFill>
                  <a:srgbClr val="434343"/>
                </a:solidFill>
              </a:rPr>
              <a:t>LLaMA 2 7B</a:t>
            </a:r>
            <a:endParaRPr sz="1600">
              <a:solidFill>
                <a:srgbClr val="434343"/>
              </a:solidFill>
            </a:endParaRPr>
          </a:p>
          <a:p>
            <a:pPr indent="0" lvl="0" marL="457200" rtl="0" algn="just">
              <a:lnSpc>
                <a:spcPct val="100000"/>
              </a:lnSpc>
              <a:spcBef>
                <a:spcPts val="0"/>
              </a:spcBef>
              <a:spcAft>
                <a:spcPts val="0"/>
              </a:spcAft>
              <a:buNone/>
            </a:pPr>
            <a:r>
              <a:t/>
            </a:r>
            <a:endParaRPr sz="1600">
              <a:solidFill>
                <a:srgbClr val="434343"/>
              </a:solidFill>
            </a:endParaRPr>
          </a:p>
          <a:p>
            <a:pPr indent="0" lvl="0" marL="0" rtl="0" algn="just">
              <a:lnSpc>
                <a:spcPct val="100000"/>
              </a:lnSpc>
              <a:spcBef>
                <a:spcPts val="0"/>
              </a:spcBef>
              <a:spcAft>
                <a:spcPts val="0"/>
              </a:spcAft>
              <a:buNone/>
            </a:pPr>
            <a:r>
              <a:rPr lang="en" sz="1600">
                <a:solidFill>
                  <a:srgbClr val="434343"/>
                </a:solidFill>
              </a:rPr>
              <a:t>We have used multiple ETDs as input and we are able to successfully generate summaries of each ETD.</a:t>
            </a:r>
            <a:endParaRPr sz="1600">
              <a:solidFill>
                <a:srgbClr val="434343"/>
              </a:solidFill>
            </a:endParaRPr>
          </a:p>
          <a:p>
            <a:pPr indent="0" lvl="0" marL="0" rtl="0" algn="just">
              <a:lnSpc>
                <a:spcPct val="100000"/>
              </a:lnSpc>
              <a:spcBef>
                <a:spcPts val="0"/>
              </a:spcBef>
              <a:spcAft>
                <a:spcPts val="0"/>
              </a:spcAft>
              <a:buNone/>
            </a:pPr>
            <a:r>
              <a:t/>
            </a:r>
            <a:endParaRPr sz="1600">
              <a:solidFill>
                <a:srgbClr val="434343"/>
              </a:solidFill>
            </a:endParaRPr>
          </a:p>
        </p:txBody>
      </p:sp>
      <p:sp>
        <p:nvSpPr>
          <p:cNvPr id="205" name="Google Shape;205;p36"/>
          <p:cNvSpPr txBox="1"/>
          <p:nvPr>
            <p:ph type="title"/>
          </p:nvPr>
        </p:nvSpPr>
        <p:spPr>
          <a:xfrm>
            <a:off x="407650" y="313725"/>
            <a:ext cx="6753900" cy="3594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None/>
            </a:pPr>
            <a:r>
              <a:rPr b="1" lang="en" sz="2500">
                <a:solidFill>
                  <a:srgbClr val="000000"/>
                </a:solidFill>
              </a:rPr>
              <a:t>Summarization - Summary of tasks</a:t>
            </a:r>
            <a:endParaRPr b="1" sz="250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09" name="Shape 209"/>
        <p:cNvGrpSpPr/>
        <p:nvPr/>
      </p:nvGrpSpPr>
      <p:grpSpPr>
        <a:xfrm>
          <a:off x="0" y="0"/>
          <a:ext cx="0" cy="0"/>
          <a:chOff x="0" y="0"/>
          <a:chExt cx="0" cy="0"/>
        </a:xfrm>
      </p:grpSpPr>
      <p:sp>
        <p:nvSpPr>
          <p:cNvPr id="210" name="Google Shape;210;p37"/>
          <p:cNvSpPr/>
          <p:nvPr/>
        </p:nvSpPr>
        <p:spPr>
          <a:xfrm>
            <a:off x="1096361" y="719981"/>
            <a:ext cx="4479000" cy="6726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t/>
            </a:r>
            <a:endParaRPr b="0" i="0" sz="1100" u="none" cap="none" strike="noStrike">
              <a:solidFill>
                <a:srgbClr val="000000"/>
              </a:solidFill>
              <a:latin typeface="Arial"/>
              <a:ea typeface="Arial"/>
              <a:cs typeface="Arial"/>
              <a:sym typeface="Arial"/>
            </a:endParaRPr>
          </a:p>
        </p:txBody>
      </p:sp>
      <p:sp>
        <p:nvSpPr>
          <p:cNvPr id="211" name="Google Shape;211;p37"/>
          <p:cNvSpPr txBox="1"/>
          <p:nvPr>
            <p:ph idx="1" type="body"/>
          </p:nvPr>
        </p:nvSpPr>
        <p:spPr>
          <a:xfrm>
            <a:off x="407650" y="1050050"/>
            <a:ext cx="8269200" cy="3553500"/>
          </a:xfrm>
          <a:prstGeom prst="rect">
            <a:avLst/>
          </a:prstGeom>
          <a:noFill/>
          <a:ln>
            <a:noFill/>
          </a:ln>
        </p:spPr>
        <p:txBody>
          <a:bodyPr anchorCtr="0" anchor="ctr" bIns="34275" lIns="68575" spcFirstLastPara="1" rIns="68575" wrap="square" tIns="34275">
            <a:noAutofit/>
          </a:bodyPr>
          <a:lstStyle/>
          <a:p>
            <a:pPr indent="-323850" lvl="0" marL="457200" rtl="0" algn="just">
              <a:lnSpc>
                <a:spcPct val="150000"/>
              </a:lnSpc>
              <a:spcBef>
                <a:spcPts val="0"/>
              </a:spcBef>
              <a:spcAft>
                <a:spcPts val="0"/>
              </a:spcAft>
              <a:buClr>
                <a:srgbClr val="434343"/>
              </a:buClr>
              <a:buSzPts val="1500"/>
              <a:buChar char="●"/>
            </a:pPr>
            <a:r>
              <a:rPr lang="en" sz="1500">
                <a:solidFill>
                  <a:srgbClr val="434343"/>
                </a:solidFill>
              </a:rPr>
              <a:t>Analysed the previous year team’s code and improved the models.</a:t>
            </a:r>
            <a:endParaRPr sz="1500">
              <a:solidFill>
                <a:srgbClr val="434343"/>
              </a:solidFill>
            </a:endParaRPr>
          </a:p>
          <a:p>
            <a:pPr indent="-323850" lvl="0" marL="457200" rtl="0" algn="just">
              <a:lnSpc>
                <a:spcPct val="150000"/>
              </a:lnSpc>
              <a:spcBef>
                <a:spcPts val="0"/>
              </a:spcBef>
              <a:spcAft>
                <a:spcPts val="0"/>
              </a:spcAft>
              <a:buClr>
                <a:srgbClr val="434343"/>
              </a:buClr>
              <a:buSzPts val="1500"/>
              <a:buChar char="●"/>
            </a:pPr>
            <a:r>
              <a:rPr lang="en" sz="1500">
                <a:solidFill>
                  <a:srgbClr val="434343"/>
                </a:solidFill>
              </a:rPr>
              <a:t>Worked on 5 models to generate summaries from input PDFs.</a:t>
            </a:r>
            <a:endParaRPr sz="1500">
              <a:solidFill>
                <a:srgbClr val="434343"/>
              </a:solidFill>
            </a:endParaRPr>
          </a:p>
          <a:p>
            <a:pPr indent="-323850" lvl="0" marL="457200" rtl="0" algn="just">
              <a:lnSpc>
                <a:spcPct val="150000"/>
              </a:lnSpc>
              <a:spcBef>
                <a:spcPts val="0"/>
              </a:spcBef>
              <a:spcAft>
                <a:spcPts val="0"/>
              </a:spcAft>
              <a:buClr>
                <a:srgbClr val="374151"/>
              </a:buClr>
              <a:buSzPts val="1500"/>
              <a:buChar char="●"/>
            </a:pPr>
            <a:r>
              <a:rPr lang="en" sz="1500">
                <a:solidFill>
                  <a:srgbClr val="374151"/>
                </a:solidFill>
              </a:rPr>
              <a:t>Made summaries cleaner by removing unnecessary words (stopwords) for all models.</a:t>
            </a:r>
            <a:endParaRPr sz="1500">
              <a:solidFill>
                <a:srgbClr val="374151"/>
              </a:solidFill>
            </a:endParaRPr>
          </a:p>
          <a:p>
            <a:pPr indent="-323850" lvl="0" marL="457200" rtl="0" algn="just">
              <a:lnSpc>
                <a:spcPct val="150000"/>
              </a:lnSpc>
              <a:spcBef>
                <a:spcPts val="0"/>
              </a:spcBef>
              <a:spcAft>
                <a:spcPts val="0"/>
              </a:spcAft>
              <a:buClr>
                <a:srgbClr val="374151"/>
              </a:buClr>
              <a:buSzPts val="1500"/>
              <a:buChar char="●"/>
            </a:pPr>
            <a:r>
              <a:rPr lang="en" sz="1500">
                <a:solidFill>
                  <a:srgbClr val="374151"/>
                </a:solidFill>
              </a:rPr>
              <a:t>Checked all the model </a:t>
            </a:r>
            <a:r>
              <a:rPr lang="en" sz="1500">
                <a:solidFill>
                  <a:srgbClr val="374151"/>
                </a:solidFill>
              </a:rPr>
              <a:t>performance</a:t>
            </a:r>
            <a:r>
              <a:rPr lang="en" sz="1500">
                <a:solidFill>
                  <a:srgbClr val="374151"/>
                </a:solidFill>
              </a:rPr>
              <a:t> using ROUGE score for precision, recall, and F1 metrics</a:t>
            </a:r>
            <a:r>
              <a:rPr baseline="30000" lang="en" sz="1500">
                <a:solidFill>
                  <a:srgbClr val="374151"/>
                </a:solidFill>
              </a:rPr>
              <a:t>[4]</a:t>
            </a:r>
            <a:r>
              <a:rPr lang="en" sz="1500">
                <a:solidFill>
                  <a:srgbClr val="374151"/>
                </a:solidFill>
              </a:rPr>
              <a:t>.</a:t>
            </a:r>
            <a:endParaRPr sz="1500">
              <a:solidFill>
                <a:srgbClr val="374151"/>
              </a:solidFill>
            </a:endParaRPr>
          </a:p>
          <a:p>
            <a:pPr indent="0" lvl="0" marL="0" rtl="0" algn="just">
              <a:lnSpc>
                <a:spcPct val="150000"/>
              </a:lnSpc>
              <a:spcBef>
                <a:spcPts val="0"/>
              </a:spcBef>
              <a:spcAft>
                <a:spcPts val="0"/>
              </a:spcAft>
              <a:buNone/>
            </a:pPr>
            <a:r>
              <a:rPr lang="en" sz="1500">
                <a:solidFill>
                  <a:srgbClr val="434343"/>
                </a:solidFill>
              </a:rPr>
              <a:t> </a:t>
            </a:r>
            <a:endParaRPr sz="1500">
              <a:solidFill>
                <a:srgbClr val="434343"/>
              </a:solidFill>
            </a:endParaRPr>
          </a:p>
          <a:p>
            <a:pPr indent="0" lvl="0" marL="0" rtl="0" algn="just">
              <a:lnSpc>
                <a:spcPct val="100000"/>
              </a:lnSpc>
              <a:spcBef>
                <a:spcPts val="0"/>
              </a:spcBef>
              <a:spcAft>
                <a:spcPts val="0"/>
              </a:spcAft>
              <a:buNone/>
            </a:pPr>
            <a:r>
              <a:t/>
            </a:r>
            <a:endParaRPr sz="1600">
              <a:solidFill>
                <a:srgbClr val="434343"/>
              </a:solidFill>
            </a:endParaRPr>
          </a:p>
        </p:txBody>
      </p:sp>
      <p:sp>
        <p:nvSpPr>
          <p:cNvPr id="212" name="Google Shape;212;p37"/>
          <p:cNvSpPr txBox="1"/>
          <p:nvPr>
            <p:ph type="title"/>
          </p:nvPr>
        </p:nvSpPr>
        <p:spPr>
          <a:xfrm>
            <a:off x="407650" y="367400"/>
            <a:ext cx="6919800" cy="5340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None/>
            </a:pPr>
            <a:r>
              <a:rPr b="1" lang="en" sz="2500">
                <a:solidFill>
                  <a:srgbClr val="000000"/>
                </a:solidFill>
              </a:rPr>
              <a:t>Summarization - s</a:t>
            </a:r>
            <a:r>
              <a:rPr b="1" lang="en" sz="2500">
                <a:solidFill>
                  <a:srgbClr val="000000"/>
                </a:solidFill>
              </a:rPr>
              <a:t>ummary of tasks </a:t>
            </a:r>
            <a:endParaRPr b="1" sz="2500">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16" name="Shape 216"/>
        <p:cNvGrpSpPr/>
        <p:nvPr/>
      </p:nvGrpSpPr>
      <p:grpSpPr>
        <a:xfrm>
          <a:off x="0" y="0"/>
          <a:ext cx="0" cy="0"/>
          <a:chOff x="0" y="0"/>
          <a:chExt cx="0" cy="0"/>
        </a:xfrm>
      </p:grpSpPr>
      <p:sp>
        <p:nvSpPr>
          <p:cNvPr id="217" name="Google Shape;217;p38"/>
          <p:cNvSpPr/>
          <p:nvPr/>
        </p:nvSpPr>
        <p:spPr>
          <a:xfrm>
            <a:off x="1096361" y="719981"/>
            <a:ext cx="4479000" cy="6726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t/>
            </a:r>
            <a:endParaRPr b="0" i="0" sz="1100" u="none" cap="none" strike="noStrike">
              <a:solidFill>
                <a:srgbClr val="000000"/>
              </a:solidFill>
              <a:latin typeface="Arial"/>
              <a:ea typeface="Arial"/>
              <a:cs typeface="Arial"/>
              <a:sym typeface="Arial"/>
            </a:endParaRPr>
          </a:p>
        </p:txBody>
      </p:sp>
      <p:sp>
        <p:nvSpPr>
          <p:cNvPr id="218" name="Google Shape;218;p38"/>
          <p:cNvSpPr txBox="1"/>
          <p:nvPr>
            <p:ph idx="1" type="body"/>
          </p:nvPr>
        </p:nvSpPr>
        <p:spPr>
          <a:xfrm>
            <a:off x="305600" y="882625"/>
            <a:ext cx="8312700" cy="4028400"/>
          </a:xfrm>
          <a:prstGeom prst="rect">
            <a:avLst/>
          </a:prstGeom>
          <a:noFill/>
          <a:ln>
            <a:noFill/>
          </a:ln>
        </p:spPr>
        <p:txBody>
          <a:bodyPr anchorCtr="0" anchor="ctr" bIns="34275" lIns="68575" spcFirstLastPara="1" rIns="68575" wrap="square" tIns="34275">
            <a:noAutofit/>
          </a:bodyPr>
          <a:lstStyle/>
          <a:p>
            <a:pPr indent="-323850" lvl="0" marL="457200" rtl="0" algn="l">
              <a:lnSpc>
                <a:spcPct val="150000"/>
              </a:lnSpc>
              <a:spcBef>
                <a:spcPts val="800"/>
              </a:spcBef>
              <a:spcAft>
                <a:spcPts val="0"/>
              </a:spcAft>
              <a:buClr>
                <a:srgbClr val="3A3C3D"/>
              </a:buClr>
              <a:buSzPts val="1500"/>
              <a:buChar char="●"/>
            </a:pPr>
            <a:r>
              <a:rPr lang="en" sz="1500">
                <a:solidFill>
                  <a:srgbClr val="3A3C3D"/>
                </a:solidFill>
              </a:rPr>
              <a:t>The arXiv and Booksum datasets were used for fine-tuning. </a:t>
            </a:r>
            <a:endParaRPr sz="1500">
              <a:solidFill>
                <a:srgbClr val="3A3C3D"/>
              </a:solidFill>
            </a:endParaRPr>
          </a:p>
          <a:p>
            <a:pPr indent="-323850" lvl="0" marL="457200" rtl="0" algn="l">
              <a:lnSpc>
                <a:spcPct val="150000"/>
              </a:lnSpc>
              <a:spcBef>
                <a:spcPts val="0"/>
              </a:spcBef>
              <a:spcAft>
                <a:spcPts val="0"/>
              </a:spcAft>
              <a:buClr>
                <a:srgbClr val="3A3C3D"/>
              </a:buClr>
              <a:buSzPts val="1500"/>
              <a:buChar char="●"/>
            </a:pPr>
            <a:r>
              <a:rPr lang="en" sz="1500">
                <a:solidFill>
                  <a:srgbClr val="3A3C3D"/>
                </a:solidFill>
              </a:rPr>
              <a:t>The model used was LLaMA-2-7B.</a:t>
            </a:r>
            <a:endParaRPr sz="1500">
              <a:solidFill>
                <a:srgbClr val="3A3C3D"/>
              </a:solidFill>
            </a:endParaRPr>
          </a:p>
          <a:p>
            <a:pPr indent="-323850" lvl="0" marL="457200" rtl="0" algn="l">
              <a:lnSpc>
                <a:spcPct val="150000"/>
              </a:lnSpc>
              <a:spcBef>
                <a:spcPts val="0"/>
              </a:spcBef>
              <a:spcAft>
                <a:spcPts val="0"/>
              </a:spcAft>
              <a:buClr>
                <a:srgbClr val="3A3C3D"/>
              </a:buClr>
              <a:buSzPts val="1500"/>
              <a:buChar char="●"/>
            </a:pPr>
            <a:r>
              <a:rPr lang="en" sz="1500">
                <a:solidFill>
                  <a:srgbClr val="3A3C3D"/>
                </a:solidFill>
              </a:rPr>
              <a:t>The maximum sequence used was 4096.</a:t>
            </a:r>
            <a:endParaRPr sz="1500">
              <a:solidFill>
                <a:srgbClr val="3A3C3D"/>
              </a:solidFill>
            </a:endParaRPr>
          </a:p>
          <a:p>
            <a:pPr indent="-323850" lvl="0" marL="457200" rtl="0" algn="l">
              <a:lnSpc>
                <a:spcPct val="150000"/>
              </a:lnSpc>
              <a:spcBef>
                <a:spcPts val="0"/>
              </a:spcBef>
              <a:spcAft>
                <a:spcPts val="0"/>
              </a:spcAft>
              <a:buClr>
                <a:srgbClr val="3A3C3D"/>
              </a:buClr>
              <a:buSzPts val="1500"/>
              <a:buChar char="●"/>
            </a:pPr>
            <a:r>
              <a:rPr lang="en" sz="1500">
                <a:solidFill>
                  <a:srgbClr val="3A3C3D"/>
                </a:solidFill>
              </a:rPr>
              <a:t>For removing noise from the arXiv dataset:</a:t>
            </a:r>
            <a:endParaRPr sz="1500">
              <a:solidFill>
                <a:srgbClr val="3A3C3D"/>
              </a:solidFill>
            </a:endParaRPr>
          </a:p>
          <a:p>
            <a:pPr indent="-323850" lvl="1" marL="914400" rtl="0" algn="l">
              <a:lnSpc>
                <a:spcPct val="150000"/>
              </a:lnSpc>
              <a:spcBef>
                <a:spcPts val="0"/>
              </a:spcBef>
              <a:spcAft>
                <a:spcPts val="0"/>
              </a:spcAft>
              <a:buClr>
                <a:srgbClr val="3A3C3D"/>
              </a:buClr>
              <a:buSzPts val="1500"/>
              <a:buChar char="○"/>
            </a:pPr>
            <a:r>
              <a:rPr lang="en" sz="1500">
                <a:solidFill>
                  <a:srgbClr val="3A3C3D"/>
                </a:solidFill>
                <a:latin typeface="Arial"/>
                <a:ea typeface="Arial"/>
                <a:cs typeface="Arial"/>
                <a:sym typeface="Arial"/>
              </a:rPr>
              <a:t>Removed citations @xcite or @xmath.</a:t>
            </a:r>
            <a:endParaRPr sz="950">
              <a:solidFill>
                <a:srgbClr val="188038"/>
              </a:solidFill>
              <a:latin typeface="Arial"/>
              <a:ea typeface="Arial"/>
              <a:cs typeface="Arial"/>
              <a:sym typeface="Arial"/>
            </a:endParaRPr>
          </a:p>
          <a:p>
            <a:pPr indent="-323850" lvl="1" marL="914400" rtl="0" algn="l">
              <a:lnSpc>
                <a:spcPct val="150000"/>
              </a:lnSpc>
              <a:spcBef>
                <a:spcPts val="0"/>
              </a:spcBef>
              <a:spcAft>
                <a:spcPts val="0"/>
              </a:spcAft>
              <a:buClr>
                <a:srgbClr val="3A3C3D"/>
              </a:buClr>
              <a:buSzPts val="1500"/>
              <a:buChar char="○"/>
            </a:pPr>
            <a:r>
              <a:rPr lang="en" sz="1500">
                <a:solidFill>
                  <a:srgbClr val="3A3C3D"/>
                </a:solidFill>
                <a:latin typeface="Arial"/>
                <a:ea typeface="Arial"/>
                <a:cs typeface="Arial"/>
                <a:sym typeface="Arial"/>
              </a:rPr>
              <a:t>Removed LaTeX notations.</a:t>
            </a:r>
            <a:endParaRPr sz="1500">
              <a:solidFill>
                <a:srgbClr val="3A3C3D"/>
              </a:solidFill>
              <a:latin typeface="Arial"/>
              <a:ea typeface="Arial"/>
              <a:cs typeface="Arial"/>
              <a:sym typeface="Arial"/>
            </a:endParaRPr>
          </a:p>
          <a:p>
            <a:pPr indent="-323850" lvl="1" marL="914400" rtl="0" algn="l">
              <a:lnSpc>
                <a:spcPct val="150000"/>
              </a:lnSpc>
              <a:spcBef>
                <a:spcPts val="0"/>
              </a:spcBef>
              <a:spcAft>
                <a:spcPts val="0"/>
              </a:spcAft>
              <a:buClr>
                <a:srgbClr val="3A3C3D"/>
              </a:buClr>
              <a:buSzPts val="1500"/>
              <a:buChar char="○"/>
            </a:pPr>
            <a:r>
              <a:rPr lang="en" sz="1500">
                <a:solidFill>
                  <a:srgbClr val="3A3C3D"/>
                </a:solidFill>
                <a:latin typeface="Arial"/>
                <a:ea typeface="Arial"/>
                <a:cs typeface="Arial"/>
                <a:sym typeface="Arial"/>
              </a:rPr>
              <a:t>Removed references starting with arXiv or DOI.</a:t>
            </a:r>
            <a:endParaRPr sz="1500">
              <a:solidFill>
                <a:srgbClr val="3A3C3D"/>
              </a:solidFill>
              <a:latin typeface="Arial"/>
              <a:ea typeface="Arial"/>
              <a:cs typeface="Arial"/>
              <a:sym typeface="Arial"/>
            </a:endParaRPr>
          </a:p>
          <a:p>
            <a:pPr indent="-323850" lvl="0" marL="457200" rtl="0" algn="l">
              <a:lnSpc>
                <a:spcPct val="150000"/>
              </a:lnSpc>
              <a:spcBef>
                <a:spcPts val="0"/>
              </a:spcBef>
              <a:spcAft>
                <a:spcPts val="0"/>
              </a:spcAft>
              <a:buClr>
                <a:srgbClr val="3A3C3D"/>
              </a:buClr>
              <a:buSzPts val="1500"/>
              <a:buChar char="●"/>
            </a:pPr>
            <a:r>
              <a:rPr lang="en" sz="1500">
                <a:solidFill>
                  <a:srgbClr val="3A3C3D"/>
                </a:solidFill>
              </a:rPr>
              <a:t>The text field contains a prompt, article and the abstract.</a:t>
            </a:r>
            <a:endParaRPr sz="1500">
              <a:solidFill>
                <a:srgbClr val="3A3C3D"/>
              </a:solidFill>
            </a:endParaRPr>
          </a:p>
          <a:p>
            <a:pPr indent="-323850" lvl="0" marL="457200" rtl="0" algn="l">
              <a:lnSpc>
                <a:spcPct val="150000"/>
              </a:lnSpc>
              <a:spcBef>
                <a:spcPts val="0"/>
              </a:spcBef>
              <a:spcAft>
                <a:spcPts val="0"/>
              </a:spcAft>
              <a:buClr>
                <a:srgbClr val="3A3C3D"/>
              </a:buClr>
              <a:buSzPts val="1500"/>
              <a:buChar char="●"/>
            </a:pPr>
            <a:r>
              <a:rPr lang="en" sz="1500">
                <a:solidFill>
                  <a:srgbClr val="3A3C3D"/>
                </a:solidFill>
              </a:rPr>
              <a:t>Text field is given as input to the model for fine-tuning.</a:t>
            </a:r>
            <a:endParaRPr sz="1500">
              <a:solidFill>
                <a:srgbClr val="3A3C3D"/>
              </a:solidFill>
            </a:endParaRPr>
          </a:p>
          <a:p>
            <a:pPr indent="0" lvl="0" marL="0" rtl="0" algn="l">
              <a:lnSpc>
                <a:spcPct val="150000"/>
              </a:lnSpc>
              <a:spcBef>
                <a:spcPts val="800"/>
              </a:spcBef>
              <a:spcAft>
                <a:spcPts val="0"/>
              </a:spcAft>
              <a:buNone/>
            </a:pPr>
            <a:r>
              <a:t/>
            </a:r>
            <a:endParaRPr sz="1500">
              <a:solidFill>
                <a:srgbClr val="3A3C3D"/>
              </a:solidFill>
              <a:latin typeface="Arial"/>
              <a:ea typeface="Arial"/>
              <a:cs typeface="Arial"/>
              <a:sym typeface="Arial"/>
            </a:endParaRPr>
          </a:p>
          <a:p>
            <a:pPr indent="0" lvl="0" marL="0" rtl="0" algn="l">
              <a:lnSpc>
                <a:spcPct val="150000"/>
              </a:lnSpc>
              <a:spcBef>
                <a:spcPts val="800"/>
              </a:spcBef>
              <a:spcAft>
                <a:spcPts val="0"/>
              </a:spcAft>
              <a:buNone/>
            </a:pPr>
            <a:r>
              <a:t/>
            </a:r>
            <a:endParaRPr sz="1500">
              <a:solidFill>
                <a:srgbClr val="3A3C3D"/>
              </a:solidFill>
            </a:endParaRPr>
          </a:p>
        </p:txBody>
      </p:sp>
      <p:sp>
        <p:nvSpPr>
          <p:cNvPr id="219" name="Google Shape;219;p38"/>
          <p:cNvSpPr txBox="1"/>
          <p:nvPr>
            <p:ph type="title"/>
          </p:nvPr>
        </p:nvSpPr>
        <p:spPr>
          <a:xfrm>
            <a:off x="407650" y="313725"/>
            <a:ext cx="6753900" cy="359400"/>
          </a:xfrm>
          <a:prstGeom prst="rect">
            <a:avLst/>
          </a:prstGeom>
          <a:noFill/>
          <a:ln>
            <a:noFill/>
          </a:ln>
        </p:spPr>
        <p:txBody>
          <a:bodyPr anchorCtr="0" anchor="ctr" bIns="34275" lIns="68575" spcFirstLastPara="1" rIns="68575" wrap="square" tIns="34275">
            <a:noAutofit/>
          </a:bodyPr>
          <a:lstStyle/>
          <a:p>
            <a:pPr indent="0" lvl="0" marL="0" rtl="0" algn="l">
              <a:spcBef>
                <a:spcPts val="0"/>
              </a:spcBef>
              <a:spcAft>
                <a:spcPts val="0"/>
              </a:spcAft>
              <a:buNone/>
            </a:pPr>
            <a:r>
              <a:rPr b="1" lang="en" sz="2500">
                <a:solidFill>
                  <a:srgbClr val="000000"/>
                </a:solidFill>
              </a:rPr>
              <a:t>Instruction Tuning for LLaMA 2</a:t>
            </a:r>
            <a:endParaRPr b="1" sz="2500">
              <a:solidFill>
                <a:srgbClr val="00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23" name="Shape 223"/>
        <p:cNvGrpSpPr/>
        <p:nvPr/>
      </p:nvGrpSpPr>
      <p:grpSpPr>
        <a:xfrm>
          <a:off x="0" y="0"/>
          <a:ext cx="0" cy="0"/>
          <a:chOff x="0" y="0"/>
          <a:chExt cx="0" cy="0"/>
        </a:xfrm>
      </p:grpSpPr>
      <p:sp>
        <p:nvSpPr>
          <p:cNvPr id="224" name="Google Shape;224;p39"/>
          <p:cNvSpPr/>
          <p:nvPr/>
        </p:nvSpPr>
        <p:spPr>
          <a:xfrm>
            <a:off x="3564150" y="4446400"/>
            <a:ext cx="2015700" cy="2961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rPr lang="en" sz="1000"/>
              <a:t>Fig. 1: </a:t>
            </a:r>
            <a:r>
              <a:rPr lang="en" sz="1000"/>
              <a:t>Summary</a:t>
            </a:r>
            <a:r>
              <a:rPr lang="en" sz="1000"/>
              <a:t> using TextRank</a:t>
            </a:r>
            <a:endParaRPr b="0" i="0" sz="1000" u="none" cap="none" strike="noStrike">
              <a:solidFill>
                <a:srgbClr val="000000"/>
              </a:solidFill>
              <a:latin typeface="Arial"/>
              <a:ea typeface="Arial"/>
              <a:cs typeface="Arial"/>
              <a:sym typeface="Arial"/>
            </a:endParaRPr>
          </a:p>
        </p:txBody>
      </p:sp>
      <p:sp>
        <p:nvSpPr>
          <p:cNvPr id="225" name="Google Shape;225;p39"/>
          <p:cNvSpPr txBox="1"/>
          <p:nvPr>
            <p:ph idx="1" type="body"/>
          </p:nvPr>
        </p:nvSpPr>
        <p:spPr>
          <a:xfrm>
            <a:off x="407650" y="875075"/>
            <a:ext cx="8545500" cy="848400"/>
          </a:xfrm>
          <a:prstGeom prst="rect">
            <a:avLst/>
          </a:prstGeom>
          <a:noFill/>
          <a:ln>
            <a:noFill/>
          </a:ln>
        </p:spPr>
        <p:txBody>
          <a:bodyPr anchorCtr="0" anchor="ctr" bIns="34275" lIns="68575" spcFirstLastPara="1" rIns="68575" wrap="square" tIns="34275">
            <a:noAutofit/>
          </a:bodyPr>
          <a:lstStyle/>
          <a:p>
            <a:pPr indent="0" lvl="0" marL="0" rtl="0" algn="just">
              <a:lnSpc>
                <a:spcPct val="100000"/>
              </a:lnSpc>
              <a:spcBef>
                <a:spcPts val="0"/>
              </a:spcBef>
              <a:spcAft>
                <a:spcPts val="0"/>
              </a:spcAft>
              <a:buNone/>
            </a:pPr>
            <a:r>
              <a:rPr lang="en" sz="1200">
                <a:solidFill>
                  <a:srgbClr val="434343"/>
                </a:solidFill>
              </a:rPr>
              <a:t>TextRank</a:t>
            </a:r>
            <a:r>
              <a:rPr baseline="30000" lang="en" sz="1200">
                <a:solidFill>
                  <a:srgbClr val="434343"/>
                </a:solidFill>
              </a:rPr>
              <a:t>[3]</a:t>
            </a:r>
            <a:r>
              <a:rPr lang="en" sz="1200">
                <a:solidFill>
                  <a:srgbClr val="434343"/>
                </a:solidFill>
              </a:rPr>
              <a:t> is an algorithm used in Natural Language Processing (NLP) for extractive summarization and keyword extraction. It's based on the PageRank algorithm, which was originally used by Google to rank web pages in search results. We used the chapter titled “Discipline-Independent Text Information Extraction from </a:t>
            </a:r>
            <a:r>
              <a:rPr lang="en" sz="1200">
                <a:solidFill>
                  <a:srgbClr val="434343"/>
                </a:solidFill>
              </a:rPr>
              <a:t>Heterogeneous</a:t>
            </a:r>
            <a:r>
              <a:rPr lang="en" sz="1200">
                <a:solidFill>
                  <a:srgbClr val="434343"/>
                </a:solidFill>
              </a:rPr>
              <a:t> Styled References Using Knowledge from the Web”. The summarized output is shown in Fig. 1.</a:t>
            </a:r>
            <a:endParaRPr sz="1200">
              <a:solidFill>
                <a:srgbClr val="434343"/>
              </a:solidFill>
            </a:endParaRPr>
          </a:p>
        </p:txBody>
      </p:sp>
      <p:sp>
        <p:nvSpPr>
          <p:cNvPr id="226" name="Google Shape;226;p39"/>
          <p:cNvSpPr txBox="1"/>
          <p:nvPr>
            <p:ph type="title"/>
          </p:nvPr>
        </p:nvSpPr>
        <p:spPr>
          <a:xfrm>
            <a:off x="407650" y="230375"/>
            <a:ext cx="6753900" cy="3594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None/>
            </a:pPr>
            <a:r>
              <a:rPr b="1" lang="en" sz="2500">
                <a:solidFill>
                  <a:srgbClr val="000000"/>
                </a:solidFill>
              </a:rPr>
              <a:t>Summarization - TextRank</a:t>
            </a:r>
            <a:endParaRPr b="1" sz="2500">
              <a:solidFill>
                <a:srgbClr val="000000"/>
              </a:solidFill>
            </a:endParaRPr>
          </a:p>
        </p:txBody>
      </p:sp>
      <p:pic>
        <p:nvPicPr>
          <p:cNvPr id="227" name="Google Shape;227;p39"/>
          <p:cNvPicPr preferRelativeResize="0"/>
          <p:nvPr/>
        </p:nvPicPr>
        <p:blipFill>
          <a:blip r:embed="rId3">
            <a:alphaModFix/>
          </a:blip>
          <a:stretch>
            <a:fillRect/>
          </a:stretch>
        </p:blipFill>
        <p:spPr>
          <a:xfrm>
            <a:off x="473000" y="1783625"/>
            <a:ext cx="8198025" cy="26627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31" name="Shape 231"/>
        <p:cNvGrpSpPr/>
        <p:nvPr/>
      </p:nvGrpSpPr>
      <p:grpSpPr>
        <a:xfrm>
          <a:off x="0" y="0"/>
          <a:ext cx="0" cy="0"/>
          <a:chOff x="0" y="0"/>
          <a:chExt cx="0" cy="0"/>
        </a:xfrm>
      </p:grpSpPr>
      <p:sp>
        <p:nvSpPr>
          <p:cNvPr id="232" name="Google Shape;232;p40"/>
          <p:cNvSpPr/>
          <p:nvPr/>
        </p:nvSpPr>
        <p:spPr>
          <a:xfrm>
            <a:off x="3562225" y="4454150"/>
            <a:ext cx="1931400" cy="198300"/>
          </a:xfrm>
          <a:prstGeom prst="rect">
            <a:avLst/>
          </a:prstGeom>
          <a:noFill/>
          <a:ln>
            <a:noFill/>
          </a:ln>
        </p:spPr>
        <p:txBody>
          <a:bodyPr anchorCtr="0" anchor="b" bIns="34275" lIns="34275" spcFirstLastPara="1" rIns="34275" wrap="square" tIns="34275">
            <a:noAutofit/>
          </a:bodyPr>
          <a:lstStyle/>
          <a:p>
            <a:pPr indent="0" lvl="0" marL="0" rtl="0" algn="l">
              <a:lnSpc>
                <a:spcPct val="90000"/>
              </a:lnSpc>
              <a:spcBef>
                <a:spcPts val="0"/>
              </a:spcBef>
              <a:spcAft>
                <a:spcPts val="0"/>
              </a:spcAft>
              <a:buClr>
                <a:schemeClr val="dk1"/>
              </a:buClr>
              <a:buSzPts val="3300"/>
              <a:buFont typeface="Arial"/>
              <a:buNone/>
            </a:pPr>
            <a:r>
              <a:rPr lang="en" sz="1000"/>
              <a:t>Fig. 2: </a:t>
            </a:r>
            <a:r>
              <a:rPr lang="en" sz="1000"/>
              <a:t>Summary using LexRank</a:t>
            </a:r>
            <a:endParaRPr sz="1000"/>
          </a:p>
        </p:txBody>
      </p:sp>
      <p:sp>
        <p:nvSpPr>
          <p:cNvPr id="233" name="Google Shape;233;p40"/>
          <p:cNvSpPr txBox="1"/>
          <p:nvPr>
            <p:ph idx="1" type="body"/>
          </p:nvPr>
        </p:nvSpPr>
        <p:spPr>
          <a:xfrm>
            <a:off x="395275" y="852975"/>
            <a:ext cx="8394000" cy="1004400"/>
          </a:xfrm>
          <a:prstGeom prst="rect">
            <a:avLst/>
          </a:prstGeom>
          <a:noFill/>
          <a:ln>
            <a:noFill/>
          </a:ln>
        </p:spPr>
        <p:txBody>
          <a:bodyPr anchorCtr="0" anchor="ctr" bIns="34275" lIns="68575" spcFirstLastPara="1" rIns="68575" wrap="square" tIns="34275">
            <a:noAutofit/>
          </a:bodyPr>
          <a:lstStyle/>
          <a:p>
            <a:pPr indent="0" lvl="0" marL="0" rtl="0" algn="just">
              <a:lnSpc>
                <a:spcPct val="100000"/>
              </a:lnSpc>
              <a:spcBef>
                <a:spcPts val="0"/>
              </a:spcBef>
              <a:spcAft>
                <a:spcPts val="0"/>
              </a:spcAft>
              <a:buNone/>
            </a:pPr>
            <a:r>
              <a:rPr lang="en" sz="1200">
                <a:solidFill>
                  <a:srgbClr val="434343"/>
                </a:solidFill>
              </a:rPr>
              <a:t>LexRank is a graph-based algorithm used in text summarization to identify and extract key sentences from a document. It's an extractive summarization technique, meaning it selects important sentences from the input text to create a summary. </a:t>
            </a:r>
            <a:r>
              <a:rPr lang="en" sz="1200">
                <a:solidFill>
                  <a:srgbClr val="434343"/>
                </a:solidFill>
              </a:rPr>
              <a:t>The summarized output is shown in Fig. 2.</a:t>
            </a:r>
            <a:endParaRPr sz="800">
              <a:solidFill>
                <a:srgbClr val="434343"/>
              </a:solidFill>
            </a:endParaRPr>
          </a:p>
        </p:txBody>
      </p:sp>
      <p:sp>
        <p:nvSpPr>
          <p:cNvPr id="234" name="Google Shape;234;p40"/>
          <p:cNvSpPr txBox="1"/>
          <p:nvPr>
            <p:ph type="title"/>
          </p:nvPr>
        </p:nvSpPr>
        <p:spPr>
          <a:xfrm>
            <a:off x="395275" y="246650"/>
            <a:ext cx="6826500" cy="3594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2970"/>
              <a:buNone/>
            </a:pPr>
            <a:r>
              <a:rPr b="1" lang="en" sz="2500">
                <a:solidFill>
                  <a:srgbClr val="000000"/>
                </a:solidFill>
              </a:rPr>
              <a:t>Summarization - LexRank</a:t>
            </a:r>
            <a:endParaRPr b="1" sz="2500">
              <a:solidFill>
                <a:srgbClr val="000000"/>
              </a:solidFill>
            </a:endParaRPr>
          </a:p>
        </p:txBody>
      </p:sp>
      <p:pic>
        <p:nvPicPr>
          <p:cNvPr id="235" name="Google Shape;235;p40"/>
          <p:cNvPicPr preferRelativeResize="0"/>
          <p:nvPr/>
        </p:nvPicPr>
        <p:blipFill>
          <a:blip r:embed="rId3">
            <a:alphaModFix/>
          </a:blip>
          <a:stretch>
            <a:fillRect/>
          </a:stretch>
        </p:blipFill>
        <p:spPr>
          <a:xfrm>
            <a:off x="286725" y="1857376"/>
            <a:ext cx="8839201" cy="24408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39" name="Shape 239"/>
        <p:cNvGrpSpPr/>
        <p:nvPr/>
      </p:nvGrpSpPr>
      <p:grpSpPr>
        <a:xfrm>
          <a:off x="0" y="0"/>
          <a:ext cx="0" cy="0"/>
          <a:chOff x="0" y="0"/>
          <a:chExt cx="0" cy="0"/>
        </a:xfrm>
      </p:grpSpPr>
      <p:sp>
        <p:nvSpPr>
          <p:cNvPr id="240" name="Google Shape;240;p41"/>
          <p:cNvSpPr txBox="1"/>
          <p:nvPr>
            <p:ph idx="1" type="body"/>
          </p:nvPr>
        </p:nvSpPr>
        <p:spPr>
          <a:xfrm>
            <a:off x="495150" y="857288"/>
            <a:ext cx="8533500" cy="934500"/>
          </a:xfrm>
          <a:prstGeom prst="rect">
            <a:avLst/>
          </a:prstGeom>
          <a:noFill/>
          <a:ln>
            <a:noFill/>
          </a:ln>
        </p:spPr>
        <p:txBody>
          <a:bodyPr anchorCtr="0" anchor="ctr" bIns="34275" lIns="68575" spcFirstLastPara="1" rIns="68575" wrap="square" tIns="34275">
            <a:noAutofit/>
          </a:bodyPr>
          <a:lstStyle/>
          <a:p>
            <a:pPr indent="0" lvl="0" marL="0" rtl="0" algn="just">
              <a:lnSpc>
                <a:spcPct val="100000"/>
              </a:lnSpc>
              <a:spcBef>
                <a:spcPts val="0"/>
              </a:spcBef>
              <a:spcAft>
                <a:spcPts val="0"/>
              </a:spcAft>
              <a:buNone/>
            </a:pPr>
            <a:r>
              <a:rPr lang="en" sz="1200">
                <a:solidFill>
                  <a:srgbClr val="434343"/>
                </a:solidFill>
              </a:rPr>
              <a:t>Latent Semantic Analysis (LSA) can be used for text summarization, particularly for extractive summarization, where the goal is to select a subset of sentences from a document to create a summary. </a:t>
            </a:r>
            <a:r>
              <a:rPr lang="en" sz="1200">
                <a:solidFill>
                  <a:srgbClr val="434343"/>
                </a:solidFill>
              </a:rPr>
              <a:t>The summarized output is shown in Fig. 3.</a:t>
            </a:r>
            <a:endParaRPr sz="1200">
              <a:solidFill>
                <a:srgbClr val="434343"/>
              </a:solidFill>
            </a:endParaRPr>
          </a:p>
        </p:txBody>
      </p:sp>
      <p:sp>
        <p:nvSpPr>
          <p:cNvPr id="241" name="Google Shape;241;p41"/>
          <p:cNvSpPr txBox="1"/>
          <p:nvPr>
            <p:ph type="title"/>
          </p:nvPr>
        </p:nvSpPr>
        <p:spPr>
          <a:xfrm>
            <a:off x="495150" y="289425"/>
            <a:ext cx="6753900" cy="3594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None/>
            </a:pPr>
            <a:r>
              <a:rPr b="1" lang="en" sz="2500">
                <a:solidFill>
                  <a:srgbClr val="000000"/>
                </a:solidFill>
              </a:rPr>
              <a:t>Summarization - LSA</a:t>
            </a:r>
            <a:endParaRPr b="1" sz="2500">
              <a:solidFill>
                <a:srgbClr val="000000"/>
              </a:solidFill>
            </a:endParaRPr>
          </a:p>
        </p:txBody>
      </p:sp>
      <p:sp>
        <p:nvSpPr>
          <p:cNvPr id="242" name="Google Shape;242;p41"/>
          <p:cNvSpPr/>
          <p:nvPr/>
        </p:nvSpPr>
        <p:spPr>
          <a:xfrm>
            <a:off x="3774450" y="4433100"/>
            <a:ext cx="2040300" cy="2961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rPr lang="en" sz="1000"/>
              <a:t>Fig. 3: </a:t>
            </a:r>
            <a:r>
              <a:rPr lang="en" sz="1000"/>
              <a:t>Summary using </a:t>
            </a:r>
            <a:r>
              <a:rPr lang="en" sz="1000"/>
              <a:t>LSA</a:t>
            </a:r>
            <a:endParaRPr b="0" i="0" sz="1000" u="none" cap="none" strike="noStrike">
              <a:solidFill>
                <a:srgbClr val="000000"/>
              </a:solidFill>
              <a:latin typeface="Arial"/>
              <a:ea typeface="Arial"/>
              <a:cs typeface="Arial"/>
              <a:sym typeface="Arial"/>
            </a:endParaRPr>
          </a:p>
        </p:txBody>
      </p:sp>
      <p:pic>
        <p:nvPicPr>
          <p:cNvPr id="243" name="Google Shape;243;p41"/>
          <p:cNvPicPr preferRelativeResize="0"/>
          <p:nvPr/>
        </p:nvPicPr>
        <p:blipFill>
          <a:blip r:embed="rId3">
            <a:alphaModFix/>
          </a:blip>
          <a:stretch>
            <a:fillRect/>
          </a:stretch>
        </p:blipFill>
        <p:spPr>
          <a:xfrm>
            <a:off x="610825" y="1676825"/>
            <a:ext cx="7922349" cy="27562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47" name="Shape 247"/>
        <p:cNvGrpSpPr/>
        <p:nvPr/>
      </p:nvGrpSpPr>
      <p:grpSpPr>
        <a:xfrm>
          <a:off x="0" y="0"/>
          <a:ext cx="0" cy="0"/>
          <a:chOff x="0" y="0"/>
          <a:chExt cx="0" cy="0"/>
        </a:xfrm>
      </p:grpSpPr>
      <p:sp>
        <p:nvSpPr>
          <p:cNvPr id="248" name="Google Shape;248;p42"/>
          <p:cNvSpPr/>
          <p:nvPr/>
        </p:nvSpPr>
        <p:spPr>
          <a:xfrm>
            <a:off x="1096361" y="719981"/>
            <a:ext cx="4479000" cy="6726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t/>
            </a:r>
            <a:endParaRPr b="0" i="0" sz="1100" u="none" cap="none" strike="noStrike">
              <a:solidFill>
                <a:srgbClr val="000000"/>
              </a:solidFill>
              <a:latin typeface="Arial"/>
              <a:ea typeface="Arial"/>
              <a:cs typeface="Arial"/>
              <a:sym typeface="Arial"/>
            </a:endParaRPr>
          </a:p>
        </p:txBody>
      </p:sp>
      <p:sp>
        <p:nvSpPr>
          <p:cNvPr id="249" name="Google Shape;249;p42"/>
          <p:cNvSpPr txBox="1"/>
          <p:nvPr>
            <p:ph idx="1" type="body"/>
          </p:nvPr>
        </p:nvSpPr>
        <p:spPr>
          <a:xfrm>
            <a:off x="407650" y="1124750"/>
            <a:ext cx="8412300" cy="1152600"/>
          </a:xfrm>
          <a:prstGeom prst="rect">
            <a:avLst/>
          </a:prstGeom>
          <a:noFill/>
          <a:ln>
            <a:noFill/>
          </a:ln>
        </p:spPr>
        <p:txBody>
          <a:bodyPr anchorCtr="0" anchor="ctr" bIns="34275" lIns="68575" spcFirstLastPara="1" rIns="68575" wrap="square" tIns="34275">
            <a:noAutofit/>
          </a:bodyPr>
          <a:lstStyle/>
          <a:p>
            <a:pPr indent="0" lvl="0" marL="0" rtl="0" algn="just">
              <a:lnSpc>
                <a:spcPct val="100000"/>
              </a:lnSpc>
              <a:spcBef>
                <a:spcPts val="0"/>
              </a:spcBef>
              <a:spcAft>
                <a:spcPts val="0"/>
              </a:spcAft>
              <a:buNone/>
            </a:pPr>
            <a:r>
              <a:rPr lang="en" sz="1200">
                <a:solidFill>
                  <a:srgbClr val="434343"/>
                </a:solidFill>
              </a:rPr>
              <a:t>BigBird</a:t>
            </a:r>
            <a:r>
              <a:rPr baseline="30000" lang="en" sz="1200">
                <a:solidFill>
                  <a:srgbClr val="434343"/>
                </a:solidFill>
              </a:rPr>
              <a:t>[5]</a:t>
            </a:r>
            <a:r>
              <a:rPr lang="en" sz="1200">
                <a:solidFill>
                  <a:srgbClr val="434343"/>
                </a:solidFill>
              </a:rPr>
              <a:t> is designed to handle long sequences, making it well-suited for tasks that involve lengthy documents and text summarization. It is particularly useful for extractive summarization tasks where the goal is to select important sentences or passages from a document to create a summary.</a:t>
            </a:r>
            <a:r>
              <a:rPr lang="en" sz="1200">
                <a:solidFill>
                  <a:srgbClr val="434343"/>
                </a:solidFill>
              </a:rPr>
              <a:t>The summarized output is shown in Fig. 4.</a:t>
            </a:r>
            <a:endParaRPr/>
          </a:p>
        </p:txBody>
      </p:sp>
      <p:sp>
        <p:nvSpPr>
          <p:cNvPr id="250" name="Google Shape;250;p42"/>
          <p:cNvSpPr txBox="1"/>
          <p:nvPr>
            <p:ph type="title"/>
          </p:nvPr>
        </p:nvSpPr>
        <p:spPr>
          <a:xfrm>
            <a:off x="407650" y="289900"/>
            <a:ext cx="6753900" cy="3594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None/>
            </a:pPr>
            <a:r>
              <a:rPr b="1" lang="en" sz="2500">
                <a:solidFill>
                  <a:srgbClr val="000000"/>
                </a:solidFill>
              </a:rPr>
              <a:t>Summarization - BigBirdPegasus</a:t>
            </a:r>
            <a:endParaRPr b="1" sz="2500">
              <a:solidFill>
                <a:srgbClr val="000000"/>
              </a:solidFill>
            </a:endParaRPr>
          </a:p>
        </p:txBody>
      </p:sp>
      <p:sp>
        <p:nvSpPr>
          <p:cNvPr id="251" name="Google Shape;251;p42"/>
          <p:cNvSpPr/>
          <p:nvPr/>
        </p:nvSpPr>
        <p:spPr>
          <a:xfrm>
            <a:off x="3437850" y="4098575"/>
            <a:ext cx="2268300" cy="1995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rPr lang="en" sz="1000"/>
              <a:t>Fig. 4: </a:t>
            </a:r>
            <a:r>
              <a:rPr lang="en" sz="1000"/>
              <a:t>Summary using </a:t>
            </a:r>
            <a:r>
              <a:rPr lang="en" sz="1000"/>
              <a:t>BigbirdPegasus</a:t>
            </a:r>
            <a:endParaRPr b="0" i="0" sz="1000" u="none" cap="none" strike="noStrike">
              <a:solidFill>
                <a:srgbClr val="000000"/>
              </a:solidFill>
              <a:latin typeface="Arial"/>
              <a:ea typeface="Arial"/>
              <a:cs typeface="Arial"/>
              <a:sym typeface="Arial"/>
            </a:endParaRPr>
          </a:p>
        </p:txBody>
      </p:sp>
      <p:pic>
        <p:nvPicPr>
          <p:cNvPr id="252" name="Google Shape;252;p42"/>
          <p:cNvPicPr preferRelativeResize="0"/>
          <p:nvPr/>
        </p:nvPicPr>
        <p:blipFill>
          <a:blip r:embed="rId3">
            <a:alphaModFix/>
          </a:blip>
          <a:stretch>
            <a:fillRect/>
          </a:stretch>
        </p:blipFill>
        <p:spPr>
          <a:xfrm>
            <a:off x="152400" y="2277350"/>
            <a:ext cx="8839200" cy="16598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56" name="Shape 256"/>
        <p:cNvGrpSpPr/>
        <p:nvPr/>
      </p:nvGrpSpPr>
      <p:grpSpPr>
        <a:xfrm>
          <a:off x="0" y="0"/>
          <a:ext cx="0" cy="0"/>
          <a:chOff x="0" y="0"/>
          <a:chExt cx="0" cy="0"/>
        </a:xfrm>
      </p:grpSpPr>
      <p:sp>
        <p:nvSpPr>
          <p:cNvPr id="257" name="Google Shape;257;p43"/>
          <p:cNvSpPr/>
          <p:nvPr/>
        </p:nvSpPr>
        <p:spPr>
          <a:xfrm>
            <a:off x="1096361" y="719981"/>
            <a:ext cx="4479000" cy="6726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t/>
            </a:r>
            <a:endParaRPr b="0" i="0" sz="1100" u="none" cap="none" strike="noStrike">
              <a:solidFill>
                <a:srgbClr val="000000"/>
              </a:solidFill>
              <a:latin typeface="Arial"/>
              <a:ea typeface="Arial"/>
              <a:cs typeface="Arial"/>
              <a:sym typeface="Arial"/>
            </a:endParaRPr>
          </a:p>
        </p:txBody>
      </p:sp>
      <p:sp>
        <p:nvSpPr>
          <p:cNvPr id="258" name="Google Shape;258;p43"/>
          <p:cNvSpPr txBox="1"/>
          <p:nvPr>
            <p:ph idx="1" type="body"/>
          </p:nvPr>
        </p:nvSpPr>
        <p:spPr>
          <a:xfrm>
            <a:off x="305600" y="882625"/>
            <a:ext cx="8312700" cy="2730900"/>
          </a:xfrm>
          <a:prstGeom prst="rect">
            <a:avLst/>
          </a:prstGeom>
          <a:noFill/>
          <a:ln>
            <a:noFill/>
          </a:ln>
        </p:spPr>
        <p:txBody>
          <a:bodyPr anchorCtr="0" anchor="ctr" bIns="34275" lIns="68575" spcFirstLastPara="1" rIns="68575" wrap="square" tIns="34275">
            <a:noAutofit/>
          </a:bodyPr>
          <a:lstStyle/>
          <a:p>
            <a:pPr indent="0" lvl="0" marL="0" rtl="0" algn="l">
              <a:lnSpc>
                <a:spcPct val="150000"/>
              </a:lnSpc>
              <a:spcBef>
                <a:spcPts val="800"/>
              </a:spcBef>
              <a:spcAft>
                <a:spcPts val="0"/>
              </a:spcAft>
              <a:buNone/>
            </a:pPr>
            <a:r>
              <a:t/>
            </a:r>
            <a:endParaRPr sz="1500">
              <a:solidFill>
                <a:srgbClr val="3A3C3D"/>
              </a:solidFill>
            </a:endParaRPr>
          </a:p>
          <a:p>
            <a:pPr indent="0" lvl="0" marL="457200" rtl="0" algn="l">
              <a:lnSpc>
                <a:spcPct val="150000"/>
              </a:lnSpc>
              <a:spcBef>
                <a:spcPts val="800"/>
              </a:spcBef>
              <a:spcAft>
                <a:spcPts val="0"/>
              </a:spcAft>
              <a:buNone/>
            </a:pPr>
            <a:r>
              <a:t/>
            </a:r>
            <a:endParaRPr sz="1500">
              <a:solidFill>
                <a:srgbClr val="3A3C3D"/>
              </a:solidFill>
            </a:endParaRPr>
          </a:p>
        </p:txBody>
      </p:sp>
      <p:sp>
        <p:nvSpPr>
          <p:cNvPr id="259" name="Google Shape;259;p43"/>
          <p:cNvSpPr txBox="1"/>
          <p:nvPr>
            <p:ph type="title"/>
          </p:nvPr>
        </p:nvSpPr>
        <p:spPr>
          <a:xfrm>
            <a:off x="407650" y="313725"/>
            <a:ext cx="6753900" cy="359400"/>
          </a:xfrm>
          <a:prstGeom prst="rect">
            <a:avLst/>
          </a:prstGeom>
          <a:noFill/>
          <a:ln>
            <a:noFill/>
          </a:ln>
        </p:spPr>
        <p:txBody>
          <a:bodyPr anchorCtr="0" anchor="ctr" bIns="34275" lIns="68575" spcFirstLastPara="1" rIns="68575" wrap="square" tIns="34275">
            <a:noAutofit/>
          </a:bodyPr>
          <a:lstStyle/>
          <a:p>
            <a:pPr indent="0" lvl="0" marL="0" rtl="0" algn="l">
              <a:spcBef>
                <a:spcPts val="0"/>
              </a:spcBef>
              <a:spcAft>
                <a:spcPts val="0"/>
              </a:spcAft>
              <a:buNone/>
            </a:pPr>
            <a:r>
              <a:rPr b="1" lang="en" sz="2500">
                <a:solidFill>
                  <a:srgbClr val="000000"/>
                </a:solidFill>
              </a:rPr>
              <a:t>Instruction Tuning for Summarization</a:t>
            </a:r>
            <a:endParaRPr b="1" sz="2500">
              <a:solidFill>
                <a:srgbClr val="000000"/>
              </a:solidFill>
            </a:endParaRPr>
          </a:p>
        </p:txBody>
      </p:sp>
      <p:pic>
        <p:nvPicPr>
          <p:cNvPr id="260" name="Google Shape;260;p43"/>
          <p:cNvPicPr preferRelativeResize="0"/>
          <p:nvPr/>
        </p:nvPicPr>
        <p:blipFill>
          <a:blip r:embed="rId3">
            <a:alphaModFix/>
          </a:blip>
          <a:stretch>
            <a:fillRect/>
          </a:stretch>
        </p:blipFill>
        <p:spPr>
          <a:xfrm>
            <a:off x="52625" y="938863"/>
            <a:ext cx="8943224" cy="1566300"/>
          </a:xfrm>
          <a:prstGeom prst="rect">
            <a:avLst/>
          </a:prstGeom>
          <a:noFill/>
          <a:ln>
            <a:noFill/>
          </a:ln>
        </p:spPr>
      </p:pic>
      <p:pic>
        <p:nvPicPr>
          <p:cNvPr id="261" name="Google Shape;261;p43"/>
          <p:cNvPicPr preferRelativeResize="0"/>
          <p:nvPr/>
        </p:nvPicPr>
        <p:blipFill>
          <a:blip r:embed="rId4">
            <a:alphaModFix/>
          </a:blip>
          <a:stretch>
            <a:fillRect/>
          </a:stretch>
        </p:blipFill>
        <p:spPr>
          <a:xfrm>
            <a:off x="52625" y="2770900"/>
            <a:ext cx="8943224" cy="17788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32" name="Shape 132"/>
        <p:cNvGrpSpPr/>
        <p:nvPr/>
      </p:nvGrpSpPr>
      <p:grpSpPr>
        <a:xfrm>
          <a:off x="0" y="0"/>
          <a:ext cx="0" cy="0"/>
          <a:chOff x="0" y="0"/>
          <a:chExt cx="0" cy="0"/>
        </a:xfrm>
      </p:grpSpPr>
      <p:sp>
        <p:nvSpPr>
          <p:cNvPr id="133" name="Google Shape;133;p26"/>
          <p:cNvSpPr/>
          <p:nvPr/>
        </p:nvSpPr>
        <p:spPr>
          <a:xfrm>
            <a:off x="1096361" y="719981"/>
            <a:ext cx="4479000" cy="6726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t/>
            </a:r>
            <a:endParaRPr b="0" i="0" sz="1100" u="none" cap="none" strike="noStrike">
              <a:solidFill>
                <a:srgbClr val="000000"/>
              </a:solidFill>
              <a:latin typeface="Arial"/>
              <a:ea typeface="Arial"/>
              <a:cs typeface="Arial"/>
              <a:sym typeface="Arial"/>
            </a:endParaRPr>
          </a:p>
        </p:txBody>
      </p:sp>
      <p:sp>
        <p:nvSpPr>
          <p:cNvPr id="134" name="Google Shape;134;p26"/>
          <p:cNvSpPr txBox="1"/>
          <p:nvPr>
            <p:ph idx="1" type="body"/>
          </p:nvPr>
        </p:nvSpPr>
        <p:spPr>
          <a:xfrm>
            <a:off x="415650" y="1109400"/>
            <a:ext cx="8312700" cy="3417300"/>
          </a:xfrm>
          <a:prstGeom prst="rect">
            <a:avLst/>
          </a:prstGeom>
          <a:noFill/>
          <a:ln>
            <a:noFill/>
          </a:ln>
        </p:spPr>
        <p:txBody>
          <a:bodyPr anchorCtr="0" anchor="ctr" bIns="34275" lIns="68575" spcFirstLastPara="1" rIns="68575" wrap="square" tIns="34275">
            <a:noAutofit/>
          </a:bodyPr>
          <a:lstStyle/>
          <a:p>
            <a:pPr indent="-342900" lvl="0" marL="457200" rtl="0" algn="just">
              <a:spcBef>
                <a:spcPts val="800"/>
              </a:spcBef>
              <a:spcAft>
                <a:spcPts val="0"/>
              </a:spcAft>
              <a:buClr>
                <a:srgbClr val="3A3C3D"/>
              </a:buClr>
              <a:buSzPts val="1800"/>
              <a:buChar char="●"/>
            </a:pPr>
            <a:r>
              <a:rPr lang="en" sz="1800">
                <a:solidFill>
                  <a:srgbClr val="3A3C3D"/>
                </a:solidFill>
              </a:rPr>
              <a:t>Evaluation of previous implementation.</a:t>
            </a:r>
            <a:endParaRPr sz="1800">
              <a:solidFill>
                <a:srgbClr val="3A3C3D"/>
              </a:solidFill>
            </a:endParaRPr>
          </a:p>
          <a:p>
            <a:pPr indent="0" lvl="0" marL="457200" rtl="0" algn="just">
              <a:spcBef>
                <a:spcPts val="800"/>
              </a:spcBef>
              <a:spcAft>
                <a:spcPts val="0"/>
              </a:spcAft>
              <a:buNone/>
            </a:pPr>
            <a:r>
              <a:t/>
            </a:r>
            <a:endParaRPr sz="1800">
              <a:solidFill>
                <a:srgbClr val="3A3C3D"/>
              </a:solidFill>
            </a:endParaRPr>
          </a:p>
          <a:p>
            <a:pPr indent="-342900" lvl="0" marL="457200" rtl="0" algn="just">
              <a:spcBef>
                <a:spcPts val="800"/>
              </a:spcBef>
              <a:spcAft>
                <a:spcPts val="0"/>
              </a:spcAft>
              <a:buClr>
                <a:srgbClr val="3A3C3D"/>
              </a:buClr>
              <a:buSzPts val="1800"/>
              <a:buChar char="●"/>
            </a:pPr>
            <a:r>
              <a:rPr lang="en" sz="1800">
                <a:solidFill>
                  <a:srgbClr val="3A3C3D"/>
                </a:solidFill>
              </a:rPr>
              <a:t>Fine-tuned the SciBERT</a:t>
            </a:r>
            <a:r>
              <a:rPr baseline="30000" lang="en" sz="1800">
                <a:solidFill>
                  <a:srgbClr val="3A3C3D"/>
                </a:solidFill>
              </a:rPr>
              <a:t>[1]</a:t>
            </a:r>
            <a:r>
              <a:rPr lang="en" sz="1800">
                <a:solidFill>
                  <a:srgbClr val="3A3C3D"/>
                </a:solidFill>
              </a:rPr>
              <a:t> model on the 50k abstract-label dataset.</a:t>
            </a:r>
            <a:endParaRPr sz="1800">
              <a:solidFill>
                <a:srgbClr val="3A3C3D"/>
              </a:solidFill>
            </a:endParaRPr>
          </a:p>
          <a:p>
            <a:pPr indent="0" lvl="0" marL="457200" rtl="0" algn="just">
              <a:spcBef>
                <a:spcPts val="800"/>
              </a:spcBef>
              <a:spcAft>
                <a:spcPts val="0"/>
              </a:spcAft>
              <a:buNone/>
            </a:pPr>
            <a:r>
              <a:t/>
            </a:r>
            <a:endParaRPr sz="1800">
              <a:solidFill>
                <a:srgbClr val="3A3C3D"/>
              </a:solidFill>
            </a:endParaRPr>
          </a:p>
          <a:p>
            <a:pPr indent="-342900" lvl="0" marL="457200" rtl="0" algn="just">
              <a:spcBef>
                <a:spcPts val="800"/>
              </a:spcBef>
              <a:spcAft>
                <a:spcPts val="0"/>
              </a:spcAft>
              <a:buClr>
                <a:srgbClr val="3A3C3D"/>
              </a:buClr>
              <a:buSzPts val="1800"/>
              <a:buChar char="●"/>
            </a:pPr>
            <a:r>
              <a:rPr lang="en" sz="1800">
                <a:solidFill>
                  <a:srgbClr val="3A3C3D"/>
                </a:solidFill>
              </a:rPr>
              <a:t>Addressed label imbalance problem by assigning weightage to each label.</a:t>
            </a:r>
            <a:endParaRPr sz="1800">
              <a:solidFill>
                <a:srgbClr val="3A3C3D"/>
              </a:solidFill>
            </a:endParaRPr>
          </a:p>
          <a:p>
            <a:pPr indent="0" lvl="0" marL="457200" rtl="0" algn="just">
              <a:spcBef>
                <a:spcPts val="800"/>
              </a:spcBef>
              <a:spcAft>
                <a:spcPts val="0"/>
              </a:spcAft>
              <a:buNone/>
            </a:pPr>
            <a:r>
              <a:t/>
            </a:r>
            <a:endParaRPr sz="1800">
              <a:solidFill>
                <a:srgbClr val="3A3C3D"/>
              </a:solidFill>
            </a:endParaRPr>
          </a:p>
          <a:p>
            <a:pPr indent="-342900" lvl="0" marL="457200" rtl="0" algn="just">
              <a:spcBef>
                <a:spcPts val="800"/>
              </a:spcBef>
              <a:spcAft>
                <a:spcPts val="0"/>
              </a:spcAft>
              <a:buClr>
                <a:srgbClr val="3A3C3D"/>
              </a:buClr>
              <a:buSzPts val="1800"/>
              <a:buChar char="●"/>
            </a:pPr>
            <a:r>
              <a:rPr lang="en" sz="1800">
                <a:solidFill>
                  <a:srgbClr val="3A3C3D"/>
                </a:solidFill>
              </a:rPr>
              <a:t>Classifier model now provides output in accordance with </a:t>
            </a:r>
            <a:r>
              <a:rPr lang="en" sz="1800">
                <a:solidFill>
                  <a:srgbClr val="3A3C3D"/>
                </a:solidFill>
              </a:rPr>
              <a:t>ProQuest level-2 subject categories.</a:t>
            </a:r>
            <a:endParaRPr sz="1800">
              <a:solidFill>
                <a:srgbClr val="3A3C3D"/>
              </a:solidFill>
            </a:endParaRPr>
          </a:p>
          <a:p>
            <a:pPr indent="0" lvl="0" marL="457200" rtl="0" algn="just">
              <a:spcBef>
                <a:spcPts val="800"/>
              </a:spcBef>
              <a:spcAft>
                <a:spcPts val="0"/>
              </a:spcAft>
              <a:buNone/>
            </a:pPr>
            <a:r>
              <a:t/>
            </a:r>
            <a:endParaRPr sz="1800">
              <a:solidFill>
                <a:srgbClr val="3A3C3D"/>
              </a:solidFill>
            </a:endParaRPr>
          </a:p>
          <a:p>
            <a:pPr indent="-342900" lvl="0" marL="457200" rtl="0" algn="just">
              <a:spcBef>
                <a:spcPts val="800"/>
              </a:spcBef>
              <a:spcAft>
                <a:spcPts val="0"/>
              </a:spcAft>
              <a:buClr>
                <a:srgbClr val="3A3C3D"/>
              </a:buClr>
              <a:buSzPts val="1800"/>
              <a:buChar char="●"/>
            </a:pPr>
            <a:r>
              <a:rPr lang="en" sz="1800">
                <a:solidFill>
                  <a:srgbClr val="3A3C3D"/>
                </a:solidFill>
              </a:rPr>
              <a:t>Implemented batch processing to speed up the inference from new model.</a:t>
            </a:r>
            <a:endParaRPr sz="1300">
              <a:solidFill>
                <a:srgbClr val="434343"/>
              </a:solidFill>
            </a:endParaRPr>
          </a:p>
        </p:txBody>
      </p:sp>
      <p:sp>
        <p:nvSpPr>
          <p:cNvPr id="135" name="Google Shape;135;p26"/>
          <p:cNvSpPr txBox="1"/>
          <p:nvPr>
            <p:ph type="title"/>
          </p:nvPr>
        </p:nvSpPr>
        <p:spPr>
          <a:xfrm>
            <a:off x="407650" y="266100"/>
            <a:ext cx="6753900" cy="3594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2970"/>
              <a:buNone/>
            </a:pPr>
            <a:r>
              <a:rPr b="1" lang="en" sz="2500">
                <a:solidFill>
                  <a:srgbClr val="000000"/>
                </a:solidFill>
              </a:rPr>
              <a:t>Classification - Summary of tasks</a:t>
            </a:r>
            <a:endParaRPr b="1" sz="2500">
              <a:solidFill>
                <a:srgbClr val="00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4"/>
          <p:cNvSpPr txBox="1"/>
          <p:nvPr>
            <p:ph type="title"/>
          </p:nvPr>
        </p:nvSpPr>
        <p:spPr>
          <a:xfrm>
            <a:off x="404525" y="247225"/>
            <a:ext cx="6992100" cy="4638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b="1" lang="en" sz="2500">
                <a:solidFill>
                  <a:srgbClr val="3A3C3D"/>
                </a:solidFill>
              </a:rPr>
              <a:t>Evaluation Metrics - ROUGE-1 score</a:t>
            </a:r>
            <a:endParaRPr b="1" sz="2500">
              <a:solidFill>
                <a:srgbClr val="3A3C3D"/>
              </a:solidFill>
            </a:endParaRPr>
          </a:p>
        </p:txBody>
      </p:sp>
      <p:graphicFrame>
        <p:nvGraphicFramePr>
          <p:cNvPr id="267" name="Google Shape;267;p44"/>
          <p:cNvGraphicFramePr/>
          <p:nvPr/>
        </p:nvGraphicFramePr>
        <p:xfrm>
          <a:off x="952500" y="2050150"/>
          <a:ext cx="3000000" cy="3000000"/>
        </p:xfrm>
        <a:graphic>
          <a:graphicData uri="http://schemas.openxmlformats.org/drawingml/2006/table">
            <a:tbl>
              <a:tblPr>
                <a:noFill/>
                <a:tableStyleId>{65AF1C87-8475-41BB-A1E9-D484A773DA3D}</a:tableStyleId>
              </a:tblPr>
              <a:tblGrid>
                <a:gridCol w="1809750"/>
                <a:gridCol w="1809750"/>
                <a:gridCol w="1809750"/>
                <a:gridCol w="1809750"/>
              </a:tblGrid>
              <a:tr h="381000">
                <a:tc>
                  <a:txBody>
                    <a:bodyPr/>
                    <a:lstStyle/>
                    <a:p>
                      <a:pPr indent="0" lvl="0" marL="0" rtl="0" algn="l">
                        <a:spcBef>
                          <a:spcPts val="0"/>
                        </a:spcBef>
                        <a:spcAft>
                          <a:spcPts val="0"/>
                        </a:spcAft>
                        <a:buNone/>
                      </a:pPr>
                      <a:r>
                        <a:rPr lang="en"/>
                        <a:t>Model Name</a:t>
                      </a:r>
                      <a:endParaRPr/>
                    </a:p>
                  </a:txBody>
                  <a:tcPr marT="91425" marB="91425" marR="91425" marL="91425"/>
                </a:tc>
                <a:tc>
                  <a:txBody>
                    <a:bodyPr/>
                    <a:lstStyle/>
                    <a:p>
                      <a:pPr indent="0" lvl="0" marL="0" rtl="0" algn="l">
                        <a:spcBef>
                          <a:spcPts val="0"/>
                        </a:spcBef>
                        <a:spcAft>
                          <a:spcPts val="0"/>
                        </a:spcAft>
                        <a:buNone/>
                      </a:pPr>
                      <a:r>
                        <a:rPr lang="en"/>
                        <a:t>F1</a:t>
                      </a:r>
                      <a:endParaRPr/>
                    </a:p>
                  </a:txBody>
                  <a:tcPr marT="91425" marB="91425" marR="91425" marL="91425"/>
                </a:tc>
                <a:tc>
                  <a:txBody>
                    <a:bodyPr/>
                    <a:lstStyle/>
                    <a:p>
                      <a:pPr indent="0" lvl="0" marL="0" rtl="0" algn="l">
                        <a:spcBef>
                          <a:spcPts val="0"/>
                        </a:spcBef>
                        <a:spcAft>
                          <a:spcPts val="0"/>
                        </a:spcAft>
                        <a:buNone/>
                      </a:pPr>
                      <a:r>
                        <a:rPr lang="en"/>
                        <a:t>Recall</a:t>
                      </a:r>
                      <a:endParaRPr/>
                    </a:p>
                  </a:txBody>
                  <a:tcPr marT="91425" marB="91425" marR="91425" marL="91425"/>
                </a:tc>
                <a:tc>
                  <a:txBody>
                    <a:bodyPr/>
                    <a:lstStyle/>
                    <a:p>
                      <a:pPr indent="0" lvl="0" marL="0" rtl="0" algn="l">
                        <a:spcBef>
                          <a:spcPts val="0"/>
                        </a:spcBef>
                        <a:spcAft>
                          <a:spcPts val="0"/>
                        </a:spcAft>
                        <a:buNone/>
                      </a:pPr>
                      <a:r>
                        <a:rPr lang="en"/>
                        <a:t>Precision</a:t>
                      </a:r>
                      <a:endParaRPr/>
                    </a:p>
                  </a:txBody>
                  <a:tcPr marT="91425" marB="91425" marR="91425" marL="91425"/>
                </a:tc>
              </a:tr>
              <a:tr h="381000">
                <a:tc>
                  <a:txBody>
                    <a:bodyPr/>
                    <a:lstStyle/>
                    <a:p>
                      <a:pPr indent="0" lvl="0" marL="0" rtl="0" algn="l">
                        <a:spcBef>
                          <a:spcPts val="0"/>
                        </a:spcBef>
                        <a:spcAft>
                          <a:spcPts val="0"/>
                        </a:spcAft>
                        <a:buNone/>
                      </a:pPr>
                      <a:r>
                        <a:rPr lang="en"/>
                        <a:t>Text Rank</a:t>
                      </a:r>
                      <a:endParaRPr/>
                    </a:p>
                  </a:txBody>
                  <a:tcPr marT="91425" marB="91425" marR="91425" marL="91425"/>
                </a:tc>
                <a:tc>
                  <a:txBody>
                    <a:bodyPr/>
                    <a:lstStyle/>
                    <a:p>
                      <a:pPr indent="0" lvl="0" marL="0" rtl="0" algn="l">
                        <a:spcBef>
                          <a:spcPts val="0"/>
                        </a:spcBef>
                        <a:spcAft>
                          <a:spcPts val="0"/>
                        </a:spcAft>
                        <a:buNone/>
                      </a:pPr>
                      <a:r>
                        <a:rPr lang="en"/>
                        <a:t>0.28</a:t>
                      </a:r>
                      <a:endParaRPr/>
                    </a:p>
                  </a:txBody>
                  <a:tcPr marT="91425" marB="91425" marR="91425" marL="91425"/>
                </a:tc>
                <a:tc>
                  <a:txBody>
                    <a:bodyPr/>
                    <a:lstStyle/>
                    <a:p>
                      <a:pPr indent="0" lvl="0" marL="0" rtl="0" algn="l">
                        <a:spcBef>
                          <a:spcPts val="0"/>
                        </a:spcBef>
                        <a:spcAft>
                          <a:spcPts val="0"/>
                        </a:spcAft>
                        <a:buNone/>
                      </a:pPr>
                      <a:r>
                        <a:rPr lang="en"/>
                        <a:t>0.31</a:t>
                      </a:r>
                      <a:endParaRPr/>
                    </a:p>
                  </a:txBody>
                  <a:tcPr marT="91425" marB="91425" marR="91425" marL="91425"/>
                </a:tc>
                <a:tc>
                  <a:txBody>
                    <a:bodyPr/>
                    <a:lstStyle/>
                    <a:p>
                      <a:pPr indent="0" lvl="0" marL="0" rtl="0" algn="l">
                        <a:spcBef>
                          <a:spcPts val="0"/>
                        </a:spcBef>
                        <a:spcAft>
                          <a:spcPts val="0"/>
                        </a:spcAft>
                        <a:buNone/>
                      </a:pPr>
                      <a:r>
                        <a:rPr lang="en"/>
                        <a:t>0.25</a:t>
                      </a:r>
                      <a:endParaRPr/>
                    </a:p>
                  </a:txBody>
                  <a:tcPr marT="91425" marB="91425" marR="91425" marL="91425"/>
                </a:tc>
              </a:tr>
              <a:tr h="381000">
                <a:tc>
                  <a:txBody>
                    <a:bodyPr/>
                    <a:lstStyle/>
                    <a:p>
                      <a:pPr indent="0" lvl="0" marL="0" rtl="0" algn="l">
                        <a:spcBef>
                          <a:spcPts val="0"/>
                        </a:spcBef>
                        <a:spcAft>
                          <a:spcPts val="0"/>
                        </a:spcAft>
                        <a:buNone/>
                      </a:pPr>
                      <a:r>
                        <a:rPr lang="en"/>
                        <a:t>Lex Rank</a:t>
                      </a:r>
                      <a:endParaRPr/>
                    </a:p>
                  </a:txBody>
                  <a:tcPr marT="91425" marB="91425" marR="91425" marL="91425"/>
                </a:tc>
                <a:tc>
                  <a:txBody>
                    <a:bodyPr/>
                    <a:lstStyle/>
                    <a:p>
                      <a:pPr indent="0" lvl="0" marL="0" rtl="0" algn="l">
                        <a:spcBef>
                          <a:spcPts val="0"/>
                        </a:spcBef>
                        <a:spcAft>
                          <a:spcPts val="0"/>
                        </a:spcAft>
                        <a:buNone/>
                      </a:pPr>
                      <a:r>
                        <a:rPr lang="en"/>
                        <a:t>0.26</a:t>
                      </a:r>
                      <a:endParaRPr/>
                    </a:p>
                  </a:txBody>
                  <a:tcPr marT="91425" marB="91425" marR="91425" marL="91425"/>
                </a:tc>
                <a:tc>
                  <a:txBody>
                    <a:bodyPr/>
                    <a:lstStyle/>
                    <a:p>
                      <a:pPr indent="0" lvl="0" marL="0" rtl="0" algn="l">
                        <a:spcBef>
                          <a:spcPts val="0"/>
                        </a:spcBef>
                        <a:spcAft>
                          <a:spcPts val="0"/>
                        </a:spcAft>
                        <a:buNone/>
                      </a:pPr>
                      <a:r>
                        <a:rPr lang="en"/>
                        <a:t>0.34</a:t>
                      </a:r>
                      <a:endParaRPr/>
                    </a:p>
                  </a:txBody>
                  <a:tcPr marT="91425" marB="91425" marR="91425" marL="91425"/>
                </a:tc>
                <a:tc>
                  <a:txBody>
                    <a:bodyPr/>
                    <a:lstStyle/>
                    <a:p>
                      <a:pPr indent="0" lvl="0" marL="0" rtl="0" algn="l">
                        <a:spcBef>
                          <a:spcPts val="0"/>
                        </a:spcBef>
                        <a:spcAft>
                          <a:spcPts val="0"/>
                        </a:spcAft>
                        <a:buNone/>
                      </a:pPr>
                      <a:r>
                        <a:rPr lang="en"/>
                        <a:t>0.22</a:t>
                      </a:r>
                      <a:endParaRPr/>
                    </a:p>
                  </a:txBody>
                  <a:tcPr marT="91425" marB="91425" marR="91425" marL="91425"/>
                </a:tc>
              </a:tr>
              <a:tr h="381000">
                <a:tc>
                  <a:txBody>
                    <a:bodyPr/>
                    <a:lstStyle/>
                    <a:p>
                      <a:pPr indent="0" lvl="0" marL="0" rtl="0" algn="l">
                        <a:spcBef>
                          <a:spcPts val="0"/>
                        </a:spcBef>
                        <a:spcAft>
                          <a:spcPts val="0"/>
                        </a:spcAft>
                        <a:buNone/>
                      </a:pPr>
                      <a:r>
                        <a:rPr lang="en"/>
                        <a:t>LSA</a:t>
                      </a:r>
                      <a:endParaRPr/>
                    </a:p>
                  </a:txBody>
                  <a:tcPr marT="91425" marB="91425" marR="91425" marL="91425"/>
                </a:tc>
                <a:tc>
                  <a:txBody>
                    <a:bodyPr/>
                    <a:lstStyle/>
                    <a:p>
                      <a:pPr indent="0" lvl="0" marL="0" rtl="0" algn="l">
                        <a:spcBef>
                          <a:spcPts val="0"/>
                        </a:spcBef>
                        <a:spcAft>
                          <a:spcPts val="0"/>
                        </a:spcAft>
                        <a:buNone/>
                      </a:pPr>
                      <a:r>
                        <a:rPr lang="en"/>
                        <a:t>0.29</a:t>
                      </a:r>
                      <a:endParaRPr/>
                    </a:p>
                  </a:txBody>
                  <a:tcPr marT="91425" marB="91425" marR="91425" marL="91425"/>
                </a:tc>
                <a:tc>
                  <a:txBody>
                    <a:bodyPr/>
                    <a:lstStyle/>
                    <a:p>
                      <a:pPr indent="0" lvl="0" marL="0" rtl="0" algn="l">
                        <a:spcBef>
                          <a:spcPts val="0"/>
                        </a:spcBef>
                        <a:spcAft>
                          <a:spcPts val="0"/>
                        </a:spcAft>
                        <a:buNone/>
                      </a:pPr>
                      <a:r>
                        <a:rPr lang="en"/>
                        <a:t>0.38</a:t>
                      </a:r>
                      <a:endParaRPr/>
                    </a:p>
                  </a:txBody>
                  <a:tcPr marT="91425" marB="91425" marR="91425" marL="91425"/>
                </a:tc>
                <a:tc>
                  <a:txBody>
                    <a:bodyPr/>
                    <a:lstStyle/>
                    <a:p>
                      <a:pPr indent="0" lvl="0" marL="0" rtl="0" algn="l">
                        <a:spcBef>
                          <a:spcPts val="0"/>
                        </a:spcBef>
                        <a:spcAft>
                          <a:spcPts val="0"/>
                        </a:spcAft>
                        <a:buNone/>
                      </a:pPr>
                      <a:r>
                        <a:rPr lang="en"/>
                        <a:t>0.23</a:t>
                      </a:r>
                      <a:endParaRPr/>
                    </a:p>
                  </a:txBody>
                  <a:tcPr marT="91425" marB="91425" marR="91425" marL="91425"/>
                </a:tc>
              </a:tr>
              <a:tr h="381000">
                <a:tc>
                  <a:txBody>
                    <a:bodyPr/>
                    <a:lstStyle/>
                    <a:p>
                      <a:pPr indent="0" lvl="0" marL="0" rtl="0" algn="l">
                        <a:spcBef>
                          <a:spcPts val="0"/>
                        </a:spcBef>
                        <a:spcAft>
                          <a:spcPts val="0"/>
                        </a:spcAft>
                        <a:buNone/>
                      </a:pPr>
                      <a:r>
                        <a:rPr lang="en"/>
                        <a:t>Big Bird Pegasus</a:t>
                      </a:r>
                      <a:endParaRPr/>
                    </a:p>
                  </a:txBody>
                  <a:tcPr marT="91425" marB="91425" marR="91425" marL="91425"/>
                </a:tc>
                <a:tc>
                  <a:txBody>
                    <a:bodyPr/>
                    <a:lstStyle/>
                    <a:p>
                      <a:pPr indent="0" lvl="0" marL="0" rtl="0" algn="l">
                        <a:spcBef>
                          <a:spcPts val="0"/>
                        </a:spcBef>
                        <a:spcAft>
                          <a:spcPts val="0"/>
                        </a:spcAft>
                        <a:buNone/>
                      </a:pPr>
                      <a:r>
                        <a:rPr lang="en"/>
                        <a:t>0.235</a:t>
                      </a:r>
                      <a:endParaRPr/>
                    </a:p>
                  </a:txBody>
                  <a:tcPr marT="91425" marB="91425" marR="91425" marL="91425"/>
                </a:tc>
                <a:tc>
                  <a:txBody>
                    <a:bodyPr/>
                    <a:lstStyle/>
                    <a:p>
                      <a:pPr indent="0" lvl="0" marL="0" rtl="0" algn="l">
                        <a:spcBef>
                          <a:spcPts val="0"/>
                        </a:spcBef>
                        <a:spcAft>
                          <a:spcPts val="0"/>
                        </a:spcAft>
                        <a:buNone/>
                      </a:pPr>
                      <a:r>
                        <a:rPr lang="en"/>
                        <a:t>0.206</a:t>
                      </a:r>
                      <a:endParaRPr/>
                    </a:p>
                  </a:txBody>
                  <a:tcPr marT="91425" marB="91425" marR="91425" marL="91425"/>
                </a:tc>
                <a:tc>
                  <a:txBody>
                    <a:bodyPr/>
                    <a:lstStyle/>
                    <a:p>
                      <a:pPr indent="0" lvl="0" marL="0" rtl="0" algn="l">
                        <a:spcBef>
                          <a:spcPts val="0"/>
                        </a:spcBef>
                        <a:spcAft>
                          <a:spcPts val="0"/>
                        </a:spcAft>
                        <a:buNone/>
                      </a:pPr>
                      <a:r>
                        <a:rPr lang="en"/>
                        <a:t>0.73</a:t>
                      </a:r>
                      <a:endParaRPr/>
                    </a:p>
                  </a:txBody>
                  <a:tcPr marT="91425" marB="91425" marR="91425" marL="91425"/>
                </a:tc>
              </a:tr>
            </a:tbl>
          </a:graphicData>
        </a:graphic>
      </p:graphicFrame>
      <p:sp>
        <p:nvSpPr>
          <p:cNvPr id="268" name="Google Shape;268;p44"/>
          <p:cNvSpPr txBox="1"/>
          <p:nvPr>
            <p:ph idx="1" type="body"/>
          </p:nvPr>
        </p:nvSpPr>
        <p:spPr>
          <a:xfrm>
            <a:off x="404525" y="1143450"/>
            <a:ext cx="8217000" cy="580500"/>
          </a:xfrm>
          <a:prstGeom prst="rect">
            <a:avLst/>
          </a:prstGeom>
          <a:noFill/>
          <a:ln>
            <a:noFill/>
          </a:ln>
        </p:spPr>
        <p:txBody>
          <a:bodyPr anchorCtr="0" anchor="t" bIns="34275" lIns="68575" spcFirstLastPara="1" rIns="68575" wrap="square" tIns="34275">
            <a:noAutofit/>
          </a:bodyPr>
          <a:lstStyle/>
          <a:p>
            <a:pPr indent="0" lvl="0" marL="0" rtl="0" algn="just">
              <a:lnSpc>
                <a:spcPct val="115000"/>
              </a:lnSpc>
              <a:spcBef>
                <a:spcPts val="800"/>
              </a:spcBef>
              <a:spcAft>
                <a:spcPts val="0"/>
              </a:spcAft>
              <a:buNone/>
            </a:pPr>
            <a:r>
              <a:rPr lang="en" sz="1500">
                <a:solidFill>
                  <a:srgbClr val="3A3C3D"/>
                </a:solidFill>
              </a:rPr>
              <a:t>We used the ROUGE score method to assess the quality of the summaries generated by our models. The results of this evaluation are presented in Table 2.</a:t>
            </a:r>
            <a:endParaRPr sz="1500">
              <a:solidFill>
                <a:srgbClr val="3A3C3D"/>
              </a:solidFill>
            </a:endParaRPr>
          </a:p>
          <a:p>
            <a:pPr indent="0" lvl="0" marL="457200" rtl="0" algn="l">
              <a:lnSpc>
                <a:spcPct val="150000"/>
              </a:lnSpc>
              <a:spcBef>
                <a:spcPts val="800"/>
              </a:spcBef>
              <a:spcAft>
                <a:spcPts val="0"/>
              </a:spcAft>
              <a:buNone/>
            </a:pPr>
            <a:r>
              <a:t/>
            </a:r>
            <a:endParaRPr sz="1500">
              <a:solidFill>
                <a:srgbClr val="3A3C3D"/>
              </a:solidFill>
            </a:endParaRPr>
          </a:p>
        </p:txBody>
      </p:sp>
      <p:sp>
        <p:nvSpPr>
          <p:cNvPr id="269" name="Google Shape;269;p44"/>
          <p:cNvSpPr/>
          <p:nvPr/>
        </p:nvSpPr>
        <p:spPr>
          <a:xfrm>
            <a:off x="3011975" y="4209025"/>
            <a:ext cx="3002100" cy="2961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rPr lang="en" sz="1000"/>
              <a:t>Table 2: Evaluating models using ROUGE-1 scores</a:t>
            </a:r>
            <a:endParaRPr sz="10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5"/>
          <p:cNvSpPr txBox="1"/>
          <p:nvPr>
            <p:ph type="title"/>
          </p:nvPr>
        </p:nvSpPr>
        <p:spPr>
          <a:xfrm>
            <a:off x="404525" y="247225"/>
            <a:ext cx="6992100" cy="4638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b="1" lang="en" sz="2500">
                <a:solidFill>
                  <a:srgbClr val="3A3C3D"/>
                </a:solidFill>
              </a:rPr>
              <a:t>Evaluation Metrics - ROUGE-2 score</a:t>
            </a:r>
            <a:endParaRPr b="1" sz="2500">
              <a:solidFill>
                <a:srgbClr val="3A3C3D"/>
              </a:solidFill>
            </a:endParaRPr>
          </a:p>
        </p:txBody>
      </p:sp>
      <p:graphicFrame>
        <p:nvGraphicFramePr>
          <p:cNvPr id="275" name="Google Shape;275;p45"/>
          <p:cNvGraphicFramePr/>
          <p:nvPr/>
        </p:nvGraphicFramePr>
        <p:xfrm>
          <a:off x="952500" y="2050150"/>
          <a:ext cx="3000000" cy="3000000"/>
        </p:xfrm>
        <a:graphic>
          <a:graphicData uri="http://schemas.openxmlformats.org/drawingml/2006/table">
            <a:tbl>
              <a:tblPr>
                <a:noFill/>
                <a:tableStyleId>{65AF1C87-8475-41BB-A1E9-D484A773DA3D}</a:tableStyleId>
              </a:tblPr>
              <a:tblGrid>
                <a:gridCol w="1809750"/>
                <a:gridCol w="1809750"/>
                <a:gridCol w="1809750"/>
                <a:gridCol w="1809750"/>
              </a:tblGrid>
              <a:tr h="381000">
                <a:tc>
                  <a:txBody>
                    <a:bodyPr/>
                    <a:lstStyle/>
                    <a:p>
                      <a:pPr indent="0" lvl="0" marL="0" rtl="0" algn="l">
                        <a:spcBef>
                          <a:spcPts val="0"/>
                        </a:spcBef>
                        <a:spcAft>
                          <a:spcPts val="0"/>
                        </a:spcAft>
                        <a:buNone/>
                      </a:pPr>
                      <a:r>
                        <a:rPr lang="en"/>
                        <a:t>Model Name</a:t>
                      </a:r>
                      <a:endParaRPr/>
                    </a:p>
                  </a:txBody>
                  <a:tcPr marT="91425" marB="91425" marR="91425" marL="91425"/>
                </a:tc>
                <a:tc>
                  <a:txBody>
                    <a:bodyPr/>
                    <a:lstStyle/>
                    <a:p>
                      <a:pPr indent="0" lvl="0" marL="0" rtl="0" algn="l">
                        <a:spcBef>
                          <a:spcPts val="0"/>
                        </a:spcBef>
                        <a:spcAft>
                          <a:spcPts val="0"/>
                        </a:spcAft>
                        <a:buNone/>
                      </a:pPr>
                      <a:r>
                        <a:rPr lang="en"/>
                        <a:t>F1</a:t>
                      </a:r>
                      <a:endParaRPr/>
                    </a:p>
                  </a:txBody>
                  <a:tcPr marT="91425" marB="91425" marR="91425" marL="91425"/>
                </a:tc>
                <a:tc>
                  <a:txBody>
                    <a:bodyPr/>
                    <a:lstStyle/>
                    <a:p>
                      <a:pPr indent="0" lvl="0" marL="0" rtl="0" algn="l">
                        <a:spcBef>
                          <a:spcPts val="0"/>
                        </a:spcBef>
                        <a:spcAft>
                          <a:spcPts val="0"/>
                        </a:spcAft>
                        <a:buNone/>
                      </a:pPr>
                      <a:r>
                        <a:rPr lang="en"/>
                        <a:t>Recall</a:t>
                      </a:r>
                      <a:endParaRPr/>
                    </a:p>
                  </a:txBody>
                  <a:tcPr marT="91425" marB="91425" marR="91425" marL="91425"/>
                </a:tc>
                <a:tc>
                  <a:txBody>
                    <a:bodyPr/>
                    <a:lstStyle/>
                    <a:p>
                      <a:pPr indent="0" lvl="0" marL="0" rtl="0" algn="l">
                        <a:spcBef>
                          <a:spcPts val="0"/>
                        </a:spcBef>
                        <a:spcAft>
                          <a:spcPts val="0"/>
                        </a:spcAft>
                        <a:buNone/>
                      </a:pPr>
                      <a:r>
                        <a:rPr lang="en"/>
                        <a:t>Precision</a:t>
                      </a:r>
                      <a:endParaRPr/>
                    </a:p>
                  </a:txBody>
                  <a:tcPr marT="91425" marB="91425" marR="91425" marL="91425"/>
                </a:tc>
              </a:tr>
              <a:tr h="381000">
                <a:tc>
                  <a:txBody>
                    <a:bodyPr/>
                    <a:lstStyle/>
                    <a:p>
                      <a:pPr indent="0" lvl="0" marL="0" rtl="0" algn="l">
                        <a:spcBef>
                          <a:spcPts val="0"/>
                        </a:spcBef>
                        <a:spcAft>
                          <a:spcPts val="0"/>
                        </a:spcAft>
                        <a:buNone/>
                      </a:pPr>
                      <a:r>
                        <a:rPr lang="en"/>
                        <a:t>Text Rank</a:t>
                      </a:r>
                      <a:endParaRPr/>
                    </a:p>
                  </a:txBody>
                  <a:tcPr marT="91425" marB="91425" marR="91425" marL="91425"/>
                </a:tc>
                <a:tc>
                  <a:txBody>
                    <a:bodyPr/>
                    <a:lstStyle/>
                    <a:p>
                      <a:pPr indent="0" lvl="0" marL="0" rtl="0" algn="l">
                        <a:spcBef>
                          <a:spcPts val="0"/>
                        </a:spcBef>
                        <a:spcAft>
                          <a:spcPts val="0"/>
                        </a:spcAft>
                        <a:buNone/>
                      </a:pPr>
                      <a:r>
                        <a:rPr lang="en"/>
                        <a:t>0.092</a:t>
                      </a:r>
                      <a:endParaRPr/>
                    </a:p>
                  </a:txBody>
                  <a:tcPr marT="91425" marB="91425" marR="91425" marL="91425"/>
                </a:tc>
                <a:tc>
                  <a:txBody>
                    <a:bodyPr/>
                    <a:lstStyle/>
                    <a:p>
                      <a:pPr indent="0" lvl="0" marL="0" rtl="0" algn="l">
                        <a:spcBef>
                          <a:spcPts val="0"/>
                        </a:spcBef>
                        <a:spcAft>
                          <a:spcPts val="0"/>
                        </a:spcAft>
                        <a:buNone/>
                      </a:pPr>
                      <a:r>
                        <a:rPr lang="en"/>
                        <a:t>0.103</a:t>
                      </a:r>
                      <a:endParaRPr/>
                    </a:p>
                  </a:txBody>
                  <a:tcPr marT="91425" marB="91425" marR="91425" marL="91425"/>
                </a:tc>
                <a:tc>
                  <a:txBody>
                    <a:bodyPr/>
                    <a:lstStyle/>
                    <a:p>
                      <a:pPr indent="0" lvl="0" marL="0" rtl="0" algn="l">
                        <a:spcBef>
                          <a:spcPts val="0"/>
                        </a:spcBef>
                        <a:spcAft>
                          <a:spcPts val="0"/>
                        </a:spcAft>
                        <a:buNone/>
                      </a:pPr>
                      <a:r>
                        <a:rPr lang="en"/>
                        <a:t>0.083</a:t>
                      </a:r>
                      <a:endParaRPr/>
                    </a:p>
                  </a:txBody>
                  <a:tcPr marT="91425" marB="91425" marR="91425" marL="91425"/>
                </a:tc>
              </a:tr>
              <a:tr h="381000">
                <a:tc>
                  <a:txBody>
                    <a:bodyPr/>
                    <a:lstStyle/>
                    <a:p>
                      <a:pPr indent="0" lvl="0" marL="0" rtl="0" algn="l">
                        <a:spcBef>
                          <a:spcPts val="0"/>
                        </a:spcBef>
                        <a:spcAft>
                          <a:spcPts val="0"/>
                        </a:spcAft>
                        <a:buNone/>
                      </a:pPr>
                      <a:r>
                        <a:rPr lang="en"/>
                        <a:t>Lex Rank</a:t>
                      </a:r>
                      <a:endParaRPr/>
                    </a:p>
                  </a:txBody>
                  <a:tcPr marT="91425" marB="91425" marR="91425" marL="91425"/>
                </a:tc>
                <a:tc>
                  <a:txBody>
                    <a:bodyPr/>
                    <a:lstStyle/>
                    <a:p>
                      <a:pPr indent="0" lvl="0" marL="0" rtl="0" algn="l">
                        <a:spcBef>
                          <a:spcPts val="0"/>
                        </a:spcBef>
                        <a:spcAft>
                          <a:spcPts val="0"/>
                        </a:spcAft>
                        <a:buNone/>
                      </a:pPr>
                      <a:r>
                        <a:rPr lang="en"/>
                        <a:t>0.081</a:t>
                      </a:r>
                      <a:endParaRPr/>
                    </a:p>
                  </a:txBody>
                  <a:tcPr marT="91425" marB="91425" marR="91425" marL="91425"/>
                </a:tc>
                <a:tc>
                  <a:txBody>
                    <a:bodyPr/>
                    <a:lstStyle/>
                    <a:p>
                      <a:pPr indent="0" lvl="0" marL="0" rtl="0" algn="l">
                        <a:spcBef>
                          <a:spcPts val="0"/>
                        </a:spcBef>
                        <a:spcAft>
                          <a:spcPts val="0"/>
                        </a:spcAft>
                        <a:buNone/>
                      </a:pPr>
                      <a:r>
                        <a:rPr lang="en"/>
                        <a:t>0.103</a:t>
                      </a:r>
                      <a:endParaRPr/>
                    </a:p>
                  </a:txBody>
                  <a:tcPr marT="91425" marB="91425" marR="91425" marL="91425"/>
                </a:tc>
                <a:tc>
                  <a:txBody>
                    <a:bodyPr/>
                    <a:lstStyle/>
                    <a:p>
                      <a:pPr indent="0" lvl="0" marL="0" rtl="0" algn="l">
                        <a:spcBef>
                          <a:spcPts val="0"/>
                        </a:spcBef>
                        <a:spcAft>
                          <a:spcPts val="0"/>
                        </a:spcAft>
                        <a:buNone/>
                      </a:pPr>
                      <a:r>
                        <a:rPr lang="en"/>
                        <a:t>0.067</a:t>
                      </a:r>
                      <a:endParaRPr/>
                    </a:p>
                  </a:txBody>
                  <a:tcPr marT="91425" marB="91425" marR="91425" marL="91425"/>
                </a:tc>
              </a:tr>
              <a:tr h="381000">
                <a:tc>
                  <a:txBody>
                    <a:bodyPr/>
                    <a:lstStyle/>
                    <a:p>
                      <a:pPr indent="0" lvl="0" marL="0" rtl="0" algn="l">
                        <a:spcBef>
                          <a:spcPts val="0"/>
                        </a:spcBef>
                        <a:spcAft>
                          <a:spcPts val="0"/>
                        </a:spcAft>
                        <a:buNone/>
                      </a:pPr>
                      <a:r>
                        <a:rPr lang="en"/>
                        <a:t>LSA</a:t>
                      </a:r>
                      <a:endParaRPr/>
                    </a:p>
                  </a:txBody>
                  <a:tcPr marT="91425" marB="91425" marR="91425" marL="91425"/>
                </a:tc>
                <a:tc>
                  <a:txBody>
                    <a:bodyPr/>
                    <a:lstStyle/>
                    <a:p>
                      <a:pPr indent="0" lvl="0" marL="0" rtl="0" algn="l">
                        <a:spcBef>
                          <a:spcPts val="0"/>
                        </a:spcBef>
                        <a:spcAft>
                          <a:spcPts val="0"/>
                        </a:spcAft>
                        <a:buNone/>
                      </a:pPr>
                      <a:r>
                        <a:rPr lang="en"/>
                        <a:t>0.08</a:t>
                      </a:r>
                      <a:endParaRPr/>
                    </a:p>
                  </a:txBody>
                  <a:tcPr marT="91425" marB="91425" marR="91425" marL="91425"/>
                </a:tc>
                <a:tc>
                  <a:txBody>
                    <a:bodyPr/>
                    <a:lstStyle/>
                    <a:p>
                      <a:pPr indent="0" lvl="0" marL="0" rtl="0" algn="l">
                        <a:spcBef>
                          <a:spcPts val="0"/>
                        </a:spcBef>
                        <a:spcAft>
                          <a:spcPts val="0"/>
                        </a:spcAft>
                        <a:buNone/>
                      </a:pPr>
                      <a:r>
                        <a:rPr lang="en"/>
                        <a:t>0.10</a:t>
                      </a:r>
                      <a:endParaRPr/>
                    </a:p>
                  </a:txBody>
                  <a:tcPr marT="91425" marB="91425" marR="91425" marL="91425"/>
                </a:tc>
                <a:tc>
                  <a:txBody>
                    <a:bodyPr/>
                    <a:lstStyle/>
                    <a:p>
                      <a:pPr indent="0" lvl="0" marL="0" rtl="0" algn="l">
                        <a:spcBef>
                          <a:spcPts val="0"/>
                        </a:spcBef>
                        <a:spcAft>
                          <a:spcPts val="0"/>
                        </a:spcAft>
                        <a:buNone/>
                      </a:pPr>
                      <a:r>
                        <a:rPr lang="en"/>
                        <a:t>0.60</a:t>
                      </a:r>
                      <a:endParaRPr/>
                    </a:p>
                  </a:txBody>
                  <a:tcPr marT="91425" marB="91425" marR="91425" marL="91425"/>
                </a:tc>
              </a:tr>
              <a:tr h="381000">
                <a:tc>
                  <a:txBody>
                    <a:bodyPr/>
                    <a:lstStyle/>
                    <a:p>
                      <a:pPr indent="0" lvl="0" marL="0" rtl="0" algn="l">
                        <a:spcBef>
                          <a:spcPts val="0"/>
                        </a:spcBef>
                        <a:spcAft>
                          <a:spcPts val="0"/>
                        </a:spcAft>
                        <a:buNone/>
                      </a:pPr>
                      <a:r>
                        <a:rPr lang="en"/>
                        <a:t>Big Bird Pegasus</a:t>
                      </a:r>
                      <a:endParaRPr/>
                    </a:p>
                  </a:txBody>
                  <a:tcPr marT="91425" marB="91425" marR="91425" marL="91425"/>
                </a:tc>
                <a:tc>
                  <a:txBody>
                    <a:bodyPr/>
                    <a:lstStyle/>
                    <a:p>
                      <a:pPr indent="0" lvl="0" marL="0" rtl="0" algn="l">
                        <a:spcBef>
                          <a:spcPts val="0"/>
                        </a:spcBef>
                        <a:spcAft>
                          <a:spcPts val="0"/>
                        </a:spcAft>
                        <a:buNone/>
                      </a:pPr>
                      <a:r>
                        <a:rPr lang="en"/>
                        <a:t>0.029</a:t>
                      </a:r>
                      <a:endParaRPr/>
                    </a:p>
                  </a:txBody>
                  <a:tcPr marT="91425" marB="91425" marR="91425" marL="91425"/>
                </a:tc>
                <a:tc>
                  <a:txBody>
                    <a:bodyPr/>
                    <a:lstStyle/>
                    <a:p>
                      <a:pPr indent="0" lvl="0" marL="0" rtl="0" algn="l">
                        <a:spcBef>
                          <a:spcPts val="0"/>
                        </a:spcBef>
                        <a:spcAft>
                          <a:spcPts val="0"/>
                        </a:spcAft>
                        <a:buNone/>
                      </a:pPr>
                      <a:r>
                        <a:rPr lang="en"/>
                        <a:t>0.25</a:t>
                      </a:r>
                      <a:endParaRPr/>
                    </a:p>
                  </a:txBody>
                  <a:tcPr marT="91425" marB="91425" marR="91425" marL="91425"/>
                </a:tc>
                <a:tc>
                  <a:txBody>
                    <a:bodyPr/>
                    <a:lstStyle/>
                    <a:p>
                      <a:pPr indent="0" lvl="0" marL="0" rtl="0" algn="l">
                        <a:spcBef>
                          <a:spcPts val="0"/>
                        </a:spcBef>
                        <a:spcAft>
                          <a:spcPts val="0"/>
                        </a:spcAft>
                        <a:buNone/>
                      </a:pPr>
                      <a:r>
                        <a:rPr lang="en"/>
                        <a:t>0.34</a:t>
                      </a:r>
                      <a:endParaRPr/>
                    </a:p>
                  </a:txBody>
                  <a:tcPr marT="91425" marB="91425" marR="91425" marL="91425"/>
                </a:tc>
              </a:tr>
            </a:tbl>
          </a:graphicData>
        </a:graphic>
      </p:graphicFrame>
      <p:sp>
        <p:nvSpPr>
          <p:cNvPr id="276" name="Google Shape;276;p45"/>
          <p:cNvSpPr txBox="1"/>
          <p:nvPr>
            <p:ph idx="1" type="body"/>
          </p:nvPr>
        </p:nvSpPr>
        <p:spPr>
          <a:xfrm>
            <a:off x="404525" y="1143450"/>
            <a:ext cx="8217000" cy="580500"/>
          </a:xfrm>
          <a:prstGeom prst="rect">
            <a:avLst/>
          </a:prstGeom>
          <a:noFill/>
          <a:ln>
            <a:noFill/>
          </a:ln>
        </p:spPr>
        <p:txBody>
          <a:bodyPr anchorCtr="0" anchor="t" bIns="34275" lIns="68575" spcFirstLastPara="1" rIns="68575" wrap="square" tIns="34275">
            <a:noAutofit/>
          </a:bodyPr>
          <a:lstStyle/>
          <a:p>
            <a:pPr indent="0" lvl="0" marL="0" rtl="0" algn="just">
              <a:lnSpc>
                <a:spcPct val="115000"/>
              </a:lnSpc>
              <a:spcBef>
                <a:spcPts val="800"/>
              </a:spcBef>
              <a:spcAft>
                <a:spcPts val="0"/>
              </a:spcAft>
              <a:buNone/>
            </a:pPr>
            <a:r>
              <a:rPr lang="en" sz="1500">
                <a:solidFill>
                  <a:srgbClr val="3A3C3D"/>
                </a:solidFill>
              </a:rPr>
              <a:t>Table 3 depicts ROUGE-2 scores. The </a:t>
            </a:r>
            <a:r>
              <a:rPr lang="en" sz="1500">
                <a:solidFill>
                  <a:srgbClr val="3A3C3D"/>
                </a:solidFill>
              </a:rPr>
              <a:t>reference</a:t>
            </a:r>
            <a:r>
              <a:rPr lang="en" sz="1500">
                <a:solidFill>
                  <a:srgbClr val="3A3C3D"/>
                </a:solidFill>
              </a:rPr>
              <a:t> summary is manually generated summary.</a:t>
            </a:r>
            <a:endParaRPr sz="1500">
              <a:solidFill>
                <a:srgbClr val="3A3C3D"/>
              </a:solidFill>
            </a:endParaRPr>
          </a:p>
          <a:p>
            <a:pPr indent="0" lvl="0" marL="457200" rtl="0" algn="l">
              <a:lnSpc>
                <a:spcPct val="150000"/>
              </a:lnSpc>
              <a:spcBef>
                <a:spcPts val="800"/>
              </a:spcBef>
              <a:spcAft>
                <a:spcPts val="0"/>
              </a:spcAft>
              <a:buNone/>
            </a:pPr>
            <a:r>
              <a:t/>
            </a:r>
            <a:endParaRPr sz="1500">
              <a:solidFill>
                <a:srgbClr val="3A3C3D"/>
              </a:solidFill>
            </a:endParaRPr>
          </a:p>
        </p:txBody>
      </p:sp>
      <p:sp>
        <p:nvSpPr>
          <p:cNvPr id="277" name="Google Shape;277;p45"/>
          <p:cNvSpPr/>
          <p:nvPr/>
        </p:nvSpPr>
        <p:spPr>
          <a:xfrm>
            <a:off x="3070950" y="4219900"/>
            <a:ext cx="3002100" cy="2961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rPr lang="en" sz="1000"/>
              <a:t>Table 3: Evaluating models using ROUGE-2 scores</a:t>
            </a:r>
            <a:endParaRPr sz="10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46"/>
          <p:cNvSpPr txBox="1"/>
          <p:nvPr>
            <p:ph type="title"/>
          </p:nvPr>
        </p:nvSpPr>
        <p:spPr>
          <a:xfrm>
            <a:off x="404525" y="247225"/>
            <a:ext cx="6992100" cy="4638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b="1" lang="en" sz="2500">
                <a:solidFill>
                  <a:srgbClr val="3A3C3D"/>
                </a:solidFill>
              </a:rPr>
              <a:t>Evaluation Metrics - ROUGE-L score</a:t>
            </a:r>
            <a:endParaRPr b="1" sz="2500">
              <a:solidFill>
                <a:srgbClr val="3A3C3D"/>
              </a:solidFill>
            </a:endParaRPr>
          </a:p>
        </p:txBody>
      </p:sp>
      <p:graphicFrame>
        <p:nvGraphicFramePr>
          <p:cNvPr id="283" name="Google Shape;283;p46"/>
          <p:cNvGraphicFramePr/>
          <p:nvPr/>
        </p:nvGraphicFramePr>
        <p:xfrm>
          <a:off x="952500" y="2050150"/>
          <a:ext cx="3000000" cy="3000000"/>
        </p:xfrm>
        <a:graphic>
          <a:graphicData uri="http://schemas.openxmlformats.org/drawingml/2006/table">
            <a:tbl>
              <a:tblPr>
                <a:noFill/>
                <a:tableStyleId>{65AF1C87-8475-41BB-A1E9-D484A773DA3D}</a:tableStyleId>
              </a:tblPr>
              <a:tblGrid>
                <a:gridCol w="1809750"/>
                <a:gridCol w="1809750"/>
                <a:gridCol w="1809750"/>
                <a:gridCol w="1809750"/>
              </a:tblGrid>
              <a:tr h="381000">
                <a:tc>
                  <a:txBody>
                    <a:bodyPr/>
                    <a:lstStyle/>
                    <a:p>
                      <a:pPr indent="0" lvl="0" marL="0" rtl="0" algn="l">
                        <a:spcBef>
                          <a:spcPts val="0"/>
                        </a:spcBef>
                        <a:spcAft>
                          <a:spcPts val="0"/>
                        </a:spcAft>
                        <a:buNone/>
                      </a:pPr>
                      <a:r>
                        <a:rPr lang="en"/>
                        <a:t>Model Name</a:t>
                      </a:r>
                      <a:endParaRPr/>
                    </a:p>
                  </a:txBody>
                  <a:tcPr marT="91425" marB="91425" marR="91425" marL="91425"/>
                </a:tc>
                <a:tc>
                  <a:txBody>
                    <a:bodyPr/>
                    <a:lstStyle/>
                    <a:p>
                      <a:pPr indent="0" lvl="0" marL="0" rtl="0" algn="l">
                        <a:spcBef>
                          <a:spcPts val="0"/>
                        </a:spcBef>
                        <a:spcAft>
                          <a:spcPts val="0"/>
                        </a:spcAft>
                        <a:buNone/>
                      </a:pPr>
                      <a:r>
                        <a:rPr lang="en"/>
                        <a:t>F1</a:t>
                      </a:r>
                      <a:endParaRPr/>
                    </a:p>
                  </a:txBody>
                  <a:tcPr marT="91425" marB="91425" marR="91425" marL="91425"/>
                </a:tc>
                <a:tc>
                  <a:txBody>
                    <a:bodyPr/>
                    <a:lstStyle/>
                    <a:p>
                      <a:pPr indent="0" lvl="0" marL="0" rtl="0" algn="l">
                        <a:spcBef>
                          <a:spcPts val="0"/>
                        </a:spcBef>
                        <a:spcAft>
                          <a:spcPts val="0"/>
                        </a:spcAft>
                        <a:buNone/>
                      </a:pPr>
                      <a:r>
                        <a:rPr lang="en"/>
                        <a:t>Recall</a:t>
                      </a:r>
                      <a:endParaRPr/>
                    </a:p>
                  </a:txBody>
                  <a:tcPr marT="91425" marB="91425" marR="91425" marL="91425"/>
                </a:tc>
                <a:tc>
                  <a:txBody>
                    <a:bodyPr/>
                    <a:lstStyle/>
                    <a:p>
                      <a:pPr indent="0" lvl="0" marL="0" rtl="0" algn="l">
                        <a:spcBef>
                          <a:spcPts val="0"/>
                        </a:spcBef>
                        <a:spcAft>
                          <a:spcPts val="0"/>
                        </a:spcAft>
                        <a:buNone/>
                      </a:pPr>
                      <a:r>
                        <a:rPr lang="en"/>
                        <a:t>Precision</a:t>
                      </a:r>
                      <a:endParaRPr/>
                    </a:p>
                  </a:txBody>
                  <a:tcPr marT="91425" marB="91425" marR="91425" marL="91425"/>
                </a:tc>
              </a:tr>
              <a:tr h="381000">
                <a:tc>
                  <a:txBody>
                    <a:bodyPr/>
                    <a:lstStyle/>
                    <a:p>
                      <a:pPr indent="0" lvl="0" marL="0" rtl="0" algn="l">
                        <a:spcBef>
                          <a:spcPts val="0"/>
                        </a:spcBef>
                        <a:spcAft>
                          <a:spcPts val="0"/>
                        </a:spcAft>
                        <a:buNone/>
                      </a:pPr>
                      <a:r>
                        <a:rPr lang="en"/>
                        <a:t>Text Rank</a:t>
                      </a:r>
                      <a:endParaRPr/>
                    </a:p>
                  </a:txBody>
                  <a:tcPr marT="91425" marB="91425" marR="91425" marL="91425"/>
                </a:tc>
                <a:tc>
                  <a:txBody>
                    <a:bodyPr/>
                    <a:lstStyle/>
                    <a:p>
                      <a:pPr indent="0" lvl="0" marL="0" rtl="0" algn="l">
                        <a:spcBef>
                          <a:spcPts val="0"/>
                        </a:spcBef>
                        <a:spcAft>
                          <a:spcPts val="0"/>
                        </a:spcAft>
                        <a:buNone/>
                      </a:pPr>
                      <a:r>
                        <a:rPr lang="en"/>
                        <a:t>0.156</a:t>
                      </a:r>
                      <a:endParaRPr/>
                    </a:p>
                  </a:txBody>
                  <a:tcPr marT="91425" marB="91425" marR="91425" marL="91425"/>
                </a:tc>
                <a:tc>
                  <a:txBody>
                    <a:bodyPr/>
                    <a:lstStyle/>
                    <a:p>
                      <a:pPr indent="0" lvl="0" marL="0" rtl="0" algn="l">
                        <a:spcBef>
                          <a:spcPts val="0"/>
                        </a:spcBef>
                        <a:spcAft>
                          <a:spcPts val="0"/>
                        </a:spcAft>
                        <a:buNone/>
                      </a:pPr>
                      <a:r>
                        <a:rPr lang="en"/>
                        <a:t>0.175</a:t>
                      </a:r>
                      <a:endParaRPr/>
                    </a:p>
                  </a:txBody>
                  <a:tcPr marT="91425" marB="91425" marR="91425" marL="91425"/>
                </a:tc>
                <a:tc>
                  <a:txBody>
                    <a:bodyPr/>
                    <a:lstStyle/>
                    <a:p>
                      <a:pPr indent="0" lvl="0" marL="0" rtl="0" algn="l">
                        <a:spcBef>
                          <a:spcPts val="0"/>
                        </a:spcBef>
                        <a:spcAft>
                          <a:spcPts val="0"/>
                        </a:spcAft>
                        <a:buNone/>
                      </a:pPr>
                      <a:r>
                        <a:rPr lang="en"/>
                        <a:t>0.141</a:t>
                      </a:r>
                      <a:endParaRPr/>
                    </a:p>
                  </a:txBody>
                  <a:tcPr marT="91425" marB="91425" marR="91425" marL="91425"/>
                </a:tc>
              </a:tr>
              <a:tr h="381000">
                <a:tc>
                  <a:txBody>
                    <a:bodyPr/>
                    <a:lstStyle/>
                    <a:p>
                      <a:pPr indent="0" lvl="0" marL="0" rtl="0" algn="l">
                        <a:spcBef>
                          <a:spcPts val="0"/>
                        </a:spcBef>
                        <a:spcAft>
                          <a:spcPts val="0"/>
                        </a:spcAft>
                        <a:buNone/>
                      </a:pPr>
                      <a:r>
                        <a:rPr lang="en"/>
                        <a:t>Lex Rank</a:t>
                      </a:r>
                      <a:endParaRPr/>
                    </a:p>
                  </a:txBody>
                  <a:tcPr marT="91425" marB="91425" marR="91425" marL="91425"/>
                </a:tc>
                <a:tc>
                  <a:txBody>
                    <a:bodyPr/>
                    <a:lstStyle/>
                    <a:p>
                      <a:pPr indent="0" lvl="0" marL="0" rtl="0" algn="l">
                        <a:spcBef>
                          <a:spcPts val="0"/>
                        </a:spcBef>
                        <a:spcAft>
                          <a:spcPts val="0"/>
                        </a:spcAft>
                        <a:buNone/>
                      </a:pPr>
                      <a:r>
                        <a:rPr lang="en"/>
                        <a:t>0.141</a:t>
                      </a:r>
                      <a:endParaRPr/>
                    </a:p>
                  </a:txBody>
                  <a:tcPr marT="91425" marB="91425" marR="91425" marL="91425"/>
                </a:tc>
                <a:tc>
                  <a:txBody>
                    <a:bodyPr/>
                    <a:lstStyle/>
                    <a:p>
                      <a:pPr indent="0" lvl="0" marL="0" rtl="0" algn="l">
                        <a:spcBef>
                          <a:spcPts val="0"/>
                        </a:spcBef>
                        <a:spcAft>
                          <a:spcPts val="0"/>
                        </a:spcAft>
                        <a:buNone/>
                      </a:pPr>
                      <a:r>
                        <a:rPr lang="en"/>
                        <a:t>0.180</a:t>
                      </a:r>
                      <a:endParaRPr/>
                    </a:p>
                  </a:txBody>
                  <a:tcPr marT="91425" marB="91425" marR="91425" marL="91425"/>
                </a:tc>
                <a:tc>
                  <a:txBody>
                    <a:bodyPr/>
                    <a:lstStyle/>
                    <a:p>
                      <a:pPr indent="0" lvl="0" marL="0" rtl="0" algn="l">
                        <a:spcBef>
                          <a:spcPts val="0"/>
                        </a:spcBef>
                        <a:spcAft>
                          <a:spcPts val="0"/>
                        </a:spcAft>
                        <a:buNone/>
                      </a:pPr>
                      <a:r>
                        <a:rPr lang="en"/>
                        <a:t>0.117</a:t>
                      </a:r>
                      <a:endParaRPr/>
                    </a:p>
                  </a:txBody>
                  <a:tcPr marT="91425" marB="91425" marR="91425" marL="91425"/>
                </a:tc>
              </a:tr>
              <a:tr h="381000">
                <a:tc>
                  <a:txBody>
                    <a:bodyPr/>
                    <a:lstStyle/>
                    <a:p>
                      <a:pPr indent="0" lvl="0" marL="0" rtl="0" algn="l">
                        <a:spcBef>
                          <a:spcPts val="0"/>
                        </a:spcBef>
                        <a:spcAft>
                          <a:spcPts val="0"/>
                        </a:spcAft>
                        <a:buNone/>
                      </a:pPr>
                      <a:r>
                        <a:rPr lang="en"/>
                        <a:t>LSA</a:t>
                      </a:r>
                      <a:endParaRPr/>
                    </a:p>
                  </a:txBody>
                  <a:tcPr marT="91425" marB="91425" marR="91425" marL="91425"/>
                </a:tc>
                <a:tc>
                  <a:txBody>
                    <a:bodyPr/>
                    <a:lstStyle/>
                    <a:p>
                      <a:pPr indent="0" lvl="0" marL="0" rtl="0" algn="l">
                        <a:spcBef>
                          <a:spcPts val="0"/>
                        </a:spcBef>
                        <a:spcAft>
                          <a:spcPts val="0"/>
                        </a:spcAft>
                        <a:buNone/>
                      </a:pPr>
                      <a:r>
                        <a:rPr lang="en"/>
                        <a:t>0.14</a:t>
                      </a:r>
                      <a:endParaRPr/>
                    </a:p>
                  </a:txBody>
                  <a:tcPr marT="91425" marB="91425" marR="91425" marL="91425"/>
                </a:tc>
                <a:tc>
                  <a:txBody>
                    <a:bodyPr/>
                    <a:lstStyle/>
                    <a:p>
                      <a:pPr indent="0" lvl="0" marL="0" rtl="0" algn="l">
                        <a:spcBef>
                          <a:spcPts val="0"/>
                        </a:spcBef>
                        <a:spcAft>
                          <a:spcPts val="0"/>
                        </a:spcAft>
                        <a:buNone/>
                      </a:pPr>
                      <a:r>
                        <a:rPr lang="en"/>
                        <a:t>0.18</a:t>
                      </a:r>
                      <a:endParaRPr/>
                    </a:p>
                  </a:txBody>
                  <a:tcPr marT="91425" marB="91425" marR="91425" marL="91425"/>
                </a:tc>
                <a:tc>
                  <a:txBody>
                    <a:bodyPr/>
                    <a:lstStyle/>
                    <a:p>
                      <a:pPr indent="0" lvl="0" marL="0" rtl="0" algn="l">
                        <a:spcBef>
                          <a:spcPts val="0"/>
                        </a:spcBef>
                        <a:spcAft>
                          <a:spcPts val="0"/>
                        </a:spcAft>
                        <a:buNone/>
                      </a:pPr>
                      <a:r>
                        <a:rPr lang="en"/>
                        <a:t>0.11</a:t>
                      </a:r>
                      <a:endParaRPr/>
                    </a:p>
                  </a:txBody>
                  <a:tcPr marT="91425" marB="91425" marR="91425" marL="91425"/>
                </a:tc>
              </a:tr>
              <a:tr h="381000">
                <a:tc>
                  <a:txBody>
                    <a:bodyPr/>
                    <a:lstStyle/>
                    <a:p>
                      <a:pPr indent="0" lvl="0" marL="0" rtl="0" algn="l">
                        <a:spcBef>
                          <a:spcPts val="0"/>
                        </a:spcBef>
                        <a:spcAft>
                          <a:spcPts val="0"/>
                        </a:spcAft>
                        <a:buNone/>
                      </a:pPr>
                      <a:r>
                        <a:rPr lang="en"/>
                        <a:t>Big Bird Pegasus</a:t>
                      </a:r>
                      <a:endParaRPr/>
                    </a:p>
                  </a:txBody>
                  <a:tcPr marT="91425" marB="91425" marR="91425" marL="91425"/>
                </a:tc>
                <a:tc>
                  <a:txBody>
                    <a:bodyPr/>
                    <a:lstStyle/>
                    <a:p>
                      <a:pPr indent="0" lvl="0" marL="0" rtl="0" algn="l">
                        <a:spcBef>
                          <a:spcPts val="0"/>
                        </a:spcBef>
                        <a:spcAft>
                          <a:spcPts val="0"/>
                        </a:spcAft>
                        <a:buNone/>
                      </a:pPr>
                      <a:r>
                        <a:rPr lang="en"/>
                        <a:t>0.141</a:t>
                      </a:r>
                      <a:endParaRPr/>
                    </a:p>
                  </a:txBody>
                  <a:tcPr marT="91425" marB="91425" marR="91425" marL="91425"/>
                </a:tc>
                <a:tc>
                  <a:txBody>
                    <a:bodyPr/>
                    <a:lstStyle/>
                    <a:p>
                      <a:pPr indent="0" lvl="0" marL="0" rtl="0" algn="l">
                        <a:spcBef>
                          <a:spcPts val="0"/>
                        </a:spcBef>
                        <a:spcAft>
                          <a:spcPts val="0"/>
                        </a:spcAft>
                        <a:buNone/>
                      </a:pPr>
                      <a:r>
                        <a:rPr lang="en"/>
                        <a:t>0.123</a:t>
                      </a:r>
                      <a:endParaRPr/>
                    </a:p>
                  </a:txBody>
                  <a:tcPr marT="91425" marB="91425" marR="91425" marL="91425"/>
                </a:tc>
                <a:tc>
                  <a:txBody>
                    <a:bodyPr/>
                    <a:lstStyle/>
                    <a:p>
                      <a:pPr indent="0" lvl="0" marL="0" rtl="0" algn="l">
                        <a:spcBef>
                          <a:spcPts val="0"/>
                        </a:spcBef>
                        <a:spcAft>
                          <a:spcPts val="0"/>
                        </a:spcAft>
                        <a:buNone/>
                      </a:pPr>
                      <a:r>
                        <a:rPr lang="en"/>
                        <a:t>0.164</a:t>
                      </a:r>
                      <a:endParaRPr/>
                    </a:p>
                  </a:txBody>
                  <a:tcPr marT="91425" marB="91425" marR="91425" marL="91425"/>
                </a:tc>
              </a:tr>
            </a:tbl>
          </a:graphicData>
        </a:graphic>
      </p:graphicFrame>
      <p:sp>
        <p:nvSpPr>
          <p:cNvPr id="284" name="Google Shape;284;p46"/>
          <p:cNvSpPr txBox="1"/>
          <p:nvPr>
            <p:ph idx="1" type="body"/>
          </p:nvPr>
        </p:nvSpPr>
        <p:spPr>
          <a:xfrm>
            <a:off x="404525" y="1143450"/>
            <a:ext cx="8217000" cy="580500"/>
          </a:xfrm>
          <a:prstGeom prst="rect">
            <a:avLst/>
          </a:prstGeom>
          <a:noFill/>
          <a:ln>
            <a:noFill/>
          </a:ln>
        </p:spPr>
        <p:txBody>
          <a:bodyPr anchorCtr="0" anchor="t" bIns="34275" lIns="68575" spcFirstLastPara="1" rIns="68575" wrap="square" tIns="34275">
            <a:noAutofit/>
          </a:bodyPr>
          <a:lstStyle/>
          <a:p>
            <a:pPr indent="0" lvl="0" marL="0" rtl="0" algn="just">
              <a:lnSpc>
                <a:spcPct val="115000"/>
              </a:lnSpc>
              <a:spcBef>
                <a:spcPts val="800"/>
              </a:spcBef>
              <a:spcAft>
                <a:spcPts val="0"/>
              </a:spcAft>
              <a:buNone/>
            </a:pPr>
            <a:r>
              <a:rPr lang="en" sz="1500">
                <a:solidFill>
                  <a:srgbClr val="3A3C3D"/>
                </a:solidFill>
              </a:rPr>
              <a:t>Table 4 depicts ROUGE-L scores. The reference summary is manually generated summary.</a:t>
            </a:r>
            <a:endParaRPr sz="1500">
              <a:solidFill>
                <a:srgbClr val="3A3C3D"/>
              </a:solidFill>
            </a:endParaRPr>
          </a:p>
          <a:p>
            <a:pPr indent="0" lvl="0" marL="457200" rtl="0" algn="l">
              <a:lnSpc>
                <a:spcPct val="150000"/>
              </a:lnSpc>
              <a:spcBef>
                <a:spcPts val="800"/>
              </a:spcBef>
              <a:spcAft>
                <a:spcPts val="0"/>
              </a:spcAft>
              <a:buNone/>
            </a:pPr>
            <a:r>
              <a:t/>
            </a:r>
            <a:endParaRPr sz="1500">
              <a:solidFill>
                <a:srgbClr val="3A3C3D"/>
              </a:solidFill>
            </a:endParaRPr>
          </a:p>
          <a:p>
            <a:pPr indent="0" lvl="0" marL="457200" rtl="0" algn="l">
              <a:lnSpc>
                <a:spcPct val="150000"/>
              </a:lnSpc>
              <a:spcBef>
                <a:spcPts val="800"/>
              </a:spcBef>
              <a:spcAft>
                <a:spcPts val="0"/>
              </a:spcAft>
              <a:buNone/>
            </a:pPr>
            <a:r>
              <a:t/>
            </a:r>
            <a:endParaRPr sz="1500">
              <a:solidFill>
                <a:srgbClr val="3A3C3D"/>
              </a:solidFill>
            </a:endParaRPr>
          </a:p>
        </p:txBody>
      </p:sp>
      <p:sp>
        <p:nvSpPr>
          <p:cNvPr id="285" name="Google Shape;285;p46"/>
          <p:cNvSpPr/>
          <p:nvPr/>
        </p:nvSpPr>
        <p:spPr>
          <a:xfrm>
            <a:off x="3065400" y="4252525"/>
            <a:ext cx="3013200" cy="2961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rPr lang="en" sz="1000"/>
              <a:t>Table 4: Evaluating models using ROUGE-L scores</a:t>
            </a:r>
            <a:endParaRPr sz="1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47"/>
          <p:cNvSpPr txBox="1"/>
          <p:nvPr>
            <p:ph type="title"/>
          </p:nvPr>
        </p:nvSpPr>
        <p:spPr>
          <a:xfrm>
            <a:off x="404525" y="353450"/>
            <a:ext cx="6992100" cy="463800"/>
          </a:xfrm>
          <a:prstGeom prst="rect">
            <a:avLst/>
          </a:prstGeom>
        </p:spPr>
        <p:txBody>
          <a:bodyPr anchorCtr="0" anchor="ctr" bIns="34275" lIns="68575" spcFirstLastPara="1" rIns="68575" wrap="square" tIns="34275">
            <a:normAutofit fontScale="90000"/>
          </a:bodyPr>
          <a:lstStyle/>
          <a:p>
            <a:pPr indent="0" lvl="0" marL="0" rtl="0" algn="l">
              <a:spcBef>
                <a:spcPts val="0"/>
              </a:spcBef>
              <a:spcAft>
                <a:spcPts val="0"/>
              </a:spcAft>
              <a:buNone/>
            </a:pPr>
            <a:r>
              <a:rPr b="1" lang="en" sz="2500">
                <a:solidFill>
                  <a:srgbClr val="3A3C3D"/>
                </a:solidFill>
              </a:rPr>
              <a:t>Evaluation - ROUGE-1 score (abstract as reference summary)</a:t>
            </a:r>
            <a:endParaRPr b="1" sz="2500">
              <a:solidFill>
                <a:srgbClr val="3A3C3D"/>
              </a:solidFill>
            </a:endParaRPr>
          </a:p>
        </p:txBody>
      </p:sp>
      <p:graphicFrame>
        <p:nvGraphicFramePr>
          <p:cNvPr id="291" name="Google Shape;291;p47"/>
          <p:cNvGraphicFramePr/>
          <p:nvPr/>
        </p:nvGraphicFramePr>
        <p:xfrm>
          <a:off x="952500" y="2050150"/>
          <a:ext cx="3000000" cy="3000000"/>
        </p:xfrm>
        <a:graphic>
          <a:graphicData uri="http://schemas.openxmlformats.org/drawingml/2006/table">
            <a:tbl>
              <a:tblPr>
                <a:noFill/>
                <a:tableStyleId>{65AF1C87-8475-41BB-A1E9-D484A773DA3D}</a:tableStyleId>
              </a:tblPr>
              <a:tblGrid>
                <a:gridCol w="1809750"/>
                <a:gridCol w="1809750"/>
                <a:gridCol w="1809750"/>
                <a:gridCol w="1809750"/>
              </a:tblGrid>
              <a:tr h="381000">
                <a:tc>
                  <a:txBody>
                    <a:bodyPr/>
                    <a:lstStyle/>
                    <a:p>
                      <a:pPr indent="0" lvl="0" marL="0" rtl="0" algn="l">
                        <a:spcBef>
                          <a:spcPts val="0"/>
                        </a:spcBef>
                        <a:spcAft>
                          <a:spcPts val="0"/>
                        </a:spcAft>
                        <a:buNone/>
                      </a:pPr>
                      <a:r>
                        <a:rPr lang="en"/>
                        <a:t>Model Name</a:t>
                      </a:r>
                      <a:endParaRPr/>
                    </a:p>
                  </a:txBody>
                  <a:tcPr marT="91425" marB="91425" marR="91425" marL="91425"/>
                </a:tc>
                <a:tc>
                  <a:txBody>
                    <a:bodyPr/>
                    <a:lstStyle/>
                    <a:p>
                      <a:pPr indent="0" lvl="0" marL="0" rtl="0" algn="l">
                        <a:spcBef>
                          <a:spcPts val="0"/>
                        </a:spcBef>
                        <a:spcAft>
                          <a:spcPts val="0"/>
                        </a:spcAft>
                        <a:buNone/>
                      </a:pPr>
                      <a:r>
                        <a:rPr lang="en"/>
                        <a:t>F1</a:t>
                      </a:r>
                      <a:endParaRPr/>
                    </a:p>
                  </a:txBody>
                  <a:tcPr marT="91425" marB="91425" marR="91425" marL="91425"/>
                </a:tc>
                <a:tc>
                  <a:txBody>
                    <a:bodyPr/>
                    <a:lstStyle/>
                    <a:p>
                      <a:pPr indent="0" lvl="0" marL="0" rtl="0" algn="l">
                        <a:spcBef>
                          <a:spcPts val="0"/>
                        </a:spcBef>
                        <a:spcAft>
                          <a:spcPts val="0"/>
                        </a:spcAft>
                        <a:buNone/>
                      </a:pPr>
                      <a:r>
                        <a:rPr lang="en"/>
                        <a:t>Recall</a:t>
                      </a:r>
                      <a:endParaRPr/>
                    </a:p>
                  </a:txBody>
                  <a:tcPr marT="91425" marB="91425" marR="91425" marL="91425"/>
                </a:tc>
                <a:tc>
                  <a:txBody>
                    <a:bodyPr/>
                    <a:lstStyle/>
                    <a:p>
                      <a:pPr indent="0" lvl="0" marL="0" rtl="0" algn="l">
                        <a:spcBef>
                          <a:spcPts val="0"/>
                        </a:spcBef>
                        <a:spcAft>
                          <a:spcPts val="0"/>
                        </a:spcAft>
                        <a:buNone/>
                      </a:pPr>
                      <a:r>
                        <a:rPr lang="en"/>
                        <a:t>Precision</a:t>
                      </a:r>
                      <a:endParaRPr/>
                    </a:p>
                  </a:txBody>
                  <a:tcPr marT="91425" marB="91425" marR="91425" marL="91425"/>
                </a:tc>
              </a:tr>
              <a:tr h="381000">
                <a:tc>
                  <a:txBody>
                    <a:bodyPr/>
                    <a:lstStyle/>
                    <a:p>
                      <a:pPr indent="0" lvl="0" marL="0" rtl="0" algn="l">
                        <a:spcBef>
                          <a:spcPts val="0"/>
                        </a:spcBef>
                        <a:spcAft>
                          <a:spcPts val="0"/>
                        </a:spcAft>
                        <a:buNone/>
                      </a:pPr>
                      <a:r>
                        <a:rPr lang="en"/>
                        <a:t>Text Rank</a:t>
                      </a:r>
                      <a:endParaRPr/>
                    </a:p>
                  </a:txBody>
                  <a:tcPr marT="91425" marB="91425" marR="91425" marL="91425"/>
                </a:tc>
                <a:tc>
                  <a:txBody>
                    <a:bodyPr/>
                    <a:lstStyle/>
                    <a:p>
                      <a:pPr indent="0" lvl="0" marL="0" rtl="0" algn="l">
                        <a:spcBef>
                          <a:spcPts val="0"/>
                        </a:spcBef>
                        <a:spcAft>
                          <a:spcPts val="0"/>
                        </a:spcAft>
                        <a:buNone/>
                      </a:pPr>
                      <a:r>
                        <a:rPr lang="en"/>
                        <a:t>0.56</a:t>
                      </a:r>
                      <a:endParaRPr/>
                    </a:p>
                  </a:txBody>
                  <a:tcPr marT="91425" marB="91425" marR="91425" marL="91425"/>
                </a:tc>
                <a:tc>
                  <a:txBody>
                    <a:bodyPr/>
                    <a:lstStyle/>
                    <a:p>
                      <a:pPr indent="0" lvl="0" marL="0" rtl="0" algn="l">
                        <a:spcBef>
                          <a:spcPts val="0"/>
                        </a:spcBef>
                        <a:spcAft>
                          <a:spcPts val="0"/>
                        </a:spcAft>
                        <a:buNone/>
                      </a:pPr>
                      <a:r>
                        <a:rPr lang="en"/>
                        <a:t>0.45</a:t>
                      </a:r>
                      <a:endParaRPr/>
                    </a:p>
                  </a:txBody>
                  <a:tcPr marT="91425" marB="91425" marR="91425" marL="91425"/>
                </a:tc>
                <a:tc>
                  <a:txBody>
                    <a:bodyPr/>
                    <a:lstStyle/>
                    <a:p>
                      <a:pPr indent="0" lvl="0" marL="0" rtl="0" algn="l">
                        <a:spcBef>
                          <a:spcPts val="0"/>
                        </a:spcBef>
                        <a:spcAft>
                          <a:spcPts val="0"/>
                        </a:spcAft>
                        <a:buNone/>
                      </a:pPr>
                      <a:r>
                        <a:rPr lang="en"/>
                        <a:t>0.76</a:t>
                      </a:r>
                      <a:endParaRPr/>
                    </a:p>
                  </a:txBody>
                  <a:tcPr marT="91425" marB="91425" marR="91425" marL="91425"/>
                </a:tc>
              </a:tr>
              <a:tr h="381000">
                <a:tc>
                  <a:txBody>
                    <a:bodyPr/>
                    <a:lstStyle/>
                    <a:p>
                      <a:pPr indent="0" lvl="0" marL="0" rtl="0" algn="l">
                        <a:spcBef>
                          <a:spcPts val="0"/>
                        </a:spcBef>
                        <a:spcAft>
                          <a:spcPts val="0"/>
                        </a:spcAft>
                        <a:buNone/>
                      </a:pPr>
                      <a:r>
                        <a:rPr lang="en"/>
                        <a:t>Lex Rank</a:t>
                      </a:r>
                      <a:endParaRPr/>
                    </a:p>
                  </a:txBody>
                  <a:tcPr marT="91425" marB="91425" marR="91425" marL="91425"/>
                </a:tc>
                <a:tc>
                  <a:txBody>
                    <a:bodyPr/>
                    <a:lstStyle/>
                    <a:p>
                      <a:pPr indent="0" lvl="0" marL="0" rtl="0" algn="l">
                        <a:spcBef>
                          <a:spcPts val="0"/>
                        </a:spcBef>
                        <a:spcAft>
                          <a:spcPts val="0"/>
                        </a:spcAft>
                        <a:buNone/>
                      </a:pPr>
                      <a:r>
                        <a:rPr lang="en"/>
                        <a:t>0.51</a:t>
                      </a:r>
                      <a:endParaRPr/>
                    </a:p>
                  </a:txBody>
                  <a:tcPr marT="91425" marB="91425" marR="91425" marL="91425"/>
                </a:tc>
                <a:tc>
                  <a:txBody>
                    <a:bodyPr/>
                    <a:lstStyle/>
                    <a:p>
                      <a:pPr indent="0" lvl="0" marL="0" rtl="0" algn="l">
                        <a:spcBef>
                          <a:spcPts val="0"/>
                        </a:spcBef>
                        <a:spcAft>
                          <a:spcPts val="0"/>
                        </a:spcAft>
                        <a:buNone/>
                      </a:pPr>
                      <a:r>
                        <a:rPr lang="en"/>
                        <a:t>0.39</a:t>
                      </a:r>
                      <a:endParaRPr/>
                    </a:p>
                  </a:txBody>
                  <a:tcPr marT="91425" marB="91425" marR="91425" marL="91425"/>
                </a:tc>
                <a:tc>
                  <a:txBody>
                    <a:bodyPr/>
                    <a:lstStyle/>
                    <a:p>
                      <a:pPr indent="0" lvl="0" marL="0" rtl="0" algn="l">
                        <a:spcBef>
                          <a:spcPts val="0"/>
                        </a:spcBef>
                        <a:spcAft>
                          <a:spcPts val="0"/>
                        </a:spcAft>
                        <a:buNone/>
                      </a:pPr>
                      <a:r>
                        <a:rPr lang="en"/>
                        <a:t>0.74</a:t>
                      </a:r>
                      <a:endParaRPr/>
                    </a:p>
                  </a:txBody>
                  <a:tcPr marT="91425" marB="91425" marR="91425" marL="91425"/>
                </a:tc>
              </a:tr>
              <a:tr h="381000">
                <a:tc>
                  <a:txBody>
                    <a:bodyPr/>
                    <a:lstStyle/>
                    <a:p>
                      <a:pPr indent="0" lvl="0" marL="0" rtl="0" algn="l">
                        <a:spcBef>
                          <a:spcPts val="0"/>
                        </a:spcBef>
                        <a:spcAft>
                          <a:spcPts val="0"/>
                        </a:spcAft>
                        <a:buNone/>
                      </a:pPr>
                      <a:r>
                        <a:rPr lang="en"/>
                        <a:t>LSA</a:t>
                      </a:r>
                      <a:endParaRPr/>
                    </a:p>
                  </a:txBody>
                  <a:tcPr marT="91425" marB="91425" marR="91425" marL="91425"/>
                </a:tc>
                <a:tc>
                  <a:txBody>
                    <a:bodyPr/>
                    <a:lstStyle/>
                    <a:p>
                      <a:pPr indent="0" lvl="0" marL="0" rtl="0" algn="l">
                        <a:spcBef>
                          <a:spcPts val="0"/>
                        </a:spcBef>
                        <a:spcAft>
                          <a:spcPts val="0"/>
                        </a:spcAft>
                        <a:buNone/>
                      </a:pPr>
                      <a:r>
                        <a:rPr lang="en"/>
                        <a:t>0.46</a:t>
                      </a:r>
                      <a:endParaRPr/>
                    </a:p>
                  </a:txBody>
                  <a:tcPr marT="91425" marB="91425" marR="91425" marL="91425"/>
                </a:tc>
                <a:tc>
                  <a:txBody>
                    <a:bodyPr/>
                    <a:lstStyle/>
                    <a:p>
                      <a:pPr indent="0" lvl="0" marL="0" rtl="0" algn="l">
                        <a:spcBef>
                          <a:spcPts val="0"/>
                        </a:spcBef>
                        <a:spcAft>
                          <a:spcPts val="0"/>
                        </a:spcAft>
                        <a:buNone/>
                      </a:pPr>
                      <a:r>
                        <a:rPr lang="en"/>
                        <a:t>0.56</a:t>
                      </a:r>
                      <a:endParaRPr/>
                    </a:p>
                  </a:txBody>
                  <a:tcPr marT="91425" marB="91425" marR="91425" marL="91425"/>
                </a:tc>
                <a:tc>
                  <a:txBody>
                    <a:bodyPr/>
                    <a:lstStyle/>
                    <a:p>
                      <a:pPr indent="0" lvl="0" marL="0" rtl="0" algn="l">
                        <a:spcBef>
                          <a:spcPts val="0"/>
                        </a:spcBef>
                        <a:spcAft>
                          <a:spcPts val="0"/>
                        </a:spcAft>
                        <a:buNone/>
                      </a:pPr>
                      <a:r>
                        <a:rPr lang="en"/>
                        <a:t>0.70</a:t>
                      </a:r>
                      <a:endParaRPr/>
                    </a:p>
                  </a:txBody>
                  <a:tcPr marT="91425" marB="91425" marR="91425" marL="91425"/>
                </a:tc>
              </a:tr>
              <a:tr h="381000">
                <a:tc>
                  <a:txBody>
                    <a:bodyPr/>
                    <a:lstStyle/>
                    <a:p>
                      <a:pPr indent="0" lvl="0" marL="0" rtl="0" algn="l">
                        <a:spcBef>
                          <a:spcPts val="0"/>
                        </a:spcBef>
                        <a:spcAft>
                          <a:spcPts val="0"/>
                        </a:spcAft>
                        <a:buNone/>
                      </a:pPr>
                      <a:r>
                        <a:rPr lang="en"/>
                        <a:t>Big Bird Pegasus</a:t>
                      </a:r>
                      <a:endParaRPr/>
                    </a:p>
                  </a:txBody>
                  <a:tcPr marT="91425" marB="91425" marR="91425" marL="91425"/>
                </a:tc>
                <a:tc>
                  <a:txBody>
                    <a:bodyPr/>
                    <a:lstStyle/>
                    <a:p>
                      <a:pPr indent="0" lvl="0" marL="0" rtl="0" algn="l">
                        <a:spcBef>
                          <a:spcPts val="0"/>
                        </a:spcBef>
                        <a:spcAft>
                          <a:spcPts val="0"/>
                        </a:spcAft>
                        <a:buNone/>
                      </a:pPr>
                      <a:r>
                        <a:rPr lang="en"/>
                        <a:t>0.10</a:t>
                      </a:r>
                      <a:endParaRPr/>
                    </a:p>
                  </a:txBody>
                  <a:tcPr marT="91425" marB="91425" marR="91425" marL="91425"/>
                </a:tc>
                <a:tc>
                  <a:txBody>
                    <a:bodyPr/>
                    <a:lstStyle/>
                    <a:p>
                      <a:pPr indent="0" lvl="0" marL="0" rtl="0" algn="l">
                        <a:spcBef>
                          <a:spcPts val="0"/>
                        </a:spcBef>
                        <a:spcAft>
                          <a:spcPts val="0"/>
                        </a:spcAft>
                        <a:buNone/>
                      </a:pPr>
                      <a:r>
                        <a:rPr lang="en"/>
                        <a:t>0.08</a:t>
                      </a:r>
                      <a:endParaRPr/>
                    </a:p>
                  </a:txBody>
                  <a:tcPr marT="91425" marB="91425" marR="91425" marL="91425"/>
                </a:tc>
                <a:tc>
                  <a:txBody>
                    <a:bodyPr/>
                    <a:lstStyle/>
                    <a:p>
                      <a:pPr indent="0" lvl="0" marL="0" rtl="0" algn="l">
                        <a:spcBef>
                          <a:spcPts val="0"/>
                        </a:spcBef>
                        <a:spcAft>
                          <a:spcPts val="0"/>
                        </a:spcAft>
                        <a:buNone/>
                      </a:pPr>
                      <a:r>
                        <a:rPr lang="en"/>
                        <a:t>0.55</a:t>
                      </a:r>
                      <a:endParaRPr/>
                    </a:p>
                  </a:txBody>
                  <a:tcPr marT="91425" marB="91425" marR="91425" marL="91425"/>
                </a:tc>
              </a:tr>
            </a:tbl>
          </a:graphicData>
        </a:graphic>
      </p:graphicFrame>
      <p:sp>
        <p:nvSpPr>
          <p:cNvPr id="292" name="Google Shape;292;p47"/>
          <p:cNvSpPr txBox="1"/>
          <p:nvPr>
            <p:ph idx="1" type="body"/>
          </p:nvPr>
        </p:nvSpPr>
        <p:spPr>
          <a:xfrm>
            <a:off x="404525" y="1280900"/>
            <a:ext cx="8217000" cy="580500"/>
          </a:xfrm>
          <a:prstGeom prst="rect">
            <a:avLst/>
          </a:prstGeom>
          <a:noFill/>
          <a:ln>
            <a:noFill/>
          </a:ln>
        </p:spPr>
        <p:txBody>
          <a:bodyPr anchorCtr="0" anchor="t" bIns="34275" lIns="68575" spcFirstLastPara="1" rIns="68575" wrap="square" tIns="34275">
            <a:noAutofit/>
          </a:bodyPr>
          <a:lstStyle/>
          <a:p>
            <a:pPr indent="0" lvl="0" marL="0" rtl="0" algn="just">
              <a:lnSpc>
                <a:spcPct val="115000"/>
              </a:lnSpc>
              <a:spcBef>
                <a:spcPts val="800"/>
              </a:spcBef>
              <a:spcAft>
                <a:spcPts val="0"/>
              </a:spcAft>
              <a:buNone/>
            </a:pPr>
            <a:r>
              <a:rPr lang="en" sz="1500">
                <a:solidFill>
                  <a:srgbClr val="3A3C3D"/>
                </a:solidFill>
              </a:rPr>
              <a:t>Table 5 depicts ROUGE-1 scores. The reference summary is abstract of the chapter.</a:t>
            </a:r>
            <a:endParaRPr sz="1500">
              <a:solidFill>
                <a:srgbClr val="3A3C3D"/>
              </a:solidFill>
            </a:endParaRPr>
          </a:p>
          <a:p>
            <a:pPr indent="0" lvl="0" marL="457200" rtl="0" algn="l">
              <a:lnSpc>
                <a:spcPct val="150000"/>
              </a:lnSpc>
              <a:spcBef>
                <a:spcPts val="800"/>
              </a:spcBef>
              <a:spcAft>
                <a:spcPts val="0"/>
              </a:spcAft>
              <a:buNone/>
            </a:pPr>
            <a:r>
              <a:t/>
            </a:r>
            <a:endParaRPr sz="1500">
              <a:solidFill>
                <a:srgbClr val="3A3C3D"/>
              </a:solidFill>
            </a:endParaRPr>
          </a:p>
          <a:p>
            <a:pPr indent="0" lvl="0" marL="0" rtl="0" algn="just">
              <a:lnSpc>
                <a:spcPct val="115000"/>
              </a:lnSpc>
              <a:spcBef>
                <a:spcPts val="800"/>
              </a:spcBef>
              <a:spcAft>
                <a:spcPts val="0"/>
              </a:spcAft>
              <a:buNone/>
            </a:pPr>
            <a:r>
              <a:rPr lang="en" sz="1500">
                <a:solidFill>
                  <a:srgbClr val="3A3C3D"/>
                </a:solidFill>
              </a:rPr>
              <a:t>		</a:t>
            </a:r>
            <a:endParaRPr sz="1500">
              <a:solidFill>
                <a:srgbClr val="3A3C3D"/>
              </a:solidFill>
            </a:endParaRPr>
          </a:p>
          <a:p>
            <a:pPr indent="0" lvl="0" marL="457200" rtl="0" algn="l">
              <a:lnSpc>
                <a:spcPct val="150000"/>
              </a:lnSpc>
              <a:spcBef>
                <a:spcPts val="800"/>
              </a:spcBef>
              <a:spcAft>
                <a:spcPts val="0"/>
              </a:spcAft>
              <a:buNone/>
            </a:pPr>
            <a:r>
              <a:rPr lang="en" sz="1500">
                <a:solidFill>
                  <a:srgbClr val="3A3C3D"/>
                </a:solidFill>
              </a:rPr>
              <a:t>		</a:t>
            </a:r>
            <a:endParaRPr sz="1500">
              <a:solidFill>
                <a:srgbClr val="3A3C3D"/>
              </a:solidFill>
            </a:endParaRPr>
          </a:p>
        </p:txBody>
      </p:sp>
      <p:sp>
        <p:nvSpPr>
          <p:cNvPr id="293" name="Google Shape;293;p47"/>
          <p:cNvSpPr/>
          <p:nvPr/>
        </p:nvSpPr>
        <p:spPr>
          <a:xfrm>
            <a:off x="2411850" y="4219900"/>
            <a:ext cx="4320300" cy="2961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rPr lang="en" sz="1000"/>
              <a:t>Table 5: Evaluating models with respect to abstract using ROUGE-1 scores</a:t>
            </a:r>
            <a:endParaRPr sz="10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97" name="Shape 297"/>
        <p:cNvGrpSpPr/>
        <p:nvPr/>
      </p:nvGrpSpPr>
      <p:grpSpPr>
        <a:xfrm>
          <a:off x="0" y="0"/>
          <a:ext cx="0" cy="0"/>
          <a:chOff x="0" y="0"/>
          <a:chExt cx="0" cy="0"/>
        </a:xfrm>
      </p:grpSpPr>
      <p:sp>
        <p:nvSpPr>
          <p:cNvPr id="298" name="Google Shape;298;p48"/>
          <p:cNvSpPr/>
          <p:nvPr/>
        </p:nvSpPr>
        <p:spPr>
          <a:xfrm>
            <a:off x="1096361" y="719981"/>
            <a:ext cx="4479000" cy="6726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t/>
            </a:r>
            <a:endParaRPr b="0" i="0" sz="1100" u="none" cap="none" strike="noStrike">
              <a:solidFill>
                <a:srgbClr val="000000"/>
              </a:solidFill>
              <a:latin typeface="Arial"/>
              <a:ea typeface="Arial"/>
              <a:cs typeface="Arial"/>
              <a:sym typeface="Arial"/>
            </a:endParaRPr>
          </a:p>
        </p:txBody>
      </p:sp>
      <p:sp>
        <p:nvSpPr>
          <p:cNvPr id="299" name="Google Shape;299;p48"/>
          <p:cNvSpPr txBox="1"/>
          <p:nvPr>
            <p:ph idx="1" type="body"/>
          </p:nvPr>
        </p:nvSpPr>
        <p:spPr>
          <a:xfrm>
            <a:off x="305600" y="882625"/>
            <a:ext cx="8312700" cy="4004700"/>
          </a:xfrm>
          <a:prstGeom prst="rect">
            <a:avLst/>
          </a:prstGeom>
          <a:noFill/>
          <a:ln>
            <a:noFill/>
          </a:ln>
        </p:spPr>
        <p:txBody>
          <a:bodyPr anchorCtr="0" anchor="ctr" bIns="34275" lIns="68575" spcFirstLastPara="1" rIns="68575" wrap="square" tIns="34275">
            <a:noAutofit/>
          </a:bodyPr>
          <a:lstStyle/>
          <a:p>
            <a:pPr indent="-323850" lvl="0" marL="457200" rtl="0" algn="l">
              <a:lnSpc>
                <a:spcPct val="150000"/>
              </a:lnSpc>
              <a:spcBef>
                <a:spcPts val="800"/>
              </a:spcBef>
              <a:spcAft>
                <a:spcPts val="0"/>
              </a:spcAft>
              <a:buClr>
                <a:srgbClr val="3A3C3D"/>
              </a:buClr>
              <a:buSzPts val="1500"/>
              <a:buChar char="●"/>
            </a:pPr>
            <a:r>
              <a:rPr lang="en" sz="1500">
                <a:solidFill>
                  <a:srgbClr val="3A3C3D"/>
                </a:solidFill>
              </a:rPr>
              <a:t>ROUGE </a:t>
            </a:r>
            <a:r>
              <a:rPr lang="en" sz="1500">
                <a:solidFill>
                  <a:srgbClr val="3A3C3D"/>
                </a:solidFill>
              </a:rPr>
              <a:t>scores for the previous summary: </a:t>
            </a:r>
            <a:endParaRPr sz="1500">
              <a:solidFill>
                <a:srgbClr val="3A3C3D"/>
              </a:solidFill>
            </a:endParaRPr>
          </a:p>
          <a:p>
            <a:pPr indent="0" lvl="0" marL="457200" rtl="0" algn="l">
              <a:lnSpc>
                <a:spcPct val="150000"/>
              </a:lnSpc>
              <a:spcBef>
                <a:spcPts val="800"/>
              </a:spcBef>
              <a:spcAft>
                <a:spcPts val="0"/>
              </a:spcAft>
              <a:buNone/>
            </a:pPr>
            <a:r>
              <a:t/>
            </a:r>
            <a:endParaRPr sz="1500">
              <a:solidFill>
                <a:srgbClr val="3A3C3D"/>
              </a:solidFill>
            </a:endParaRPr>
          </a:p>
          <a:p>
            <a:pPr indent="0" lvl="0" marL="457200" rtl="0" algn="l">
              <a:lnSpc>
                <a:spcPct val="150000"/>
              </a:lnSpc>
              <a:spcBef>
                <a:spcPts val="800"/>
              </a:spcBef>
              <a:spcAft>
                <a:spcPts val="0"/>
              </a:spcAft>
              <a:buNone/>
            </a:pPr>
            <a:r>
              <a:t/>
            </a:r>
            <a:endParaRPr sz="1500">
              <a:solidFill>
                <a:srgbClr val="3A3C3D"/>
              </a:solidFill>
            </a:endParaRPr>
          </a:p>
          <a:p>
            <a:pPr indent="0" lvl="0" marL="457200" rtl="0" algn="l">
              <a:lnSpc>
                <a:spcPct val="150000"/>
              </a:lnSpc>
              <a:spcBef>
                <a:spcPts val="800"/>
              </a:spcBef>
              <a:spcAft>
                <a:spcPts val="0"/>
              </a:spcAft>
              <a:buNone/>
            </a:pPr>
            <a:r>
              <a:t/>
            </a:r>
            <a:endParaRPr sz="1500">
              <a:solidFill>
                <a:srgbClr val="3A3C3D"/>
              </a:solidFill>
            </a:endParaRPr>
          </a:p>
          <a:p>
            <a:pPr indent="0" lvl="0" marL="457200" rtl="0" algn="l">
              <a:lnSpc>
                <a:spcPct val="150000"/>
              </a:lnSpc>
              <a:spcBef>
                <a:spcPts val="800"/>
              </a:spcBef>
              <a:spcAft>
                <a:spcPts val="0"/>
              </a:spcAft>
              <a:buNone/>
            </a:pPr>
            <a:r>
              <a:t/>
            </a:r>
            <a:endParaRPr sz="1500">
              <a:solidFill>
                <a:srgbClr val="3A3C3D"/>
              </a:solidFill>
            </a:endParaRPr>
          </a:p>
          <a:p>
            <a:pPr indent="0" lvl="0" marL="457200" rtl="0" algn="l">
              <a:lnSpc>
                <a:spcPct val="150000"/>
              </a:lnSpc>
              <a:spcBef>
                <a:spcPts val="800"/>
              </a:spcBef>
              <a:spcAft>
                <a:spcPts val="0"/>
              </a:spcAft>
              <a:buNone/>
            </a:pPr>
            <a:r>
              <a:t/>
            </a:r>
            <a:endParaRPr sz="1500">
              <a:solidFill>
                <a:srgbClr val="3A3C3D"/>
              </a:solidFill>
            </a:endParaRPr>
          </a:p>
          <a:p>
            <a:pPr indent="0" lvl="0" marL="457200" rtl="0" algn="l">
              <a:lnSpc>
                <a:spcPct val="150000"/>
              </a:lnSpc>
              <a:spcBef>
                <a:spcPts val="800"/>
              </a:spcBef>
              <a:spcAft>
                <a:spcPts val="0"/>
              </a:spcAft>
              <a:buNone/>
            </a:pPr>
            <a:r>
              <a:t/>
            </a:r>
            <a:endParaRPr sz="1500">
              <a:solidFill>
                <a:srgbClr val="3A3C3D"/>
              </a:solidFill>
            </a:endParaRPr>
          </a:p>
          <a:p>
            <a:pPr indent="0" lvl="0" marL="914400" rtl="0" algn="l">
              <a:lnSpc>
                <a:spcPct val="150000"/>
              </a:lnSpc>
              <a:spcBef>
                <a:spcPts val="800"/>
              </a:spcBef>
              <a:spcAft>
                <a:spcPts val="0"/>
              </a:spcAft>
              <a:buNone/>
            </a:pPr>
            <a:r>
              <a:t/>
            </a:r>
            <a:endParaRPr sz="1500">
              <a:solidFill>
                <a:srgbClr val="3A3C3D"/>
              </a:solidFill>
            </a:endParaRPr>
          </a:p>
          <a:p>
            <a:pPr indent="-323850" lvl="0" marL="457200" rtl="0" algn="l">
              <a:lnSpc>
                <a:spcPct val="150000"/>
              </a:lnSpc>
              <a:spcBef>
                <a:spcPts val="800"/>
              </a:spcBef>
              <a:spcAft>
                <a:spcPts val="0"/>
              </a:spcAft>
              <a:buClr>
                <a:srgbClr val="3A3C3D"/>
              </a:buClr>
              <a:buSzPts val="1500"/>
              <a:buChar char="●"/>
            </a:pPr>
            <a:r>
              <a:rPr lang="en" sz="1500">
                <a:solidFill>
                  <a:srgbClr val="3A3C3D"/>
                </a:solidFill>
              </a:rPr>
              <a:t>Train with more maximum sequence tokens for improvement in evaluation score.</a:t>
            </a:r>
            <a:endParaRPr sz="1500">
              <a:solidFill>
                <a:srgbClr val="3A3C3D"/>
              </a:solidFill>
            </a:endParaRPr>
          </a:p>
          <a:p>
            <a:pPr indent="0" lvl="0" marL="457200" rtl="0" algn="l">
              <a:lnSpc>
                <a:spcPct val="150000"/>
              </a:lnSpc>
              <a:spcBef>
                <a:spcPts val="800"/>
              </a:spcBef>
              <a:spcAft>
                <a:spcPts val="0"/>
              </a:spcAft>
              <a:buNone/>
            </a:pPr>
            <a:r>
              <a:t/>
            </a:r>
            <a:endParaRPr sz="1500">
              <a:solidFill>
                <a:srgbClr val="3A3C3D"/>
              </a:solidFill>
            </a:endParaRPr>
          </a:p>
        </p:txBody>
      </p:sp>
      <p:sp>
        <p:nvSpPr>
          <p:cNvPr id="300" name="Google Shape;300;p48"/>
          <p:cNvSpPr txBox="1"/>
          <p:nvPr>
            <p:ph type="title"/>
          </p:nvPr>
        </p:nvSpPr>
        <p:spPr>
          <a:xfrm>
            <a:off x="407650" y="313725"/>
            <a:ext cx="6753900" cy="359400"/>
          </a:xfrm>
          <a:prstGeom prst="rect">
            <a:avLst/>
          </a:prstGeom>
          <a:noFill/>
          <a:ln>
            <a:noFill/>
          </a:ln>
        </p:spPr>
        <p:txBody>
          <a:bodyPr anchorCtr="0" anchor="ctr" bIns="34275" lIns="68575" spcFirstLastPara="1" rIns="68575" wrap="square" tIns="34275">
            <a:noAutofit/>
          </a:bodyPr>
          <a:lstStyle/>
          <a:p>
            <a:pPr indent="0" lvl="0" marL="0" rtl="0" algn="l">
              <a:spcBef>
                <a:spcPts val="0"/>
              </a:spcBef>
              <a:spcAft>
                <a:spcPts val="0"/>
              </a:spcAft>
              <a:buNone/>
            </a:pPr>
            <a:r>
              <a:rPr b="1" lang="en" sz="2500">
                <a:solidFill>
                  <a:srgbClr val="000000"/>
                </a:solidFill>
              </a:rPr>
              <a:t>Instruction-tuning for Summarization</a:t>
            </a:r>
            <a:endParaRPr b="1" sz="2500">
              <a:solidFill>
                <a:srgbClr val="000000"/>
              </a:solidFill>
            </a:endParaRPr>
          </a:p>
        </p:txBody>
      </p:sp>
      <p:pic>
        <p:nvPicPr>
          <p:cNvPr id="301" name="Google Shape;301;p48"/>
          <p:cNvPicPr preferRelativeResize="0"/>
          <p:nvPr/>
        </p:nvPicPr>
        <p:blipFill>
          <a:blip r:embed="rId3">
            <a:alphaModFix/>
          </a:blip>
          <a:stretch>
            <a:fillRect/>
          </a:stretch>
        </p:blipFill>
        <p:spPr>
          <a:xfrm>
            <a:off x="2024950" y="1439425"/>
            <a:ext cx="1918750" cy="27309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49"/>
          <p:cNvSpPr txBox="1"/>
          <p:nvPr>
            <p:ph type="title"/>
          </p:nvPr>
        </p:nvSpPr>
        <p:spPr>
          <a:xfrm>
            <a:off x="404525" y="247225"/>
            <a:ext cx="6992100" cy="4638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b="1" lang="en" sz="2500">
                <a:solidFill>
                  <a:srgbClr val="3A3C3D"/>
                </a:solidFill>
              </a:rPr>
              <a:t>Evaluation Results</a:t>
            </a:r>
            <a:endParaRPr b="1" sz="2500">
              <a:solidFill>
                <a:srgbClr val="3A3C3D"/>
              </a:solidFill>
            </a:endParaRPr>
          </a:p>
        </p:txBody>
      </p:sp>
      <p:sp>
        <p:nvSpPr>
          <p:cNvPr id="307" name="Google Shape;307;p49"/>
          <p:cNvSpPr txBox="1"/>
          <p:nvPr>
            <p:ph idx="1" type="body"/>
          </p:nvPr>
        </p:nvSpPr>
        <p:spPr>
          <a:xfrm>
            <a:off x="404525" y="928575"/>
            <a:ext cx="8089500" cy="38391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t/>
            </a:r>
            <a:endParaRPr sz="1500"/>
          </a:p>
          <a:p>
            <a:pPr indent="-323850" lvl="0" marL="457200" rtl="0" algn="just">
              <a:spcBef>
                <a:spcPts val="800"/>
              </a:spcBef>
              <a:spcAft>
                <a:spcPts val="0"/>
              </a:spcAft>
              <a:buClr>
                <a:srgbClr val="3A3C3D"/>
              </a:buClr>
              <a:buSzPts val="1500"/>
              <a:buChar char="●"/>
            </a:pPr>
            <a:r>
              <a:rPr lang="en" sz="1500">
                <a:solidFill>
                  <a:srgbClr val="3A3C3D"/>
                </a:solidFill>
              </a:rPr>
              <a:t>We used ROUGE </a:t>
            </a:r>
            <a:r>
              <a:rPr lang="en" sz="1500">
                <a:solidFill>
                  <a:srgbClr val="374151"/>
                </a:solidFill>
              </a:rPr>
              <a:t>(Recall-Oriented Understudy for Gisting Evaluation)</a:t>
            </a:r>
            <a:r>
              <a:rPr lang="en" sz="1500">
                <a:solidFill>
                  <a:srgbClr val="3A3C3D"/>
                </a:solidFill>
              </a:rPr>
              <a:t> metrics to check how good our text summaries are. These metrics helped us to see if the summaries are good or not based on </a:t>
            </a:r>
            <a:r>
              <a:rPr lang="en" sz="1500">
                <a:solidFill>
                  <a:srgbClr val="3A3C3D"/>
                </a:solidFill>
              </a:rPr>
              <a:t>ROUGE</a:t>
            </a:r>
            <a:r>
              <a:rPr lang="en" sz="1500">
                <a:solidFill>
                  <a:srgbClr val="3A3C3D"/>
                </a:solidFill>
              </a:rPr>
              <a:t>-1, </a:t>
            </a:r>
            <a:r>
              <a:rPr lang="en" sz="1500">
                <a:solidFill>
                  <a:srgbClr val="3A3C3D"/>
                </a:solidFill>
              </a:rPr>
              <a:t>ROUGE</a:t>
            </a:r>
            <a:r>
              <a:rPr lang="en" sz="1500">
                <a:solidFill>
                  <a:srgbClr val="3A3C3D"/>
                </a:solidFill>
              </a:rPr>
              <a:t>-2 and </a:t>
            </a:r>
            <a:r>
              <a:rPr lang="en" sz="1500">
                <a:solidFill>
                  <a:srgbClr val="3A3C3D"/>
                </a:solidFill>
              </a:rPr>
              <a:t>ROUGE</a:t>
            </a:r>
            <a:r>
              <a:rPr lang="en" sz="1500">
                <a:solidFill>
                  <a:srgbClr val="3A3C3D"/>
                </a:solidFill>
              </a:rPr>
              <a:t>-L scores indicating </a:t>
            </a:r>
            <a:r>
              <a:rPr lang="en" sz="1500">
                <a:solidFill>
                  <a:srgbClr val="3A3C3D"/>
                </a:solidFill>
              </a:rPr>
              <a:t>precision,</a:t>
            </a:r>
            <a:r>
              <a:rPr lang="en" sz="1500">
                <a:solidFill>
                  <a:srgbClr val="3A3C3D"/>
                </a:solidFill>
              </a:rPr>
              <a:t> recall and F1 score. TextRank model </a:t>
            </a:r>
            <a:r>
              <a:rPr lang="en" sz="1500">
                <a:solidFill>
                  <a:srgbClr val="3A3C3D"/>
                </a:solidFill>
              </a:rPr>
              <a:t>outperformed</a:t>
            </a:r>
            <a:r>
              <a:rPr lang="en" sz="1500">
                <a:solidFill>
                  <a:srgbClr val="3A3C3D"/>
                </a:solidFill>
              </a:rPr>
              <a:t> other methods and gave the best results.</a:t>
            </a:r>
            <a:endParaRPr sz="1500">
              <a:solidFill>
                <a:srgbClr val="3A3C3D"/>
              </a:solidFill>
            </a:endParaRPr>
          </a:p>
          <a:p>
            <a:pPr indent="-323850" lvl="0" marL="457200" rtl="0" algn="just">
              <a:spcBef>
                <a:spcPts val="1000"/>
              </a:spcBef>
              <a:spcAft>
                <a:spcPts val="0"/>
              </a:spcAft>
              <a:buClr>
                <a:srgbClr val="3A3C3D"/>
              </a:buClr>
              <a:buSzPts val="1500"/>
              <a:buChar char="●"/>
            </a:pPr>
            <a:r>
              <a:rPr lang="en" sz="1500">
                <a:solidFill>
                  <a:srgbClr val="3A3C3D"/>
                </a:solidFill>
              </a:rPr>
              <a:t>When we compared generated summaries to </a:t>
            </a:r>
            <a:r>
              <a:rPr lang="en" sz="1500">
                <a:solidFill>
                  <a:srgbClr val="3A3C3D"/>
                </a:solidFill>
              </a:rPr>
              <a:t>manually</a:t>
            </a:r>
            <a:r>
              <a:rPr lang="en" sz="1500">
                <a:solidFill>
                  <a:srgbClr val="3A3C3D"/>
                </a:solidFill>
              </a:rPr>
              <a:t> generated summaries we found that BigBirdPegasus model outperformed all the other models followed by the TextRank. </a:t>
            </a:r>
            <a:endParaRPr sz="1500">
              <a:solidFill>
                <a:srgbClr val="3A3C3D"/>
              </a:solidFill>
            </a:endParaRPr>
          </a:p>
          <a:p>
            <a:pPr indent="-323850" lvl="0" marL="457200" rtl="0" algn="just">
              <a:spcBef>
                <a:spcPts val="1000"/>
              </a:spcBef>
              <a:spcAft>
                <a:spcPts val="0"/>
              </a:spcAft>
              <a:buClr>
                <a:srgbClr val="3A3C3D"/>
              </a:buClr>
              <a:buSzPts val="1500"/>
              <a:buChar char="●"/>
            </a:pPr>
            <a:r>
              <a:rPr lang="en" sz="1500">
                <a:solidFill>
                  <a:srgbClr val="3A3C3D"/>
                </a:solidFill>
              </a:rPr>
              <a:t>When we compared generated summaries with the </a:t>
            </a:r>
            <a:r>
              <a:rPr lang="en" sz="1500">
                <a:solidFill>
                  <a:srgbClr val="3A3C3D"/>
                </a:solidFill>
              </a:rPr>
              <a:t>abstract of the chapter we found that TextRank performed a lot better than other models.</a:t>
            </a:r>
            <a:endParaRPr sz="1500">
              <a:solidFill>
                <a:srgbClr val="3A3C3D"/>
              </a:solidFill>
            </a:endParaRPr>
          </a:p>
          <a:p>
            <a:pPr indent="-323850" lvl="0" marL="457200" rtl="0" algn="just">
              <a:spcBef>
                <a:spcPts val="1000"/>
              </a:spcBef>
              <a:spcAft>
                <a:spcPts val="0"/>
              </a:spcAft>
              <a:buClr>
                <a:srgbClr val="3A3C3D"/>
              </a:buClr>
              <a:buSzPts val="1500"/>
              <a:buChar char="●"/>
            </a:pPr>
            <a:r>
              <a:rPr lang="en" sz="1500">
                <a:solidFill>
                  <a:srgbClr val="3A3C3D"/>
                </a:solidFill>
              </a:rPr>
              <a:t>Apart from using ROUGE, </a:t>
            </a:r>
            <a:r>
              <a:rPr lang="en" sz="1500">
                <a:solidFill>
                  <a:srgbClr val="374151"/>
                </a:solidFill>
              </a:rPr>
              <a:t>we manually reviewed the summaries, and summaries generated by TextRank were more appealing. </a:t>
            </a:r>
            <a:r>
              <a:rPr lang="en" sz="1500">
                <a:solidFill>
                  <a:srgbClr val="3A3C3D"/>
                </a:solidFill>
              </a:rPr>
              <a:t>Its summaries looked better to us, and it was also the quickest to generate summaries.</a:t>
            </a:r>
            <a:endParaRPr sz="1500">
              <a:solidFill>
                <a:srgbClr val="3A3C3D"/>
              </a:solidFill>
            </a:endParaRPr>
          </a:p>
          <a:p>
            <a:pPr indent="-323850" lvl="0" marL="457200" rtl="0" algn="just">
              <a:spcBef>
                <a:spcPts val="1000"/>
              </a:spcBef>
              <a:spcAft>
                <a:spcPts val="0"/>
              </a:spcAft>
              <a:buClr>
                <a:srgbClr val="3A3C3D"/>
              </a:buClr>
              <a:buSzPts val="1500"/>
              <a:buChar char="●"/>
            </a:pPr>
            <a:r>
              <a:rPr lang="en" sz="1500">
                <a:solidFill>
                  <a:srgbClr val="3A3C3D"/>
                </a:solidFill>
              </a:rPr>
              <a:t>C</a:t>
            </a:r>
            <a:r>
              <a:rPr lang="en" sz="1500">
                <a:solidFill>
                  <a:srgbClr val="3A3C3D"/>
                </a:solidFill>
              </a:rPr>
              <a:t>urrently we have decided to use TextRank as our main model for summarizing ETDs.</a:t>
            </a:r>
            <a:endParaRPr sz="1500">
              <a:solidFill>
                <a:srgbClr val="3A3C3D"/>
              </a:solidFill>
            </a:endParaRPr>
          </a:p>
          <a:p>
            <a:pPr indent="0" lvl="0" marL="0" rtl="0" algn="just">
              <a:spcBef>
                <a:spcPts val="1000"/>
              </a:spcBef>
              <a:spcAft>
                <a:spcPts val="0"/>
              </a:spcAft>
              <a:buNone/>
            </a:pPr>
            <a:r>
              <a:t/>
            </a:r>
            <a:endParaRPr sz="15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50"/>
          <p:cNvSpPr txBox="1"/>
          <p:nvPr>
            <p:ph type="title"/>
          </p:nvPr>
        </p:nvSpPr>
        <p:spPr>
          <a:xfrm>
            <a:off x="404525" y="247225"/>
            <a:ext cx="6992100" cy="4638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b="1" lang="en" sz="2500">
                <a:solidFill>
                  <a:srgbClr val="3A3C3D"/>
                </a:solidFill>
              </a:rPr>
              <a:t>Summarization - Future Work</a:t>
            </a:r>
            <a:endParaRPr b="1" sz="2500">
              <a:solidFill>
                <a:srgbClr val="3A3C3D"/>
              </a:solidFill>
            </a:endParaRPr>
          </a:p>
        </p:txBody>
      </p:sp>
      <p:sp>
        <p:nvSpPr>
          <p:cNvPr id="313" name="Google Shape;313;p50"/>
          <p:cNvSpPr txBox="1"/>
          <p:nvPr>
            <p:ph idx="1" type="body"/>
          </p:nvPr>
        </p:nvSpPr>
        <p:spPr>
          <a:xfrm>
            <a:off x="404525" y="939925"/>
            <a:ext cx="8374500" cy="3906600"/>
          </a:xfrm>
          <a:prstGeom prst="rect">
            <a:avLst/>
          </a:prstGeom>
        </p:spPr>
        <p:txBody>
          <a:bodyPr anchorCtr="0" anchor="t" bIns="34275" lIns="68575" spcFirstLastPara="1" rIns="68575" wrap="square" tIns="34275">
            <a:normAutofit fontScale="47500" lnSpcReduction="20000"/>
          </a:bodyPr>
          <a:lstStyle/>
          <a:p>
            <a:pPr indent="0" lvl="0" marL="0" rtl="0" algn="l">
              <a:spcBef>
                <a:spcPts val="800"/>
              </a:spcBef>
              <a:spcAft>
                <a:spcPts val="0"/>
              </a:spcAft>
              <a:buNone/>
            </a:pPr>
            <a:r>
              <a:t/>
            </a:r>
            <a:endParaRPr/>
          </a:p>
          <a:p>
            <a:pPr indent="0" lvl="0" marL="0" rtl="0" algn="just">
              <a:lnSpc>
                <a:spcPct val="105000"/>
              </a:lnSpc>
              <a:spcBef>
                <a:spcPts val="800"/>
              </a:spcBef>
              <a:spcAft>
                <a:spcPts val="0"/>
              </a:spcAft>
              <a:buNone/>
            </a:pPr>
            <a:r>
              <a:rPr lang="en" sz="2900">
                <a:solidFill>
                  <a:srgbClr val="3A3C3D"/>
                </a:solidFill>
              </a:rPr>
              <a:t>1. Model Improvements:</a:t>
            </a:r>
            <a:endParaRPr sz="2900">
              <a:solidFill>
                <a:srgbClr val="3A3C3D"/>
              </a:solidFill>
            </a:endParaRPr>
          </a:p>
          <a:p>
            <a:pPr indent="0" lvl="0" marL="0" rtl="0" algn="just">
              <a:lnSpc>
                <a:spcPct val="105000"/>
              </a:lnSpc>
              <a:spcBef>
                <a:spcPts val="800"/>
              </a:spcBef>
              <a:spcAft>
                <a:spcPts val="0"/>
              </a:spcAft>
              <a:buNone/>
            </a:pPr>
            <a:r>
              <a:rPr lang="en" sz="2900">
                <a:solidFill>
                  <a:srgbClr val="3A3C3D"/>
                </a:solidFill>
              </a:rPr>
              <a:t>    BigBirdPegasus: We did preprocessing, tokenization to remove stop words, but one could improve the accuracy further to generate more comprehensive and informative summaries.</a:t>
            </a:r>
            <a:endParaRPr sz="2900">
              <a:solidFill>
                <a:srgbClr val="3A3C3D"/>
              </a:solidFill>
            </a:endParaRPr>
          </a:p>
          <a:p>
            <a:pPr indent="0" lvl="0" marL="0" rtl="0" algn="just">
              <a:lnSpc>
                <a:spcPct val="105000"/>
              </a:lnSpc>
              <a:spcBef>
                <a:spcPts val="800"/>
              </a:spcBef>
              <a:spcAft>
                <a:spcPts val="0"/>
              </a:spcAft>
              <a:buNone/>
            </a:pPr>
            <a:r>
              <a:rPr lang="en" sz="2900">
                <a:solidFill>
                  <a:srgbClr val="3A3C3D"/>
                </a:solidFill>
              </a:rPr>
              <a:t>     LongFormer Model: It could be utilized and better fine-tuning can be done in order to increase the accuracy of the summaries. It could generate summaries that are not only informative but also meaningful and fluent. </a:t>
            </a:r>
            <a:endParaRPr sz="2900">
              <a:solidFill>
                <a:srgbClr val="3A3C3D"/>
              </a:solidFill>
            </a:endParaRPr>
          </a:p>
          <a:p>
            <a:pPr indent="0" lvl="0" marL="0" rtl="0" algn="just">
              <a:lnSpc>
                <a:spcPct val="105000"/>
              </a:lnSpc>
              <a:spcBef>
                <a:spcPts val="800"/>
              </a:spcBef>
              <a:spcAft>
                <a:spcPts val="0"/>
              </a:spcAft>
              <a:buNone/>
            </a:pPr>
            <a:r>
              <a:rPr lang="en" sz="2900">
                <a:solidFill>
                  <a:srgbClr val="3A3C3D"/>
                </a:solidFill>
              </a:rPr>
              <a:t>    LLaMA 2 Model: There could be more experimentation done with the structure of the input text while fine-tuning. It   can also be run for a larger number of epochs.</a:t>
            </a:r>
            <a:endParaRPr sz="2900">
              <a:solidFill>
                <a:srgbClr val="3A3C3D"/>
              </a:solidFill>
            </a:endParaRPr>
          </a:p>
          <a:p>
            <a:pPr indent="0" lvl="0" marL="0" rtl="0" algn="just">
              <a:lnSpc>
                <a:spcPct val="105000"/>
              </a:lnSpc>
              <a:spcBef>
                <a:spcPts val="800"/>
              </a:spcBef>
              <a:spcAft>
                <a:spcPts val="0"/>
              </a:spcAft>
              <a:buNone/>
            </a:pPr>
            <a:r>
              <a:t/>
            </a:r>
            <a:endParaRPr sz="2900">
              <a:solidFill>
                <a:srgbClr val="3A3C3D"/>
              </a:solidFill>
            </a:endParaRPr>
          </a:p>
          <a:p>
            <a:pPr indent="0" lvl="0" marL="0" rtl="0" algn="just">
              <a:lnSpc>
                <a:spcPct val="105000"/>
              </a:lnSpc>
              <a:spcBef>
                <a:spcPts val="800"/>
              </a:spcBef>
              <a:spcAft>
                <a:spcPts val="0"/>
              </a:spcAft>
              <a:buNone/>
            </a:pPr>
            <a:r>
              <a:rPr lang="en" sz="2900">
                <a:solidFill>
                  <a:srgbClr val="3A3C3D"/>
                </a:solidFill>
              </a:rPr>
              <a:t>2. Furthermore, to improve the model performance, the dataset size can be increased and extensive model tuning can be performed.</a:t>
            </a:r>
            <a:endParaRPr sz="2900">
              <a:solidFill>
                <a:srgbClr val="3A3C3D"/>
              </a:solidFill>
            </a:endParaRPr>
          </a:p>
          <a:p>
            <a:pPr indent="0" lvl="0" marL="457200" rtl="0" algn="just">
              <a:lnSpc>
                <a:spcPct val="105000"/>
              </a:lnSpc>
              <a:spcBef>
                <a:spcPts val="800"/>
              </a:spcBef>
              <a:spcAft>
                <a:spcPts val="0"/>
              </a:spcAft>
              <a:buNone/>
            </a:pPr>
            <a:r>
              <a:t/>
            </a:r>
            <a:endParaRPr sz="2900">
              <a:solidFill>
                <a:srgbClr val="3A3C3D"/>
              </a:solidFill>
            </a:endParaRPr>
          </a:p>
          <a:p>
            <a:pPr indent="0" lvl="0" marL="0" rtl="0" algn="just">
              <a:lnSpc>
                <a:spcPct val="105000"/>
              </a:lnSpc>
              <a:spcBef>
                <a:spcPts val="800"/>
              </a:spcBef>
              <a:spcAft>
                <a:spcPts val="0"/>
              </a:spcAft>
              <a:buNone/>
            </a:pPr>
            <a:r>
              <a:rPr lang="en" sz="2900">
                <a:solidFill>
                  <a:srgbClr val="3A3C3D"/>
                </a:solidFill>
              </a:rPr>
              <a:t>3. There can be an improvement to refine and develop evaluation metrics that provide a comprehensive assessment of summarization quality. Metrics like coherence, informativeness, and coverage could be utilized beyond traditional ROUGE scores.</a:t>
            </a:r>
            <a:endParaRPr sz="2900">
              <a:solidFill>
                <a:srgbClr val="3A3C3D"/>
              </a:solidFill>
            </a:endParaRPr>
          </a:p>
          <a:p>
            <a:pPr indent="0" lvl="0" marL="0" rtl="0" algn="l">
              <a:spcBef>
                <a:spcPts val="800"/>
              </a:spcBef>
              <a:spcAft>
                <a:spcPts val="0"/>
              </a:spcAft>
              <a:buNone/>
            </a:pPr>
            <a:r>
              <a:t/>
            </a:r>
            <a:endParaRPr sz="1400">
              <a:solidFill>
                <a:srgbClr val="3A3C3D"/>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17" name="Shape 317"/>
        <p:cNvGrpSpPr/>
        <p:nvPr/>
      </p:nvGrpSpPr>
      <p:grpSpPr>
        <a:xfrm>
          <a:off x="0" y="0"/>
          <a:ext cx="0" cy="0"/>
          <a:chOff x="0" y="0"/>
          <a:chExt cx="0" cy="0"/>
        </a:xfrm>
      </p:grpSpPr>
      <p:sp>
        <p:nvSpPr>
          <p:cNvPr id="318" name="Google Shape;318;p51"/>
          <p:cNvSpPr/>
          <p:nvPr/>
        </p:nvSpPr>
        <p:spPr>
          <a:xfrm>
            <a:off x="1096361" y="719981"/>
            <a:ext cx="4479000" cy="6726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t/>
            </a:r>
            <a:endParaRPr b="0" i="0" sz="1100" u="none" cap="none" strike="noStrike">
              <a:solidFill>
                <a:srgbClr val="000000"/>
              </a:solidFill>
              <a:latin typeface="Arial"/>
              <a:ea typeface="Arial"/>
              <a:cs typeface="Arial"/>
              <a:sym typeface="Arial"/>
            </a:endParaRPr>
          </a:p>
        </p:txBody>
      </p:sp>
      <p:sp>
        <p:nvSpPr>
          <p:cNvPr id="319" name="Google Shape;319;p51"/>
          <p:cNvSpPr txBox="1"/>
          <p:nvPr>
            <p:ph idx="1" type="body"/>
          </p:nvPr>
        </p:nvSpPr>
        <p:spPr>
          <a:xfrm>
            <a:off x="227000" y="798000"/>
            <a:ext cx="8312700" cy="4474800"/>
          </a:xfrm>
          <a:prstGeom prst="rect">
            <a:avLst/>
          </a:prstGeom>
          <a:noFill/>
          <a:ln>
            <a:noFill/>
          </a:ln>
        </p:spPr>
        <p:txBody>
          <a:bodyPr anchorCtr="0" anchor="t" bIns="34275" lIns="68575" spcFirstLastPara="1" rIns="68575" wrap="square" tIns="34275">
            <a:noAutofit/>
          </a:bodyPr>
          <a:lstStyle/>
          <a:p>
            <a:pPr indent="0" lvl="0" marL="457200" rtl="0" algn="just">
              <a:lnSpc>
                <a:spcPct val="150000"/>
              </a:lnSpc>
              <a:spcBef>
                <a:spcPts val="800"/>
              </a:spcBef>
              <a:spcAft>
                <a:spcPts val="0"/>
              </a:spcAft>
              <a:buNone/>
            </a:pPr>
            <a:r>
              <a:rPr lang="en" sz="1100">
                <a:solidFill>
                  <a:srgbClr val="1F1F1F"/>
                </a:solidFill>
              </a:rPr>
              <a:t>[1] </a:t>
            </a:r>
            <a:r>
              <a:rPr lang="en" sz="1100">
                <a:solidFill>
                  <a:srgbClr val="1F1F1F"/>
                </a:solidFill>
              </a:rPr>
              <a:t>I. Beltagy, K. Lo, and A. Cohan. SciBERT: A Pretrained Language Model for Scientific Text. arXiv preprint arXiv:1903.10676, 2019. URL </a:t>
            </a:r>
            <a:r>
              <a:rPr lang="en" sz="1100" u="sng">
                <a:solidFill>
                  <a:srgbClr val="1F1F1F"/>
                </a:solidFill>
                <a:hlinkClick r:id="rId3">
                  <a:extLst>
                    <a:ext uri="{A12FA001-AC4F-418D-AE19-62706E023703}">
                      <ahyp:hlinkClr val="tx"/>
                    </a:ext>
                  </a:extLst>
                </a:hlinkClick>
              </a:rPr>
              <a:t>https://ar5iv.org/abs/1903.10676</a:t>
            </a:r>
            <a:r>
              <a:rPr lang="en" sz="1100">
                <a:solidFill>
                  <a:srgbClr val="1F1F1F"/>
                </a:solidFill>
              </a:rPr>
              <a:t>. (Accessed Dec 13, 2023).</a:t>
            </a:r>
            <a:endParaRPr sz="1100">
              <a:solidFill>
                <a:srgbClr val="1F1F1F"/>
              </a:solidFill>
            </a:endParaRPr>
          </a:p>
          <a:p>
            <a:pPr indent="0" lvl="0" marL="457200" rtl="0" algn="just">
              <a:lnSpc>
                <a:spcPct val="150000"/>
              </a:lnSpc>
              <a:spcBef>
                <a:spcPts val="800"/>
              </a:spcBef>
              <a:spcAft>
                <a:spcPts val="0"/>
              </a:spcAft>
              <a:buNone/>
            </a:pPr>
            <a:r>
              <a:rPr lang="en" sz="1100">
                <a:solidFill>
                  <a:srgbClr val="1F1F1F"/>
                </a:solidFill>
              </a:rPr>
              <a:t>[2] </a:t>
            </a:r>
            <a:r>
              <a:rPr lang="en" sz="1100">
                <a:solidFill>
                  <a:srgbClr val="1F1F1F"/>
                </a:solidFill>
              </a:rPr>
              <a:t>S. Imambi, K. B. Prakash, and G. R. Kanagachidambaresan. Pytorch. In K. B. Prakash and G. R. Kanagachidambaresan, editors, Programming with TensorFlow: Solution for Edge Computing Applications, pages 87–104. Springer International Publishing, Cham, 2021. URL </a:t>
            </a:r>
            <a:r>
              <a:rPr lang="en" sz="1100" u="sng">
                <a:solidFill>
                  <a:srgbClr val="1F1F1F"/>
                </a:solidFill>
                <a:hlinkClick r:id="rId4">
                  <a:extLst>
                    <a:ext uri="{A12FA001-AC4F-418D-AE19-62706E023703}">
                      <ahyp:hlinkClr val="tx"/>
                    </a:ext>
                  </a:extLst>
                </a:hlinkClick>
              </a:rPr>
              <a:t>https://doi.org/10.1007/978-3-030-57077-4_10</a:t>
            </a:r>
            <a:r>
              <a:rPr lang="en" sz="1100">
                <a:solidFill>
                  <a:srgbClr val="1F1F1F"/>
                </a:solidFill>
              </a:rPr>
              <a:t>. (Accessed Dec 13, 2023)</a:t>
            </a:r>
            <a:endParaRPr sz="1100">
              <a:solidFill>
                <a:srgbClr val="1F1F1F"/>
              </a:solidFill>
            </a:endParaRPr>
          </a:p>
          <a:p>
            <a:pPr indent="0" lvl="0" marL="457200" rtl="0" algn="just">
              <a:lnSpc>
                <a:spcPct val="150000"/>
              </a:lnSpc>
              <a:spcBef>
                <a:spcPts val="800"/>
              </a:spcBef>
              <a:spcAft>
                <a:spcPts val="0"/>
              </a:spcAft>
              <a:buNone/>
            </a:pPr>
            <a:r>
              <a:rPr lang="en" sz="1100">
                <a:solidFill>
                  <a:srgbClr val="1F1F1F"/>
                </a:solidFill>
              </a:rPr>
              <a:t>[3] </a:t>
            </a:r>
            <a:r>
              <a:rPr lang="en" sz="1100">
                <a:solidFill>
                  <a:srgbClr val="1F1F1F"/>
                </a:solidFill>
                <a:highlight>
                  <a:srgbClr val="FFFFFF"/>
                </a:highlight>
              </a:rPr>
              <a:t>R. Mihalcea and P. Tarau. TextRank: Bringing Order into Text. In D. Lin and D. Wu, editors, Proceedings of the 2004 Conference on Empirical Methods in Natural Language Processing, pages 404–411, Barcelona, Spain, 2004. Association for Computational Linguistics. URL </a:t>
            </a:r>
            <a:r>
              <a:rPr lang="en" sz="1100" u="sng">
                <a:solidFill>
                  <a:srgbClr val="1F1F1F"/>
                </a:solidFill>
                <a:highlight>
                  <a:srgbClr val="FFFFFF"/>
                </a:highlight>
                <a:hlinkClick r:id="rId5">
                  <a:extLst>
                    <a:ext uri="{A12FA001-AC4F-418D-AE19-62706E023703}">
                      <ahyp:hlinkClr val="tx"/>
                    </a:ext>
                  </a:extLst>
                </a:hlinkClick>
              </a:rPr>
              <a:t>https://aclanthology.org/W04-3252</a:t>
            </a:r>
            <a:r>
              <a:rPr lang="en" sz="1100">
                <a:solidFill>
                  <a:srgbClr val="1F1F1F"/>
                </a:solidFill>
                <a:highlight>
                  <a:srgbClr val="FFFFFF"/>
                </a:highlight>
              </a:rPr>
              <a:t>. (Accessed Dec 17, 2023).</a:t>
            </a:r>
            <a:endParaRPr sz="1100">
              <a:solidFill>
                <a:srgbClr val="1F1F1F"/>
              </a:solidFill>
              <a:highlight>
                <a:srgbClr val="FFFFFF"/>
              </a:highlight>
            </a:endParaRPr>
          </a:p>
          <a:p>
            <a:pPr indent="0" lvl="0" marL="457200" rtl="0" algn="just">
              <a:lnSpc>
                <a:spcPct val="150000"/>
              </a:lnSpc>
              <a:spcBef>
                <a:spcPts val="800"/>
              </a:spcBef>
              <a:spcAft>
                <a:spcPts val="0"/>
              </a:spcAft>
              <a:buNone/>
            </a:pPr>
            <a:r>
              <a:rPr lang="en" sz="1100">
                <a:solidFill>
                  <a:srgbClr val="1F1F1F"/>
                </a:solidFill>
              </a:rPr>
              <a:t>[4] </a:t>
            </a:r>
            <a:r>
              <a:rPr lang="en" sz="1100">
                <a:solidFill>
                  <a:srgbClr val="1F1F1F"/>
                </a:solidFill>
                <a:highlight>
                  <a:srgbClr val="FFFFFF"/>
                </a:highlight>
              </a:rPr>
              <a:t> R. Nallapati, B. Zhou, C. Gulcehre, and B. Xiang. Abstractive text summarization using sequence-to-sequence RNNs and beyond. arXiv:1602.06023, 2016. URL </a:t>
            </a:r>
            <a:r>
              <a:rPr lang="en" sz="1100" u="sng">
                <a:solidFill>
                  <a:srgbClr val="1F1F1F"/>
                </a:solidFill>
                <a:highlight>
                  <a:srgbClr val="FFFFFF"/>
                </a:highlight>
                <a:hlinkClick r:id="rId6">
                  <a:extLst>
                    <a:ext uri="{A12FA001-AC4F-418D-AE19-62706E023703}">
                      <ahyp:hlinkClr val="tx"/>
                    </a:ext>
                  </a:extLst>
                </a:hlinkClick>
              </a:rPr>
              <a:t>https://arxiv.org/abs/1602.06023</a:t>
            </a:r>
            <a:r>
              <a:rPr lang="en" sz="1100">
                <a:solidFill>
                  <a:srgbClr val="1F1F1F"/>
                </a:solidFill>
                <a:highlight>
                  <a:srgbClr val="FFFFFF"/>
                </a:highlight>
              </a:rPr>
              <a:t>. (Accessed Dec 13, 2023). </a:t>
            </a:r>
            <a:endParaRPr sz="1100">
              <a:solidFill>
                <a:srgbClr val="1F1F1F"/>
              </a:solidFill>
              <a:highlight>
                <a:srgbClr val="FFFFFF"/>
              </a:highlight>
            </a:endParaRPr>
          </a:p>
          <a:p>
            <a:pPr indent="0" lvl="0" marL="457200" rtl="0" algn="just">
              <a:lnSpc>
                <a:spcPct val="150000"/>
              </a:lnSpc>
              <a:spcBef>
                <a:spcPts val="800"/>
              </a:spcBef>
              <a:spcAft>
                <a:spcPts val="0"/>
              </a:spcAft>
              <a:buNone/>
            </a:pPr>
            <a:r>
              <a:rPr lang="en" sz="1100">
                <a:solidFill>
                  <a:srgbClr val="1F1F1F"/>
                </a:solidFill>
                <a:highlight>
                  <a:srgbClr val="FFFFFF"/>
                </a:highlight>
              </a:rPr>
              <a:t>[5] M. Zaheer, G. Guruganesh, K. A. Dubey, J. Ainslie, C. Alberti, S. Ontanon, P. Pham, A. Ravula, Q. Wang, L. Yang, and A. Ahmed. Big Bird: Transformers for Longer Sequences. In H. Larochelle, M. Ranzato, R. Hadsell, M. Balcan, and H. Lin, editors, Advances in Neural Information Processing Systems, volume 33, pages 17283–17297. Curran Associates, Inc., 2020. URL </a:t>
            </a:r>
            <a:r>
              <a:rPr lang="en" sz="1100" u="sng">
                <a:solidFill>
                  <a:srgbClr val="1F1F1F"/>
                </a:solidFill>
                <a:highlight>
                  <a:srgbClr val="FFFFFF"/>
                </a:highlight>
                <a:hlinkClick r:id="rId7">
                  <a:extLst>
                    <a:ext uri="{A12FA001-AC4F-418D-AE19-62706E023703}">
                      <ahyp:hlinkClr val="tx"/>
                    </a:ext>
                  </a:extLst>
                </a:hlinkClick>
              </a:rPr>
              <a:t>https://proceedings.neurips.cc/paper_files/paper/2020/file/c8512d142a2d849725f31a9a7a361ab9-Paper.pdf</a:t>
            </a:r>
            <a:r>
              <a:rPr lang="en" sz="1100">
                <a:solidFill>
                  <a:srgbClr val="1F1F1F"/>
                </a:solidFill>
                <a:highlight>
                  <a:srgbClr val="FFFFFF"/>
                </a:highlight>
              </a:rPr>
              <a:t>. (Accessed Dec 17, 2023).</a:t>
            </a:r>
            <a:endParaRPr sz="1100">
              <a:solidFill>
                <a:srgbClr val="1F1F1F"/>
              </a:solidFill>
              <a:highlight>
                <a:srgbClr val="FFFFFF"/>
              </a:highlight>
            </a:endParaRPr>
          </a:p>
          <a:p>
            <a:pPr indent="0" lvl="0" marL="457200" rtl="0" algn="just">
              <a:lnSpc>
                <a:spcPct val="150000"/>
              </a:lnSpc>
              <a:spcBef>
                <a:spcPts val="800"/>
              </a:spcBef>
              <a:spcAft>
                <a:spcPts val="0"/>
              </a:spcAft>
              <a:buNone/>
            </a:pPr>
            <a:r>
              <a:rPr lang="en" sz="1100">
                <a:solidFill>
                  <a:srgbClr val="1F1F1F"/>
                </a:solidFill>
                <a:highlight>
                  <a:srgbClr val="FFFFFF"/>
                </a:highlight>
              </a:rPr>
              <a:t> </a:t>
            </a:r>
            <a:endParaRPr sz="1100">
              <a:solidFill>
                <a:srgbClr val="1F1F1F"/>
              </a:solidFill>
              <a:highlight>
                <a:srgbClr val="FFFFFF"/>
              </a:highlight>
            </a:endParaRPr>
          </a:p>
        </p:txBody>
      </p:sp>
      <p:sp>
        <p:nvSpPr>
          <p:cNvPr id="320" name="Google Shape;320;p51"/>
          <p:cNvSpPr txBox="1"/>
          <p:nvPr>
            <p:ph type="title"/>
          </p:nvPr>
        </p:nvSpPr>
        <p:spPr>
          <a:xfrm>
            <a:off x="407650" y="360575"/>
            <a:ext cx="6753900" cy="359400"/>
          </a:xfrm>
          <a:prstGeom prst="rect">
            <a:avLst/>
          </a:prstGeom>
          <a:noFill/>
          <a:ln>
            <a:noFill/>
          </a:ln>
        </p:spPr>
        <p:txBody>
          <a:bodyPr anchorCtr="0" anchor="ctr" bIns="34275" lIns="68575" spcFirstLastPara="1" rIns="68575" wrap="square" tIns="34275">
            <a:noAutofit/>
          </a:bodyPr>
          <a:lstStyle/>
          <a:p>
            <a:pPr indent="0" lvl="0" marL="0" rtl="0" algn="l">
              <a:spcBef>
                <a:spcPts val="0"/>
              </a:spcBef>
              <a:spcAft>
                <a:spcPts val="0"/>
              </a:spcAft>
              <a:buNone/>
            </a:pPr>
            <a:r>
              <a:rPr b="1" lang="en" sz="2500">
                <a:solidFill>
                  <a:srgbClr val="000000"/>
                </a:solidFill>
              </a:rPr>
              <a:t>References</a:t>
            </a:r>
            <a:endParaRPr b="1" sz="2500">
              <a:solidFill>
                <a:srgbClr val="00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52"/>
          <p:cNvSpPr txBox="1"/>
          <p:nvPr>
            <p:ph type="title"/>
          </p:nvPr>
        </p:nvSpPr>
        <p:spPr>
          <a:xfrm>
            <a:off x="628650" y="1994238"/>
            <a:ext cx="7886700" cy="1155000"/>
          </a:xfrm>
          <a:prstGeom prst="rect">
            <a:avLst/>
          </a:prstGeom>
        </p:spPr>
        <p:txBody>
          <a:bodyPr anchorCtr="0" anchor="ctr" bIns="34275" lIns="68575" spcFirstLastPara="1" rIns="68575" wrap="square" tIns="34275">
            <a:normAutofit/>
          </a:bodyPr>
          <a:lstStyle/>
          <a:p>
            <a:pPr indent="0" lvl="0" marL="0" rtl="0" algn="ctr">
              <a:spcBef>
                <a:spcPts val="0"/>
              </a:spcBef>
              <a:spcAft>
                <a:spcPts val="0"/>
              </a:spcAft>
              <a:buNone/>
            </a:pPr>
            <a:r>
              <a:rPr b="1" lang="en" sz="3500">
                <a:solidFill>
                  <a:srgbClr val="000000"/>
                </a:solidFill>
              </a:rPr>
              <a:t>THANK YOU</a:t>
            </a:r>
            <a:endParaRPr b="1" sz="3500">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39" name="Shape 139"/>
        <p:cNvGrpSpPr/>
        <p:nvPr/>
      </p:nvGrpSpPr>
      <p:grpSpPr>
        <a:xfrm>
          <a:off x="0" y="0"/>
          <a:ext cx="0" cy="0"/>
          <a:chOff x="0" y="0"/>
          <a:chExt cx="0" cy="0"/>
        </a:xfrm>
      </p:grpSpPr>
      <p:sp>
        <p:nvSpPr>
          <p:cNvPr id="140" name="Google Shape;140;p27"/>
          <p:cNvSpPr/>
          <p:nvPr/>
        </p:nvSpPr>
        <p:spPr>
          <a:xfrm>
            <a:off x="1096361" y="719981"/>
            <a:ext cx="4479000" cy="6726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t/>
            </a:r>
            <a:endParaRPr b="0" i="0" sz="1100" u="none" cap="none" strike="noStrike">
              <a:solidFill>
                <a:srgbClr val="000000"/>
              </a:solidFill>
              <a:latin typeface="Arial"/>
              <a:ea typeface="Arial"/>
              <a:cs typeface="Arial"/>
              <a:sym typeface="Arial"/>
            </a:endParaRPr>
          </a:p>
        </p:txBody>
      </p:sp>
      <p:sp>
        <p:nvSpPr>
          <p:cNvPr id="141" name="Google Shape;141;p27"/>
          <p:cNvSpPr txBox="1"/>
          <p:nvPr>
            <p:ph idx="1" type="body"/>
          </p:nvPr>
        </p:nvSpPr>
        <p:spPr>
          <a:xfrm>
            <a:off x="407650" y="1188775"/>
            <a:ext cx="8312700" cy="2399100"/>
          </a:xfrm>
          <a:prstGeom prst="rect">
            <a:avLst/>
          </a:prstGeom>
          <a:noFill/>
          <a:ln>
            <a:noFill/>
          </a:ln>
        </p:spPr>
        <p:txBody>
          <a:bodyPr anchorCtr="0" anchor="ctr" bIns="34275" lIns="68575" spcFirstLastPara="1" rIns="68575" wrap="square" tIns="34275">
            <a:noAutofit/>
          </a:bodyPr>
          <a:lstStyle/>
          <a:p>
            <a:pPr indent="-361950" lvl="0" marL="457200" rtl="0" algn="just">
              <a:spcBef>
                <a:spcPts val="800"/>
              </a:spcBef>
              <a:spcAft>
                <a:spcPts val="0"/>
              </a:spcAft>
              <a:buClr>
                <a:srgbClr val="3A3C3D"/>
              </a:buClr>
              <a:buSzPts val="2100"/>
              <a:buChar char="●"/>
            </a:pPr>
            <a:r>
              <a:rPr lang="en">
                <a:solidFill>
                  <a:srgbClr val="3A3C3D"/>
                </a:solidFill>
              </a:rPr>
              <a:t>Average F1 score on test set using </a:t>
            </a:r>
            <a:r>
              <a:rPr lang="en">
                <a:solidFill>
                  <a:srgbClr val="3A3C3D"/>
                </a:solidFill>
              </a:rPr>
              <a:t>SciBERT</a:t>
            </a:r>
            <a:r>
              <a:rPr baseline="30000" lang="en">
                <a:solidFill>
                  <a:srgbClr val="3A3C3D"/>
                </a:solidFill>
              </a:rPr>
              <a:t>[1]</a:t>
            </a:r>
            <a:r>
              <a:rPr lang="en">
                <a:solidFill>
                  <a:srgbClr val="3A3C3D"/>
                </a:solidFill>
              </a:rPr>
              <a:t>: 0.74</a:t>
            </a:r>
            <a:endParaRPr>
              <a:solidFill>
                <a:srgbClr val="3A3C3D"/>
              </a:solidFill>
            </a:endParaRPr>
          </a:p>
          <a:p>
            <a:pPr indent="0" lvl="0" marL="457200" rtl="0" algn="just">
              <a:spcBef>
                <a:spcPts val="800"/>
              </a:spcBef>
              <a:spcAft>
                <a:spcPts val="0"/>
              </a:spcAft>
              <a:buNone/>
            </a:pPr>
            <a:r>
              <a:t/>
            </a:r>
            <a:endParaRPr>
              <a:solidFill>
                <a:srgbClr val="3A3C3D"/>
              </a:solidFill>
            </a:endParaRPr>
          </a:p>
          <a:p>
            <a:pPr indent="-361950" lvl="0" marL="457200" rtl="0" algn="just">
              <a:spcBef>
                <a:spcPts val="800"/>
              </a:spcBef>
              <a:spcAft>
                <a:spcPts val="0"/>
              </a:spcAft>
              <a:buClr>
                <a:srgbClr val="3A3C3D"/>
              </a:buClr>
              <a:buSzPts val="2100"/>
              <a:buChar char="●"/>
            </a:pPr>
            <a:r>
              <a:rPr lang="en">
                <a:solidFill>
                  <a:srgbClr val="3A3C3D"/>
                </a:solidFill>
              </a:rPr>
              <a:t>Average loss (BCEWithLogitsLoss</a:t>
            </a:r>
            <a:r>
              <a:rPr baseline="30000" lang="en">
                <a:solidFill>
                  <a:srgbClr val="3A3C3D"/>
                </a:solidFill>
              </a:rPr>
              <a:t>[2]</a:t>
            </a:r>
            <a:r>
              <a:rPr lang="en">
                <a:solidFill>
                  <a:srgbClr val="3A3C3D"/>
                </a:solidFill>
              </a:rPr>
              <a:t>): 0.72</a:t>
            </a:r>
            <a:endParaRPr>
              <a:solidFill>
                <a:srgbClr val="3A3C3D"/>
              </a:solidFill>
            </a:endParaRPr>
          </a:p>
        </p:txBody>
      </p:sp>
      <p:sp>
        <p:nvSpPr>
          <p:cNvPr id="142" name="Google Shape;142;p27"/>
          <p:cNvSpPr txBox="1"/>
          <p:nvPr>
            <p:ph type="title"/>
          </p:nvPr>
        </p:nvSpPr>
        <p:spPr>
          <a:xfrm>
            <a:off x="407650" y="266100"/>
            <a:ext cx="6753900" cy="3594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2970"/>
              <a:buNone/>
            </a:pPr>
            <a:r>
              <a:rPr b="1" lang="en" sz="2500">
                <a:solidFill>
                  <a:srgbClr val="000000"/>
                </a:solidFill>
              </a:rPr>
              <a:t>SciBERT </a:t>
            </a:r>
            <a:r>
              <a:rPr b="1" lang="en" sz="2500">
                <a:solidFill>
                  <a:srgbClr val="000000"/>
                </a:solidFill>
              </a:rPr>
              <a:t>Classification - Results</a:t>
            </a:r>
            <a:endParaRPr b="1" sz="2500">
              <a:solidFill>
                <a:srgbClr val="00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46" name="Shape 146"/>
        <p:cNvGrpSpPr/>
        <p:nvPr/>
      </p:nvGrpSpPr>
      <p:grpSpPr>
        <a:xfrm>
          <a:off x="0" y="0"/>
          <a:ext cx="0" cy="0"/>
          <a:chOff x="0" y="0"/>
          <a:chExt cx="0" cy="0"/>
        </a:xfrm>
      </p:grpSpPr>
      <p:sp>
        <p:nvSpPr>
          <p:cNvPr id="147" name="Google Shape;147;p28"/>
          <p:cNvSpPr/>
          <p:nvPr/>
        </p:nvSpPr>
        <p:spPr>
          <a:xfrm>
            <a:off x="1096361" y="719981"/>
            <a:ext cx="4479000" cy="6726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t/>
            </a:r>
            <a:endParaRPr b="0" i="0" sz="1100" u="none" cap="none" strike="noStrike">
              <a:solidFill>
                <a:srgbClr val="000000"/>
              </a:solidFill>
              <a:latin typeface="Arial"/>
              <a:ea typeface="Arial"/>
              <a:cs typeface="Arial"/>
              <a:sym typeface="Arial"/>
            </a:endParaRPr>
          </a:p>
        </p:txBody>
      </p:sp>
      <p:sp>
        <p:nvSpPr>
          <p:cNvPr id="148" name="Google Shape;148;p28"/>
          <p:cNvSpPr txBox="1"/>
          <p:nvPr>
            <p:ph idx="1" type="body"/>
          </p:nvPr>
        </p:nvSpPr>
        <p:spPr>
          <a:xfrm>
            <a:off x="407650" y="1188775"/>
            <a:ext cx="8312700" cy="3809400"/>
          </a:xfrm>
          <a:prstGeom prst="rect">
            <a:avLst/>
          </a:prstGeom>
          <a:noFill/>
          <a:ln>
            <a:noFill/>
          </a:ln>
        </p:spPr>
        <p:txBody>
          <a:bodyPr anchorCtr="0" anchor="t" bIns="34275" lIns="68575" spcFirstLastPara="1" rIns="68575" wrap="square" tIns="34275">
            <a:noAutofit/>
          </a:bodyPr>
          <a:lstStyle/>
          <a:p>
            <a:pPr indent="0" lvl="0" marL="0" rtl="0" algn="just">
              <a:spcBef>
                <a:spcPts val="800"/>
              </a:spcBef>
              <a:spcAft>
                <a:spcPts val="0"/>
              </a:spcAft>
              <a:buNone/>
            </a:pPr>
            <a:r>
              <a:rPr lang="en" sz="1800">
                <a:solidFill>
                  <a:srgbClr val="3A3C3D"/>
                </a:solidFill>
              </a:rPr>
              <a:t>Sample ETD ID: </a:t>
            </a:r>
            <a:r>
              <a:rPr b="1" lang="en" sz="1800">
                <a:solidFill>
                  <a:srgbClr val="3A3C3D"/>
                </a:solidFill>
              </a:rPr>
              <a:t>75199</a:t>
            </a:r>
            <a:endParaRPr b="1" sz="1800">
              <a:solidFill>
                <a:srgbClr val="3A3C3D"/>
              </a:solidFill>
            </a:endParaRPr>
          </a:p>
          <a:p>
            <a:pPr indent="0" lvl="0" marL="0" rtl="0" algn="just">
              <a:spcBef>
                <a:spcPts val="800"/>
              </a:spcBef>
              <a:spcAft>
                <a:spcPts val="0"/>
              </a:spcAft>
              <a:buNone/>
            </a:pPr>
            <a:r>
              <a:rPr lang="en" sz="1800">
                <a:solidFill>
                  <a:srgbClr val="3A3C3D"/>
                </a:solidFill>
              </a:rPr>
              <a:t>Title: </a:t>
            </a:r>
            <a:r>
              <a:rPr i="1" lang="en" sz="1800">
                <a:solidFill>
                  <a:srgbClr val="3A3C3D"/>
                </a:solidFill>
              </a:rPr>
              <a:t>“Faith and politics: The socio-political discourses engaged by Mexican ex-voto paintings from the nineteenth-century and beyond.”</a:t>
            </a:r>
            <a:endParaRPr i="1" sz="1800">
              <a:solidFill>
                <a:srgbClr val="3A3C3D"/>
              </a:solidFill>
            </a:endParaRPr>
          </a:p>
          <a:p>
            <a:pPr indent="0" lvl="0" marL="0" rtl="0" algn="just">
              <a:spcBef>
                <a:spcPts val="800"/>
              </a:spcBef>
              <a:spcAft>
                <a:spcPts val="0"/>
              </a:spcAft>
              <a:buNone/>
            </a:pPr>
            <a:r>
              <a:rPr lang="en" sz="1800">
                <a:solidFill>
                  <a:srgbClr val="3A3C3D"/>
                </a:solidFill>
              </a:rPr>
              <a:t>Abstract: </a:t>
            </a:r>
            <a:r>
              <a:rPr i="1" lang="en" sz="1800">
                <a:solidFill>
                  <a:srgbClr val="3A3C3D"/>
                </a:solidFill>
              </a:rPr>
              <a:t>“The Universalis Ecclesiae of 1508 authorized Spanish colonization of the Americas in return for the conversion of native populations to Christianity. From its inception therefore, the Mexican nation lived an alliance between Church and State. This alliance promoted the transfer of Castilian Catholicism to American shores. Catholic practices, specifically the ex-voto tradition, visualize this intermingling of religion and politics.  The ex-voto is a devotional painting that expresses…”</a:t>
            </a:r>
            <a:endParaRPr i="1" sz="1800">
              <a:solidFill>
                <a:srgbClr val="3A3C3D"/>
              </a:solidFill>
            </a:endParaRPr>
          </a:p>
          <a:p>
            <a:pPr indent="0" lvl="0" marL="0" rtl="0" algn="just">
              <a:spcBef>
                <a:spcPts val="800"/>
              </a:spcBef>
              <a:spcAft>
                <a:spcPts val="0"/>
              </a:spcAft>
              <a:buNone/>
            </a:pPr>
            <a:r>
              <a:t/>
            </a:r>
            <a:endParaRPr i="1" sz="1800">
              <a:solidFill>
                <a:srgbClr val="3A3C3D"/>
              </a:solidFill>
            </a:endParaRPr>
          </a:p>
          <a:p>
            <a:pPr indent="0" lvl="0" marL="0" rtl="0" algn="just">
              <a:spcBef>
                <a:spcPts val="800"/>
              </a:spcBef>
              <a:spcAft>
                <a:spcPts val="0"/>
              </a:spcAft>
              <a:buNone/>
            </a:pPr>
            <a:r>
              <a:rPr lang="en" sz="1800">
                <a:solidFill>
                  <a:srgbClr val="3A3C3D"/>
                </a:solidFill>
              </a:rPr>
              <a:t>Model output: </a:t>
            </a:r>
            <a:r>
              <a:rPr i="1" lang="en" sz="1800">
                <a:solidFill>
                  <a:srgbClr val="3A3C3D"/>
                </a:solidFill>
              </a:rPr>
              <a:t>{'History': '0.63', 'Fine and performing arts': '0.44'}</a:t>
            </a:r>
            <a:endParaRPr i="1" sz="1800">
              <a:solidFill>
                <a:srgbClr val="3A3C3D"/>
              </a:solidFill>
            </a:endParaRPr>
          </a:p>
        </p:txBody>
      </p:sp>
      <p:sp>
        <p:nvSpPr>
          <p:cNvPr id="149" name="Google Shape;149;p28"/>
          <p:cNvSpPr txBox="1"/>
          <p:nvPr>
            <p:ph type="title"/>
          </p:nvPr>
        </p:nvSpPr>
        <p:spPr>
          <a:xfrm>
            <a:off x="407650" y="266100"/>
            <a:ext cx="6753900" cy="3594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2970"/>
              <a:buNone/>
            </a:pPr>
            <a:r>
              <a:rPr b="1" lang="en" sz="2500">
                <a:solidFill>
                  <a:srgbClr val="000000"/>
                </a:solidFill>
              </a:rPr>
              <a:t>Classification - Sample Output</a:t>
            </a:r>
            <a:endParaRPr b="1" sz="2500">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53" name="Shape 153"/>
        <p:cNvGrpSpPr/>
        <p:nvPr/>
      </p:nvGrpSpPr>
      <p:grpSpPr>
        <a:xfrm>
          <a:off x="0" y="0"/>
          <a:ext cx="0" cy="0"/>
          <a:chOff x="0" y="0"/>
          <a:chExt cx="0" cy="0"/>
        </a:xfrm>
      </p:grpSpPr>
      <p:sp>
        <p:nvSpPr>
          <p:cNvPr id="154" name="Google Shape;154;p29"/>
          <p:cNvSpPr/>
          <p:nvPr/>
        </p:nvSpPr>
        <p:spPr>
          <a:xfrm>
            <a:off x="1096361" y="719981"/>
            <a:ext cx="4479000" cy="672600"/>
          </a:xfrm>
          <a:prstGeom prst="rect">
            <a:avLst/>
          </a:prstGeom>
          <a:noFill/>
          <a:ln>
            <a:noFill/>
          </a:ln>
        </p:spPr>
        <p:txBody>
          <a:bodyPr anchorCtr="0" anchor="b" bIns="34275" lIns="34275" spcFirstLastPara="1" rIns="34275" wrap="square" tIns="34275">
            <a:noAutofit/>
          </a:bodyPr>
          <a:lstStyle/>
          <a:p>
            <a:pPr indent="0" lvl="0" marL="0" marR="0" rtl="0" algn="l">
              <a:lnSpc>
                <a:spcPct val="90000"/>
              </a:lnSpc>
              <a:spcBef>
                <a:spcPts val="0"/>
              </a:spcBef>
              <a:spcAft>
                <a:spcPts val="0"/>
              </a:spcAft>
              <a:buClr>
                <a:schemeClr val="dk1"/>
              </a:buClr>
              <a:buSzPts val="3300"/>
              <a:buFont typeface="Arial"/>
              <a:buNone/>
            </a:pPr>
            <a:r>
              <a:t/>
            </a:r>
            <a:endParaRPr b="0" i="0" sz="1100" u="none" cap="none" strike="noStrike">
              <a:solidFill>
                <a:srgbClr val="000000"/>
              </a:solidFill>
              <a:latin typeface="Arial"/>
              <a:ea typeface="Arial"/>
              <a:cs typeface="Arial"/>
              <a:sym typeface="Arial"/>
            </a:endParaRPr>
          </a:p>
        </p:txBody>
      </p:sp>
      <p:sp>
        <p:nvSpPr>
          <p:cNvPr id="155" name="Google Shape;155;p29"/>
          <p:cNvSpPr txBox="1"/>
          <p:nvPr>
            <p:ph idx="1" type="body"/>
          </p:nvPr>
        </p:nvSpPr>
        <p:spPr>
          <a:xfrm>
            <a:off x="407650" y="1188775"/>
            <a:ext cx="8312700" cy="2399100"/>
          </a:xfrm>
          <a:prstGeom prst="rect">
            <a:avLst/>
          </a:prstGeom>
          <a:noFill/>
          <a:ln>
            <a:noFill/>
          </a:ln>
        </p:spPr>
        <p:txBody>
          <a:bodyPr anchorCtr="0" anchor="ctr" bIns="34275" lIns="68575" spcFirstLastPara="1" rIns="68575" wrap="square" tIns="34275">
            <a:noAutofit/>
          </a:bodyPr>
          <a:lstStyle/>
          <a:p>
            <a:pPr indent="-355600" lvl="0" marL="457200" rtl="0" algn="just">
              <a:spcBef>
                <a:spcPts val="800"/>
              </a:spcBef>
              <a:spcAft>
                <a:spcPts val="0"/>
              </a:spcAft>
              <a:buClr>
                <a:srgbClr val="3A3C3D"/>
              </a:buClr>
              <a:buSzPts val="2000"/>
              <a:buChar char="●"/>
            </a:pPr>
            <a:r>
              <a:rPr lang="en" sz="2000">
                <a:solidFill>
                  <a:srgbClr val="3A3C3D"/>
                </a:solidFill>
              </a:rPr>
              <a:t>Time taken to fetch 1000 title-abstract pairs from the APIs: 73.7 sec</a:t>
            </a:r>
            <a:endParaRPr sz="2000">
              <a:solidFill>
                <a:srgbClr val="3A3C3D"/>
              </a:solidFill>
            </a:endParaRPr>
          </a:p>
          <a:p>
            <a:pPr indent="0" lvl="0" marL="457200" rtl="0" algn="just">
              <a:spcBef>
                <a:spcPts val="800"/>
              </a:spcBef>
              <a:spcAft>
                <a:spcPts val="0"/>
              </a:spcAft>
              <a:buNone/>
            </a:pPr>
            <a:r>
              <a:t/>
            </a:r>
            <a:endParaRPr sz="2000">
              <a:solidFill>
                <a:srgbClr val="3A3C3D"/>
              </a:solidFill>
            </a:endParaRPr>
          </a:p>
          <a:p>
            <a:pPr indent="-355600" lvl="0" marL="457200" rtl="0" algn="just">
              <a:spcBef>
                <a:spcPts val="800"/>
              </a:spcBef>
              <a:spcAft>
                <a:spcPts val="0"/>
              </a:spcAft>
              <a:buClr>
                <a:srgbClr val="3A3C3D"/>
              </a:buClr>
              <a:buSzPts val="2000"/>
              <a:buChar char="●"/>
            </a:pPr>
            <a:r>
              <a:rPr lang="en" sz="2000">
                <a:solidFill>
                  <a:srgbClr val="3A3C3D"/>
                </a:solidFill>
              </a:rPr>
              <a:t>Time taken for inference on 1000 title-abstract pairs: 2.4 sec</a:t>
            </a:r>
            <a:endParaRPr sz="2000">
              <a:solidFill>
                <a:srgbClr val="3A3C3D"/>
              </a:solidFill>
            </a:endParaRPr>
          </a:p>
        </p:txBody>
      </p:sp>
      <p:sp>
        <p:nvSpPr>
          <p:cNvPr id="156" name="Google Shape;156;p29"/>
          <p:cNvSpPr txBox="1"/>
          <p:nvPr>
            <p:ph type="title"/>
          </p:nvPr>
        </p:nvSpPr>
        <p:spPr>
          <a:xfrm>
            <a:off x="407650" y="266100"/>
            <a:ext cx="6753900" cy="3594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2970"/>
              <a:buNone/>
            </a:pPr>
            <a:r>
              <a:rPr b="1" lang="en" sz="2500">
                <a:solidFill>
                  <a:srgbClr val="000000"/>
                </a:solidFill>
              </a:rPr>
              <a:t>SciBERT </a:t>
            </a:r>
            <a:r>
              <a:rPr b="1" lang="en" sz="2500">
                <a:solidFill>
                  <a:srgbClr val="000000"/>
                </a:solidFill>
              </a:rPr>
              <a:t>Classification Statistics</a:t>
            </a:r>
            <a:endParaRPr b="1" sz="2500">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30"/>
          <p:cNvSpPr txBox="1"/>
          <p:nvPr>
            <p:ph type="title"/>
          </p:nvPr>
        </p:nvSpPr>
        <p:spPr>
          <a:xfrm>
            <a:off x="369025" y="107150"/>
            <a:ext cx="8047500" cy="682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b="1" lang="en" sz="2500">
                <a:solidFill>
                  <a:srgbClr val="1C1917"/>
                </a:solidFill>
              </a:rPr>
              <a:t>Classification using LLaMA 2 </a:t>
            </a:r>
            <a:endParaRPr b="1" sz="2500">
              <a:solidFill>
                <a:srgbClr val="1C1917"/>
              </a:solidFill>
            </a:endParaRPr>
          </a:p>
        </p:txBody>
      </p:sp>
      <p:sp>
        <p:nvSpPr>
          <p:cNvPr id="162" name="Google Shape;162;p30"/>
          <p:cNvSpPr txBox="1"/>
          <p:nvPr>
            <p:ph idx="1" type="body"/>
          </p:nvPr>
        </p:nvSpPr>
        <p:spPr>
          <a:xfrm>
            <a:off x="369025" y="980425"/>
            <a:ext cx="8330100" cy="3922800"/>
          </a:xfrm>
          <a:prstGeom prst="rect">
            <a:avLst/>
          </a:prstGeom>
        </p:spPr>
        <p:txBody>
          <a:bodyPr anchorCtr="0" anchor="t" bIns="34275" lIns="68575" spcFirstLastPara="1" rIns="68575" wrap="square" tIns="34275">
            <a:noAutofit/>
          </a:bodyPr>
          <a:lstStyle/>
          <a:p>
            <a:pPr indent="-342900" lvl="0" marL="457200" rtl="0" algn="l">
              <a:lnSpc>
                <a:spcPct val="150000"/>
              </a:lnSpc>
              <a:spcBef>
                <a:spcPts val="800"/>
              </a:spcBef>
              <a:spcAft>
                <a:spcPts val="0"/>
              </a:spcAft>
              <a:buClr>
                <a:srgbClr val="1F1F1F"/>
              </a:buClr>
              <a:buSzPts val="1800"/>
              <a:buChar char="●"/>
            </a:pPr>
            <a:r>
              <a:rPr lang="en" sz="1800">
                <a:solidFill>
                  <a:srgbClr val="1F1F1F"/>
                </a:solidFill>
                <a:highlight>
                  <a:srgbClr val="FFFFFF"/>
                </a:highlight>
              </a:rPr>
              <a:t>Approach to overcome class imbalance:</a:t>
            </a:r>
            <a:endParaRPr sz="1800">
              <a:solidFill>
                <a:srgbClr val="1F1F1F"/>
              </a:solidFill>
              <a:highlight>
                <a:srgbClr val="FFFFFF"/>
              </a:highlight>
            </a:endParaRPr>
          </a:p>
          <a:p>
            <a:pPr indent="-342900" lvl="1" marL="914400" rtl="0" algn="l">
              <a:lnSpc>
                <a:spcPct val="150000"/>
              </a:lnSpc>
              <a:spcBef>
                <a:spcPts val="0"/>
              </a:spcBef>
              <a:spcAft>
                <a:spcPts val="0"/>
              </a:spcAft>
              <a:buClr>
                <a:srgbClr val="1F1F1F"/>
              </a:buClr>
              <a:buSzPts val="1800"/>
              <a:buChar char="○"/>
            </a:pPr>
            <a:r>
              <a:rPr lang="en" sz="1800">
                <a:solidFill>
                  <a:srgbClr val="1F1F1F"/>
                </a:solidFill>
                <a:highlight>
                  <a:srgbClr val="FFFFFF"/>
                </a:highlight>
              </a:rPr>
              <a:t>Oversampling </a:t>
            </a:r>
            <a:endParaRPr sz="1800">
              <a:solidFill>
                <a:srgbClr val="1F1F1F"/>
              </a:solidFill>
              <a:highlight>
                <a:srgbClr val="FFFFFF"/>
              </a:highlight>
            </a:endParaRPr>
          </a:p>
          <a:p>
            <a:pPr indent="-342900" lvl="0" marL="457200" rtl="0" algn="l">
              <a:lnSpc>
                <a:spcPct val="150000"/>
              </a:lnSpc>
              <a:spcBef>
                <a:spcPts val="0"/>
              </a:spcBef>
              <a:spcAft>
                <a:spcPts val="0"/>
              </a:spcAft>
              <a:buClr>
                <a:srgbClr val="1F1F1F"/>
              </a:buClr>
              <a:buSzPts val="1800"/>
              <a:buChar char="●"/>
            </a:pPr>
            <a:r>
              <a:rPr lang="en" sz="1800">
                <a:solidFill>
                  <a:srgbClr val="1F1F1F"/>
                </a:solidFill>
                <a:highlight>
                  <a:srgbClr val="FFFFFF"/>
                </a:highlight>
              </a:rPr>
              <a:t>Removed all the rows having no abstracts.</a:t>
            </a:r>
            <a:endParaRPr sz="1800">
              <a:solidFill>
                <a:srgbClr val="1F1F1F"/>
              </a:solidFill>
              <a:highlight>
                <a:srgbClr val="FFFFFF"/>
              </a:highlight>
            </a:endParaRPr>
          </a:p>
          <a:p>
            <a:pPr indent="-342900" lvl="0" marL="457200" rtl="0" algn="l">
              <a:lnSpc>
                <a:spcPct val="150000"/>
              </a:lnSpc>
              <a:spcBef>
                <a:spcPts val="0"/>
              </a:spcBef>
              <a:spcAft>
                <a:spcPts val="0"/>
              </a:spcAft>
              <a:buClr>
                <a:srgbClr val="1F1F1F"/>
              </a:buClr>
              <a:buSzPts val="1800"/>
              <a:buChar char="●"/>
            </a:pPr>
            <a:r>
              <a:rPr lang="en" sz="1800">
                <a:solidFill>
                  <a:srgbClr val="1F1F1F"/>
                </a:solidFill>
                <a:highlight>
                  <a:srgbClr val="FFFFFF"/>
                </a:highlight>
              </a:rPr>
              <a:t>The structure of the prompts is as follows: </a:t>
            </a:r>
            <a:endParaRPr sz="1800">
              <a:solidFill>
                <a:srgbClr val="1F1F1F"/>
              </a:solidFill>
              <a:highlight>
                <a:srgbClr val="FFFFFF"/>
              </a:highlight>
            </a:endParaRPr>
          </a:p>
        </p:txBody>
      </p:sp>
      <p:pic>
        <p:nvPicPr>
          <p:cNvPr id="163" name="Google Shape;163;p30"/>
          <p:cNvPicPr preferRelativeResize="0"/>
          <p:nvPr/>
        </p:nvPicPr>
        <p:blipFill rotWithShape="1">
          <a:blip r:embed="rId3">
            <a:alphaModFix/>
          </a:blip>
          <a:srcRect b="0" l="0" r="0" t="0"/>
          <a:stretch/>
        </p:blipFill>
        <p:spPr>
          <a:xfrm>
            <a:off x="195662" y="2920450"/>
            <a:ext cx="8752675" cy="11248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31"/>
          <p:cNvSpPr txBox="1"/>
          <p:nvPr>
            <p:ph type="title"/>
          </p:nvPr>
        </p:nvSpPr>
        <p:spPr>
          <a:xfrm>
            <a:off x="369025" y="107150"/>
            <a:ext cx="8047500" cy="682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b="1" lang="en" sz="2500">
                <a:solidFill>
                  <a:srgbClr val="1C1917"/>
                </a:solidFill>
              </a:rPr>
              <a:t>Classification using LLaMA 2 </a:t>
            </a:r>
            <a:endParaRPr b="1" sz="2500">
              <a:solidFill>
                <a:srgbClr val="1C1917"/>
              </a:solidFill>
            </a:endParaRPr>
          </a:p>
        </p:txBody>
      </p:sp>
      <p:sp>
        <p:nvSpPr>
          <p:cNvPr id="169" name="Google Shape;169;p31"/>
          <p:cNvSpPr txBox="1"/>
          <p:nvPr>
            <p:ph idx="1" type="body"/>
          </p:nvPr>
        </p:nvSpPr>
        <p:spPr>
          <a:xfrm>
            <a:off x="369025" y="980425"/>
            <a:ext cx="8330100" cy="3922800"/>
          </a:xfrm>
          <a:prstGeom prst="rect">
            <a:avLst/>
          </a:prstGeom>
        </p:spPr>
        <p:txBody>
          <a:bodyPr anchorCtr="0" anchor="t" bIns="34275" lIns="68575" spcFirstLastPara="1" rIns="68575" wrap="square" tIns="34275">
            <a:noAutofit/>
          </a:bodyPr>
          <a:lstStyle/>
          <a:p>
            <a:pPr indent="-342900" lvl="0" marL="457200" rtl="0" algn="l">
              <a:lnSpc>
                <a:spcPct val="150000"/>
              </a:lnSpc>
              <a:spcBef>
                <a:spcPts val="800"/>
              </a:spcBef>
              <a:spcAft>
                <a:spcPts val="0"/>
              </a:spcAft>
              <a:buClr>
                <a:srgbClr val="1F1F1F"/>
              </a:buClr>
              <a:buSzPts val="1800"/>
              <a:buChar char="●"/>
            </a:pPr>
            <a:r>
              <a:rPr lang="en" sz="1800">
                <a:solidFill>
                  <a:srgbClr val="1F1F1F"/>
                </a:solidFill>
                <a:highlight>
                  <a:srgbClr val="FFFFFF"/>
                </a:highlight>
              </a:rPr>
              <a:t>Fine-tuned Llama-2-7b-chat-hf.</a:t>
            </a:r>
            <a:endParaRPr sz="1800">
              <a:solidFill>
                <a:srgbClr val="1F1F1F"/>
              </a:solidFill>
              <a:highlight>
                <a:srgbClr val="FFFFFF"/>
              </a:highlight>
            </a:endParaRPr>
          </a:p>
          <a:p>
            <a:pPr indent="-342900" lvl="0" marL="457200" rtl="0" algn="l">
              <a:lnSpc>
                <a:spcPct val="150000"/>
              </a:lnSpc>
              <a:spcBef>
                <a:spcPts val="0"/>
              </a:spcBef>
              <a:spcAft>
                <a:spcPts val="0"/>
              </a:spcAft>
              <a:buClr>
                <a:srgbClr val="1F1F1F"/>
              </a:buClr>
              <a:buSzPts val="1800"/>
              <a:buChar char="●"/>
            </a:pPr>
            <a:r>
              <a:rPr lang="en" sz="1800">
                <a:solidFill>
                  <a:srgbClr val="1F1F1F"/>
                </a:solidFill>
                <a:highlight>
                  <a:srgbClr val="FFFFFF"/>
                </a:highlight>
              </a:rPr>
              <a:t>Trained it on 150000 oversampled data for a total of 1 epoch. </a:t>
            </a:r>
            <a:endParaRPr sz="1800">
              <a:solidFill>
                <a:srgbClr val="1F1F1F"/>
              </a:solidFill>
              <a:highlight>
                <a:srgbClr val="FFFFFF"/>
              </a:highlight>
            </a:endParaRPr>
          </a:p>
          <a:p>
            <a:pPr indent="0" lvl="0" marL="457200" rtl="0" algn="l">
              <a:lnSpc>
                <a:spcPct val="150000"/>
              </a:lnSpc>
              <a:spcBef>
                <a:spcPts val="800"/>
              </a:spcBef>
              <a:spcAft>
                <a:spcPts val="0"/>
              </a:spcAft>
              <a:buNone/>
            </a:pPr>
            <a:r>
              <a:t/>
            </a:r>
            <a:endParaRPr sz="1800">
              <a:solidFill>
                <a:srgbClr val="1F1F1F"/>
              </a:solidFill>
              <a:highlight>
                <a:srgbClr val="FFFFFF"/>
              </a:highlight>
            </a:endParaRPr>
          </a:p>
        </p:txBody>
      </p:sp>
      <p:graphicFrame>
        <p:nvGraphicFramePr>
          <p:cNvPr id="170" name="Google Shape;170;p31"/>
          <p:cNvGraphicFramePr/>
          <p:nvPr/>
        </p:nvGraphicFramePr>
        <p:xfrm>
          <a:off x="914575" y="2071275"/>
          <a:ext cx="3000000" cy="3000000"/>
        </p:xfrm>
        <a:graphic>
          <a:graphicData uri="http://schemas.openxmlformats.org/drawingml/2006/table">
            <a:tbl>
              <a:tblPr>
                <a:noFill/>
                <a:tableStyleId>{65AF1C87-8475-41BB-A1E9-D484A773DA3D}</a:tableStyleId>
              </a:tblPr>
              <a:tblGrid>
                <a:gridCol w="3619500"/>
                <a:gridCol w="3619500"/>
              </a:tblGrid>
              <a:tr h="381000">
                <a:tc>
                  <a:txBody>
                    <a:bodyPr/>
                    <a:lstStyle/>
                    <a:p>
                      <a:pPr indent="0" lvl="0" marL="0" rtl="0" algn="l">
                        <a:spcBef>
                          <a:spcPts val="0"/>
                        </a:spcBef>
                        <a:spcAft>
                          <a:spcPts val="0"/>
                        </a:spcAft>
                        <a:buNone/>
                      </a:pPr>
                      <a:r>
                        <a:rPr b="1" lang="en"/>
                        <a:t>Metric</a:t>
                      </a:r>
                      <a:endParaRPr b="1"/>
                    </a:p>
                  </a:txBody>
                  <a:tcPr marT="91425" marB="91425" marR="91425" marL="91425"/>
                </a:tc>
                <a:tc>
                  <a:txBody>
                    <a:bodyPr/>
                    <a:lstStyle/>
                    <a:p>
                      <a:pPr indent="0" lvl="0" marL="0" rtl="0" algn="l">
                        <a:spcBef>
                          <a:spcPts val="0"/>
                        </a:spcBef>
                        <a:spcAft>
                          <a:spcPts val="0"/>
                        </a:spcAft>
                        <a:buNone/>
                      </a:pPr>
                      <a:r>
                        <a:rPr b="1" lang="en"/>
                        <a:t>Value (%)</a:t>
                      </a:r>
                      <a:endParaRPr b="1"/>
                    </a:p>
                  </a:txBody>
                  <a:tcPr marT="91425" marB="91425" marR="91425" marL="91425"/>
                </a:tc>
              </a:tr>
              <a:tr h="381000">
                <a:tc>
                  <a:txBody>
                    <a:bodyPr/>
                    <a:lstStyle/>
                    <a:p>
                      <a:pPr indent="0" lvl="0" marL="0" rtl="0" algn="l">
                        <a:spcBef>
                          <a:spcPts val="0"/>
                        </a:spcBef>
                        <a:spcAft>
                          <a:spcPts val="0"/>
                        </a:spcAft>
                        <a:buNone/>
                      </a:pPr>
                      <a:r>
                        <a:rPr lang="en"/>
                        <a:t>Accuracy </a:t>
                      </a:r>
                      <a:endParaRPr/>
                    </a:p>
                  </a:txBody>
                  <a:tcPr marT="91425" marB="91425" marR="91425" marL="91425"/>
                </a:tc>
                <a:tc>
                  <a:txBody>
                    <a:bodyPr/>
                    <a:lstStyle/>
                    <a:p>
                      <a:pPr indent="0" lvl="0" marL="0" rtl="0" algn="l">
                        <a:spcBef>
                          <a:spcPts val="0"/>
                        </a:spcBef>
                        <a:spcAft>
                          <a:spcPts val="0"/>
                        </a:spcAft>
                        <a:buNone/>
                      </a:pPr>
                      <a:r>
                        <a:rPr lang="en"/>
                        <a:t>48.31</a:t>
                      </a:r>
                      <a:endParaRPr/>
                    </a:p>
                  </a:txBody>
                  <a:tcPr marT="91425" marB="91425" marR="91425" marL="91425"/>
                </a:tc>
              </a:tr>
              <a:tr h="381000">
                <a:tc>
                  <a:txBody>
                    <a:bodyPr/>
                    <a:lstStyle/>
                    <a:p>
                      <a:pPr indent="0" lvl="0" marL="0" rtl="0" algn="l">
                        <a:spcBef>
                          <a:spcPts val="0"/>
                        </a:spcBef>
                        <a:spcAft>
                          <a:spcPts val="0"/>
                        </a:spcAft>
                        <a:buNone/>
                      </a:pPr>
                      <a:r>
                        <a:rPr lang="en"/>
                        <a:t>Precision</a:t>
                      </a:r>
                      <a:endParaRPr/>
                    </a:p>
                  </a:txBody>
                  <a:tcPr marT="91425" marB="91425" marR="91425" marL="91425"/>
                </a:tc>
                <a:tc>
                  <a:txBody>
                    <a:bodyPr/>
                    <a:lstStyle/>
                    <a:p>
                      <a:pPr indent="0" lvl="0" marL="0" rtl="0" algn="l">
                        <a:spcBef>
                          <a:spcPts val="0"/>
                        </a:spcBef>
                        <a:spcAft>
                          <a:spcPts val="0"/>
                        </a:spcAft>
                        <a:buNone/>
                      </a:pPr>
                      <a:r>
                        <a:rPr lang="en"/>
                        <a:t>68.74</a:t>
                      </a:r>
                      <a:endParaRPr/>
                    </a:p>
                  </a:txBody>
                  <a:tcPr marT="91425" marB="91425" marR="91425" marL="91425"/>
                </a:tc>
              </a:tr>
              <a:tr h="381000">
                <a:tc>
                  <a:txBody>
                    <a:bodyPr/>
                    <a:lstStyle/>
                    <a:p>
                      <a:pPr indent="0" lvl="0" marL="0" rtl="0" algn="l">
                        <a:spcBef>
                          <a:spcPts val="0"/>
                        </a:spcBef>
                        <a:spcAft>
                          <a:spcPts val="0"/>
                        </a:spcAft>
                        <a:buNone/>
                      </a:pPr>
                      <a:r>
                        <a:rPr lang="en"/>
                        <a:t>Recall </a:t>
                      </a:r>
                      <a:endParaRPr/>
                    </a:p>
                  </a:txBody>
                  <a:tcPr marT="91425" marB="91425" marR="91425" marL="91425"/>
                </a:tc>
                <a:tc>
                  <a:txBody>
                    <a:bodyPr/>
                    <a:lstStyle/>
                    <a:p>
                      <a:pPr indent="0" lvl="0" marL="0" rtl="0" algn="l">
                        <a:spcBef>
                          <a:spcPts val="0"/>
                        </a:spcBef>
                        <a:spcAft>
                          <a:spcPts val="0"/>
                        </a:spcAft>
                        <a:buNone/>
                      </a:pPr>
                      <a:r>
                        <a:rPr lang="en"/>
                        <a:t>48.31</a:t>
                      </a:r>
                      <a:endParaRPr/>
                    </a:p>
                  </a:txBody>
                  <a:tcPr marT="91425" marB="91425" marR="91425" marL="91425"/>
                </a:tc>
              </a:tr>
              <a:tr h="381000">
                <a:tc>
                  <a:txBody>
                    <a:bodyPr/>
                    <a:lstStyle/>
                    <a:p>
                      <a:pPr indent="0" lvl="0" marL="0" rtl="0" algn="l">
                        <a:spcBef>
                          <a:spcPts val="0"/>
                        </a:spcBef>
                        <a:spcAft>
                          <a:spcPts val="0"/>
                        </a:spcAft>
                        <a:buNone/>
                      </a:pPr>
                      <a:r>
                        <a:rPr lang="en"/>
                        <a:t>F1 Score</a:t>
                      </a:r>
                      <a:endParaRPr/>
                    </a:p>
                  </a:txBody>
                  <a:tcPr marT="91425" marB="91425" marR="91425" marL="91425"/>
                </a:tc>
                <a:tc>
                  <a:txBody>
                    <a:bodyPr/>
                    <a:lstStyle/>
                    <a:p>
                      <a:pPr indent="0" lvl="0" marL="0" rtl="0" algn="l">
                        <a:spcBef>
                          <a:spcPts val="0"/>
                        </a:spcBef>
                        <a:spcAft>
                          <a:spcPts val="0"/>
                        </a:spcAft>
                        <a:buNone/>
                      </a:pPr>
                      <a:r>
                        <a:rPr lang="en"/>
                        <a:t>52.85</a:t>
                      </a:r>
                      <a:endParaRPr/>
                    </a:p>
                  </a:txBody>
                  <a:tcPr marT="91425" marB="91425" marR="91425" marL="91425"/>
                </a:tc>
              </a:tr>
            </a:tbl>
          </a:graphicData>
        </a:graphic>
      </p:graphicFrame>
      <p:sp>
        <p:nvSpPr>
          <p:cNvPr id="171" name="Google Shape;171;p31"/>
          <p:cNvSpPr txBox="1"/>
          <p:nvPr/>
        </p:nvSpPr>
        <p:spPr>
          <a:xfrm>
            <a:off x="1212775" y="4188450"/>
            <a:ext cx="6642600" cy="461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500">
                <a:solidFill>
                  <a:srgbClr val="1F1F1F"/>
                </a:solidFill>
                <a:latin typeface="Calibri"/>
                <a:ea typeface="Calibri"/>
                <a:cs typeface="Calibri"/>
                <a:sym typeface="Calibri"/>
              </a:rPr>
              <a:t>Table 1: LLaMA 2 classification evaluation metrics.</a:t>
            </a:r>
            <a:endParaRPr sz="1500">
              <a:solidFill>
                <a:srgbClr val="1F1F1F"/>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32"/>
          <p:cNvSpPr txBox="1"/>
          <p:nvPr>
            <p:ph type="title"/>
          </p:nvPr>
        </p:nvSpPr>
        <p:spPr>
          <a:xfrm>
            <a:off x="369025" y="107150"/>
            <a:ext cx="8047500" cy="682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b="1" lang="en" sz="2500">
                <a:solidFill>
                  <a:srgbClr val="1C1917"/>
                </a:solidFill>
              </a:rPr>
              <a:t>LLaMA 2 Classification Sample Output </a:t>
            </a:r>
            <a:r>
              <a:rPr b="1" lang="en" sz="2500">
                <a:solidFill>
                  <a:srgbClr val="1C1917"/>
                </a:solidFill>
              </a:rPr>
              <a:t> </a:t>
            </a:r>
            <a:endParaRPr b="1" sz="2500">
              <a:solidFill>
                <a:srgbClr val="1C1917"/>
              </a:solidFill>
            </a:endParaRPr>
          </a:p>
        </p:txBody>
      </p:sp>
      <p:sp>
        <p:nvSpPr>
          <p:cNvPr id="177" name="Google Shape;177;p32"/>
          <p:cNvSpPr txBox="1"/>
          <p:nvPr>
            <p:ph idx="1" type="body"/>
          </p:nvPr>
        </p:nvSpPr>
        <p:spPr>
          <a:xfrm>
            <a:off x="369025" y="980425"/>
            <a:ext cx="8330100" cy="3922800"/>
          </a:xfrm>
          <a:prstGeom prst="rect">
            <a:avLst/>
          </a:prstGeom>
        </p:spPr>
        <p:txBody>
          <a:bodyPr anchorCtr="0" anchor="t" bIns="34275" lIns="68575" spcFirstLastPara="1" rIns="68575" wrap="square" tIns="34275">
            <a:noAutofit/>
          </a:bodyPr>
          <a:lstStyle/>
          <a:p>
            <a:pPr indent="0" lvl="0" marL="0" rtl="0" algn="l">
              <a:lnSpc>
                <a:spcPct val="150000"/>
              </a:lnSpc>
              <a:spcBef>
                <a:spcPts val="800"/>
              </a:spcBef>
              <a:spcAft>
                <a:spcPts val="0"/>
              </a:spcAft>
              <a:buNone/>
            </a:pPr>
            <a:r>
              <a:t/>
            </a:r>
            <a:endParaRPr sz="1800">
              <a:solidFill>
                <a:srgbClr val="1F1F1F"/>
              </a:solidFill>
              <a:highlight>
                <a:srgbClr val="FFFFFF"/>
              </a:highlight>
            </a:endParaRPr>
          </a:p>
          <a:p>
            <a:pPr indent="0" lvl="0" marL="457200" rtl="0" algn="l">
              <a:lnSpc>
                <a:spcPct val="150000"/>
              </a:lnSpc>
              <a:spcBef>
                <a:spcPts val="800"/>
              </a:spcBef>
              <a:spcAft>
                <a:spcPts val="0"/>
              </a:spcAft>
              <a:buNone/>
            </a:pPr>
            <a:r>
              <a:t/>
            </a:r>
            <a:endParaRPr sz="1800">
              <a:solidFill>
                <a:srgbClr val="1F1F1F"/>
              </a:solidFill>
              <a:highlight>
                <a:srgbClr val="FFFFFF"/>
              </a:highlight>
            </a:endParaRPr>
          </a:p>
        </p:txBody>
      </p:sp>
      <p:pic>
        <p:nvPicPr>
          <p:cNvPr id="178" name="Google Shape;178;p32"/>
          <p:cNvPicPr preferRelativeResize="0"/>
          <p:nvPr/>
        </p:nvPicPr>
        <p:blipFill>
          <a:blip r:embed="rId3">
            <a:alphaModFix/>
          </a:blip>
          <a:stretch>
            <a:fillRect/>
          </a:stretch>
        </p:blipFill>
        <p:spPr>
          <a:xfrm>
            <a:off x="0" y="789344"/>
            <a:ext cx="9144000" cy="383076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3"/>
          <p:cNvSpPr txBox="1"/>
          <p:nvPr>
            <p:ph type="title"/>
          </p:nvPr>
        </p:nvSpPr>
        <p:spPr>
          <a:xfrm>
            <a:off x="628650" y="137045"/>
            <a:ext cx="7886700" cy="682200"/>
          </a:xfrm>
          <a:prstGeom prst="rect">
            <a:avLst/>
          </a:prstGeom>
        </p:spPr>
        <p:txBody>
          <a:bodyPr anchorCtr="0" anchor="ctr" bIns="34275" lIns="68575" spcFirstLastPara="1" rIns="68575" wrap="square" tIns="34275">
            <a:normAutofit/>
          </a:bodyPr>
          <a:lstStyle/>
          <a:p>
            <a:pPr indent="0" lvl="0" marL="0" rtl="0" algn="l">
              <a:spcBef>
                <a:spcPts val="0"/>
              </a:spcBef>
              <a:spcAft>
                <a:spcPts val="0"/>
              </a:spcAft>
              <a:buNone/>
            </a:pPr>
            <a:r>
              <a:rPr b="1" lang="en" sz="2500">
                <a:solidFill>
                  <a:srgbClr val="1C1917"/>
                </a:solidFill>
              </a:rPr>
              <a:t>LLaMA 2 Classification Sample Output  </a:t>
            </a:r>
            <a:endParaRPr b="1" sz="2500">
              <a:solidFill>
                <a:srgbClr val="1C1917"/>
              </a:solidFill>
            </a:endParaRPr>
          </a:p>
        </p:txBody>
      </p:sp>
      <p:pic>
        <p:nvPicPr>
          <p:cNvPr id="184" name="Google Shape;184;p33"/>
          <p:cNvPicPr preferRelativeResize="0"/>
          <p:nvPr/>
        </p:nvPicPr>
        <p:blipFill>
          <a:blip r:embed="rId3">
            <a:alphaModFix/>
          </a:blip>
          <a:stretch>
            <a:fillRect/>
          </a:stretch>
        </p:blipFill>
        <p:spPr>
          <a:xfrm>
            <a:off x="0" y="1203555"/>
            <a:ext cx="9144000" cy="273639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Office Theme">
  <a:themeElements>
    <a:clrScheme name="Custom 2">
      <a:dk1>
        <a:srgbClr val="861F41"/>
      </a:dk1>
      <a:lt1>
        <a:srgbClr val="FFFFFF"/>
      </a:lt1>
      <a:dk2>
        <a:srgbClr val="75787B"/>
      </a:dk2>
      <a:lt2>
        <a:srgbClr val="E5E1E6"/>
      </a:lt2>
      <a:accent1>
        <a:srgbClr val="861F41"/>
      </a:accent1>
      <a:accent2>
        <a:srgbClr val="C64600"/>
      </a:accent2>
      <a:accent3>
        <a:srgbClr val="A5A5A5"/>
      </a:accent3>
      <a:accent4>
        <a:srgbClr val="508590"/>
      </a:accent4>
      <a:accent5>
        <a:srgbClr val="E5E1E6"/>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