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sldIdLst>
    <p:sldId id="256" r:id="rId2"/>
    <p:sldId id="257" r:id="rId3"/>
    <p:sldId id="272" r:id="rId4"/>
    <p:sldId id="286" r:id="rId5"/>
    <p:sldId id="273" r:id="rId6"/>
    <p:sldId id="292" r:id="rId7"/>
    <p:sldId id="293" r:id="rId8"/>
    <p:sldId id="288" r:id="rId9"/>
    <p:sldId id="290" r:id="rId10"/>
    <p:sldId id="287" r:id="rId11"/>
    <p:sldId id="267" r:id="rId12"/>
    <p:sldId id="268" r:id="rId13"/>
    <p:sldId id="27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3B6871-F6C1-192C-31E1-7E9DEA577D25}" v="13" dt="2024-04-23T02:28:39.835"/>
    <p1510:client id="{45162F46-B920-874D-DFED-841F1D64E357}" v="3" dt="2024-04-23T15:33:26.326"/>
    <p1510:client id="{522CE17E-9C09-44B5-3EE1-853CDC553FCC}" v="41" dt="2024-04-23T14:33:53.825"/>
    <p1510:client id="{5D8ECAB5-4B00-516A-4F9B-9BB7A09F3A42}" v="44" dt="2024-04-23T14:54:39.085"/>
    <p1510:client id="{B5069A09-9E85-3745-6A71-6BC27784763C}" v="5" dt="2024-04-23T15:44:34.814"/>
    <p1510:client id="{BF85B6D4-DA36-A06E-8D66-A713E57BFFB0}" v="479" dt="2024-04-23T02:32:14.464"/>
    <p1510:client id="{DD40D254-694A-010D-8909-2B4C337BDFD3}" v="41" dt="2024-04-23T02:33:53.6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5CE6B9-D0D7-44B1-A397-B0F347562AA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45E27ACA-499A-4708-AFBA-9B169AE10513}">
      <dgm:prSet/>
      <dgm:spPr/>
      <dgm:t>
        <a:bodyPr/>
        <a:lstStyle/>
        <a:p>
          <a:pPr>
            <a:defRPr cap="all"/>
          </a:pPr>
          <a:r>
            <a:rPr lang="en-US"/>
            <a:t>Bias and Misinformation</a:t>
          </a:r>
        </a:p>
      </dgm:t>
    </dgm:pt>
    <dgm:pt modelId="{E6C06E76-99FF-40D2-83D5-A82B2D0E54FC}" type="parTrans" cxnId="{37581D52-80B8-415C-8930-F3BA81290647}">
      <dgm:prSet/>
      <dgm:spPr/>
      <dgm:t>
        <a:bodyPr/>
        <a:lstStyle/>
        <a:p>
          <a:endParaRPr lang="en-US"/>
        </a:p>
      </dgm:t>
    </dgm:pt>
    <dgm:pt modelId="{1A918FC1-0EF8-4B29-B7FE-9196164D4827}" type="sibTrans" cxnId="{37581D52-80B8-415C-8930-F3BA81290647}">
      <dgm:prSet/>
      <dgm:spPr/>
      <dgm:t>
        <a:bodyPr/>
        <a:lstStyle/>
        <a:p>
          <a:endParaRPr lang="en-US"/>
        </a:p>
      </dgm:t>
    </dgm:pt>
    <dgm:pt modelId="{AFEA7470-FC59-4642-B0B1-8E7AC8C74EAD}">
      <dgm:prSet/>
      <dgm:spPr/>
      <dgm:t>
        <a:bodyPr/>
        <a:lstStyle/>
        <a:p>
          <a:pPr>
            <a:defRPr cap="all"/>
          </a:pPr>
          <a:r>
            <a:rPr lang="en-US"/>
            <a:t>Need for Automated Analysis</a:t>
          </a:r>
        </a:p>
      </dgm:t>
    </dgm:pt>
    <dgm:pt modelId="{B196BFC2-5BD6-432B-A694-45C3A251F8F6}" type="parTrans" cxnId="{7488582A-E03E-4157-9831-D95703863235}">
      <dgm:prSet/>
      <dgm:spPr/>
      <dgm:t>
        <a:bodyPr/>
        <a:lstStyle/>
        <a:p>
          <a:endParaRPr lang="en-US"/>
        </a:p>
      </dgm:t>
    </dgm:pt>
    <dgm:pt modelId="{80BB4132-D8DF-4040-846C-740A4F05A17D}" type="sibTrans" cxnId="{7488582A-E03E-4157-9831-D95703863235}">
      <dgm:prSet/>
      <dgm:spPr/>
      <dgm:t>
        <a:bodyPr/>
        <a:lstStyle/>
        <a:p>
          <a:endParaRPr lang="en-US"/>
        </a:p>
      </dgm:t>
    </dgm:pt>
    <dgm:pt modelId="{595DD927-4478-42F5-95B9-93184B920D0F}">
      <dgm:prSet/>
      <dgm:spPr/>
      <dgm:t>
        <a:bodyPr/>
        <a:lstStyle/>
        <a:p>
          <a:pPr>
            <a:defRPr cap="all"/>
          </a:pPr>
          <a:r>
            <a:rPr lang="en-US"/>
            <a:t>Information Overload</a:t>
          </a:r>
        </a:p>
      </dgm:t>
    </dgm:pt>
    <dgm:pt modelId="{C048B393-99DF-4FA1-B82A-9E62CA0F1D73}" type="parTrans" cxnId="{D2711A43-055E-4803-AF27-3B376F612D70}">
      <dgm:prSet/>
      <dgm:spPr/>
      <dgm:t>
        <a:bodyPr/>
        <a:lstStyle/>
        <a:p>
          <a:endParaRPr lang="en-US"/>
        </a:p>
      </dgm:t>
    </dgm:pt>
    <dgm:pt modelId="{079DC74E-7660-45CD-BA0A-C32C5AB74245}" type="sibTrans" cxnId="{D2711A43-055E-4803-AF27-3B376F612D70}">
      <dgm:prSet/>
      <dgm:spPr/>
      <dgm:t>
        <a:bodyPr/>
        <a:lstStyle/>
        <a:p>
          <a:endParaRPr lang="en-US"/>
        </a:p>
      </dgm:t>
    </dgm:pt>
    <dgm:pt modelId="{06C5B886-FAEA-42A4-AB65-3C661E6BE19D}">
      <dgm:prSet/>
      <dgm:spPr/>
      <dgm:t>
        <a:bodyPr/>
        <a:lstStyle/>
        <a:p>
          <a:pPr>
            <a:defRPr cap="all"/>
          </a:pPr>
          <a:r>
            <a:rPr lang="en-US"/>
            <a:t>Limited Visibility</a:t>
          </a:r>
        </a:p>
      </dgm:t>
    </dgm:pt>
    <dgm:pt modelId="{3366B487-4671-4165-B4F7-E02693152F74}" type="parTrans" cxnId="{02620E7C-F192-42C0-962A-4A114D2FD762}">
      <dgm:prSet/>
      <dgm:spPr/>
      <dgm:t>
        <a:bodyPr/>
        <a:lstStyle/>
        <a:p>
          <a:endParaRPr lang="en-US"/>
        </a:p>
      </dgm:t>
    </dgm:pt>
    <dgm:pt modelId="{8D13A1C9-59A2-48B3-8ED4-E30DE04B07ED}" type="sibTrans" cxnId="{02620E7C-F192-42C0-962A-4A114D2FD762}">
      <dgm:prSet/>
      <dgm:spPr/>
      <dgm:t>
        <a:bodyPr/>
        <a:lstStyle/>
        <a:p>
          <a:endParaRPr lang="en-US"/>
        </a:p>
      </dgm:t>
    </dgm:pt>
    <dgm:pt modelId="{E29EF70C-50E4-459D-8E9A-C7F1ED2D08A7}" type="pres">
      <dgm:prSet presAssocID="{6B5CE6B9-D0D7-44B1-A397-B0F347562AAB}" presName="root" presStyleCnt="0">
        <dgm:presLayoutVars>
          <dgm:dir/>
          <dgm:resizeHandles val="exact"/>
        </dgm:presLayoutVars>
      </dgm:prSet>
      <dgm:spPr/>
    </dgm:pt>
    <dgm:pt modelId="{927924E4-487B-43AA-AD81-F35D5F006ED5}" type="pres">
      <dgm:prSet presAssocID="{45E27ACA-499A-4708-AFBA-9B169AE10513}" presName="compNode" presStyleCnt="0"/>
      <dgm:spPr/>
    </dgm:pt>
    <dgm:pt modelId="{BBADF2D7-5262-4864-97DC-1115928C6AC0}" type="pres">
      <dgm:prSet presAssocID="{45E27ACA-499A-4708-AFBA-9B169AE10513}" presName="iconBgRect" presStyleLbl="bgShp" presStyleIdx="0" presStyleCnt="4"/>
      <dgm:spPr/>
    </dgm:pt>
    <dgm:pt modelId="{25B613A2-51CF-4472-94DE-A6551633AB1A}" type="pres">
      <dgm:prSet presAssocID="{45E27ACA-499A-4708-AFBA-9B169AE1051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07E3E3B-599B-44D9-81E2-D1F4BCE74FB2}" type="pres">
      <dgm:prSet presAssocID="{45E27ACA-499A-4708-AFBA-9B169AE10513}" presName="spaceRect" presStyleCnt="0"/>
      <dgm:spPr/>
    </dgm:pt>
    <dgm:pt modelId="{ABD037C2-DEB9-4884-A251-250AAC84D7E6}" type="pres">
      <dgm:prSet presAssocID="{45E27ACA-499A-4708-AFBA-9B169AE10513}" presName="textRect" presStyleLbl="revTx" presStyleIdx="0" presStyleCnt="4">
        <dgm:presLayoutVars>
          <dgm:chMax val="1"/>
          <dgm:chPref val="1"/>
        </dgm:presLayoutVars>
      </dgm:prSet>
      <dgm:spPr/>
    </dgm:pt>
    <dgm:pt modelId="{F0FFA460-BE43-4C55-A348-E936AE4C999F}" type="pres">
      <dgm:prSet presAssocID="{1A918FC1-0EF8-4B29-B7FE-9196164D4827}" presName="sibTrans" presStyleCnt="0"/>
      <dgm:spPr/>
    </dgm:pt>
    <dgm:pt modelId="{B2F5CD5D-6FC4-4785-B5B6-18BDFE01270B}" type="pres">
      <dgm:prSet presAssocID="{AFEA7470-FC59-4642-B0B1-8E7AC8C74EAD}" presName="compNode" presStyleCnt="0"/>
      <dgm:spPr/>
    </dgm:pt>
    <dgm:pt modelId="{43F759E2-1998-48FE-B60B-802781B7EE63}" type="pres">
      <dgm:prSet presAssocID="{AFEA7470-FC59-4642-B0B1-8E7AC8C74EAD}" presName="iconBgRect" presStyleLbl="bgShp" presStyleIdx="1" presStyleCnt="4"/>
      <dgm:spPr/>
    </dgm:pt>
    <dgm:pt modelId="{6D234CBA-D188-4F82-A832-639B411E558D}" type="pres">
      <dgm:prSet presAssocID="{AFEA7470-FC59-4642-B0B1-8E7AC8C74EA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BCC65D90-8CE2-4D3D-B17B-2BA3DD285166}" type="pres">
      <dgm:prSet presAssocID="{AFEA7470-FC59-4642-B0B1-8E7AC8C74EAD}" presName="spaceRect" presStyleCnt="0"/>
      <dgm:spPr/>
    </dgm:pt>
    <dgm:pt modelId="{CECF787E-E40D-46F0-BDAC-6CF0530A1DCF}" type="pres">
      <dgm:prSet presAssocID="{AFEA7470-FC59-4642-B0B1-8E7AC8C74EAD}" presName="textRect" presStyleLbl="revTx" presStyleIdx="1" presStyleCnt="4">
        <dgm:presLayoutVars>
          <dgm:chMax val="1"/>
          <dgm:chPref val="1"/>
        </dgm:presLayoutVars>
      </dgm:prSet>
      <dgm:spPr/>
    </dgm:pt>
    <dgm:pt modelId="{84CD07F8-0573-4F6F-B195-B557326EA576}" type="pres">
      <dgm:prSet presAssocID="{80BB4132-D8DF-4040-846C-740A4F05A17D}" presName="sibTrans" presStyleCnt="0"/>
      <dgm:spPr/>
    </dgm:pt>
    <dgm:pt modelId="{A28B1CDA-AF8F-42E2-A8A0-2536B10129A9}" type="pres">
      <dgm:prSet presAssocID="{595DD927-4478-42F5-95B9-93184B920D0F}" presName="compNode" presStyleCnt="0"/>
      <dgm:spPr/>
    </dgm:pt>
    <dgm:pt modelId="{163C8151-AA9B-433B-A177-F269E0207FA7}" type="pres">
      <dgm:prSet presAssocID="{595DD927-4478-42F5-95B9-93184B920D0F}" presName="iconBgRect" presStyleLbl="bgShp" presStyleIdx="2" presStyleCnt="4"/>
      <dgm:spPr/>
    </dgm:pt>
    <dgm:pt modelId="{18684341-68B8-4E49-BDBD-FBB8B965C9B0}" type="pres">
      <dgm:prSet presAssocID="{595DD927-4478-42F5-95B9-93184B920D0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36E0D024-537F-42D3-9837-6333F18498CB}" type="pres">
      <dgm:prSet presAssocID="{595DD927-4478-42F5-95B9-93184B920D0F}" presName="spaceRect" presStyleCnt="0"/>
      <dgm:spPr/>
    </dgm:pt>
    <dgm:pt modelId="{B834EF9B-90EB-4AB6-A51B-BA3844B6110E}" type="pres">
      <dgm:prSet presAssocID="{595DD927-4478-42F5-95B9-93184B920D0F}" presName="textRect" presStyleLbl="revTx" presStyleIdx="2" presStyleCnt="4">
        <dgm:presLayoutVars>
          <dgm:chMax val="1"/>
          <dgm:chPref val="1"/>
        </dgm:presLayoutVars>
      </dgm:prSet>
      <dgm:spPr/>
    </dgm:pt>
    <dgm:pt modelId="{8F39B3EF-15DA-4AFA-B545-1BA1E5A94E99}" type="pres">
      <dgm:prSet presAssocID="{079DC74E-7660-45CD-BA0A-C32C5AB74245}" presName="sibTrans" presStyleCnt="0"/>
      <dgm:spPr/>
    </dgm:pt>
    <dgm:pt modelId="{596C050F-7634-4B91-8941-A810DBE9A91F}" type="pres">
      <dgm:prSet presAssocID="{06C5B886-FAEA-42A4-AB65-3C661E6BE19D}" presName="compNode" presStyleCnt="0"/>
      <dgm:spPr/>
    </dgm:pt>
    <dgm:pt modelId="{7017B308-F09B-4313-A97A-459BC46B7646}" type="pres">
      <dgm:prSet presAssocID="{06C5B886-FAEA-42A4-AB65-3C661E6BE19D}" presName="iconBgRect" presStyleLbl="bgShp" presStyleIdx="3" presStyleCnt="4"/>
      <dgm:spPr/>
    </dgm:pt>
    <dgm:pt modelId="{457BE64E-E2C2-45D3-A222-B9961B10675E}" type="pres">
      <dgm:prSet presAssocID="{06C5B886-FAEA-42A4-AB65-3C661E6BE19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49FFCA28-8002-4DCC-AC17-221951D55943}" type="pres">
      <dgm:prSet presAssocID="{06C5B886-FAEA-42A4-AB65-3C661E6BE19D}" presName="spaceRect" presStyleCnt="0"/>
      <dgm:spPr/>
    </dgm:pt>
    <dgm:pt modelId="{3AA1481C-967C-4A9C-8E32-A6C179F34A1A}" type="pres">
      <dgm:prSet presAssocID="{06C5B886-FAEA-42A4-AB65-3C661E6BE19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488582A-E03E-4157-9831-D95703863235}" srcId="{6B5CE6B9-D0D7-44B1-A397-B0F347562AAB}" destId="{AFEA7470-FC59-4642-B0B1-8E7AC8C74EAD}" srcOrd="1" destOrd="0" parTransId="{B196BFC2-5BD6-432B-A694-45C3A251F8F6}" sibTransId="{80BB4132-D8DF-4040-846C-740A4F05A17D}"/>
    <dgm:cxn modelId="{D2711A43-055E-4803-AF27-3B376F612D70}" srcId="{6B5CE6B9-D0D7-44B1-A397-B0F347562AAB}" destId="{595DD927-4478-42F5-95B9-93184B920D0F}" srcOrd="2" destOrd="0" parTransId="{C048B393-99DF-4FA1-B82A-9E62CA0F1D73}" sibTransId="{079DC74E-7660-45CD-BA0A-C32C5AB74245}"/>
    <dgm:cxn modelId="{37581D52-80B8-415C-8930-F3BA81290647}" srcId="{6B5CE6B9-D0D7-44B1-A397-B0F347562AAB}" destId="{45E27ACA-499A-4708-AFBA-9B169AE10513}" srcOrd="0" destOrd="0" parTransId="{E6C06E76-99FF-40D2-83D5-A82B2D0E54FC}" sibTransId="{1A918FC1-0EF8-4B29-B7FE-9196164D4827}"/>
    <dgm:cxn modelId="{02620E7C-F192-42C0-962A-4A114D2FD762}" srcId="{6B5CE6B9-D0D7-44B1-A397-B0F347562AAB}" destId="{06C5B886-FAEA-42A4-AB65-3C661E6BE19D}" srcOrd="3" destOrd="0" parTransId="{3366B487-4671-4165-B4F7-E02693152F74}" sibTransId="{8D13A1C9-59A2-48B3-8ED4-E30DE04B07ED}"/>
    <dgm:cxn modelId="{6A0F63D2-6817-42F8-8AC2-4E1EA53716B5}" type="presOf" srcId="{AFEA7470-FC59-4642-B0B1-8E7AC8C74EAD}" destId="{CECF787E-E40D-46F0-BDAC-6CF0530A1DCF}" srcOrd="0" destOrd="0" presId="urn:microsoft.com/office/officeart/2018/5/layout/IconCircleLabelList"/>
    <dgm:cxn modelId="{57CA7FDE-4165-484E-AEAD-19B10AAD4692}" type="presOf" srcId="{6B5CE6B9-D0D7-44B1-A397-B0F347562AAB}" destId="{E29EF70C-50E4-459D-8E9A-C7F1ED2D08A7}" srcOrd="0" destOrd="0" presId="urn:microsoft.com/office/officeart/2018/5/layout/IconCircleLabelList"/>
    <dgm:cxn modelId="{AE021DF3-2EB1-4782-AABB-7ADF8CC24AFA}" type="presOf" srcId="{06C5B886-FAEA-42A4-AB65-3C661E6BE19D}" destId="{3AA1481C-967C-4A9C-8E32-A6C179F34A1A}" srcOrd="0" destOrd="0" presId="urn:microsoft.com/office/officeart/2018/5/layout/IconCircleLabelList"/>
    <dgm:cxn modelId="{D2A7B7F6-A846-43FB-AF94-F852A5312B0D}" type="presOf" srcId="{45E27ACA-499A-4708-AFBA-9B169AE10513}" destId="{ABD037C2-DEB9-4884-A251-250AAC84D7E6}" srcOrd="0" destOrd="0" presId="urn:microsoft.com/office/officeart/2018/5/layout/IconCircleLabelList"/>
    <dgm:cxn modelId="{056767FF-A808-4328-95E4-40CB8B7006DE}" type="presOf" srcId="{595DD927-4478-42F5-95B9-93184B920D0F}" destId="{B834EF9B-90EB-4AB6-A51B-BA3844B6110E}" srcOrd="0" destOrd="0" presId="urn:microsoft.com/office/officeart/2018/5/layout/IconCircleLabelList"/>
    <dgm:cxn modelId="{16B856BA-E970-4481-A62B-3E346A776FA5}" type="presParOf" srcId="{E29EF70C-50E4-459D-8E9A-C7F1ED2D08A7}" destId="{927924E4-487B-43AA-AD81-F35D5F006ED5}" srcOrd="0" destOrd="0" presId="urn:microsoft.com/office/officeart/2018/5/layout/IconCircleLabelList"/>
    <dgm:cxn modelId="{B82DDCF3-46FC-44A7-9B68-1D279CCE7CE0}" type="presParOf" srcId="{927924E4-487B-43AA-AD81-F35D5F006ED5}" destId="{BBADF2D7-5262-4864-97DC-1115928C6AC0}" srcOrd="0" destOrd="0" presId="urn:microsoft.com/office/officeart/2018/5/layout/IconCircleLabelList"/>
    <dgm:cxn modelId="{00FECEFB-67CC-4BD6-9CEF-1F3D90A7794E}" type="presParOf" srcId="{927924E4-487B-43AA-AD81-F35D5F006ED5}" destId="{25B613A2-51CF-4472-94DE-A6551633AB1A}" srcOrd="1" destOrd="0" presId="urn:microsoft.com/office/officeart/2018/5/layout/IconCircleLabelList"/>
    <dgm:cxn modelId="{EB7499A2-4916-484F-A213-53BA353EC411}" type="presParOf" srcId="{927924E4-487B-43AA-AD81-F35D5F006ED5}" destId="{F07E3E3B-599B-44D9-81E2-D1F4BCE74FB2}" srcOrd="2" destOrd="0" presId="urn:microsoft.com/office/officeart/2018/5/layout/IconCircleLabelList"/>
    <dgm:cxn modelId="{5B34F7CC-794A-49EB-97D4-9F8FD6130377}" type="presParOf" srcId="{927924E4-487B-43AA-AD81-F35D5F006ED5}" destId="{ABD037C2-DEB9-4884-A251-250AAC84D7E6}" srcOrd="3" destOrd="0" presId="urn:microsoft.com/office/officeart/2018/5/layout/IconCircleLabelList"/>
    <dgm:cxn modelId="{3B961224-B394-4CBA-BEBE-437DF36BF412}" type="presParOf" srcId="{E29EF70C-50E4-459D-8E9A-C7F1ED2D08A7}" destId="{F0FFA460-BE43-4C55-A348-E936AE4C999F}" srcOrd="1" destOrd="0" presId="urn:microsoft.com/office/officeart/2018/5/layout/IconCircleLabelList"/>
    <dgm:cxn modelId="{259F1EDA-E840-421F-BD77-59DBC07FB3C5}" type="presParOf" srcId="{E29EF70C-50E4-459D-8E9A-C7F1ED2D08A7}" destId="{B2F5CD5D-6FC4-4785-B5B6-18BDFE01270B}" srcOrd="2" destOrd="0" presId="urn:microsoft.com/office/officeart/2018/5/layout/IconCircleLabelList"/>
    <dgm:cxn modelId="{4CEAF260-B355-410C-9C27-ADDCB781840E}" type="presParOf" srcId="{B2F5CD5D-6FC4-4785-B5B6-18BDFE01270B}" destId="{43F759E2-1998-48FE-B60B-802781B7EE63}" srcOrd="0" destOrd="0" presId="urn:microsoft.com/office/officeart/2018/5/layout/IconCircleLabelList"/>
    <dgm:cxn modelId="{89CFED0A-F5F7-4C8A-9096-0451AFCC98BA}" type="presParOf" srcId="{B2F5CD5D-6FC4-4785-B5B6-18BDFE01270B}" destId="{6D234CBA-D188-4F82-A832-639B411E558D}" srcOrd="1" destOrd="0" presId="urn:microsoft.com/office/officeart/2018/5/layout/IconCircleLabelList"/>
    <dgm:cxn modelId="{ACD3A7A5-AE01-4ED9-B7BC-7446DCF61A51}" type="presParOf" srcId="{B2F5CD5D-6FC4-4785-B5B6-18BDFE01270B}" destId="{BCC65D90-8CE2-4D3D-B17B-2BA3DD285166}" srcOrd="2" destOrd="0" presId="urn:microsoft.com/office/officeart/2018/5/layout/IconCircleLabelList"/>
    <dgm:cxn modelId="{841A8544-2D81-4B71-A2C1-95FCB6F622F9}" type="presParOf" srcId="{B2F5CD5D-6FC4-4785-B5B6-18BDFE01270B}" destId="{CECF787E-E40D-46F0-BDAC-6CF0530A1DCF}" srcOrd="3" destOrd="0" presId="urn:microsoft.com/office/officeart/2018/5/layout/IconCircleLabelList"/>
    <dgm:cxn modelId="{714EAF11-AA8B-48D4-8531-3C017D4508D4}" type="presParOf" srcId="{E29EF70C-50E4-459D-8E9A-C7F1ED2D08A7}" destId="{84CD07F8-0573-4F6F-B195-B557326EA576}" srcOrd="3" destOrd="0" presId="urn:microsoft.com/office/officeart/2018/5/layout/IconCircleLabelList"/>
    <dgm:cxn modelId="{6D01CF5D-8522-49A7-A06F-0BD425E5C4A9}" type="presParOf" srcId="{E29EF70C-50E4-459D-8E9A-C7F1ED2D08A7}" destId="{A28B1CDA-AF8F-42E2-A8A0-2536B10129A9}" srcOrd="4" destOrd="0" presId="urn:microsoft.com/office/officeart/2018/5/layout/IconCircleLabelList"/>
    <dgm:cxn modelId="{1F66A474-62E0-466C-9CDF-1B9FE4BA131C}" type="presParOf" srcId="{A28B1CDA-AF8F-42E2-A8A0-2536B10129A9}" destId="{163C8151-AA9B-433B-A177-F269E0207FA7}" srcOrd="0" destOrd="0" presId="urn:microsoft.com/office/officeart/2018/5/layout/IconCircleLabelList"/>
    <dgm:cxn modelId="{90B93F6F-80C7-4581-AC7A-12C141F05FF4}" type="presParOf" srcId="{A28B1CDA-AF8F-42E2-A8A0-2536B10129A9}" destId="{18684341-68B8-4E49-BDBD-FBB8B965C9B0}" srcOrd="1" destOrd="0" presId="urn:microsoft.com/office/officeart/2018/5/layout/IconCircleLabelList"/>
    <dgm:cxn modelId="{0BEDBC16-D3D3-4D26-82F6-0F54A3AC46DD}" type="presParOf" srcId="{A28B1CDA-AF8F-42E2-A8A0-2536B10129A9}" destId="{36E0D024-537F-42D3-9837-6333F18498CB}" srcOrd="2" destOrd="0" presId="urn:microsoft.com/office/officeart/2018/5/layout/IconCircleLabelList"/>
    <dgm:cxn modelId="{FD3B39EE-A0A7-4CF0-B9C6-9AD2A9CB2AB6}" type="presParOf" srcId="{A28B1CDA-AF8F-42E2-A8A0-2536B10129A9}" destId="{B834EF9B-90EB-4AB6-A51B-BA3844B6110E}" srcOrd="3" destOrd="0" presId="urn:microsoft.com/office/officeart/2018/5/layout/IconCircleLabelList"/>
    <dgm:cxn modelId="{2DBE1258-511F-43C9-A757-296693AED230}" type="presParOf" srcId="{E29EF70C-50E4-459D-8E9A-C7F1ED2D08A7}" destId="{8F39B3EF-15DA-4AFA-B545-1BA1E5A94E99}" srcOrd="5" destOrd="0" presId="urn:microsoft.com/office/officeart/2018/5/layout/IconCircleLabelList"/>
    <dgm:cxn modelId="{53BBC818-8EFE-48A9-942B-D287E51A7A9F}" type="presParOf" srcId="{E29EF70C-50E4-459D-8E9A-C7F1ED2D08A7}" destId="{596C050F-7634-4B91-8941-A810DBE9A91F}" srcOrd="6" destOrd="0" presId="urn:microsoft.com/office/officeart/2018/5/layout/IconCircleLabelList"/>
    <dgm:cxn modelId="{1AEC744A-8CED-4ABE-B698-ED0700677E25}" type="presParOf" srcId="{596C050F-7634-4B91-8941-A810DBE9A91F}" destId="{7017B308-F09B-4313-A97A-459BC46B7646}" srcOrd="0" destOrd="0" presId="urn:microsoft.com/office/officeart/2018/5/layout/IconCircleLabelList"/>
    <dgm:cxn modelId="{3138A1CA-2702-4C57-BBDC-C77986595444}" type="presParOf" srcId="{596C050F-7634-4B91-8941-A810DBE9A91F}" destId="{457BE64E-E2C2-45D3-A222-B9961B10675E}" srcOrd="1" destOrd="0" presId="urn:microsoft.com/office/officeart/2018/5/layout/IconCircleLabelList"/>
    <dgm:cxn modelId="{BCBFD902-13A6-4007-A2CF-1F1536B27C03}" type="presParOf" srcId="{596C050F-7634-4B91-8941-A810DBE9A91F}" destId="{49FFCA28-8002-4DCC-AC17-221951D55943}" srcOrd="2" destOrd="0" presId="urn:microsoft.com/office/officeart/2018/5/layout/IconCircleLabelList"/>
    <dgm:cxn modelId="{5E42D408-6B29-4A68-9FE8-7A80E7A13357}" type="presParOf" srcId="{596C050F-7634-4B91-8941-A810DBE9A91F}" destId="{3AA1481C-967C-4A9C-8E32-A6C179F34A1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306FE9-8F61-4175-B5EC-0EBC0CFC859F}" type="doc">
      <dgm:prSet loTypeId="urn:microsoft.com/office/officeart/2016/7/layout/AccentHomeChevronProcess" loCatId="timelin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F920FA-D7D7-445D-BCF0-3DF23275FD06}">
      <dgm:prSet phldrT="[Text]" phldr="0"/>
      <dgm:spPr/>
      <dgm:t>
        <a:bodyPr/>
        <a:lstStyle/>
        <a:p>
          <a:pPr rtl="0"/>
          <a:r>
            <a:rPr lang="en-US">
              <a:latin typeface="Century Schoolbook" panose="02040604050505020304"/>
            </a:rPr>
            <a:t>January (Week 1-2)</a:t>
          </a:r>
          <a:endParaRPr lang="en-US"/>
        </a:p>
      </dgm:t>
    </dgm:pt>
    <dgm:pt modelId="{658D8EBE-066B-4BED-9AA2-0B4267904B5C}" type="parTrans" cxnId="{BC1CD475-99E9-4E36-9374-861887B8489B}">
      <dgm:prSet/>
      <dgm:spPr/>
      <dgm:t>
        <a:bodyPr/>
        <a:lstStyle/>
        <a:p>
          <a:endParaRPr lang="en-US"/>
        </a:p>
      </dgm:t>
    </dgm:pt>
    <dgm:pt modelId="{557AB29E-DA72-48FD-8138-23658DD70D72}" type="sibTrans" cxnId="{BC1CD475-99E9-4E36-9374-861887B8489B}">
      <dgm:prSet/>
      <dgm:spPr/>
      <dgm:t>
        <a:bodyPr/>
        <a:lstStyle/>
        <a:p>
          <a:endParaRPr lang="en-US"/>
        </a:p>
      </dgm:t>
    </dgm:pt>
    <dgm:pt modelId="{AAA7C662-4AD2-4C8E-864C-BF1E276A8E36}">
      <dgm:prSet phldrT="[Text]" phldr="0"/>
      <dgm:spPr/>
      <dgm:t>
        <a:bodyPr/>
        <a:lstStyle/>
        <a:p>
          <a:pPr rtl="0"/>
          <a:r>
            <a:rPr lang="en-US">
              <a:latin typeface="Century Schoolbook" panose="02040604050505020304"/>
            </a:rPr>
            <a:t>Project planning and initial research</a:t>
          </a:r>
        </a:p>
      </dgm:t>
    </dgm:pt>
    <dgm:pt modelId="{57D8BF3B-921F-446A-880B-136DF5A9C7BE}" type="parTrans" cxnId="{8A186A38-6FF6-4E87-B6FA-0FD362CBA0D6}">
      <dgm:prSet/>
      <dgm:spPr/>
      <dgm:t>
        <a:bodyPr/>
        <a:lstStyle/>
        <a:p>
          <a:endParaRPr lang="en-US"/>
        </a:p>
      </dgm:t>
    </dgm:pt>
    <dgm:pt modelId="{0AC86DEF-923E-4E15-B259-BAF7E3FE5CFF}" type="sibTrans" cxnId="{8A186A38-6FF6-4E87-B6FA-0FD362CBA0D6}">
      <dgm:prSet/>
      <dgm:spPr/>
      <dgm:t>
        <a:bodyPr/>
        <a:lstStyle/>
        <a:p>
          <a:endParaRPr lang="en-US"/>
        </a:p>
      </dgm:t>
    </dgm:pt>
    <dgm:pt modelId="{70B18CA4-2BEC-4630-B566-F98E588E7B3B}">
      <dgm:prSet phldrT="[Text]" phldr="0"/>
      <dgm:spPr/>
      <dgm:t>
        <a:bodyPr/>
        <a:lstStyle/>
        <a:p>
          <a:pPr rtl="0"/>
          <a:r>
            <a:rPr lang="en-US">
              <a:latin typeface="Century Schoolbook" panose="02040604050505020304"/>
            </a:rPr>
            <a:t>January (Week 3-4)</a:t>
          </a:r>
          <a:endParaRPr lang="en-US"/>
        </a:p>
      </dgm:t>
    </dgm:pt>
    <dgm:pt modelId="{41AD528E-47DD-40B3-919F-580648C184F9}" type="parTrans" cxnId="{BC5EFFB7-A88B-423E-82FE-F1BC5C7D262D}">
      <dgm:prSet/>
      <dgm:spPr/>
      <dgm:t>
        <a:bodyPr/>
        <a:lstStyle/>
        <a:p>
          <a:endParaRPr lang="en-US"/>
        </a:p>
      </dgm:t>
    </dgm:pt>
    <dgm:pt modelId="{433AEDF0-4B56-4A87-97A2-78979438DC5D}" type="sibTrans" cxnId="{BC5EFFB7-A88B-423E-82FE-F1BC5C7D262D}">
      <dgm:prSet/>
      <dgm:spPr/>
      <dgm:t>
        <a:bodyPr/>
        <a:lstStyle/>
        <a:p>
          <a:endParaRPr lang="en-US"/>
        </a:p>
      </dgm:t>
    </dgm:pt>
    <dgm:pt modelId="{897A4D01-A8EF-444F-BCBA-B2050D376819}">
      <dgm:prSet phldrT="[Text]" phldr="0"/>
      <dgm:spPr/>
      <dgm:t>
        <a:bodyPr/>
        <a:lstStyle/>
        <a:p>
          <a:pPr rtl="0"/>
          <a:r>
            <a:rPr lang="en-US">
              <a:latin typeface="Century Schoolbook" panose="02040604050505020304"/>
            </a:rPr>
            <a:t>Planning – Coding layout</a:t>
          </a:r>
          <a:endParaRPr lang="en-US"/>
        </a:p>
      </dgm:t>
    </dgm:pt>
    <dgm:pt modelId="{17C5D07D-3958-4A49-9DD9-03ABE9756927}" type="parTrans" cxnId="{1B538EA2-1C35-46E3-8DC2-05A52E743E69}">
      <dgm:prSet/>
      <dgm:spPr/>
      <dgm:t>
        <a:bodyPr/>
        <a:lstStyle/>
        <a:p>
          <a:endParaRPr lang="en-US"/>
        </a:p>
      </dgm:t>
    </dgm:pt>
    <dgm:pt modelId="{889C40B5-5E56-4E63-BCD8-72CEC4F2EBCE}" type="sibTrans" cxnId="{1B538EA2-1C35-46E3-8DC2-05A52E743E69}">
      <dgm:prSet/>
      <dgm:spPr/>
      <dgm:t>
        <a:bodyPr/>
        <a:lstStyle/>
        <a:p>
          <a:endParaRPr lang="en-US"/>
        </a:p>
      </dgm:t>
    </dgm:pt>
    <dgm:pt modelId="{C453CFFE-81CD-41FA-9DA3-4F2F7C204290}">
      <dgm:prSet phldrT="[Text]" phldr="0"/>
      <dgm:spPr/>
      <dgm:t>
        <a:bodyPr/>
        <a:lstStyle/>
        <a:p>
          <a:pPr rtl="0"/>
          <a:r>
            <a:rPr lang="en-US">
              <a:latin typeface="Century Schoolbook" panose="02040604050505020304"/>
            </a:rPr>
            <a:t>February (Week 1-2)</a:t>
          </a:r>
          <a:endParaRPr lang="en-US"/>
        </a:p>
      </dgm:t>
    </dgm:pt>
    <dgm:pt modelId="{2C9D0DB4-C3A7-4FDA-A6AA-D677763BE57D}" type="parTrans" cxnId="{C1C16DFF-2CE3-4541-89E5-62AE611E6533}">
      <dgm:prSet/>
      <dgm:spPr/>
      <dgm:t>
        <a:bodyPr/>
        <a:lstStyle/>
        <a:p>
          <a:endParaRPr lang="en-US"/>
        </a:p>
      </dgm:t>
    </dgm:pt>
    <dgm:pt modelId="{FED96063-E38D-4E51-B46F-E41AD1B82909}" type="sibTrans" cxnId="{C1C16DFF-2CE3-4541-89E5-62AE611E6533}">
      <dgm:prSet/>
      <dgm:spPr/>
      <dgm:t>
        <a:bodyPr/>
        <a:lstStyle/>
        <a:p>
          <a:endParaRPr lang="en-US"/>
        </a:p>
      </dgm:t>
    </dgm:pt>
    <dgm:pt modelId="{A0E10C15-5474-41F9-9DC8-8A5E4A1674B3}">
      <dgm:prSet phldrT="[Text]" phldr="0"/>
      <dgm:spPr/>
      <dgm:t>
        <a:bodyPr/>
        <a:lstStyle/>
        <a:p>
          <a:pPr rtl="0"/>
          <a:r>
            <a:rPr lang="en-US">
              <a:latin typeface="Calibri"/>
              <a:ea typeface="Calibri"/>
              <a:cs typeface="Calibri"/>
            </a:rPr>
            <a:t>Create UI </a:t>
          </a:r>
          <a:r>
            <a:rPr lang="en-US">
              <a:latin typeface="Century Schoolbook" panose="02040604050505020304"/>
            </a:rPr>
            <a:t>wireframes / prototyping and create first iteration of landing page using React.</a:t>
          </a:r>
        </a:p>
      </dgm:t>
    </dgm:pt>
    <dgm:pt modelId="{7C1F7743-1A14-4E29-A507-2698863C804B}" type="parTrans" cxnId="{E6E95BE7-7379-42DE-ABC2-E662190892B0}">
      <dgm:prSet/>
      <dgm:spPr/>
      <dgm:t>
        <a:bodyPr/>
        <a:lstStyle/>
        <a:p>
          <a:endParaRPr lang="en-US"/>
        </a:p>
      </dgm:t>
    </dgm:pt>
    <dgm:pt modelId="{671E70B8-BBDC-4967-B8E9-6538FD85ECA7}" type="sibTrans" cxnId="{E6E95BE7-7379-42DE-ABC2-E662190892B0}">
      <dgm:prSet/>
      <dgm:spPr/>
      <dgm:t>
        <a:bodyPr/>
        <a:lstStyle/>
        <a:p>
          <a:endParaRPr lang="en-US"/>
        </a:p>
      </dgm:t>
    </dgm:pt>
    <dgm:pt modelId="{5F09CC71-E5DA-47A9-B41B-43EA80781B11}">
      <dgm:prSet phldr="0"/>
      <dgm:spPr/>
      <dgm:t>
        <a:bodyPr/>
        <a:lstStyle/>
        <a:p>
          <a:pPr rtl="0"/>
          <a:r>
            <a:rPr lang="en-US">
              <a:latin typeface="Century Schoolbook" panose="02040604050505020304"/>
            </a:rPr>
            <a:t>February (Week 3-4)</a:t>
          </a:r>
        </a:p>
      </dgm:t>
    </dgm:pt>
    <dgm:pt modelId="{4FA9E769-E1E2-4EE2-B2CC-EC30BC096A02}" type="parTrans" cxnId="{9118A353-2475-4947-AF53-4C7A4E527C4B}">
      <dgm:prSet/>
      <dgm:spPr/>
    </dgm:pt>
    <dgm:pt modelId="{1875409E-E7BD-4A33-887C-1E5B7F162D01}" type="sibTrans" cxnId="{9118A353-2475-4947-AF53-4C7A4E527C4B}">
      <dgm:prSet/>
      <dgm:spPr/>
    </dgm:pt>
    <dgm:pt modelId="{DC9CBA21-E04C-412F-AF14-ECA6A2DCFA1A}">
      <dgm:prSet phldr="0"/>
      <dgm:spPr/>
      <dgm:t>
        <a:bodyPr/>
        <a:lstStyle/>
        <a:p>
          <a:pPr rtl="0"/>
          <a:r>
            <a:rPr lang="en-US">
              <a:latin typeface="Century Schoolbook" panose="02040604050505020304"/>
            </a:rPr>
            <a:t>Continue dev of Flask app with basic routes and configurations and integrate database</a:t>
          </a:r>
        </a:p>
      </dgm:t>
    </dgm:pt>
    <dgm:pt modelId="{68AF0912-51F0-4497-A6B8-0509793FD3E7}" type="parTrans" cxnId="{8120EAF5-6CFE-48C0-AE77-B620ACC313F2}">
      <dgm:prSet/>
      <dgm:spPr/>
    </dgm:pt>
    <dgm:pt modelId="{D11AB2FA-ACFB-43D2-905C-CD739085115D}" type="sibTrans" cxnId="{8120EAF5-6CFE-48C0-AE77-B620ACC313F2}">
      <dgm:prSet/>
      <dgm:spPr/>
    </dgm:pt>
    <dgm:pt modelId="{7B320C16-E4EF-4694-9F42-8B7380FAF4B2}">
      <dgm:prSet phldr="0"/>
      <dgm:spPr/>
      <dgm:t>
        <a:bodyPr/>
        <a:lstStyle/>
        <a:p>
          <a:r>
            <a:rPr lang="en-US">
              <a:latin typeface="Century Schoolbook" panose="02040604050505020304"/>
            </a:rPr>
            <a:t>GitHub setup</a:t>
          </a:r>
          <a:endParaRPr lang="en-US"/>
        </a:p>
      </dgm:t>
    </dgm:pt>
    <dgm:pt modelId="{12D9FA27-6176-4432-BE57-378AE03F730A}" type="parTrans" cxnId="{0FFDF0E5-B2D1-4F5F-AB9C-30DCDD86EAD2}">
      <dgm:prSet/>
      <dgm:spPr/>
    </dgm:pt>
    <dgm:pt modelId="{F72B9B9A-C6E3-4A0A-AB1B-B67A1FA3BBF9}" type="sibTrans" cxnId="{0FFDF0E5-B2D1-4F5F-AB9C-30DCDD86EAD2}">
      <dgm:prSet/>
      <dgm:spPr/>
    </dgm:pt>
    <dgm:pt modelId="{A20AD824-C873-4A63-9977-77A691ADE6F5}">
      <dgm:prSet phldr="0"/>
      <dgm:spPr/>
      <dgm:t>
        <a:bodyPr/>
        <a:lstStyle/>
        <a:p>
          <a:pPr rtl="0"/>
          <a:r>
            <a:rPr lang="en-US">
              <a:latin typeface="Century Schoolbook" panose="02040604050505020304"/>
            </a:rPr>
            <a:t>Decide on frameworks / tech stack</a:t>
          </a:r>
        </a:p>
      </dgm:t>
    </dgm:pt>
    <dgm:pt modelId="{111C8BC3-6F68-47B7-8EFF-D80441BA48B9}" type="parTrans" cxnId="{8BBAA9E8-3AAC-4EA9-A1BD-8E86A67D1ECD}">
      <dgm:prSet/>
      <dgm:spPr/>
    </dgm:pt>
    <dgm:pt modelId="{254809E2-44B9-46B3-BBA5-315E6251528B}" type="sibTrans" cxnId="{8BBAA9E8-3AAC-4EA9-A1BD-8E86A67D1ECD}">
      <dgm:prSet/>
      <dgm:spPr/>
    </dgm:pt>
    <dgm:pt modelId="{CDDBFD93-545B-4128-89B2-74435AF720AF}">
      <dgm:prSet phldr="0"/>
      <dgm:spPr/>
      <dgm:t>
        <a:bodyPr/>
        <a:lstStyle/>
        <a:p>
          <a:pPr rtl="0"/>
          <a:r>
            <a:rPr lang="en-US">
              <a:latin typeface="Century Schoolbook" panose="02040604050505020304"/>
            </a:rPr>
            <a:t>Presentation 1 on 2/13</a:t>
          </a:r>
        </a:p>
      </dgm:t>
    </dgm:pt>
    <dgm:pt modelId="{9E45AC00-A080-449E-B271-94C1079F77BC}" type="parTrans" cxnId="{24AE52FD-B220-4005-AA73-1B6E910BD9D3}">
      <dgm:prSet/>
      <dgm:spPr/>
    </dgm:pt>
    <dgm:pt modelId="{EA734EED-E9DB-43B1-9DC1-553523CE1CF2}" type="sibTrans" cxnId="{24AE52FD-B220-4005-AA73-1B6E910BD9D3}">
      <dgm:prSet/>
      <dgm:spPr/>
    </dgm:pt>
    <dgm:pt modelId="{A3E504B0-87DF-4474-A667-91F1C50C238D}">
      <dgm:prSet phldr="0"/>
      <dgm:spPr/>
      <dgm:t>
        <a:bodyPr/>
        <a:lstStyle/>
        <a:p>
          <a:r>
            <a:rPr lang="en-US">
              <a:latin typeface="Century Schoolbook" panose="02040604050505020304"/>
            </a:rPr>
            <a:t>Research back-end libraries such as BeautifulSoup</a:t>
          </a:r>
          <a:endParaRPr lang="en-US"/>
        </a:p>
      </dgm:t>
    </dgm:pt>
    <dgm:pt modelId="{19B1C18A-F1D8-4D2D-A472-E828B1F6C24A}" type="parTrans" cxnId="{3E36C304-40BB-4951-A041-FF357CAE2BE6}">
      <dgm:prSet/>
      <dgm:spPr/>
    </dgm:pt>
    <dgm:pt modelId="{7623354D-9B27-4F87-B957-928FBD5DA77E}" type="sibTrans" cxnId="{3E36C304-40BB-4951-A041-FF357CAE2BE6}">
      <dgm:prSet/>
      <dgm:spPr/>
    </dgm:pt>
    <dgm:pt modelId="{D662E627-78FD-4C3F-88B7-2860FE5DFF20}" type="pres">
      <dgm:prSet presAssocID="{07306FE9-8F61-4175-B5EC-0EBC0CFC859F}" presName="Name0" presStyleCnt="0">
        <dgm:presLayoutVars>
          <dgm:animLvl val="lvl"/>
          <dgm:resizeHandles val="exact"/>
        </dgm:presLayoutVars>
      </dgm:prSet>
      <dgm:spPr/>
    </dgm:pt>
    <dgm:pt modelId="{05387257-7B27-4231-9B0B-AB13711FF6AB}" type="pres">
      <dgm:prSet presAssocID="{2AF920FA-D7D7-445D-BCF0-3DF23275FD06}" presName="composite" presStyleCnt="0"/>
      <dgm:spPr/>
    </dgm:pt>
    <dgm:pt modelId="{EEC6E75C-E4B8-4768-BFEC-360D3BD58780}" type="pres">
      <dgm:prSet presAssocID="{2AF920FA-D7D7-445D-BCF0-3DF23275FD06}" presName="L" presStyleLbl="solidFgAcc1" presStyleIdx="0" presStyleCnt="4">
        <dgm:presLayoutVars>
          <dgm:chMax val="0"/>
          <dgm:chPref val="0"/>
        </dgm:presLayoutVars>
      </dgm:prSet>
      <dgm:spPr/>
    </dgm:pt>
    <dgm:pt modelId="{34113E08-DD6A-42BF-99E4-CE160BFEC49A}" type="pres">
      <dgm:prSet presAssocID="{2AF920FA-D7D7-445D-BCF0-3DF23275FD06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15107695-8371-4A9E-8EE8-A58E0051EBF2}" type="pres">
      <dgm:prSet presAssocID="{2AF920FA-D7D7-445D-BCF0-3DF23275FD06}" presName="desTx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4E3C836F-17DE-432E-BD64-3B8AF08C7D43}" type="pres">
      <dgm:prSet presAssocID="{2AF920FA-D7D7-445D-BCF0-3DF23275FD06}" presName="EmptyPlaceHolder" presStyleCnt="0"/>
      <dgm:spPr/>
    </dgm:pt>
    <dgm:pt modelId="{287C38A2-08C3-4C13-BEBA-6A151252CD13}" type="pres">
      <dgm:prSet presAssocID="{557AB29E-DA72-48FD-8138-23658DD70D72}" presName="space" presStyleCnt="0"/>
      <dgm:spPr/>
    </dgm:pt>
    <dgm:pt modelId="{896CA1B2-C025-4776-9D8A-E85172E161FD}" type="pres">
      <dgm:prSet presAssocID="{70B18CA4-2BEC-4630-B566-F98E588E7B3B}" presName="composite" presStyleCnt="0"/>
      <dgm:spPr/>
    </dgm:pt>
    <dgm:pt modelId="{3ED41545-96FF-441E-B10C-31E6A1E9586B}" type="pres">
      <dgm:prSet presAssocID="{70B18CA4-2BEC-4630-B566-F98E588E7B3B}" presName="L" presStyleLbl="solidFgAcc1" presStyleIdx="1" presStyleCnt="4">
        <dgm:presLayoutVars>
          <dgm:chMax val="0"/>
          <dgm:chPref val="0"/>
        </dgm:presLayoutVars>
      </dgm:prSet>
      <dgm:spPr/>
    </dgm:pt>
    <dgm:pt modelId="{B36C6686-02CB-4F7B-AD31-CEEE1CB18FA5}" type="pres">
      <dgm:prSet presAssocID="{70B18CA4-2BEC-4630-B566-F98E588E7B3B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733820A3-4CF9-487B-A30D-99A46E77CE2B}" type="pres">
      <dgm:prSet presAssocID="{70B18CA4-2BEC-4630-B566-F98E588E7B3B}" presName="desTx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18C04DB9-EBAE-4255-94DC-CDE33ABF187F}" type="pres">
      <dgm:prSet presAssocID="{70B18CA4-2BEC-4630-B566-F98E588E7B3B}" presName="EmptyPlaceHolder" presStyleCnt="0"/>
      <dgm:spPr/>
    </dgm:pt>
    <dgm:pt modelId="{C278D0C6-3459-4B9B-9F2B-C422229AFD55}" type="pres">
      <dgm:prSet presAssocID="{433AEDF0-4B56-4A87-97A2-78979438DC5D}" presName="space" presStyleCnt="0"/>
      <dgm:spPr/>
    </dgm:pt>
    <dgm:pt modelId="{E2E066A3-E1EE-46B1-89C6-F71FB5070C3E}" type="pres">
      <dgm:prSet presAssocID="{C453CFFE-81CD-41FA-9DA3-4F2F7C204290}" presName="composite" presStyleCnt="0"/>
      <dgm:spPr/>
    </dgm:pt>
    <dgm:pt modelId="{A13F49CB-40BC-464E-A325-E38C18442378}" type="pres">
      <dgm:prSet presAssocID="{C453CFFE-81CD-41FA-9DA3-4F2F7C204290}" presName="L" presStyleLbl="solidFgAcc1" presStyleIdx="2" presStyleCnt="4">
        <dgm:presLayoutVars>
          <dgm:chMax val="0"/>
          <dgm:chPref val="0"/>
        </dgm:presLayoutVars>
      </dgm:prSet>
      <dgm:spPr/>
    </dgm:pt>
    <dgm:pt modelId="{7C590692-8CE8-4BFC-B975-B3011008C27F}" type="pres">
      <dgm:prSet presAssocID="{C453CFFE-81CD-41FA-9DA3-4F2F7C204290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5F9C8BCE-C2B1-4AAB-BF7B-5088747FDDE1}" type="pres">
      <dgm:prSet presAssocID="{C453CFFE-81CD-41FA-9DA3-4F2F7C204290}" presName="desTx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890B023E-812F-40FF-AFF7-45D9703E610B}" type="pres">
      <dgm:prSet presAssocID="{C453CFFE-81CD-41FA-9DA3-4F2F7C204290}" presName="EmptyPlaceHolder" presStyleCnt="0"/>
      <dgm:spPr/>
    </dgm:pt>
    <dgm:pt modelId="{894252F6-267B-4C21-9753-E4F8C7A5477C}" type="pres">
      <dgm:prSet presAssocID="{FED96063-E38D-4E51-B46F-E41AD1B82909}" presName="space" presStyleCnt="0"/>
      <dgm:spPr/>
    </dgm:pt>
    <dgm:pt modelId="{20C5655E-0D2D-42AB-B460-ED94C5BD4A37}" type="pres">
      <dgm:prSet presAssocID="{5F09CC71-E5DA-47A9-B41B-43EA80781B11}" presName="composite" presStyleCnt="0"/>
      <dgm:spPr/>
    </dgm:pt>
    <dgm:pt modelId="{EB68249E-AF4E-4247-B6AE-5088CD6C0D0D}" type="pres">
      <dgm:prSet presAssocID="{5F09CC71-E5DA-47A9-B41B-43EA80781B11}" presName="L" presStyleLbl="solidFgAcc1" presStyleIdx="3" presStyleCnt="4">
        <dgm:presLayoutVars>
          <dgm:chMax val="0"/>
          <dgm:chPref val="0"/>
        </dgm:presLayoutVars>
      </dgm:prSet>
      <dgm:spPr/>
    </dgm:pt>
    <dgm:pt modelId="{9336F51E-ACBF-4E41-929D-5B9596C37C60}" type="pres">
      <dgm:prSet presAssocID="{5F09CC71-E5DA-47A9-B41B-43EA80781B11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23C0B498-8FA2-4B5A-B171-0223A1891F06}" type="pres">
      <dgm:prSet presAssocID="{5F09CC71-E5DA-47A9-B41B-43EA80781B11}" presName="desTx" presStyleLbl="revTx" presStyleIdx="3" presStyleCnt="4">
        <dgm:presLayoutVars>
          <dgm:chMax val="0"/>
          <dgm:chPref val="0"/>
          <dgm:bulletEnabled val="1"/>
        </dgm:presLayoutVars>
      </dgm:prSet>
      <dgm:spPr/>
    </dgm:pt>
    <dgm:pt modelId="{445FC54E-F47A-4775-AB5C-34890A84EEF1}" type="pres">
      <dgm:prSet presAssocID="{5F09CC71-E5DA-47A9-B41B-43EA80781B11}" presName="EmptyPlaceHolder" presStyleCnt="0"/>
      <dgm:spPr/>
    </dgm:pt>
  </dgm:ptLst>
  <dgm:cxnLst>
    <dgm:cxn modelId="{3E36C304-40BB-4951-A041-FF357CAE2BE6}" srcId="{5F09CC71-E5DA-47A9-B41B-43EA80781B11}" destId="{A3E504B0-87DF-4474-A667-91F1C50C238D}" srcOrd="1" destOrd="0" parTransId="{19B1C18A-F1D8-4D2D-A472-E828B1F6C24A}" sibTransId="{7623354D-9B27-4F87-B957-928FBD5DA77E}"/>
    <dgm:cxn modelId="{3F1B5F11-D65B-476E-A8A2-7339BB84C213}" type="presOf" srcId="{A0E10C15-5474-41F9-9DC8-8A5E4A1674B3}" destId="{5F9C8BCE-C2B1-4AAB-BF7B-5088747FDDE1}" srcOrd="0" destOrd="0" presId="urn:microsoft.com/office/officeart/2016/7/layout/AccentHomeChevronProcess"/>
    <dgm:cxn modelId="{9579572C-B633-4957-8059-1F32AA215705}" type="presOf" srcId="{A20AD824-C873-4A63-9977-77A691ADE6F5}" destId="{733820A3-4CF9-487B-A30D-99A46E77CE2B}" srcOrd="0" destOrd="1" presId="urn:microsoft.com/office/officeart/2016/7/layout/AccentHomeChevronProcess"/>
    <dgm:cxn modelId="{8A186A38-6FF6-4E87-B6FA-0FD362CBA0D6}" srcId="{2AF920FA-D7D7-445D-BCF0-3DF23275FD06}" destId="{AAA7C662-4AD2-4C8E-864C-BF1E276A8E36}" srcOrd="0" destOrd="0" parTransId="{57D8BF3B-921F-446A-880B-136DF5A9C7BE}" sibTransId="{0AC86DEF-923E-4E15-B259-BAF7E3FE5CFF}"/>
    <dgm:cxn modelId="{6843165D-9AB8-4146-98DC-14EC9BC48370}" type="presOf" srcId="{DC9CBA21-E04C-412F-AF14-ECA6A2DCFA1A}" destId="{23C0B498-8FA2-4B5A-B171-0223A1891F06}" srcOrd="0" destOrd="0" presId="urn:microsoft.com/office/officeart/2016/7/layout/AccentHomeChevronProcess"/>
    <dgm:cxn modelId="{69B9EF63-6505-401E-AFEC-0EB0EE3F32AA}" type="presOf" srcId="{A3E504B0-87DF-4474-A667-91F1C50C238D}" destId="{23C0B498-8FA2-4B5A-B171-0223A1891F06}" srcOrd="0" destOrd="1" presId="urn:microsoft.com/office/officeart/2016/7/layout/AccentHomeChevronProcess"/>
    <dgm:cxn modelId="{27C63546-0E3A-40A1-B1DF-6BE0FC258D30}" type="presOf" srcId="{C453CFFE-81CD-41FA-9DA3-4F2F7C204290}" destId="{7C590692-8CE8-4BFC-B975-B3011008C27F}" srcOrd="0" destOrd="0" presId="urn:microsoft.com/office/officeart/2016/7/layout/AccentHomeChevronProcess"/>
    <dgm:cxn modelId="{71C05472-6D47-4AFC-A14B-AAC8E6E856C1}" type="presOf" srcId="{70B18CA4-2BEC-4630-B566-F98E588E7B3B}" destId="{B36C6686-02CB-4F7B-AD31-CEEE1CB18FA5}" srcOrd="0" destOrd="0" presId="urn:microsoft.com/office/officeart/2016/7/layout/AccentHomeChevronProcess"/>
    <dgm:cxn modelId="{9118A353-2475-4947-AF53-4C7A4E527C4B}" srcId="{07306FE9-8F61-4175-B5EC-0EBC0CFC859F}" destId="{5F09CC71-E5DA-47A9-B41B-43EA80781B11}" srcOrd="3" destOrd="0" parTransId="{4FA9E769-E1E2-4EE2-B2CC-EC30BC096A02}" sibTransId="{1875409E-E7BD-4A33-887C-1E5B7F162D01}"/>
    <dgm:cxn modelId="{BC1CD475-99E9-4E36-9374-861887B8489B}" srcId="{07306FE9-8F61-4175-B5EC-0EBC0CFC859F}" destId="{2AF920FA-D7D7-445D-BCF0-3DF23275FD06}" srcOrd="0" destOrd="0" parTransId="{658D8EBE-066B-4BED-9AA2-0B4267904B5C}" sibTransId="{557AB29E-DA72-48FD-8138-23658DD70D72}"/>
    <dgm:cxn modelId="{44F1A356-C4FD-4629-9297-0CEC9A6EF66A}" type="presOf" srcId="{897A4D01-A8EF-444F-BCBA-B2050D376819}" destId="{733820A3-4CF9-487B-A30D-99A46E77CE2B}" srcOrd="0" destOrd="0" presId="urn:microsoft.com/office/officeart/2016/7/layout/AccentHomeChevronProcess"/>
    <dgm:cxn modelId="{1B538EA2-1C35-46E3-8DC2-05A52E743E69}" srcId="{70B18CA4-2BEC-4630-B566-F98E588E7B3B}" destId="{897A4D01-A8EF-444F-BCBA-B2050D376819}" srcOrd="0" destOrd="0" parTransId="{17C5D07D-3958-4A49-9DD9-03ABE9756927}" sibTransId="{889C40B5-5E56-4E63-BCD8-72CEC4F2EBCE}"/>
    <dgm:cxn modelId="{BC5EFFB7-A88B-423E-82FE-F1BC5C7D262D}" srcId="{07306FE9-8F61-4175-B5EC-0EBC0CFC859F}" destId="{70B18CA4-2BEC-4630-B566-F98E588E7B3B}" srcOrd="1" destOrd="0" parTransId="{41AD528E-47DD-40B3-919F-580648C184F9}" sibTransId="{433AEDF0-4B56-4A87-97A2-78979438DC5D}"/>
    <dgm:cxn modelId="{346512B8-A86B-4C9F-858F-2B2E4A795872}" type="presOf" srcId="{5F09CC71-E5DA-47A9-B41B-43EA80781B11}" destId="{9336F51E-ACBF-4E41-929D-5B9596C37C60}" srcOrd="0" destOrd="0" presId="urn:microsoft.com/office/officeart/2016/7/layout/AccentHomeChevronProcess"/>
    <dgm:cxn modelId="{C56614CC-67A0-48C2-9BB1-BCF9B01E2186}" type="presOf" srcId="{07306FE9-8F61-4175-B5EC-0EBC0CFC859F}" destId="{D662E627-78FD-4C3F-88B7-2860FE5DFF20}" srcOrd="0" destOrd="0" presId="urn:microsoft.com/office/officeart/2016/7/layout/AccentHomeChevronProcess"/>
    <dgm:cxn modelId="{DC370CD4-2A5B-4EDC-A33E-0DDAFFF119CF}" type="presOf" srcId="{CDDBFD93-545B-4128-89B2-74435AF720AF}" destId="{5F9C8BCE-C2B1-4AAB-BF7B-5088747FDDE1}" srcOrd="0" destOrd="1" presId="urn:microsoft.com/office/officeart/2016/7/layout/AccentHomeChevronProcess"/>
    <dgm:cxn modelId="{02CB31D8-AC3B-4E2B-AB9B-7C81F8CF2C85}" type="presOf" srcId="{2AF920FA-D7D7-445D-BCF0-3DF23275FD06}" destId="{34113E08-DD6A-42BF-99E4-CE160BFEC49A}" srcOrd="0" destOrd="0" presId="urn:microsoft.com/office/officeart/2016/7/layout/AccentHomeChevronProcess"/>
    <dgm:cxn modelId="{0392AEE1-60F6-4F78-B849-9D0B253926B7}" type="presOf" srcId="{AAA7C662-4AD2-4C8E-864C-BF1E276A8E36}" destId="{15107695-8371-4A9E-8EE8-A58E0051EBF2}" srcOrd="0" destOrd="0" presId="urn:microsoft.com/office/officeart/2016/7/layout/AccentHomeChevronProcess"/>
    <dgm:cxn modelId="{0FFDF0E5-B2D1-4F5F-AB9C-30DCDD86EAD2}" srcId="{2AF920FA-D7D7-445D-BCF0-3DF23275FD06}" destId="{7B320C16-E4EF-4694-9F42-8B7380FAF4B2}" srcOrd="1" destOrd="0" parTransId="{12D9FA27-6176-4432-BE57-378AE03F730A}" sibTransId="{F72B9B9A-C6E3-4A0A-AB1B-B67A1FA3BBF9}"/>
    <dgm:cxn modelId="{E6E95BE7-7379-42DE-ABC2-E662190892B0}" srcId="{C453CFFE-81CD-41FA-9DA3-4F2F7C204290}" destId="{A0E10C15-5474-41F9-9DC8-8A5E4A1674B3}" srcOrd="0" destOrd="0" parTransId="{7C1F7743-1A14-4E29-A507-2698863C804B}" sibTransId="{671E70B8-BBDC-4967-B8E9-6538FD85ECA7}"/>
    <dgm:cxn modelId="{8BBAA9E8-3AAC-4EA9-A1BD-8E86A67D1ECD}" srcId="{70B18CA4-2BEC-4630-B566-F98E588E7B3B}" destId="{A20AD824-C873-4A63-9977-77A691ADE6F5}" srcOrd="1" destOrd="0" parTransId="{111C8BC3-6F68-47B7-8EFF-D80441BA48B9}" sibTransId="{254809E2-44B9-46B3-BBA5-315E6251528B}"/>
    <dgm:cxn modelId="{4A98A7EE-A730-49B0-B2A9-3B69D32C28A2}" type="presOf" srcId="{7B320C16-E4EF-4694-9F42-8B7380FAF4B2}" destId="{15107695-8371-4A9E-8EE8-A58E0051EBF2}" srcOrd="0" destOrd="1" presId="urn:microsoft.com/office/officeart/2016/7/layout/AccentHomeChevronProcess"/>
    <dgm:cxn modelId="{8120EAF5-6CFE-48C0-AE77-B620ACC313F2}" srcId="{5F09CC71-E5DA-47A9-B41B-43EA80781B11}" destId="{DC9CBA21-E04C-412F-AF14-ECA6A2DCFA1A}" srcOrd="0" destOrd="0" parTransId="{68AF0912-51F0-4497-A6B8-0509793FD3E7}" sibTransId="{D11AB2FA-ACFB-43D2-905C-CD739085115D}"/>
    <dgm:cxn modelId="{24AE52FD-B220-4005-AA73-1B6E910BD9D3}" srcId="{C453CFFE-81CD-41FA-9DA3-4F2F7C204290}" destId="{CDDBFD93-545B-4128-89B2-74435AF720AF}" srcOrd="1" destOrd="0" parTransId="{9E45AC00-A080-449E-B271-94C1079F77BC}" sibTransId="{EA734EED-E9DB-43B1-9DC1-553523CE1CF2}"/>
    <dgm:cxn modelId="{C1C16DFF-2CE3-4541-89E5-62AE611E6533}" srcId="{07306FE9-8F61-4175-B5EC-0EBC0CFC859F}" destId="{C453CFFE-81CD-41FA-9DA3-4F2F7C204290}" srcOrd="2" destOrd="0" parTransId="{2C9D0DB4-C3A7-4FDA-A6AA-D677763BE57D}" sibTransId="{FED96063-E38D-4E51-B46F-E41AD1B82909}"/>
    <dgm:cxn modelId="{3A7553D2-A700-4979-91A2-82DF03304D64}" type="presParOf" srcId="{D662E627-78FD-4C3F-88B7-2860FE5DFF20}" destId="{05387257-7B27-4231-9B0B-AB13711FF6AB}" srcOrd="0" destOrd="0" presId="urn:microsoft.com/office/officeart/2016/7/layout/AccentHomeChevronProcess"/>
    <dgm:cxn modelId="{088490DC-266C-439D-AA65-5E7346DAF752}" type="presParOf" srcId="{05387257-7B27-4231-9B0B-AB13711FF6AB}" destId="{EEC6E75C-E4B8-4768-BFEC-360D3BD58780}" srcOrd="0" destOrd="0" presId="urn:microsoft.com/office/officeart/2016/7/layout/AccentHomeChevronProcess"/>
    <dgm:cxn modelId="{10EF9FD3-0897-473B-BBEC-5794637EC425}" type="presParOf" srcId="{05387257-7B27-4231-9B0B-AB13711FF6AB}" destId="{34113E08-DD6A-42BF-99E4-CE160BFEC49A}" srcOrd="1" destOrd="0" presId="urn:microsoft.com/office/officeart/2016/7/layout/AccentHomeChevronProcess"/>
    <dgm:cxn modelId="{39E5DEFB-1634-4FF9-9B0A-9AA20B9A0188}" type="presParOf" srcId="{05387257-7B27-4231-9B0B-AB13711FF6AB}" destId="{15107695-8371-4A9E-8EE8-A58E0051EBF2}" srcOrd="2" destOrd="0" presId="urn:microsoft.com/office/officeart/2016/7/layout/AccentHomeChevronProcess"/>
    <dgm:cxn modelId="{2E80F0A9-8B64-4D27-93F9-F8F3E5B03BC9}" type="presParOf" srcId="{05387257-7B27-4231-9B0B-AB13711FF6AB}" destId="{4E3C836F-17DE-432E-BD64-3B8AF08C7D43}" srcOrd="3" destOrd="0" presId="urn:microsoft.com/office/officeart/2016/7/layout/AccentHomeChevronProcess"/>
    <dgm:cxn modelId="{CB2FEB86-2DD4-400B-A78D-C3AB063F7E64}" type="presParOf" srcId="{D662E627-78FD-4C3F-88B7-2860FE5DFF20}" destId="{287C38A2-08C3-4C13-BEBA-6A151252CD13}" srcOrd="1" destOrd="0" presId="urn:microsoft.com/office/officeart/2016/7/layout/AccentHomeChevronProcess"/>
    <dgm:cxn modelId="{0B2AAC84-5C2B-4ECB-BCF7-E00CEB285085}" type="presParOf" srcId="{D662E627-78FD-4C3F-88B7-2860FE5DFF20}" destId="{896CA1B2-C025-4776-9D8A-E85172E161FD}" srcOrd="2" destOrd="0" presId="urn:microsoft.com/office/officeart/2016/7/layout/AccentHomeChevronProcess"/>
    <dgm:cxn modelId="{9BFAA6F0-DB75-49E4-81F2-E04F7D571E34}" type="presParOf" srcId="{896CA1B2-C025-4776-9D8A-E85172E161FD}" destId="{3ED41545-96FF-441E-B10C-31E6A1E9586B}" srcOrd="0" destOrd="0" presId="urn:microsoft.com/office/officeart/2016/7/layout/AccentHomeChevronProcess"/>
    <dgm:cxn modelId="{ADAFFC5D-DDC3-4B08-B170-2CF2D916B3D7}" type="presParOf" srcId="{896CA1B2-C025-4776-9D8A-E85172E161FD}" destId="{B36C6686-02CB-4F7B-AD31-CEEE1CB18FA5}" srcOrd="1" destOrd="0" presId="urn:microsoft.com/office/officeart/2016/7/layout/AccentHomeChevronProcess"/>
    <dgm:cxn modelId="{C1E6AE98-621C-4EA9-B73F-AB7E813B6D1E}" type="presParOf" srcId="{896CA1B2-C025-4776-9D8A-E85172E161FD}" destId="{733820A3-4CF9-487B-A30D-99A46E77CE2B}" srcOrd="2" destOrd="0" presId="urn:microsoft.com/office/officeart/2016/7/layout/AccentHomeChevronProcess"/>
    <dgm:cxn modelId="{BCFAFF8B-8612-4C82-AB0C-E948A504669F}" type="presParOf" srcId="{896CA1B2-C025-4776-9D8A-E85172E161FD}" destId="{18C04DB9-EBAE-4255-94DC-CDE33ABF187F}" srcOrd="3" destOrd="0" presId="urn:microsoft.com/office/officeart/2016/7/layout/AccentHomeChevronProcess"/>
    <dgm:cxn modelId="{780EE6BD-5B0E-4FA9-96A2-E38FE9C0BD09}" type="presParOf" srcId="{D662E627-78FD-4C3F-88B7-2860FE5DFF20}" destId="{C278D0C6-3459-4B9B-9F2B-C422229AFD55}" srcOrd="3" destOrd="0" presId="urn:microsoft.com/office/officeart/2016/7/layout/AccentHomeChevronProcess"/>
    <dgm:cxn modelId="{880F129E-4D09-4305-B2DD-2A8933934167}" type="presParOf" srcId="{D662E627-78FD-4C3F-88B7-2860FE5DFF20}" destId="{E2E066A3-E1EE-46B1-89C6-F71FB5070C3E}" srcOrd="4" destOrd="0" presId="urn:microsoft.com/office/officeart/2016/7/layout/AccentHomeChevronProcess"/>
    <dgm:cxn modelId="{1F3417A7-1243-4065-AC81-4E946AD724B1}" type="presParOf" srcId="{E2E066A3-E1EE-46B1-89C6-F71FB5070C3E}" destId="{A13F49CB-40BC-464E-A325-E38C18442378}" srcOrd="0" destOrd="0" presId="urn:microsoft.com/office/officeart/2016/7/layout/AccentHomeChevronProcess"/>
    <dgm:cxn modelId="{4ADD4FA6-F4C6-40E4-9410-AF3987F18C54}" type="presParOf" srcId="{E2E066A3-E1EE-46B1-89C6-F71FB5070C3E}" destId="{7C590692-8CE8-4BFC-B975-B3011008C27F}" srcOrd="1" destOrd="0" presId="urn:microsoft.com/office/officeart/2016/7/layout/AccentHomeChevronProcess"/>
    <dgm:cxn modelId="{4036126E-784F-4046-AEB2-728F9AD35BB1}" type="presParOf" srcId="{E2E066A3-E1EE-46B1-89C6-F71FB5070C3E}" destId="{5F9C8BCE-C2B1-4AAB-BF7B-5088747FDDE1}" srcOrd="2" destOrd="0" presId="urn:microsoft.com/office/officeart/2016/7/layout/AccentHomeChevronProcess"/>
    <dgm:cxn modelId="{10B155AA-0F07-4D8E-BAFE-4194EAAD92C0}" type="presParOf" srcId="{E2E066A3-E1EE-46B1-89C6-F71FB5070C3E}" destId="{890B023E-812F-40FF-AFF7-45D9703E610B}" srcOrd="3" destOrd="0" presId="urn:microsoft.com/office/officeart/2016/7/layout/AccentHomeChevronProcess"/>
    <dgm:cxn modelId="{2530337D-C495-4877-84C5-64278491DAAF}" type="presParOf" srcId="{D662E627-78FD-4C3F-88B7-2860FE5DFF20}" destId="{894252F6-267B-4C21-9753-E4F8C7A5477C}" srcOrd="5" destOrd="0" presId="urn:microsoft.com/office/officeart/2016/7/layout/AccentHomeChevronProcess"/>
    <dgm:cxn modelId="{F121DDD1-8FBE-4E08-A25A-19AA791305C5}" type="presParOf" srcId="{D662E627-78FD-4C3F-88B7-2860FE5DFF20}" destId="{20C5655E-0D2D-42AB-B460-ED94C5BD4A37}" srcOrd="6" destOrd="0" presId="urn:microsoft.com/office/officeart/2016/7/layout/AccentHomeChevronProcess"/>
    <dgm:cxn modelId="{E99FE065-E0D2-46F4-A3C4-7E5D038609DF}" type="presParOf" srcId="{20C5655E-0D2D-42AB-B460-ED94C5BD4A37}" destId="{EB68249E-AF4E-4247-B6AE-5088CD6C0D0D}" srcOrd="0" destOrd="0" presId="urn:microsoft.com/office/officeart/2016/7/layout/AccentHomeChevronProcess"/>
    <dgm:cxn modelId="{36566693-39F8-4A5B-BF06-B0D5A34E5DB2}" type="presParOf" srcId="{20C5655E-0D2D-42AB-B460-ED94C5BD4A37}" destId="{9336F51E-ACBF-4E41-929D-5B9596C37C60}" srcOrd="1" destOrd="0" presId="urn:microsoft.com/office/officeart/2016/7/layout/AccentHomeChevronProcess"/>
    <dgm:cxn modelId="{942EA69E-7F49-439F-9AF2-9D05E9A218E7}" type="presParOf" srcId="{20C5655E-0D2D-42AB-B460-ED94C5BD4A37}" destId="{23C0B498-8FA2-4B5A-B171-0223A1891F06}" srcOrd="2" destOrd="0" presId="urn:microsoft.com/office/officeart/2016/7/layout/AccentHomeChevronProcess"/>
    <dgm:cxn modelId="{CA722015-6F01-453A-94E6-1176BA1AB05A}" type="presParOf" srcId="{20C5655E-0D2D-42AB-B460-ED94C5BD4A37}" destId="{445FC54E-F47A-4775-AB5C-34890A84EEF1}" srcOrd="3" destOrd="0" presId="urn:microsoft.com/office/officeart/2016/7/layout/AccentHomeChevro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7306FE9-8F61-4175-B5EC-0EBC0CFC859F}" type="doc">
      <dgm:prSet loTypeId="urn:microsoft.com/office/officeart/2016/7/layout/AccentHomeChevronProcess" loCatId="timelin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F920FA-D7D7-445D-BCF0-3DF23275FD06}">
      <dgm:prSet phldrT="[Text]" phldr="0"/>
      <dgm:spPr/>
      <dgm:t>
        <a:bodyPr/>
        <a:lstStyle/>
        <a:p>
          <a:pPr rtl="0"/>
          <a:r>
            <a:rPr lang="en-US">
              <a:latin typeface="Century Schoolbook" panose="02040604050505020304"/>
            </a:rPr>
            <a:t>March (Week 1-2)</a:t>
          </a:r>
          <a:endParaRPr lang="en-US"/>
        </a:p>
      </dgm:t>
    </dgm:pt>
    <dgm:pt modelId="{658D8EBE-066B-4BED-9AA2-0B4267904B5C}" type="parTrans" cxnId="{BC1CD475-99E9-4E36-9374-861887B8489B}">
      <dgm:prSet/>
      <dgm:spPr/>
      <dgm:t>
        <a:bodyPr/>
        <a:lstStyle/>
        <a:p>
          <a:endParaRPr lang="en-US"/>
        </a:p>
      </dgm:t>
    </dgm:pt>
    <dgm:pt modelId="{557AB29E-DA72-48FD-8138-23658DD70D72}" type="sibTrans" cxnId="{BC1CD475-99E9-4E36-9374-861887B8489B}">
      <dgm:prSet/>
      <dgm:spPr/>
      <dgm:t>
        <a:bodyPr/>
        <a:lstStyle/>
        <a:p>
          <a:endParaRPr lang="en-US"/>
        </a:p>
      </dgm:t>
    </dgm:pt>
    <dgm:pt modelId="{70B18CA4-2BEC-4630-B566-F98E588E7B3B}">
      <dgm:prSet phldrT="[Text]" phldr="0"/>
      <dgm:spPr/>
      <dgm:t>
        <a:bodyPr/>
        <a:lstStyle/>
        <a:p>
          <a:pPr rtl="0"/>
          <a:r>
            <a:rPr lang="en-US">
              <a:latin typeface="Century Schoolbook" panose="02040604050505020304"/>
            </a:rPr>
            <a:t>March (Week 3-4)</a:t>
          </a:r>
          <a:endParaRPr lang="en-US"/>
        </a:p>
      </dgm:t>
    </dgm:pt>
    <dgm:pt modelId="{41AD528E-47DD-40B3-919F-580648C184F9}" type="parTrans" cxnId="{BC5EFFB7-A88B-423E-82FE-F1BC5C7D262D}">
      <dgm:prSet/>
      <dgm:spPr/>
      <dgm:t>
        <a:bodyPr/>
        <a:lstStyle/>
        <a:p>
          <a:endParaRPr lang="en-US"/>
        </a:p>
      </dgm:t>
    </dgm:pt>
    <dgm:pt modelId="{433AEDF0-4B56-4A87-97A2-78979438DC5D}" type="sibTrans" cxnId="{BC5EFFB7-A88B-423E-82FE-F1BC5C7D262D}">
      <dgm:prSet/>
      <dgm:spPr/>
      <dgm:t>
        <a:bodyPr/>
        <a:lstStyle/>
        <a:p>
          <a:endParaRPr lang="en-US"/>
        </a:p>
      </dgm:t>
    </dgm:pt>
    <dgm:pt modelId="{C453CFFE-81CD-41FA-9DA3-4F2F7C204290}">
      <dgm:prSet phldrT="[Text]" phldr="0"/>
      <dgm:spPr/>
      <dgm:t>
        <a:bodyPr/>
        <a:lstStyle/>
        <a:p>
          <a:pPr rtl="0"/>
          <a:r>
            <a:rPr lang="en-US">
              <a:latin typeface="Century Schoolbook" panose="02040604050505020304"/>
            </a:rPr>
            <a:t>April (Week 1-2)</a:t>
          </a:r>
          <a:endParaRPr lang="en-US"/>
        </a:p>
      </dgm:t>
    </dgm:pt>
    <dgm:pt modelId="{2C9D0DB4-C3A7-4FDA-A6AA-D677763BE57D}" type="parTrans" cxnId="{C1C16DFF-2CE3-4541-89E5-62AE611E6533}">
      <dgm:prSet/>
      <dgm:spPr/>
      <dgm:t>
        <a:bodyPr/>
        <a:lstStyle/>
        <a:p>
          <a:endParaRPr lang="en-US"/>
        </a:p>
      </dgm:t>
    </dgm:pt>
    <dgm:pt modelId="{FED96063-E38D-4E51-B46F-E41AD1B82909}" type="sibTrans" cxnId="{C1C16DFF-2CE3-4541-89E5-62AE611E6533}">
      <dgm:prSet/>
      <dgm:spPr/>
      <dgm:t>
        <a:bodyPr/>
        <a:lstStyle/>
        <a:p>
          <a:endParaRPr lang="en-US"/>
        </a:p>
      </dgm:t>
    </dgm:pt>
    <dgm:pt modelId="{5F09CC71-E5DA-47A9-B41B-43EA80781B11}">
      <dgm:prSet phldr="0"/>
      <dgm:spPr/>
      <dgm:t>
        <a:bodyPr/>
        <a:lstStyle/>
        <a:p>
          <a:pPr rtl="0"/>
          <a:r>
            <a:rPr lang="en-US">
              <a:latin typeface="Century Schoolbook" panose="02040604050505020304"/>
            </a:rPr>
            <a:t>April (Week 3-4)</a:t>
          </a:r>
        </a:p>
      </dgm:t>
    </dgm:pt>
    <dgm:pt modelId="{4FA9E769-E1E2-4EE2-B2CC-EC30BC096A02}" type="parTrans" cxnId="{9118A353-2475-4947-AF53-4C7A4E527C4B}">
      <dgm:prSet/>
      <dgm:spPr/>
    </dgm:pt>
    <dgm:pt modelId="{1875409E-E7BD-4A33-887C-1E5B7F162D01}" type="sibTrans" cxnId="{9118A353-2475-4947-AF53-4C7A4E527C4B}">
      <dgm:prSet/>
      <dgm:spPr/>
    </dgm:pt>
    <dgm:pt modelId="{7B320C16-E4EF-4694-9F42-8B7380FAF4B2}">
      <dgm:prSet phldr="0"/>
      <dgm:spPr/>
      <dgm:t>
        <a:bodyPr/>
        <a:lstStyle/>
        <a:p>
          <a:pPr rtl="0"/>
          <a:r>
            <a:rPr lang="en-US">
              <a:latin typeface="Century Schoolbook" panose="02040604050505020304"/>
            </a:rPr>
            <a:t>Worked on front end designs</a:t>
          </a:r>
          <a:endParaRPr lang="en-US"/>
        </a:p>
      </dgm:t>
    </dgm:pt>
    <dgm:pt modelId="{12D9FA27-6176-4432-BE57-378AE03F730A}" type="parTrans" cxnId="{0FFDF0E5-B2D1-4F5F-AB9C-30DCDD86EAD2}">
      <dgm:prSet/>
      <dgm:spPr/>
    </dgm:pt>
    <dgm:pt modelId="{F72B9B9A-C6E3-4A0A-AB1B-B67A1FA3BBF9}" type="sibTrans" cxnId="{0FFDF0E5-B2D1-4F5F-AB9C-30DCDD86EAD2}">
      <dgm:prSet/>
      <dgm:spPr/>
    </dgm:pt>
    <dgm:pt modelId="{A20AD824-C873-4A63-9977-77A691ADE6F5}">
      <dgm:prSet phldr="0"/>
      <dgm:spPr/>
      <dgm:t>
        <a:bodyPr/>
        <a:lstStyle/>
        <a:p>
          <a:pPr rtl="0"/>
          <a:r>
            <a:rPr lang="en-US">
              <a:latin typeface="Century Schoolbook" panose="02040604050505020304"/>
            </a:rPr>
            <a:t>Use APIs to finish back-end functionality for data retrieval and analysis</a:t>
          </a:r>
        </a:p>
      </dgm:t>
    </dgm:pt>
    <dgm:pt modelId="{111C8BC3-6F68-47B7-8EFF-D80441BA48B9}" type="parTrans" cxnId="{8BBAA9E8-3AAC-4EA9-A1BD-8E86A67D1ECD}">
      <dgm:prSet/>
      <dgm:spPr/>
    </dgm:pt>
    <dgm:pt modelId="{254809E2-44B9-46B3-BBA5-315E6251528B}" type="sibTrans" cxnId="{8BBAA9E8-3AAC-4EA9-A1BD-8E86A67D1ECD}">
      <dgm:prSet/>
      <dgm:spPr/>
    </dgm:pt>
    <dgm:pt modelId="{CDDBFD93-545B-4128-89B2-74435AF720AF}">
      <dgm:prSet phldr="0"/>
      <dgm:spPr/>
      <dgm:t>
        <a:bodyPr/>
        <a:lstStyle/>
        <a:p>
          <a:pPr rtl="0"/>
          <a:r>
            <a:rPr lang="en-US">
              <a:latin typeface="Calibri"/>
              <a:ea typeface="Calibri"/>
              <a:cs typeface="Calibri"/>
            </a:rPr>
            <a:t>Integrate front-end and back-end components, finalizing application design and functionality</a:t>
          </a:r>
        </a:p>
      </dgm:t>
    </dgm:pt>
    <dgm:pt modelId="{9E45AC00-A080-449E-B271-94C1079F77BC}" type="parTrans" cxnId="{24AE52FD-B220-4005-AA73-1B6E910BD9D3}">
      <dgm:prSet/>
      <dgm:spPr/>
    </dgm:pt>
    <dgm:pt modelId="{EA734EED-E9DB-43B1-9DC1-553523CE1CF2}" type="sibTrans" cxnId="{24AE52FD-B220-4005-AA73-1B6E910BD9D3}">
      <dgm:prSet/>
      <dgm:spPr/>
    </dgm:pt>
    <dgm:pt modelId="{A3E504B0-87DF-4474-A667-91F1C50C238D}">
      <dgm:prSet phldr="0"/>
      <dgm:spPr/>
      <dgm:t>
        <a:bodyPr/>
        <a:lstStyle/>
        <a:p>
          <a:pPr rtl="0"/>
          <a:r>
            <a:rPr lang="en-US">
              <a:latin typeface="Century Schoolbook" panose="02040604050505020304"/>
            </a:rPr>
            <a:t>Apply any finishing touches to project and complete final report</a:t>
          </a:r>
          <a:endParaRPr lang="en-US"/>
        </a:p>
      </dgm:t>
    </dgm:pt>
    <dgm:pt modelId="{19B1C18A-F1D8-4D2D-A472-E828B1F6C24A}" type="parTrans" cxnId="{3E36C304-40BB-4951-A041-FF357CAE2BE6}">
      <dgm:prSet/>
      <dgm:spPr/>
    </dgm:pt>
    <dgm:pt modelId="{7623354D-9B27-4F87-B957-928FBD5DA77E}" type="sibTrans" cxnId="{3E36C304-40BB-4951-A041-FF357CAE2BE6}">
      <dgm:prSet/>
      <dgm:spPr/>
    </dgm:pt>
    <dgm:pt modelId="{F71DB1E3-E11D-4BBC-98A5-4AC6B8A697F3}">
      <dgm:prSet phldr="0"/>
      <dgm:spPr/>
      <dgm:t>
        <a:bodyPr/>
        <a:lstStyle/>
        <a:p>
          <a:pPr rtl="0"/>
          <a:r>
            <a:rPr lang="en-US">
              <a:latin typeface="Century Schoolbook" panose="02040604050505020304"/>
            </a:rPr>
            <a:t>Start interim report</a:t>
          </a:r>
        </a:p>
      </dgm:t>
    </dgm:pt>
    <dgm:pt modelId="{6142590F-7CBC-47C4-B2D1-D0A5D5D22BCA}" type="parTrans" cxnId="{01E736D9-F320-4B33-B1FC-A2C330469647}">
      <dgm:prSet/>
      <dgm:spPr/>
    </dgm:pt>
    <dgm:pt modelId="{C41BB092-E56A-4246-8846-1E78B2192644}" type="sibTrans" cxnId="{01E736D9-F320-4B33-B1FC-A2C330469647}">
      <dgm:prSet/>
      <dgm:spPr/>
    </dgm:pt>
    <dgm:pt modelId="{19EA1E9E-2FC6-460E-B22C-21F44A7AC7C7}">
      <dgm:prSet phldr="0"/>
      <dgm:spPr/>
      <dgm:t>
        <a:bodyPr/>
        <a:lstStyle/>
        <a:p>
          <a:pPr rtl="0"/>
          <a:r>
            <a:rPr lang="en-US">
              <a:latin typeface="Century Schoolbook" panose="02040604050505020304"/>
            </a:rPr>
            <a:t>Presentation 2 on 3/21</a:t>
          </a:r>
        </a:p>
      </dgm:t>
    </dgm:pt>
    <dgm:pt modelId="{5F28EF71-8BE5-46E2-84E5-252E0FC1E8AF}" type="parTrans" cxnId="{5E234800-969E-439E-A54F-68BE683A7F39}">
      <dgm:prSet/>
      <dgm:spPr/>
    </dgm:pt>
    <dgm:pt modelId="{0BDA225E-881F-457A-8BF9-1D0EFC89FF69}" type="sibTrans" cxnId="{5E234800-969E-439E-A54F-68BE683A7F39}">
      <dgm:prSet/>
      <dgm:spPr/>
    </dgm:pt>
    <dgm:pt modelId="{3541BA62-76D7-4393-9FA6-25425E9B00C5}">
      <dgm:prSet phldr="0"/>
      <dgm:spPr/>
      <dgm:t>
        <a:bodyPr/>
        <a:lstStyle/>
        <a:p>
          <a:pPr rtl="0"/>
          <a:r>
            <a:rPr lang="en-US">
              <a:latin typeface="Calibri"/>
              <a:ea typeface="Calibri"/>
              <a:cs typeface="Calibri"/>
            </a:rPr>
            <a:t>Perform initial end-to-end testing</a:t>
          </a:r>
        </a:p>
      </dgm:t>
    </dgm:pt>
    <dgm:pt modelId="{E17D88AA-846B-43E8-8926-E60B7B677A5C}" type="parTrans" cxnId="{D6353100-00B8-4FDA-8C06-111F1BCD14D2}">
      <dgm:prSet/>
      <dgm:spPr/>
    </dgm:pt>
    <dgm:pt modelId="{EDFF493C-1442-4DE6-9F25-687897EEE3F3}" type="sibTrans" cxnId="{D6353100-00B8-4FDA-8C06-111F1BCD14D2}">
      <dgm:prSet/>
      <dgm:spPr/>
    </dgm:pt>
    <dgm:pt modelId="{EC1C7D6C-1369-45C9-9B51-772AD574FE09}">
      <dgm:prSet phldr="0"/>
      <dgm:spPr/>
      <dgm:t>
        <a:bodyPr/>
        <a:lstStyle/>
        <a:p>
          <a:pPr rtl="0"/>
          <a:r>
            <a:rPr lang="en-US">
              <a:latin typeface="Century Schoolbook" panose="02040604050505020304"/>
            </a:rPr>
            <a:t>Final presentation 4/23</a:t>
          </a:r>
        </a:p>
      </dgm:t>
    </dgm:pt>
    <dgm:pt modelId="{7BD8C908-A360-45C6-95C9-CBECBA393140}" type="parTrans" cxnId="{F165B6F8-1E7D-49D7-BBC0-3BF996624CE7}">
      <dgm:prSet/>
      <dgm:spPr/>
    </dgm:pt>
    <dgm:pt modelId="{E0A727AA-0075-4857-A749-0690D83E0C84}" type="sibTrans" cxnId="{F165B6F8-1E7D-49D7-BBC0-3BF996624CE7}">
      <dgm:prSet/>
      <dgm:spPr/>
    </dgm:pt>
    <dgm:pt modelId="{D662E627-78FD-4C3F-88B7-2860FE5DFF20}" type="pres">
      <dgm:prSet presAssocID="{07306FE9-8F61-4175-B5EC-0EBC0CFC859F}" presName="Name0" presStyleCnt="0">
        <dgm:presLayoutVars>
          <dgm:animLvl val="lvl"/>
          <dgm:resizeHandles val="exact"/>
        </dgm:presLayoutVars>
      </dgm:prSet>
      <dgm:spPr/>
    </dgm:pt>
    <dgm:pt modelId="{05387257-7B27-4231-9B0B-AB13711FF6AB}" type="pres">
      <dgm:prSet presAssocID="{2AF920FA-D7D7-445D-BCF0-3DF23275FD06}" presName="composite" presStyleCnt="0"/>
      <dgm:spPr/>
    </dgm:pt>
    <dgm:pt modelId="{EEC6E75C-E4B8-4768-BFEC-360D3BD58780}" type="pres">
      <dgm:prSet presAssocID="{2AF920FA-D7D7-445D-BCF0-3DF23275FD06}" presName="L" presStyleLbl="solidFgAcc1" presStyleIdx="0" presStyleCnt="4">
        <dgm:presLayoutVars>
          <dgm:chMax val="0"/>
          <dgm:chPref val="0"/>
        </dgm:presLayoutVars>
      </dgm:prSet>
      <dgm:spPr/>
    </dgm:pt>
    <dgm:pt modelId="{34113E08-DD6A-42BF-99E4-CE160BFEC49A}" type="pres">
      <dgm:prSet presAssocID="{2AF920FA-D7D7-445D-BCF0-3DF23275FD06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15107695-8371-4A9E-8EE8-A58E0051EBF2}" type="pres">
      <dgm:prSet presAssocID="{2AF920FA-D7D7-445D-BCF0-3DF23275FD06}" presName="desTx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4E3C836F-17DE-432E-BD64-3B8AF08C7D43}" type="pres">
      <dgm:prSet presAssocID="{2AF920FA-D7D7-445D-BCF0-3DF23275FD06}" presName="EmptyPlaceHolder" presStyleCnt="0"/>
      <dgm:spPr/>
    </dgm:pt>
    <dgm:pt modelId="{287C38A2-08C3-4C13-BEBA-6A151252CD13}" type="pres">
      <dgm:prSet presAssocID="{557AB29E-DA72-48FD-8138-23658DD70D72}" presName="space" presStyleCnt="0"/>
      <dgm:spPr/>
    </dgm:pt>
    <dgm:pt modelId="{896CA1B2-C025-4776-9D8A-E85172E161FD}" type="pres">
      <dgm:prSet presAssocID="{70B18CA4-2BEC-4630-B566-F98E588E7B3B}" presName="composite" presStyleCnt="0"/>
      <dgm:spPr/>
    </dgm:pt>
    <dgm:pt modelId="{3ED41545-96FF-441E-B10C-31E6A1E9586B}" type="pres">
      <dgm:prSet presAssocID="{70B18CA4-2BEC-4630-B566-F98E588E7B3B}" presName="L" presStyleLbl="solidFgAcc1" presStyleIdx="1" presStyleCnt="4">
        <dgm:presLayoutVars>
          <dgm:chMax val="0"/>
          <dgm:chPref val="0"/>
        </dgm:presLayoutVars>
      </dgm:prSet>
      <dgm:spPr/>
    </dgm:pt>
    <dgm:pt modelId="{B36C6686-02CB-4F7B-AD31-CEEE1CB18FA5}" type="pres">
      <dgm:prSet presAssocID="{70B18CA4-2BEC-4630-B566-F98E588E7B3B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733820A3-4CF9-487B-A30D-99A46E77CE2B}" type="pres">
      <dgm:prSet presAssocID="{70B18CA4-2BEC-4630-B566-F98E588E7B3B}" presName="desTx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18C04DB9-EBAE-4255-94DC-CDE33ABF187F}" type="pres">
      <dgm:prSet presAssocID="{70B18CA4-2BEC-4630-B566-F98E588E7B3B}" presName="EmptyPlaceHolder" presStyleCnt="0"/>
      <dgm:spPr/>
    </dgm:pt>
    <dgm:pt modelId="{C278D0C6-3459-4B9B-9F2B-C422229AFD55}" type="pres">
      <dgm:prSet presAssocID="{433AEDF0-4B56-4A87-97A2-78979438DC5D}" presName="space" presStyleCnt="0"/>
      <dgm:spPr/>
    </dgm:pt>
    <dgm:pt modelId="{E2E066A3-E1EE-46B1-89C6-F71FB5070C3E}" type="pres">
      <dgm:prSet presAssocID="{C453CFFE-81CD-41FA-9DA3-4F2F7C204290}" presName="composite" presStyleCnt="0"/>
      <dgm:spPr/>
    </dgm:pt>
    <dgm:pt modelId="{A13F49CB-40BC-464E-A325-E38C18442378}" type="pres">
      <dgm:prSet presAssocID="{C453CFFE-81CD-41FA-9DA3-4F2F7C204290}" presName="L" presStyleLbl="solidFgAcc1" presStyleIdx="2" presStyleCnt="4">
        <dgm:presLayoutVars>
          <dgm:chMax val="0"/>
          <dgm:chPref val="0"/>
        </dgm:presLayoutVars>
      </dgm:prSet>
      <dgm:spPr/>
    </dgm:pt>
    <dgm:pt modelId="{7C590692-8CE8-4BFC-B975-B3011008C27F}" type="pres">
      <dgm:prSet presAssocID="{C453CFFE-81CD-41FA-9DA3-4F2F7C204290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5F9C8BCE-C2B1-4AAB-BF7B-5088747FDDE1}" type="pres">
      <dgm:prSet presAssocID="{C453CFFE-81CD-41FA-9DA3-4F2F7C204290}" presName="desTx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890B023E-812F-40FF-AFF7-45D9703E610B}" type="pres">
      <dgm:prSet presAssocID="{C453CFFE-81CD-41FA-9DA3-4F2F7C204290}" presName="EmptyPlaceHolder" presStyleCnt="0"/>
      <dgm:spPr/>
    </dgm:pt>
    <dgm:pt modelId="{894252F6-267B-4C21-9753-E4F8C7A5477C}" type="pres">
      <dgm:prSet presAssocID="{FED96063-E38D-4E51-B46F-E41AD1B82909}" presName="space" presStyleCnt="0"/>
      <dgm:spPr/>
    </dgm:pt>
    <dgm:pt modelId="{20C5655E-0D2D-42AB-B460-ED94C5BD4A37}" type="pres">
      <dgm:prSet presAssocID="{5F09CC71-E5DA-47A9-B41B-43EA80781B11}" presName="composite" presStyleCnt="0"/>
      <dgm:spPr/>
    </dgm:pt>
    <dgm:pt modelId="{EB68249E-AF4E-4247-B6AE-5088CD6C0D0D}" type="pres">
      <dgm:prSet presAssocID="{5F09CC71-E5DA-47A9-B41B-43EA80781B11}" presName="L" presStyleLbl="solidFgAcc1" presStyleIdx="3" presStyleCnt="4">
        <dgm:presLayoutVars>
          <dgm:chMax val="0"/>
          <dgm:chPref val="0"/>
        </dgm:presLayoutVars>
      </dgm:prSet>
      <dgm:spPr/>
    </dgm:pt>
    <dgm:pt modelId="{9336F51E-ACBF-4E41-929D-5B9596C37C60}" type="pres">
      <dgm:prSet presAssocID="{5F09CC71-E5DA-47A9-B41B-43EA80781B11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23C0B498-8FA2-4B5A-B171-0223A1891F06}" type="pres">
      <dgm:prSet presAssocID="{5F09CC71-E5DA-47A9-B41B-43EA80781B11}" presName="desTx" presStyleLbl="revTx" presStyleIdx="3" presStyleCnt="4">
        <dgm:presLayoutVars>
          <dgm:chMax val="0"/>
          <dgm:chPref val="0"/>
          <dgm:bulletEnabled val="1"/>
        </dgm:presLayoutVars>
      </dgm:prSet>
      <dgm:spPr/>
    </dgm:pt>
    <dgm:pt modelId="{445FC54E-F47A-4775-AB5C-34890A84EEF1}" type="pres">
      <dgm:prSet presAssocID="{5F09CC71-E5DA-47A9-B41B-43EA80781B11}" presName="EmptyPlaceHolder" presStyleCnt="0"/>
      <dgm:spPr/>
    </dgm:pt>
  </dgm:ptLst>
  <dgm:cxnLst>
    <dgm:cxn modelId="{D6353100-00B8-4FDA-8C06-111F1BCD14D2}" srcId="{C453CFFE-81CD-41FA-9DA3-4F2F7C204290}" destId="{3541BA62-76D7-4393-9FA6-25425E9B00C5}" srcOrd="1" destOrd="0" parTransId="{E17D88AA-846B-43E8-8926-E60B7B677A5C}" sibTransId="{EDFF493C-1442-4DE6-9F25-687897EEE3F3}"/>
    <dgm:cxn modelId="{5E234800-969E-439E-A54F-68BE683A7F39}" srcId="{70B18CA4-2BEC-4630-B566-F98E588E7B3B}" destId="{19EA1E9E-2FC6-460E-B22C-21F44A7AC7C7}" srcOrd="1" destOrd="0" parTransId="{5F28EF71-8BE5-46E2-84E5-252E0FC1E8AF}" sibTransId="{0BDA225E-881F-457A-8BF9-1D0EFC89FF69}"/>
    <dgm:cxn modelId="{3E36C304-40BB-4951-A041-FF357CAE2BE6}" srcId="{5F09CC71-E5DA-47A9-B41B-43EA80781B11}" destId="{A3E504B0-87DF-4474-A667-91F1C50C238D}" srcOrd="0" destOrd="0" parTransId="{19B1C18A-F1D8-4D2D-A472-E828B1F6C24A}" sibTransId="{7623354D-9B27-4F87-B957-928FBD5DA77E}"/>
    <dgm:cxn modelId="{608A6A5D-C522-4ED9-873E-70E81A31D894}" type="presOf" srcId="{70B18CA4-2BEC-4630-B566-F98E588E7B3B}" destId="{B36C6686-02CB-4F7B-AD31-CEEE1CB18FA5}" srcOrd="0" destOrd="0" presId="urn:microsoft.com/office/officeart/2016/7/layout/AccentHomeChevronProcess"/>
    <dgm:cxn modelId="{9118A353-2475-4947-AF53-4C7A4E527C4B}" srcId="{07306FE9-8F61-4175-B5EC-0EBC0CFC859F}" destId="{5F09CC71-E5DA-47A9-B41B-43EA80781B11}" srcOrd="3" destOrd="0" parTransId="{4FA9E769-E1E2-4EE2-B2CC-EC30BC096A02}" sibTransId="{1875409E-E7BD-4A33-887C-1E5B7F162D01}"/>
    <dgm:cxn modelId="{BC1CD475-99E9-4E36-9374-861887B8489B}" srcId="{07306FE9-8F61-4175-B5EC-0EBC0CFC859F}" destId="{2AF920FA-D7D7-445D-BCF0-3DF23275FD06}" srcOrd="0" destOrd="0" parTransId="{658D8EBE-066B-4BED-9AA2-0B4267904B5C}" sibTransId="{557AB29E-DA72-48FD-8138-23658DD70D72}"/>
    <dgm:cxn modelId="{B160D983-76F6-487E-99AE-10F8F734823D}" type="presOf" srcId="{CDDBFD93-545B-4128-89B2-74435AF720AF}" destId="{5F9C8BCE-C2B1-4AAB-BF7B-5088747FDDE1}" srcOrd="0" destOrd="0" presId="urn:microsoft.com/office/officeart/2016/7/layout/AccentHomeChevronProcess"/>
    <dgm:cxn modelId="{B551DD91-4F9C-4B7A-AC2D-28321E0587F1}" type="presOf" srcId="{5F09CC71-E5DA-47A9-B41B-43EA80781B11}" destId="{9336F51E-ACBF-4E41-929D-5B9596C37C60}" srcOrd="0" destOrd="0" presId="urn:microsoft.com/office/officeart/2016/7/layout/AccentHomeChevronProcess"/>
    <dgm:cxn modelId="{40BB8CAD-78EC-457B-ADB0-8814006A149D}" type="presOf" srcId="{19EA1E9E-2FC6-460E-B22C-21F44A7AC7C7}" destId="{733820A3-4CF9-487B-A30D-99A46E77CE2B}" srcOrd="0" destOrd="1" presId="urn:microsoft.com/office/officeart/2016/7/layout/AccentHomeChevronProcess"/>
    <dgm:cxn modelId="{BC5EFFB7-A88B-423E-82FE-F1BC5C7D262D}" srcId="{07306FE9-8F61-4175-B5EC-0EBC0CFC859F}" destId="{70B18CA4-2BEC-4630-B566-F98E588E7B3B}" srcOrd="1" destOrd="0" parTransId="{41AD528E-47DD-40B3-919F-580648C184F9}" sibTransId="{433AEDF0-4B56-4A87-97A2-78979438DC5D}"/>
    <dgm:cxn modelId="{420D6AC4-2036-409E-9EE3-EEF603532AB8}" type="presOf" srcId="{7B320C16-E4EF-4694-9F42-8B7380FAF4B2}" destId="{15107695-8371-4A9E-8EE8-A58E0051EBF2}" srcOrd="0" destOrd="0" presId="urn:microsoft.com/office/officeart/2016/7/layout/AccentHomeChevronProcess"/>
    <dgm:cxn modelId="{8F12E3C6-E110-4726-B796-88914BAEB4DC}" type="presOf" srcId="{A3E504B0-87DF-4474-A667-91F1C50C238D}" destId="{23C0B498-8FA2-4B5A-B171-0223A1891F06}" srcOrd="0" destOrd="0" presId="urn:microsoft.com/office/officeart/2016/7/layout/AccentHomeChevronProcess"/>
    <dgm:cxn modelId="{D83141CA-01FC-441E-9330-BA4B48AD3D83}" type="presOf" srcId="{2AF920FA-D7D7-445D-BCF0-3DF23275FD06}" destId="{34113E08-DD6A-42BF-99E4-CE160BFEC49A}" srcOrd="0" destOrd="0" presId="urn:microsoft.com/office/officeart/2016/7/layout/AccentHomeChevronProcess"/>
    <dgm:cxn modelId="{C56614CC-67A0-48C2-9BB1-BCF9B01E2186}" type="presOf" srcId="{07306FE9-8F61-4175-B5EC-0EBC0CFC859F}" destId="{D662E627-78FD-4C3F-88B7-2860FE5DFF20}" srcOrd="0" destOrd="0" presId="urn:microsoft.com/office/officeart/2016/7/layout/AccentHomeChevronProcess"/>
    <dgm:cxn modelId="{1D0688CC-B377-4B9A-AB9D-8C30DE4C16EA}" type="presOf" srcId="{3541BA62-76D7-4393-9FA6-25425E9B00C5}" destId="{5F9C8BCE-C2B1-4AAB-BF7B-5088747FDDE1}" srcOrd="0" destOrd="1" presId="urn:microsoft.com/office/officeart/2016/7/layout/AccentHomeChevronProcess"/>
    <dgm:cxn modelId="{811504D6-78D5-425C-A8C4-FBC86CBFC5AF}" type="presOf" srcId="{C453CFFE-81CD-41FA-9DA3-4F2F7C204290}" destId="{7C590692-8CE8-4BFC-B975-B3011008C27F}" srcOrd="0" destOrd="0" presId="urn:microsoft.com/office/officeart/2016/7/layout/AccentHomeChevronProcess"/>
    <dgm:cxn modelId="{01E736D9-F320-4B33-B1FC-A2C330469647}" srcId="{2AF920FA-D7D7-445D-BCF0-3DF23275FD06}" destId="{F71DB1E3-E11D-4BBC-98A5-4AC6B8A697F3}" srcOrd="1" destOrd="0" parTransId="{6142590F-7CBC-47C4-B2D1-D0A5D5D22BCA}" sibTransId="{C41BB092-E56A-4246-8846-1E78B2192644}"/>
    <dgm:cxn modelId="{A5CA73E3-0259-44DF-8DBC-767A3498B9F3}" type="presOf" srcId="{A20AD824-C873-4A63-9977-77A691ADE6F5}" destId="{733820A3-4CF9-487B-A30D-99A46E77CE2B}" srcOrd="0" destOrd="0" presId="urn:microsoft.com/office/officeart/2016/7/layout/AccentHomeChevronProcess"/>
    <dgm:cxn modelId="{0FFDF0E5-B2D1-4F5F-AB9C-30DCDD86EAD2}" srcId="{2AF920FA-D7D7-445D-BCF0-3DF23275FD06}" destId="{7B320C16-E4EF-4694-9F42-8B7380FAF4B2}" srcOrd="0" destOrd="0" parTransId="{12D9FA27-6176-4432-BE57-378AE03F730A}" sibTransId="{F72B9B9A-C6E3-4A0A-AB1B-B67A1FA3BBF9}"/>
    <dgm:cxn modelId="{597A40E6-6269-42AF-919F-BE0FA55DDF8B}" type="presOf" srcId="{F71DB1E3-E11D-4BBC-98A5-4AC6B8A697F3}" destId="{15107695-8371-4A9E-8EE8-A58E0051EBF2}" srcOrd="0" destOrd="1" presId="urn:microsoft.com/office/officeart/2016/7/layout/AccentHomeChevronProcess"/>
    <dgm:cxn modelId="{8BBAA9E8-3AAC-4EA9-A1BD-8E86A67D1ECD}" srcId="{70B18CA4-2BEC-4630-B566-F98E588E7B3B}" destId="{A20AD824-C873-4A63-9977-77A691ADE6F5}" srcOrd="0" destOrd="0" parTransId="{111C8BC3-6F68-47B7-8EFF-D80441BA48B9}" sibTransId="{254809E2-44B9-46B3-BBA5-315E6251528B}"/>
    <dgm:cxn modelId="{0F6291EF-141D-4D67-BFD8-674BCF62F930}" type="presOf" srcId="{EC1C7D6C-1369-45C9-9B51-772AD574FE09}" destId="{23C0B498-8FA2-4B5A-B171-0223A1891F06}" srcOrd="0" destOrd="1" presId="urn:microsoft.com/office/officeart/2016/7/layout/AccentHomeChevronProcess"/>
    <dgm:cxn modelId="{F165B6F8-1E7D-49D7-BBC0-3BF996624CE7}" srcId="{5F09CC71-E5DA-47A9-B41B-43EA80781B11}" destId="{EC1C7D6C-1369-45C9-9B51-772AD574FE09}" srcOrd="1" destOrd="0" parTransId="{7BD8C908-A360-45C6-95C9-CBECBA393140}" sibTransId="{E0A727AA-0075-4857-A749-0690D83E0C84}"/>
    <dgm:cxn modelId="{24AE52FD-B220-4005-AA73-1B6E910BD9D3}" srcId="{C453CFFE-81CD-41FA-9DA3-4F2F7C204290}" destId="{CDDBFD93-545B-4128-89B2-74435AF720AF}" srcOrd="0" destOrd="0" parTransId="{9E45AC00-A080-449E-B271-94C1079F77BC}" sibTransId="{EA734EED-E9DB-43B1-9DC1-553523CE1CF2}"/>
    <dgm:cxn modelId="{C1C16DFF-2CE3-4541-89E5-62AE611E6533}" srcId="{07306FE9-8F61-4175-B5EC-0EBC0CFC859F}" destId="{C453CFFE-81CD-41FA-9DA3-4F2F7C204290}" srcOrd="2" destOrd="0" parTransId="{2C9D0DB4-C3A7-4FDA-A6AA-D677763BE57D}" sibTransId="{FED96063-E38D-4E51-B46F-E41AD1B82909}"/>
    <dgm:cxn modelId="{3A7553D2-A700-4979-91A2-82DF03304D64}" type="presParOf" srcId="{D662E627-78FD-4C3F-88B7-2860FE5DFF20}" destId="{05387257-7B27-4231-9B0B-AB13711FF6AB}" srcOrd="0" destOrd="0" presId="urn:microsoft.com/office/officeart/2016/7/layout/AccentHomeChevronProcess"/>
    <dgm:cxn modelId="{C242E840-D3B0-4C12-8DA3-B56C589DB602}" type="presParOf" srcId="{05387257-7B27-4231-9B0B-AB13711FF6AB}" destId="{EEC6E75C-E4B8-4768-BFEC-360D3BD58780}" srcOrd="0" destOrd="0" presId="urn:microsoft.com/office/officeart/2016/7/layout/AccentHomeChevronProcess"/>
    <dgm:cxn modelId="{30073EFD-F744-4D51-80E4-0AB6F1A1529E}" type="presParOf" srcId="{05387257-7B27-4231-9B0B-AB13711FF6AB}" destId="{34113E08-DD6A-42BF-99E4-CE160BFEC49A}" srcOrd="1" destOrd="0" presId="urn:microsoft.com/office/officeart/2016/7/layout/AccentHomeChevronProcess"/>
    <dgm:cxn modelId="{489E8232-2FC8-4699-A280-AF0536E698CF}" type="presParOf" srcId="{05387257-7B27-4231-9B0B-AB13711FF6AB}" destId="{15107695-8371-4A9E-8EE8-A58E0051EBF2}" srcOrd="2" destOrd="0" presId="urn:microsoft.com/office/officeart/2016/7/layout/AccentHomeChevronProcess"/>
    <dgm:cxn modelId="{D4BD7298-EC8F-4B7E-8B65-DE4B01644A58}" type="presParOf" srcId="{05387257-7B27-4231-9B0B-AB13711FF6AB}" destId="{4E3C836F-17DE-432E-BD64-3B8AF08C7D43}" srcOrd="3" destOrd="0" presId="urn:microsoft.com/office/officeart/2016/7/layout/AccentHomeChevronProcess"/>
    <dgm:cxn modelId="{CB2FEB86-2DD4-400B-A78D-C3AB063F7E64}" type="presParOf" srcId="{D662E627-78FD-4C3F-88B7-2860FE5DFF20}" destId="{287C38A2-08C3-4C13-BEBA-6A151252CD13}" srcOrd="1" destOrd="0" presId="urn:microsoft.com/office/officeart/2016/7/layout/AccentHomeChevronProcess"/>
    <dgm:cxn modelId="{0B2AAC84-5C2B-4ECB-BCF7-E00CEB285085}" type="presParOf" srcId="{D662E627-78FD-4C3F-88B7-2860FE5DFF20}" destId="{896CA1B2-C025-4776-9D8A-E85172E161FD}" srcOrd="2" destOrd="0" presId="urn:microsoft.com/office/officeart/2016/7/layout/AccentHomeChevronProcess"/>
    <dgm:cxn modelId="{3149E74F-53F4-4FC8-B5DC-DE82DD60F459}" type="presParOf" srcId="{896CA1B2-C025-4776-9D8A-E85172E161FD}" destId="{3ED41545-96FF-441E-B10C-31E6A1E9586B}" srcOrd="0" destOrd="0" presId="urn:microsoft.com/office/officeart/2016/7/layout/AccentHomeChevronProcess"/>
    <dgm:cxn modelId="{64D5AA54-A5EA-4CC1-BAC3-1E46BBF48483}" type="presParOf" srcId="{896CA1B2-C025-4776-9D8A-E85172E161FD}" destId="{B36C6686-02CB-4F7B-AD31-CEEE1CB18FA5}" srcOrd="1" destOrd="0" presId="urn:microsoft.com/office/officeart/2016/7/layout/AccentHomeChevronProcess"/>
    <dgm:cxn modelId="{2941793B-4D63-45BE-8F8E-B047648B58D1}" type="presParOf" srcId="{896CA1B2-C025-4776-9D8A-E85172E161FD}" destId="{733820A3-4CF9-487B-A30D-99A46E77CE2B}" srcOrd="2" destOrd="0" presId="urn:microsoft.com/office/officeart/2016/7/layout/AccentHomeChevronProcess"/>
    <dgm:cxn modelId="{ED18A2C3-7523-40EF-A571-9AC814A96AA6}" type="presParOf" srcId="{896CA1B2-C025-4776-9D8A-E85172E161FD}" destId="{18C04DB9-EBAE-4255-94DC-CDE33ABF187F}" srcOrd="3" destOrd="0" presId="urn:microsoft.com/office/officeart/2016/7/layout/AccentHomeChevronProcess"/>
    <dgm:cxn modelId="{780EE6BD-5B0E-4FA9-96A2-E38FE9C0BD09}" type="presParOf" srcId="{D662E627-78FD-4C3F-88B7-2860FE5DFF20}" destId="{C278D0C6-3459-4B9B-9F2B-C422229AFD55}" srcOrd="3" destOrd="0" presId="urn:microsoft.com/office/officeart/2016/7/layout/AccentHomeChevronProcess"/>
    <dgm:cxn modelId="{880F129E-4D09-4305-B2DD-2A8933934167}" type="presParOf" srcId="{D662E627-78FD-4C3F-88B7-2860FE5DFF20}" destId="{E2E066A3-E1EE-46B1-89C6-F71FB5070C3E}" srcOrd="4" destOrd="0" presId="urn:microsoft.com/office/officeart/2016/7/layout/AccentHomeChevronProcess"/>
    <dgm:cxn modelId="{8AA2A8E5-8662-4AC3-B778-DF8B0538E3A7}" type="presParOf" srcId="{E2E066A3-E1EE-46B1-89C6-F71FB5070C3E}" destId="{A13F49CB-40BC-464E-A325-E38C18442378}" srcOrd="0" destOrd="0" presId="urn:microsoft.com/office/officeart/2016/7/layout/AccentHomeChevronProcess"/>
    <dgm:cxn modelId="{57D0814F-04CC-4F55-BBC2-3C932FAE91A1}" type="presParOf" srcId="{E2E066A3-E1EE-46B1-89C6-F71FB5070C3E}" destId="{7C590692-8CE8-4BFC-B975-B3011008C27F}" srcOrd="1" destOrd="0" presId="urn:microsoft.com/office/officeart/2016/7/layout/AccentHomeChevronProcess"/>
    <dgm:cxn modelId="{B9F36E97-A4B5-49D4-81DC-992E41DD9B19}" type="presParOf" srcId="{E2E066A3-E1EE-46B1-89C6-F71FB5070C3E}" destId="{5F9C8BCE-C2B1-4AAB-BF7B-5088747FDDE1}" srcOrd="2" destOrd="0" presId="urn:microsoft.com/office/officeart/2016/7/layout/AccentHomeChevronProcess"/>
    <dgm:cxn modelId="{75F02B07-002A-4540-BDA1-7025FED11A35}" type="presParOf" srcId="{E2E066A3-E1EE-46B1-89C6-F71FB5070C3E}" destId="{890B023E-812F-40FF-AFF7-45D9703E610B}" srcOrd="3" destOrd="0" presId="urn:microsoft.com/office/officeart/2016/7/layout/AccentHomeChevronProcess"/>
    <dgm:cxn modelId="{2530337D-C495-4877-84C5-64278491DAAF}" type="presParOf" srcId="{D662E627-78FD-4C3F-88B7-2860FE5DFF20}" destId="{894252F6-267B-4C21-9753-E4F8C7A5477C}" srcOrd="5" destOrd="0" presId="urn:microsoft.com/office/officeart/2016/7/layout/AccentHomeChevronProcess"/>
    <dgm:cxn modelId="{F121DDD1-8FBE-4E08-A25A-19AA791305C5}" type="presParOf" srcId="{D662E627-78FD-4C3F-88B7-2860FE5DFF20}" destId="{20C5655E-0D2D-42AB-B460-ED94C5BD4A37}" srcOrd="6" destOrd="0" presId="urn:microsoft.com/office/officeart/2016/7/layout/AccentHomeChevronProcess"/>
    <dgm:cxn modelId="{22997233-EFBF-47F5-A0DE-A3AE95A1B03C}" type="presParOf" srcId="{20C5655E-0D2D-42AB-B460-ED94C5BD4A37}" destId="{EB68249E-AF4E-4247-B6AE-5088CD6C0D0D}" srcOrd="0" destOrd="0" presId="urn:microsoft.com/office/officeart/2016/7/layout/AccentHomeChevronProcess"/>
    <dgm:cxn modelId="{1AAAFDE0-24C2-4B79-93C9-1483E18AD7F0}" type="presParOf" srcId="{20C5655E-0D2D-42AB-B460-ED94C5BD4A37}" destId="{9336F51E-ACBF-4E41-929D-5B9596C37C60}" srcOrd="1" destOrd="0" presId="urn:microsoft.com/office/officeart/2016/7/layout/AccentHomeChevronProcess"/>
    <dgm:cxn modelId="{16F1AD99-8553-4E13-9E3C-E99FD5C30A42}" type="presParOf" srcId="{20C5655E-0D2D-42AB-B460-ED94C5BD4A37}" destId="{23C0B498-8FA2-4B5A-B171-0223A1891F06}" srcOrd="2" destOrd="0" presId="urn:microsoft.com/office/officeart/2016/7/layout/AccentHomeChevronProcess"/>
    <dgm:cxn modelId="{4FA0BE14-B64D-4A81-93AB-A2B83B636CAA}" type="presParOf" srcId="{20C5655E-0D2D-42AB-B460-ED94C5BD4A37}" destId="{445FC54E-F47A-4775-AB5C-34890A84EEF1}" srcOrd="3" destOrd="0" presId="urn:microsoft.com/office/officeart/2016/7/layout/AccentHomeChevro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ADF2D7-5262-4864-97DC-1115928C6AC0}">
      <dsp:nvSpPr>
        <dsp:cNvPr id="0" name=""/>
        <dsp:cNvSpPr/>
      </dsp:nvSpPr>
      <dsp:spPr>
        <a:xfrm>
          <a:off x="960180" y="1140020"/>
          <a:ext cx="1263571" cy="126357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B613A2-51CF-4472-94DE-A6551633AB1A}">
      <dsp:nvSpPr>
        <dsp:cNvPr id="0" name=""/>
        <dsp:cNvSpPr/>
      </dsp:nvSpPr>
      <dsp:spPr>
        <a:xfrm>
          <a:off x="1229466" y="1409305"/>
          <a:ext cx="725000" cy="725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D037C2-DEB9-4884-A251-250AAC84D7E6}">
      <dsp:nvSpPr>
        <dsp:cNvPr id="0" name=""/>
        <dsp:cNvSpPr/>
      </dsp:nvSpPr>
      <dsp:spPr>
        <a:xfrm>
          <a:off x="556252" y="2797162"/>
          <a:ext cx="207142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Bias and Misinformation</a:t>
          </a:r>
        </a:p>
      </dsp:txBody>
      <dsp:txXfrm>
        <a:off x="556252" y="2797162"/>
        <a:ext cx="2071428" cy="720000"/>
      </dsp:txXfrm>
    </dsp:sp>
    <dsp:sp modelId="{43F759E2-1998-48FE-B60B-802781B7EE63}">
      <dsp:nvSpPr>
        <dsp:cNvPr id="0" name=""/>
        <dsp:cNvSpPr/>
      </dsp:nvSpPr>
      <dsp:spPr>
        <a:xfrm>
          <a:off x="3394109" y="1140020"/>
          <a:ext cx="1263571" cy="126357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234CBA-D188-4F82-A832-639B411E558D}">
      <dsp:nvSpPr>
        <dsp:cNvPr id="0" name=""/>
        <dsp:cNvSpPr/>
      </dsp:nvSpPr>
      <dsp:spPr>
        <a:xfrm>
          <a:off x="3663395" y="1409305"/>
          <a:ext cx="725000" cy="725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CF787E-E40D-46F0-BDAC-6CF0530A1DCF}">
      <dsp:nvSpPr>
        <dsp:cNvPr id="0" name=""/>
        <dsp:cNvSpPr/>
      </dsp:nvSpPr>
      <dsp:spPr>
        <a:xfrm>
          <a:off x="2990180" y="2797162"/>
          <a:ext cx="207142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Need for Automated Analysis</a:t>
          </a:r>
        </a:p>
      </dsp:txBody>
      <dsp:txXfrm>
        <a:off x="2990180" y="2797162"/>
        <a:ext cx="2071428" cy="720000"/>
      </dsp:txXfrm>
    </dsp:sp>
    <dsp:sp modelId="{163C8151-AA9B-433B-A177-F269E0207FA7}">
      <dsp:nvSpPr>
        <dsp:cNvPr id="0" name=""/>
        <dsp:cNvSpPr/>
      </dsp:nvSpPr>
      <dsp:spPr>
        <a:xfrm>
          <a:off x="5828038" y="1140020"/>
          <a:ext cx="1263571" cy="126357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684341-68B8-4E49-BDBD-FBB8B965C9B0}">
      <dsp:nvSpPr>
        <dsp:cNvPr id="0" name=""/>
        <dsp:cNvSpPr/>
      </dsp:nvSpPr>
      <dsp:spPr>
        <a:xfrm>
          <a:off x="6097323" y="1409305"/>
          <a:ext cx="725000" cy="725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34EF9B-90EB-4AB6-A51B-BA3844B6110E}">
      <dsp:nvSpPr>
        <dsp:cNvPr id="0" name=""/>
        <dsp:cNvSpPr/>
      </dsp:nvSpPr>
      <dsp:spPr>
        <a:xfrm>
          <a:off x="5424109" y="2797162"/>
          <a:ext cx="207142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Information Overload</a:t>
          </a:r>
        </a:p>
      </dsp:txBody>
      <dsp:txXfrm>
        <a:off x="5424109" y="2797162"/>
        <a:ext cx="2071428" cy="720000"/>
      </dsp:txXfrm>
    </dsp:sp>
    <dsp:sp modelId="{7017B308-F09B-4313-A97A-459BC46B7646}">
      <dsp:nvSpPr>
        <dsp:cNvPr id="0" name=""/>
        <dsp:cNvSpPr/>
      </dsp:nvSpPr>
      <dsp:spPr>
        <a:xfrm>
          <a:off x="8261966" y="1140020"/>
          <a:ext cx="1263571" cy="126357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7BE64E-E2C2-45D3-A222-B9961B10675E}">
      <dsp:nvSpPr>
        <dsp:cNvPr id="0" name=""/>
        <dsp:cNvSpPr/>
      </dsp:nvSpPr>
      <dsp:spPr>
        <a:xfrm>
          <a:off x="8531252" y="1409305"/>
          <a:ext cx="725000" cy="725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A1481C-967C-4A9C-8E32-A6C179F34A1A}">
      <dsp:nvSpPr>
        <dsp:cNvPr id="0" name=""/>
        <dsp:cNvSpPr/>
      </dsp:nvSpPr>
      <dsp:spPr>
        <a:xfrm>
          <a:off x="7858038" y="2797162"/>
          <a:ext cx="207142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Limited Visibility</a:t>
          </a:r>
        </a:p>
      </dsp:txBody>
      <dsp:txXfrm>
        <a:off x="7858038" y="2797162"/>
        <a:ext cx="2071428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C6E75C-E4B8-4768-BFEC-360D3BD58780}">
      <dsp:nvSpPr>
        <dsp:cNvPr id="0" name=""/>
        <dsp:cNvSpPr/>
      </dsp:nvSpPr>
      <dsp:spPr>
        <a:xfrm rot="5400000">
          <a:off x="-1012369" y="2030155"/>
          <a:ext cx="2270303" cy="228039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113E08-DD6A-42BF-99E4-CE160BFEC49A}">
      <dsp:nvSpPr>
        <dsp:cNvPr id="0" name=""/>
        <dsp:cNvSpPr/>
      </dsp:nvSpPr>
      <dsp:spPr>
        <a:xfrm>
          <a:off x="8762" y="3279327"/>
          <a:ext cx="2850491" cy="756767"/>
        </a:xfrm>
        <a:prstGeom prst="homePlate">
          <a:avLst>
            <a:gd name="adj" fmla="val 2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228600" rIns="114300" bIns="22860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entury Schoolbook" panose="02040604050505020304"/>
            </a:rPr>
            <a:t>January (Week 1-2)</a:t>
          </a:r>
          <a:endParaRPr lang="en-US" sz="1800" kern="1200"/>
        </a:p>
      </dsp:txBody>
      <dsp:txXfrm>
        <a:off x="8762" y="3279327"/>
        <a:ext cx="2755895" cy="756767"/>
      </dsp:txXfrm>
    </dsp:sp>
    <dsp:sp modelId="{15107695-8371-4A9E-8EE8-A58E0051EBF2}">
      <dsp:nvSpPr>
        <dsp:cNvPr id="0" name=""/>
        <dsp:cNvSpPr/>
      </dsp:nvSpPr>
      <dsp:spPr>
        <a:xfrm>
          <a:off x="236801" y="1145847"/>
          <a:ext cx="2314598" cy="1996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entury Schoolbook" panose="02040604050505020304"/>
            </a:rPr>
            <a:t>Project planning and initial research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entury Schoolbook" panose="02040604050505020304"/>
            </a:rPr>
            <a:t>GitHub setup</a:t>
          </a:r>
          <a:endParaRPr lang="en-US" sz="1500" kern="1200"/>
        </a:p>
      </dsp:txBody>
      <dsp:txXfrm>
        <a:off x="236801" y="1145847"/>
        <a:ext cx="2314598" cy="1996656"/>
      </dsp:txXfrm>
    </dsp:sp>
    <dsp:sp modelId="{3ED41545-96FF-441E-B10C-31E6A1E9586B}">
      <dsp:nvSpPr>
        <dsp:cNvPr id="0" name=""/>
        <dsp:cNvSpPr/>
      </dsp:nvSpPr>
      <dsp:spPr>
        <a:xfrm rot="5400000">
          <a:off x="1724101" y="2030155"/>
          <a:ext cx="2270303" cy="228039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6C6686-02CB-4F7B-AD31-CEEE1CB18FA5}">
      <dsp:nvSpPr>
        <dsp:cNvPr id="0" name=""/>
        <dsp:cNvSpPr/>
      </dsp:nvSpPr>
      <dsp:spPr>
        <a:xfrm>
          <a:off x="2745234" y="3279327"/>
          <a:ext cx="2850491" cy="756767"/>
        </a:xfrm>
        <a:prstGeom prst="chevron">
          <a:avLst>
            <a:gd name="adj" fmla="val 2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228600" rIns="114300" bIns="22860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entury Schoolbook" panose="02040604050505020304"/>
            </a:rPr>
            <a:t>January (Week 3-4)</a:t>
          </a:r>
          <a:endParaRPr lang="en-US" sz="1800" kern="1200"/>
        </a:p>
      </dsp:txBody>
      <dsp:txXfrm>
        <a:off x="2934426" y="3279327"/>
        <a:ext cx="2472107" cy="756767"/>
      </dsp:txXfrm>
    </dsp:sp>
    <dsp:sp modelId="{733820A3-4CF9-487B-A30D-99A46E77CE2B}">
      <dsp:nvSpPr>
        <dsp:cNvPr id="0" name=""/>
        <dsp:cNvSpPr/>
      </dsp:nvSpPr>
      <dsp:spPr>
        <a:xfrm>
          <a:off x="2973273" y="1145847"/>
          <a:ext cx="2314598" cy="1996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entury Schoolbook" panose="02040604050505020304"/>
            </a:rPr>
            <a:t>Planning – Coding layout</a:t>
          </a:r>
          <a:endParaRPr lang="en-US" sz="1500" kern="1200"/>
        </a:p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entury Schoolbook" panose="02040604050505020304"/>
            </a:rPr>
            <a:t>Decide on frameworks / tech stack</a:t>
          </a:r>
        </a:p>
      </dsp:txBody>
      <dsp:txXfrm>
        <a:off x="2973273" y="1145847"/>
        <a:ext cx="2314598" cy="1996656"/>
      </dsp:txXfrm>
    </dsp:sp>
    <dsp:sp modelId="{A13F49CB-40BC-464E-A325-E38C18442378}">
      <dsp:nvSpPr>
        <dsp:cNvPr id="0" name=""/>
        <dsp:cNvSpPr/>
      </dsp:nvSpPr>
      <dsp:spPr>
        <a:xfrm rot="5400000">
          <a:off x="4460573" y="2030155"/>
          <a:ext cx="2270303" cy="228039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590692-8CE8-4BFC-B975-B3011008C27F}">
      <dsp:nvSpPr>
        <dsp:cNvPr id="0" name=""/>
        <dsp:cNvSpPr/>
      </dsp:nvSpPr>
      <dsp:spPr>
        <a:xfrm>
          <a:off x="5481705" y="3279327"/>
          <a:ext cx="2850491" cy="756767"/>
        </a:xfrm>
        <a:prstGeom prst="chevron">
          <a:avLst>
            <a:gd name="adj" fmla="val 2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228600" rIns="114300" bIns="22860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entury Schoolbook" panose="02040604050505020304"/>
            </a:rPr>
            <a:t>February (Week 1-2)</a:t>
          </a:r>
          <a:endParaRPr lang="en-US" sz="1800" kern="1200"/>
        </a:p>
      </dsp:txBody>
      <dsp:txXfrm>
        <a:off x="5670897" y="3279327"/>
        <a:ext cx="2472107" cy="756767"/>
      </dsp:txXfrm>
    </dsp:sp>
    <dsp:sp modelId="{5F9C8BCE-C2B1-4AAB-BF7B-5088747FDDE1}">
      <dsp:nvSpPr>
        <dsp:cNvPr id="0" name=""/>
        <dsp:cNvSpPr/>
      </dsp:nvSpPr>
      <dsp:spPr>
        <a:xfrm>
          <a:off x="5709744" y="1145847"/>
          <a:ext cx="2314598" cy="1601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alibri"/>
              <a:ea typeface="Calibri"/>
              <a:cs typeface="Calibri"/>
            </a:rPr>
            <a:t>Create UI </a:t>
          </a:r>
          <a:r>
            <a:rPr lang="en-US" sz="1500" kern="1200">
              <a:latin typeface="Century Schoolbook" panose="02040604050505020304"/>
            </a:rPr>
            <a:t>wireframes / prototyping and create first iteration of landing page using React.</a:t>
          </a:r>
        </a:p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entury Schoolbook" panose="02040604050505020304"/>
            </a:rPr>
            <a:t>Presentation 1 on 2/13</a:t>
          </a:r>
        </a:p>
      </dsp:txBody>
      <dsp:txXfrm>
        <a:off x="5709744" y="1145847"/>
        <a:ext cx="2314598" cy="1601763"/>
      </dsp:txXfrm>
    </dsp:sp>
    <dsp:sp modelId="{EB68249E-AF4E-4247-B6AE-5088CD6C0D0D}">
      <dsp:nvSpPr>
        <dsp:cNvPr id="0" name=""/>
        <dsp:cNvSpPr/>
      </dsp:nvSpPr>
      <dsp:spPr>
        <a:xfrm rot="5400000">
          <a:off x="7197045" y="2030155"/>
          <a:ext cx="2270303" cy="228039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36F51E-ACBF-4E41-929D-5B9596C37C60}">
      <dsp:nvSpPr>
        <dsp:cNvPr id="0" name=""/>
        <dsp:cNvSpPr/>
      </dsp:nvSpPr>
      <dsp:spPr>
        <a:xfrm>
          <a:off x="8218177" y="3279327"/>
          <a:ext cx="2850491" cy="756767"/>
        </a:xfrm>
        <a:prstGeom prst="chevron">
          <a:avLst>
            <a:gd name="adj" fmla="val 2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228600" rIns="114300" bIns="22860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entury Schoolbook" panose="02040604050505020304"/>
            </a:rPr>
            <a:t>February (Week 3-4)</a:t>
          </a:r>
        </a:p>
      </dsp:txBody>
      <dsp:txXfrm>
        <a:off x="8407369" y="3279327"/>
        <a:ext cx="2472107" cy="756767"/>
      </dsp:txXfrm>
    </dsp:sp>
    <dsp:sp modelId="{23C0B498-8FA2-4B5A-B171-0223A1891F06}">
      <dsp:nvSpPr>
        <dsp:cNvPr id="0" name=""/>
        <dsp:cNvSpPr/>
      </dsp:nvSpPr>
      <dsp:spPr>
        <a:xfrm>
          <a:off x="8446216" y="1145847"/>
          <a:ext cx="2314598" cy="1601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entury Schoolbook" panose="02040604050505020304"/>
            </a:rPr>
            <a:t>Continue dev of Flask app with basic routes and configurations and integrate database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entury Schoolbook" panose="02040604050505020304"/>
            </a:rPr>
            <a:t>Research back-end libraries such as BeautifulSoup</a:t>
          </a:r>
          <a:endParaRPr lang="en-US" sz="1500" kern="1200"/>
        </a:p>
      </dsp:txBody>
      <dsp:txXfrm>
        <a:off x="8446216" y="1145847"/>
        <a:ext cx="2314598" cy="16017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C6E75C-E4B8-4768-BFEC-360D3BD58780}">
      <dsp:nvSpPr>
        <dsp:cNvPr id="0" name=""/>
        <dsp:cNvSpPr/>
      </dsp:nvSpPr>
      <dsp:spPr>
        <a:xfrm rot="5400000">
          <a:off x="-1012369" y="2030155"/>
          <a:ext cx="2270303" cy="228039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113E08-DD6A-42BF-99E4-CE160BFEC49A}">
      <dsp:nvSpPr>
        <dsp:cNvPr id="0" name=""/>
        <dsp:cNvSpPr/>
      </dsp:nvSpPr>
      <dsp:spPr>
        <a:xfrm>
          <a:off x="8762" y="3279327"/>
          <a:ext cx="2850491" cy="756767"/>
        </a:xfrm>
        <a:prstGeom prst="homePlate">
          <a:avLst>
            <a:gd name="adj" fmla="val 2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650" tIns="241300" rIns="120650" bIns="24130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Century Schoolbook" panose="02040604050505020304"/>
            </a:rPr>
            <a:t>March (Week 1-2)</a:t>
          </a:r>
          <a:endParaRPr lang="en-US" sz="1900" kern="1200"/>
        </a:p>
      </dsp:txBody>
      <dsp:txXfrm>
        <a:off x="8762" y="3279327"/>
        <a:ext cx="2755895" cy="756767"/>
      </dsp:txXfrm>
    </dsp:sp>
    <dsp:sp modelId="{15107695-8371-4A9E-8EE8-A58E0051EBF2}">
      <dsp:nvSpPr>
        <dsp:cNvPr id="0" name=""/>
        <dsp:cNvSpPr/>
      </dsp:nvSpPr>
      <dsp:spPr>
        <a:xfrm>
          <a:off x="236801" y="1145847"/>
          <a:ext cx="2314598" cy="1601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entury Schoolbook" panose="02040604050505020304"/>
            </a:rPr>
            <a:t>Worked on front end designs</a:t>
          </a:r>
          <a:endParaRPr lang="en-US" sz="1500" kern="1200"/>
        </a:p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entury Schoolbook" panose="02040604050505020304"/>
            </a:rPr>
            <a:t>Start interim report</a:t>
          </a:r>
        </a:p>
      </dsp:txBody>
      <dsp:txXfrm>
        <a:off x="236801" y="1145847"/>
        <a:ext cx="2314598" cy="1601763"/>
      </dsp:txXfrm>
    </dsp:sp>
    <dsp:sp modelId="{3ED41545-96FF-441E-B10C-31E6A1E9586B}">
      <dsp:nvSpPr>
        <dsp:cNvPr id="0" name=""/>
        <dsp:cNvSpPr/>
      </dsp:nvSpPr>
      <dsp:spPr>
        <a:xfrm rot="5400000">
          <a:off x="1724101" y="2030155"/>
          <a:ext cx="2270303" cy="228039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6C6686-02CB-4F7B-AD31-CEEE1CB18FA5}">
      <dsp:nvSpPr>
        <dsp:cNvPr id="0" name=""/>
        <dsp:cNvSpPr/>
      </dsp:nvSpPr>
      <dsp:spPr>
        <a:xfrm>
          <a:off x="2745234" y="3279327"/>
          <a:ext cx="2850491" cy="756767"/>
        </a:xfrm>
        <a:prstGeom prst="chevron">
          <a:avLst>
            <a:gd name="adj" fmla="val 2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650" tIns="241300" rIns="120650" bIns="24130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Century Schoolbook" panose="02040604050505020304"/>
            </a:rPr>
            <a:t>March (Week 3-4)</a:t>
          </a:r>
          <a:endParaRPr lang="en-US" sz="1900" kern="1200"/>
        </a:p>
      </dsp:txBody>
      <dsp:txXfrm>
        <a:off x="2934426" y="3279327"/>
        <a:ext cx="2472107" cy="756767"/>
      </dsp:txXfrm>
    </dsp:sp>
    <dsp:sp modelId="{733820A3-4CF9-487B-A30D-99A46E77CE2B}">
      <dsp:nvSpPr>
        <dsp:cNvPr id="0" name=""/>
        <dsp:cNvSpPr/>
      </dsp:nvSpPr>
      <dsp:spPr>
        <a:xfrm>
          <a:off x="2973273" y="1145847"/>
          <a:ext cx="2314598" cy="1601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entury Schoolbook" panose="02040604050505020304"/>
            </a:rPr>
            <a:t>Use APIs to finish back-end functionality for data retrieval and analysis</a:t>
          </a:r>
        </a:p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entury Schoolbook" panose="02040604050505020304"/>
            </a:rPr>
            <a:t>Presentation 2 on 3/21</a:t>
          </a:r>
        </a:p>
      </dsp:txBody>
      <dsp:txXfrm>
        <a:off x="2973273" y="1145847"/>
        <a:ext cx="2314598" cy="1601763"/>
      </dsp:txXfrm>
    </dsp:sp>
    <dsp:sp modelId="{A13F49CB-40BC-464E-A325-E38C18442378}">
      <dsp:nvSpPr>
        <dsp:cNvPr id="0" name=""/>
        <dsp:cNvSpPr/>
      </dsp:nvSpPr>
      <dsp:spPr>
        <a:xfrm rot="5400000">
          <a:off x="4460573" y="2030155"/>
          <a:ext cx="2270303" cy="228039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590692-8CE8-4BFC-B975-B3011008C27F}">
      <dsp:nvSpPr>
        <dsp:cNvPr id="0" name=""/>
        <dsp:cNvSpPr/>
      </dsp:nvSpPr>
      <dsp:spPr>
        <a:xfrm>
          <a:off x="5481705" y="3279327"/>
          <a:ext cx="2850491" cy="756767"/>
        </a:xfrm>
        <a:prstGeom prst="chevron">
          <a:avLst>
            <a:gd name="adj" fmla="val 2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650" tIns="241300" rIns="120650" bIns="24130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Century Schoolbook" panose="02040604050505020304"/>
            </a:rPr>
            <a:t>April (Week 1-2)</a:t>
          </a:r>
          <a:endParaRPr lang="en-US" sz="1900" kern="1200"/>
        </a:p>
      </dsp:txBody>
      <dsp:txXfrm>
        <a:off x="5670897" y="3279327"/>
        <a:ext cx="2472107" cy="756767"/>
      </dsp:txXfrm>
    </dsp:sp>
    <dsp:sp modelId="{5F9C8BCE-C2B1-4AAB-BF7B-5088747FDDE1}">
      <dsp:nvSpPr>
        <dsp:cNvPr id="0" name=""/>
        <dsp:cNvSpPr/>
      </dsp:nvSpPr>
      <dsp:spPr>
        <a:xfrm>
          <a:off x="5709744" y="1145847"/>
          <a:ext cx="2314598" cy="1601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alibri"/>
              <a:ea typeface="Calibri"/>
              <a:cs typeface="Calibri"/>
            </a:rPr>
            <a:t>Integrate front-end and back-end components, finalizing application design and functionality</a:t>
          </a:r>
        </a:p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alibri"/>
              <a:ea typeface="Calibri"/>
              <a:cs typeface="Calibri"/>
            </a:rPr>
            <a:t>Perform initial end-to-end testing</a:t>
          </a:r>
        </a:p>
      </dsp:txBody>
      <dsp:txXfrm>
        <a:off x="5709744" y="1145847"/>
        <a:ext cx="2314598" cy="1601763"/>
      </dsp:txXfrm>
    </dsp:sp>
    <dsp:sp modelId="{EB68249E-AF4E-4247-B6AE-5088CD6C0D0D}">
      <dsp:nvSpPr>
        <dsp:cNvPr id="0" name=""/>
        <dsp:cNvSpPr/>
      </dsp:nvSpPr>
      <dsp:spPr>
        <a:xfrm rot="5400000">
          <a:off x="7197045" y="2030155"/>
          <a:ext cx="2270303" cy="228039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36F51E-ACBF-4E41-929D-5B9596C37C60}">
      <dsp:nvSpPr>
        <dsp:cNvPr id="0" name=""/>
        <dsp:cNvSpPr/>
      </dsp:nvSpPr>
      <dsp:spPr>
        <a:xfrm>
          <a:off x="8218177" y="3279327"/>
          <a:ext cx="2850491" cy="756767"/>
        </a:xfrm>
        <a:prstGeom prst="chevron">
          <a:avLst>
            <a:gd name="adj" fmla="val 2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650" tIns="241300" rIns="120650" bIns="24130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Century Schoolbook" panose="02040604050505020304"/>
            </a:rPr>
            <a:t>April (Week 3-4)</a:t>
          </a:r>
        </a:p>
      </dsp:txBody>
      <dsp:txXfrm>
        <a:off x="8407369" y="3279327"/>
        <a:ext cx="2472107" cy="756767"/>
      </dsp:txXfrm>
    </dsp:sp>
    <dsp:sp modelId="{23C0B498-8FA2-4B5A-B171-0223A1891F06}">
      <dsp:nvSpPr>
        <dsp:cNvPr id="0" name=""/>
        <dsp:cNvSpPr/>
      </dsp:nvSpPr>
      <dsp:spPr>
        <a:xfrm>
          <a:off x="8446216" y="1145847"/>
          <a:ext cx="2314598" cy="1601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entury Schoolbook" panose="02040604050505020304"/>
            </a:rPr>
            <a:t>Apply any finishing touches to project and complete final report</a:t>
          </a:r>
          <a:endParaRPr lang="en-US" sz="1500" kern="1200"/>
        </a:p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entury Schoolbook" panose="02040604050505020304"/>
            </a:rPr>
            <a:t>Final presentation 4/23</a:t>
          </a:r>
        </a:p>
      </dsp:txBody>
      <dsp:txXfrm>
        <a:off x="8446216" y="1145847"/>
        <a:ext cx="2314598" cy="16017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AccentHomeChevronProcess">
  <dgm:title val="Accent Home Chevron Process"/>
  <dgm:desc val="Use to show a progression; a timeline; sequential steps in a task, process, or workflow; or to emphasize movement or direction. Level 1 text appears inside an chevron shape, except the first shape which comes in a home shape, while Level 2 text appears above the invisible rectangle shapes."/>
  <dgm:catLst>
    <dgm:cat type="process" pri="500"/>
    <dgm:cat type="timeline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contrsBasedOnsibTransCount">
      <dgm:if name="oneSibTrans" axis="ch" ptType="sibTrans" func="cnt" op="equ" val="1">
        <dgm:constrLst>
          <dgm:constr type="h" for="ch" forName="composite" refType="h" fact="0.6"/>
          <dgm:constr type="w" for="ch" forName="composite" refType="w"/>
          <dgm:constr type="primFontSz" for="des" forName="parTx" val="20"/>
          <dgm:constr type="primFontSz" for="des" forName="desTx" refType="primFontSz" refFor="des" refForName="parTx" op="lte"/>
          <dgm:constr type="primFontSz" for="des" forName="parTx" op="equ"/>
          <dgm:constr type="primFontSz" for="des" forName="desTx" op="equ"/>
          <dgm:constr type="w" for="ch" forName="space" refType="w" refFor="ch" refForName="composite" fact="-0.02"/>
          <dgm:constr type="w" for="ch" ptType="sibTrans" op="equ"/>
        </dgm:constrLst>
      </dgm:if>
      <dgm:else name="moreThanOneSibTrans">
        <dgm:choose name="contrsForMoreThanOneSibTrans">
          <dgm:if name="twoSibTrans" axis="ch" ptType="sibTrans" func="cnt" op="equ" val="2">
            <dgm:constrLst>
              <dgm:constr type="h" for="ch" forName="composite" refType="h" fact="0.6"/>
              <dgm:constr type="w" for="ch" forName="composite" refType="w"/>
              <dgm:constr type="primFontSz" for="des" forName="parTx" val="20"/>
              <dgm:constr type="primFontSz" for="des" forName="desTx" refType="primFontSz" refFor="des" refForName="parTx" op="lte"/>
              <dgm:constr type="primFontSz" for="des" forName="parTx" op="equ"/>
              <dgm:constr type="primFontSz" for="des" forName="desTx" op="equ"/>
              <dgm:constr type="w" for="ch" forName="space" refType="w" refFor="ch" refForName="composite" fact="-0.03"/>
              <dgm:constr type="w" for="ch" ptType="sibTrans" op="equ"/>
            </dgm:constrLst>
          </dgm:if>
          <dgm:else name="moreThanTwoSibTrans">
            <dgm:choose name="contrsForMoreThanTwoSibTrans">
              <dgm:if name="threeSibTrans" axis="ch" ptType="sibTrans" func="cnt" op="equ" val="3">
                <dgm:constrLst>
                  <dgm:constr type="h" for="ch" forName="composite" refType="h" fact="0.6"/>
                  <dgm:constr type="w" for="ch" forName="composite" refType="w"/>
                  <dgm:constr type="primFontSz" for="des" forName="parTx" val="20"/>
                  <dgm:constr type="primFontSz" for="des" forName="desTx" refType="primFontSz" refFor="des" refForName="parTx" op="lte"/>
                  <dgm:constr type="primFontSz" for="des" forName="parTx" op="equ"/>
                  <dgm:constr type="primFontSz" for="des" forName="desTx" op="equ"/>
                  <dgm:constr type="w" for="ch" forName="space" refType="w" refFor="ch" refForName="composite" fact="-0.04"/>
                  <dgm:constr type="w" for="ch" ptType="sibTrans" op="equ"/>
                </dgm:constrLst>
              </dgm:if>
              <dgm:else name="moreThanThreeSibTrans">
                <dgm:choose name="contrsForMoreThanThreeSibTrans">
                  <dgm:if name="fourToSixSibTrans" axis="ch" ptType="sibTrans" func="cnt" op="lte" val="6">
                    <dgm:constrLst>
                      <dgm:constr type="h" for="ch" forName="composite" refType="h" fact="0.6"/>
                      <dgm:constr type="w" for="ch" forName="composite" refType="w"/>
                      <dgm:constr type="primFontSz" for="des" forName="parTx" val="20"/>
                      <dgm:constr type="primFontSz" for="des" forName="desTx" refType="primFontSz" refFor="des" refForName="parTx" op="lte"/>
                      <dgm:constr type="primFontSz" for="des" forName="parTx" op="equ"/>
                      <dgm:constr type="primFontSz" for="des" forName="desTx" op="equ"/>
                      <dgm:constr type="w" for="ch" forName="space" refType="w" refFor="ch" refForName="composite" fact="-0.05"/>
                      <dgm:constr type="w" for="ch" ptType="sibTrans" op="equ"/>
                    </dgm:constrLst>
                  </dgm:if>
                  <dgm:else name="moreThanSixSibTrans">
                    <dgm:choose name="contrsForMoreThanSixSibTrans">
                      <dgm:if name="sevenToEightSibTrans" axis="ch" ptType="sibTrans" func="cnt" op="lte" val="8">
                        <dgm:constrLst>
                          <dgm:constr type="h" for="ch" forName="composite" refType="h" fact="0.6"/>
                          <dgm:constr type="w" for="ch" forName="composite" refType="w"/>
                          <dgm:constr type="primFontSz" for="des" forName="parTx" val="20"/>
                          <dgm:constr type="primFontSz" for="des" forName="desTx" refType="primFontSz" refFor="des" refForName="parTx" op="lte"/>
                          <dgm:constr type="primFontSz" for="des" forName="parTx" op="equ"/>
                          <dgm:constr type="primFontSz" for="des" forName="desTx" op="equ"/>
                          <dgm:constr type="w" for="ch" forName="space" refType="w" refFor="ch" refForName="composite" fact="-0.07"/>
                          <dgm:constr type="w" for="ch" ptType="sibTrans" op="equ"/>
                        </dgm:constrLst>
                      </dgm:if>
                      <dgm:else name="moreThanEightSibTrans">
                        <dgm:constrLst>
                          <dgm:constr type="h" for="ch" forName="composite" refType="h" fact="0.6"/>
                          <dgm:constr type="w" for="ch" forName="composite" refType="w"/>
                          <dgm:constr type="primFontSz" for="des" forName="parTx" val="20"/>
                          <dgm:constr type="primFontSz" for="des" forName="desTx" refType="primFontSz" refFor="des" refForName="parTx" op="lte"/>
                          <dgm:constr type="primFontSz" for="des" forName="parTx" op="equ"/>
                          <dgm:constr type="primFontSz" for="des" forName="desTx" op="equ"/>
                          <dgm:constr type="w" for="ch" forName="space" refType="w" refFor="ch" refForName="composite" fact="-0.09"/>
                          <dgm:constr type="w" for="ch" ptType="sibTrans" op="equ"/>
                        </dgm:constrLst>
                      </dgm:else>
                    </dgm:choose>
                  </dgm:else>
                </dgm:choose>
              </dgm:else>
            </dgm:choose>
          </dgm:else>
        </dgm:choose>
      </dgm:else>
    </dgm:choose>
    <dgm:ruleLst/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LayoutLTRorRTL">
          <dgm:if name="LayoutLTR" func="var" arg="dir" op="equ" val="norm">
            <dgm:constrLst>
              <dgm:constr type="w" for="ch" forName="L" refType="w" fact="0.08"/>
              <dgm:constr type="h" for="ch" forName="L" refType="h" fact="0.75"/>
              <dgm:constr type="l" for="ch" forName="L"/>
              <dgm:constr type="l" for="ch" forName="parTx"/>
              <dgm:constr type="w" for="ch" forName="parTx" refType="w"/>
              <dgm:constr type="h" for="ch" forName="parTx" refType="h" fact="0.25"/>
              <dgm:constr type="t" for="ch" forName="parTx" refType="b" refFor="ch" refForName="L"/>
              <dgm:constr type="t" for="ch" forName="desTx" refType="w" refFor="ch" refForName="L" fact="0.6"/>
              <dgm:constr type="b" for="ch" forName="desTx" refType="t" refFor="ch" refForName="EmptyPlaceHolder"/>
              <dgm:constr type="l" for="ch" forName="desTx" refType="r" refFor="ch" refForName="L"/>
              <dgm:constr type="w" for="ch" forName="desTx" refType="w" fact="0.812"/>
              <dgm:constr type="w" for="ch" forName="EmptyPlaceHolder" refType="w" fact="0.82"/>
              <dgm:constr type="l" for="ch" forName="EmptyPlaceHolder" refType="r" refFor="ch" refForName="L"/>
              <dgm:constr type="b" for="ch" forName="EmptyPlaceHolder" refType="b" refFor="ch" refForName="L"/>
              <dgm:constr type="h" for="ch" forName="EmptyPlaceHolder" refType="t" refFor="ch" refForName="desTx"/>
            </dgm:constrLst>
          </dgm:if>
          <dgm:else name="LayoutRTL">
            <dgm:constrLst>
              <dgm:constr type="w" for="ch" forName="L" refType="w" fact="0.08"/>
              <dgm:constr type="h" for="ch" forName="L" refType="h" fact="0.75"/>
              <dgm:constr type="r" for="ch" forName="L" refType="w"/>
              <dgm:constr type="r" for="ch" forName="parTx" refType="w"/>
              <dgm:constr type="w" for="ch" forName="parTx" refType="w"/>
              <dgm:constr type="h" for="ch" forName="parTx" refType="h" fact="0.25"/>
              <dgm:constr type="t" for="ch" forName="parTx" refType="b" refFor="ch" refForName="L"/>
              <dgm:constr type="t" for="ch" forName="desTx" refType="w" refFor="ch" refForName="L" fact="0.6"/>
              <dgm:constr type="b" for="ch" forName="desTx" refType="t" refFor="ch" refForName="EmptyPlaceHolder"/>
              <dgm:constr type="r" for="ch" forName="desTx" refType="l" refFor="ch" refForName="L"/>
              <dgm:constr type="w" for="ch" forName="desTx" refType="w" fact="0.812"/>
              <dgm:constr type="w" for="ch" forName="EmptyPlaceHolder" refType="w" fact="0.82"/>
              <dgm:constr type="h" for="ch" forName="EmptyPlaceHolder" refType="w" refFor="ch" refForName="L" fact="0.6"/>
              <dgm:constr type="b" for="ch" forName="EmptyPlaceHolder" refType="b" refFor="ch" refForName="L"/>
            </dgm:constrLst>
          </dgm:else>
        </dgm:choose>
        <dgm:layoutNode name="L" styleLbl="solidFgAcc1" moveWith="parTx">
          <dgm:varLst>
            <dgm:chMax val="0"/>
            <dgm:chPref val="0"/>
          </dgm:varLst>
          <dgm:alg type="sp"/>
          <dgm:choose name="Name310">
            <dgm:if name="Name311" func="var" arg="dir" op="equ" val="norm">
              <dgm:shape xmlns:r="http://schemas.openxmlformats.org/officeDocument/2006/relationships" rot="90" type="corner" r:blip="">
                <dgm:adjLst>
                  <dgm:adj idx="1" val="0.01"/>
                  <dgm:adj idx="2" val="0.01"/>
                </dgm:adjLst>
              </dgm:shape>
            </dgm:if>
            <dgm:else name="Name312">
              <dgm:shape xmlns:r="http://schemas.openxmlformats.org/officeDocument/2006/relationships" rot="180" type="corner" r:blip="">
                <dgm:adjLst>
                  <dgm:adj idx="1" val="0.01"/>
                  <dgm:adj idx="2" val="0.01"/>
                </dgm:adjLst>
              </dgm:shape>
            </dgm:else>
          </dgm:choose>
          <dgm:presOf/>
          <dgm:constrLst/>
          <dgm:ruleLst/>
        </dgm:layoutNode>
        <dgm:layoutNode name="parTx" styleLbl="alignNode1">
          <dgm:varLst>
            <dgm:chMax val="0"/>
            <dgm:chPref val="0"/>
            <dgm:bulletEnabled val="1"/>
          </dgm:varLst>
          <dgm:alg type="tx">
            <dgm:param type="txAnchorVert" val="mid"/>
            <dgm:param type="parTxLTRAlign" val="ctr"/>
            <dgm:param type="parTxRTLAlign" val="ctr"/>
          </dgm:alg>
          <dgm:choose name="MakeFirstNodeHomePlate">
            <dgm:if name="IfFirstNode" axis="self" ptType="node" func="pos" op="equ" val="1">
              <dgm:choose name="Name110">
                <dgm:if name="Name111" func="var" arg="dir" op="equ" val="norm">
                  <dgm:shape xmlns:r="http://schemas.openxmlformats.org/officeDocument/2006/relationships" type="homePlate" r:blip="">
                    <dgm:adjLst>
                      <dgm:adj idx="1" val="0.25"/>
                    </dgm:adjLst>
                  </dgm:shape>
                </dgm:if>
                <dgm:else name="Name112">
                  <dgm:shape xmlns:r="http://schemas.openxmlformats.org/officeDocument/2006/relationships" rot="180" type="homePlate" r:blip="">
                    <dgm:adjLst>
                      <dgm:adj idx="1" val="0.25"/>
                    </dgm:adjLst>
                  </dgm:shape>
                </dgm:else>
              </dgm:choose>
            </dgm:if>
            <dgm:else name="MakeRestOfNodesChevrons"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>
                      <dgm:adj idx="1" val="0.25"/>
                    </dgm:adjLst>
                  </dgm:shape>
                </dgm:if>
                <dgm:else name="Name12">
                  <dgm:shape xmlns:r="http://schemas.openxmlformats.org/officeDocument/2006/relationships" rot="180" type="chevron" r:blip="">
                    <dgm:adjLst>
                      <dgm:adj idx="1" val="0.25"/>
                    </dgm:adjLst>
                  </dgm:shape>
                </dgm:else>
              </dgm:choose>
            </dgm:else>
          </dgm:choose>
          <dgm:presOf axis="self" ptType="node"/>
          <dgm:constrLst>
            <dgm:constr type="tMarg" refType="primFontSz"/>
            <dgm:constr type="bMarg" refType="primFontSz"/>
            <dgm:constr type="lMarg" refType="primFontSz" fact="0.5"/>
            <dgm:constr type="rMarg" refType="primFontSz" fact="0.5"/>
          </dgm:constrLst>
          <dgm:ruleLst>
            <dgm:rule type="primFontSz" val="13" fact="NaN" max="NaN"/>
          </dgm:ruleLst>
        </dgm:layoutNode>
        <dgm:layoutNode name="desTx" styleLbl="revTx" moveWith="parTx">
          <dgm:varLst>
            <dgm:chMax val="0"/>
            <dgm:chPref val="0"/>
            <dgm:bulletEnabled val="1"/>
          </dgm:varLst>
          <dgm:choose name="Name210">
            <dgm:if name="Name211" func="var" arg="dir" op="equ" val="norm">
              <dgm:alg type="tx">
                <dgm:param type="txAnchorVert" val="t"/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12">
              <dgm:alg type="tx">
                <dgm:param type="txAnchorVert" val="t"/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tMarg"/>
            <dgm:constr type="bMarg"/>
            <dgm:constr type="lMarg"/>
            <dgm:constr type="rMarg"/>
          </dgm:constrLst>
          <dgm:ruleLst>
            <dgm:rule type="primFontSz" val="11" fact="NaN" max="NaN"/>
            <dgm:rule type="secFontSz" val="9" fact="NaN" max="NaN"/>
          </dgm:ruleLst>
        </dgm:layoutNode>
        <dgm:layoutNode name="EmptyPlaceHolder">
          <dgm:alg type="sp"/>
          <dgm:shape xmlns:r="http://schemas.openxmlformats.org/officeDocument/2006/relationships" r:blip="">
            <dgm:adjLst/>
          </dgm:shape>
          <dgm:presOf/>
          <dgm:constrLst/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AccentHomeChevronProcess">
  <dgm:title val="Accent Home Chevron Process"/>
  <dgm:desc val="Use to show a progression; a timeline; sequential steps in a task, process, or workflow; or to emphasize movement or direction. Level 1 text appears inside an chevron shape, except the first shape which comes in a home shape, while Level 2 text appears above the invisible rectangle shapes."/>
  <dgm:catLst>
    <dgm:cat type="process" pri="500"/>
    <dgm:cat type="timeline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contrsBasedOnsibTransCount">
      <dgm:if name="oneSibTrans" axis="ch" ptType="sibTrans" func="cnt" op="equ" val="1">
        <dgm:constrLst>
          <dgm:constr type="h" for="ch" forName="composite" refType="h" fact="0.6"/>
          <dgm:constr type="w" for="ch" forName="composite" refType="w"/>
          <dgm:constr type="primFontSz" for="des" forName="parTx" val="20"/>
          <dgm:constr type="primFontSz" for="des" forName="desTx" refType="primFontSz" refFor="des" refForName="parTx" op="lte"/>
          <dgm:constr type="primFontSz" for="des" forName="parTx" op="equ"/>
          <dgm:constr type="primFontSz" for="des" forName="desTx" op="equ"/>
          <dgm:constr type="w" for="ch" forName="space" refType="w" refFor="ch" refForName="composite" fact="-0.02"/>
          <dgm:constr type="w" for="ch" ptType="sibTrans" op="equ"/>
        </dgm:constrLst>
      </dgm:if>
      <dgm:else name="moreThanOneSibTrans">
        <dgm:choose name="contrsForMoreThanOneSibTrans">
          <dgm:if name="twoSibTrans" axis="ch" ptType="sibTrans" func="cnt" op="equ" val="2">
            <dgm:constrLst>
              <dgm:constr type="h" for="ch" forName="composite" refType="h" fact="0.6"/>
              <dgm:constr type="w" for="ch" forName="composite" refType="w"/>
              <dgm:constr type="primFontSz" for="des" forName="parTx" val="20"/>
              <dgm:constr type="primFontSz" for="des" forName="desTx" refType="primFontSz" refFor="des" refForName="parTx" op="lte"/>
              <dgm:constr type="primFontSz" for="des" forName="parTx" op="equ"/>
              <dgm:constr type="primFontSz" for="des" forName="desTx" op="equ"/>
              <dgm:constr type="w" for="ch" forName="space" refType="w" refFor="ch" refForName="composite" fact="-0.03"/>
              <dgm:constr type="w" for="ch" ptType="sibTrans" op="equ"/>
            </dgm:constrLst>
          </dgm:if>
          <dgm:else name="moreThanTwoSibTrans">
            <dgm:choose name="contrsForMoreThanTwoSibTrans">
              <dgm:if name="threeSibTrans" axis="ch" ptType="sibTrans" func="cnt" op="equ" val="3">
                <dgm:constrLst>
                  <dgm:constr type="h" for="ch" forName="composite" refType="h" fact="0.6"/>
                  <dgm:constr type="w" for="ch" forName="composite" refType="w"/>
                  <dgm:constr type="primFontSz" for="des" forName="parTx" val="20"/>
                  <dgm:constr type="primFontSz" for="des" forName="desTx" refType="primFontSz" refFor="des" refForName="parTx" op="lte"/>
                  <dgm:constr type="primFontSz" for="des" forName="parTx" op="equ"/>
                  <dgm:constr type="primFontSz" for="des" forName="desTx" op="equ"/>
                  <dgm:constr type="w" for="ch" forName="space" refType="w" refFor="ch" refForName="composite" fact="-0.04"/>
                  <dgm:constr type="w" for="ch" ptType="sibTrans" op="equ"/>
                </dgm:constrLst>
              </dgm:if>
              <dgm:else name="moreThanThreeSibTrans">
                <dgm:choose name="contrsForMoreThanThreeSibTrans">
                  <dgm:if name="fourToSixSibTrans" axis="ch" ptType="sibTrans" func="cnt" op="lte" val="6">
                    <dgm:constrLst>
                      <dgm:constr type="h" for="ch" forName="composite" refType="h" fact="0.6"/>
                      <dgm:constr type="w" for="ch" forName="composite" refType="w"/>
                      <dgm:constr type="primFontSz" for="des" forName="parTx" val="20"/>
                      <dgm:constr type="primFontSz" for="des" forName="desTx" refType="primFontSz" refFor="des" refForName="parTx" op="lte"/>
                      <dgm:constr type="primFontSz" for="des" forName="parTx" op="equ"/>
                      <dgm:constr type="primFontSz" for="des" forName="desTx" op="equ"/>
                      <dgm:constr type="w" for="ch" forName="space" refType="w" refFor="ch" refForName="composite" fact="-0.05"/>
                      <dgm:constr type="w" for="ch" ptType="sibTrans" op="equ"/>
                    </dgm:constrLst>
                  </dgm:if>
                  <dgm:else name="moreThanSixSibTrans">
                    <dgm:choose name="contrsForMoreThanSixSibTrans">
                      <dgm:if name="sevenToEightSibTrans" axis="ch" ptType="sibTrans" func="cnt" op="lte" val="8">
                        <dgm:constrLst>
                          <dgm:constr type="h" for="ch" forName="composite" refType="h" fact="0.6"/>
                          <dgm:constr type="w" for="ch" forName="composite" refType="w"/>
                          <dgm:constr type="primFontSz" for="des" forName="parTx" val="20"/>
                          <dgm:constr type="primFontSz" for="des" forName="desTx" refType="primFontSz" refFor="des" refForName="parTx" op="lte"/>
                          <dgm:constr type="primFontSz" for="des" forName="parTx" op="equ"/>
                          <dgm:constr type="primFontSz" for="des" forName="desTx" op="equ"/>
                          <dgm:constr type="w" for="ch" forName="space" refType="w" refFor="ch" refForName="composite" fact="-0.07"/>
                          <dgm:constr type="w" for="ch" ptType="sibTrans" op="equ"/>
                        </dgm:constrLst>
                      </dgm:if>
                      <dgm:else name="moreThanEightSibTrans">
                        <dgm:constrLst>
                          <dgm:constr type="h" for="ch" forName="composite" refType="h" fact="0.6"/>
                          <dgm:constr type="w" for="ch" forName="composite" refType="w"/>
                          <dgm:constr type="primFontSz" for="des" forName="parTx" val="20"/>
                          <dgm:constr type="primFontSz" for="des" forName="desTx" refType="primFontSz" refFor="des" refForName="parTx" op="lte"/>
                          <dgm:constr type="primFontSz" for="des" forName="parTx" op="equ"/>
                          <dgm:constr type="primFontSz" for="des" forName="desTx" op="equ"/>
                          <dgm:constr type="w" for="ch" forName="space" refType="w" refFor="ch" refForName="composite" fact="-0.09"/>
                          <dgm:constr type="w" for="ch" ptType="sibTrans" op="equ"/>
                        </dgm:constrLst>
                      </dgm:else>
                    </dgm:choose>
                  </dgm:else>
                </dgm:choose>
              </dgm:else>
            </dgm:choose>
          </dgm:else>
        </dgm:choose>
      </dgm:else>
    </dgm:choose>
    <dgm:ruleLst/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LayoutLTRorRTL">
          <dgm:if name="LayoutLTR" func="var" arg="dir" op="equ" val="norm">
            <dgm:constrLst>
              <dgm:constr type="w" for="ch" forName="L" refType="w" fact="0.08"/>
              <dgm:constr type="h" for="ch" forName="L" refType="h" fact="0.75"/>
              <dgm:constr type="l" for="ch" forName="L"/>
              <dgm:constr type="l" for="ch" forName="parTx"/>
              <dgm:constr type="w" for="ch" forName="parTx" refType="w"/>
              <dgm:constr type="h" for="ch" forName="parTx" refType="h" fact="0.25"/>
              <dgm:constr type="t" for="ch" forName="parTx" refType="b" refFor="ch" refForName="L"/>
              <dgm:constr type="t" for="ch" forName="desTx" refType="w" refFor="ch" refForName="L" fact="0.6"/>
              <dgm:constr type="b" for="ch" forName="desTx" refType="t" refFor="ch" refForName="EmptyPlaceHolder"/>
              <dgm:constr type="l" for="ch" forName="desTx" refType="r" refFor="ch" refForName="L"/>
              <dgm:constr type="w" for="ch" forName="desTx" refType="w" fact="0.812"/>
              <dgm:constr type="w" for="ch" forName="EmptyPlaceHolder" refType="w" fact="0.82"/>
              <dgm:constr type="l" for="ch" forName="EmptyPlaceHolder" refType="r" refFor="ch" refForName="L"/>
              <dgm:constr type="b" for="ch" forName="EmptyPlaceHolder" refType="b" refFor="ch" refForName="L"/>
              <dgm:constr type="h" for="ch" forName="EmptyPlaceHolder" refType="t" refFor="ch" refForName="desTx"/>
            </dgm:constrLst>
          </dgm:if>
          <dgm:else name="LayoutRTL">
            <dgm:constrLst>
              <dgm:constr type="w" for="ch" forName="L" refType="w" fact="0.08"/>
              <dgm:constr type="h" for="ch" forName="L" refType="h" fact="0.75"/>
              <dgm:constr type="r" for="ch" forName="L" refType="w"/>
              <dgm:constr type="r" for="ch" forName="parTx" refType="w"/>
              <dgm:constr type="w" for="ch" forName="parTx" refType="w"/>
              <dgm:constr type="h" for="ch" forName="parTx" refType="h" fact="0.25"/>
              <dgm:constr type="t" for="ch" forName="parTx" refType="b" refFor="ch" refForName="L"/>
              <dgm:constr type="t" for="ch" forName="desTx" refType="w" refFor="ch" refForName="L" fact="0.6"/>
              <dgm:constr type="b" for="ch" forName="desTx" refType="t" refFor="ch" refForName="EmptyPlaceHolder"/>
              <dgm:constr type="r" for="ch" forName="desTx" refType="l" refFor="ch" refForName="L"/>
              <dgm:constr type="w" for="ch" forName="desTx" refType="w" fact="0.812"/>
              <dgm:constr type="w" for="ch" forName="EmptyPlaceHolder" refType="w" fact="0.82"/>
              <dgm:constr type="h" for="ch" forName="EmptyPlaceHolder" refType="w" refFor="ch" refForName="L" fact="0.6"/>
              <dgm:constr type="b" for="ch" forName="EmptyPlaceHolder" refType="b" refFor="ch" refForName="L"/>
            </dgm:constrLst>
          </dgm:else>
        </dgm:choose>
        <dgm:layoutNode name="L" styleLbl="solidFgAcc1" moveWith="parTx">
          <dgm:varLst>
            <dgm:chMax val="0"/>
            <dgm:chPref val="0"/>
          </dgm:varLst>
          <dgm:alg type="sp"/>
          <dgm:choose name="Name310">
            <dgm:if name="Name311" func="var" arg="dir" op="equ" val="norm">
              <dgm:shape xmlns:r="http://schemas.openxmlformats.org/officeDocument/2006/relationships" rot="90" type="corner" r:blip="">
                <dgm:adjLst>
                  <dgm:adj idx="1" val="0.01"/>
                  <dgm:adj idx="2" val="0.01"/>
                </dgm:adjLst>
              </dgm:shape>
            </dgm:if>
            <dgm:else name="Name312">
              <dgm:shape xmlns:r="http://schemas.openxmlformats.org/officeDocument/2006/relationships" rot="180" type="corner" r:blip="">
                <dgm:adjLst>
                  <dgm:adj idx="1" val="0.01"/>
                  <dgm:adj idx="2" val="0.01"/>
                </dgm:adjLst>
              </dgm:shape>
            </dgm:else>
          </dgm:choose>
          <dgm:presOf/>
          <dgm:constrLst/>
          <dgm:ruleLst/>
        </dgm:layoutNode>
        <dgm:layoutNode name="parTx" styleLbl="alignNode1">
          <dgm:varLst>
            <dgm:chMax val="0"/>
            <dgm:chPref val="0"/>
            <dgm:bulletEnabled val="1"/>
          </dgm:varLst>
          <dgm:alg type="tx">
            <dgm:param type="txAnchorVert" val="mid"/>
            <dgm:param type="parTxLTRAlign" val="ctr"/>
            <dgm:param type="parTxRTLAlign" val="ctr"/>
          </dgm:alg>
          <dgm:choose name="MakeFirstNodeHomePlate">
            <dgm:if name="IfFirstNode" axis="self" ptType="node" func="pos" op="equ" val="1">
              <dgm:choose name="Name110">
                <dgm:if name="Name111" func="var" arg="dir" op="equ" val="norm">
                  <dgm:shape xmlns:r="http://schemas.openxmlformats.org/officeDocument/2006/relationships" type="homePlate" r:blip="">
                    <dgm:adjLst>
                      <dgm:adj idx="1" val="0.25"/>
                    </dgm:adjLst>
                  </dgm:shape>
                </dgm:if>
                <dgm:else name="Name112">
                  <dgm:shape xmlns:r="http://schemas.openxmlformats.org/officeDocument/2006/relationships" rot="180" type="homePlate" r:blip="">
                    <dgm:adjLst>
                      <dgm:adj idx="1" val="0.25"/>
                    </dgm:adjLst>
                  </dgm:shape>
                </dgm:else>
              </dgm:choose>
            </dgm:if>
            <dgm:else name="MakeRestOfNodesChevrons"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>
                      <dgm:adj idx="1" val="0.25"/>
                    </dgm:adjLst>
                  </dgm:shape>
                </dgm:if>
                <dgm:else name="Name12">
                  <dgm:shape xmlns:r="http://schemas.openxmlformats.org/officeDocument/2006/relationships" rot="180" type="chevron" r:blip="">
                    <dgm:adjLst>
                      <dgm:adj idx="1" val="0.25"/>
                    </dgm:adjLst>
                  </dgm:shape>
                </dgm:else>
              </dgm:choose>
            </dgm:else>
          </dgm:choose>
          <dgm:presOf axis="self" ptType="node"/>
          <dgm:constrLst>
            <dgm:constr type="tMarg" refType="primFontSz"/>
            <dgm:constr type="bMarg" refType="primFontSz"/>
            <dgm:constr type="lMarg" refType="primFontSz" fact="0.5"/>
            <dgm:constr type="rMarg" refType="primFontSz" fact="0.5"/>
          </dgm:constrLst>
          <dgm:ruleLst>
            <dgm:rule type="primFontSz" val="13" fact="NaN" max="NaN"/>
          </dgm:ruleLst>
        </dgm:layoutNode>
        <dgm:layoutNode name="desTx" styleLbl="revTx" moveWith="parTx">
          <dgm:varLst>
            <dgm:chMax val="0"/>
            <dgm:chPref val="0"/>
            <dgm:bulletEnabled val="1"/>
          </dgm:varLst>
          <dgm:choose name="Name210">
            <dgm:if name="Name211" func="var" arg="dir" op="equ" val="norm">
              <dgm:alg type="tx">
                <dgm:param type="txAnchorVert" val="t"/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12">
              <dgm:alg type="tx">
                <dgm:param type="txAnchorVert" val="t"/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tMarg"/>
            <dgm:constr type="bMarg"/>
            <dgm:constr type="lMarg"/>
            <dgm:constr type="rMarg"/>
          </dgm:constrLst>
          <dgm:ruleLst>
            <dgm:rule type="primFontSz" val="11" fact="NaN" max="NaN"/>
            <dgm:rule type="secFontSz" val="9" fact="NaN" max="NaN"/>
          </dgm:ruleLst>
        </dgm:layoutNode>
        <dgm:layoutNode name="EmptyPlaceHolder">
          <dgm:alg type="sp"/>
          <dgm:shape xmlns:r="http://schemas.openxmlformats.org/officeDocument/2006/relationships" r:blip="">
            <dgm:adjLst/>
          </dgm:shape>
          <dgm:presOf/>
          <dgm:constrLst/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5/1/2024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870774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5/1/2024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41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5/1/2024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875689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5/1/2024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5928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5/1/2024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977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5/1/2024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463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5/1/2024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5057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5/1/2024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8173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5/1/2024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7205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5/1/2024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859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5/1/2024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4158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5/1/2024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568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69" r:id="rId6"/>
    <p:sldLayoutId id="2147483770" r:id="rId7"/>
    <p:sldLayoutId id="2147483771" r:id="rId8"/>
    <p:sldLayoutId id="2147483772" r:id="rId9"/>
    <p:sldLayoutId id="2147483773" r:id="rId10"/>
    <p:sldLayoutId id="214748377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eb.stanford.edu/class/archive/cs/cs224n/cs224n.1224/reports/custom_116661041.pdf" TargetMode="External"/><Relationship Id="rId2" Type="http://schemas.openxmlformats.org/officeDocument/2006/relationships/hyperlink" Target="https://www.mongodb.com/compatibility/setting-up-flask-with-mongodb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ongodb.com/developer/products/mongodb/mongodb-schema-design-best-practices/" TargetMode="External"/><Relationship Id="rId5" Type="http://schemas.openxmlformats.org/officeDocument/2006/relationships/hyperlink" Target="https://www.analyticsvidhya.com/blog/2022/07/sentiment-analysis-using-python/" TargetMode="External"/><Relationship Id="rId4" Type="http://schemas.openxmlformats.org/officeDocument/2006/relationships/hyperlink" Target="https://www.omdena.com/projects/bias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Rectangle 83">
            <a:extLst>
              <a:ext uri="{FF2B5EF4-FFF2-40B4-BE49-F238E27FC236}">
                <a16:creationId xmlns:a16="http://schemas.microsoft.com/office/drawing/2014/main" id="{7466C88B-B170-4C69-85D3-FD6AD975F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244"/>
            <a:ext cx="4572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080FE256-DF37-4639-8CB7-2E2F1897A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22600" y="1340523"/>
            <a:ext cx="5157591" cy="3104965"/>
          </a:xfrm>
        </p:spPr>
        <p:txBody>
          <a:bodyPr vert="horz" lIns="109728" tIns="109728" rIns="109728" bIns="91440" rtlCol="0"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News Coverage Analysis</a:t>
            </a:r>
          </a:p>
        </p:txBody>
      </p:sp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FDD1039A-772C-4213-A092-0D8A9EF4AC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284" y="0"/>
            <a:ext cx="461996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1855B379-F2FB-D3C0-CBB5-B75BF477F3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520" r="11710" b="-11"/>
          <a:stretch/>
        </p:blipFill>
        <p:spPr>
          <a:xfrm>
            <a:off x="902987" y="1612129"/>
            <a:ext cx="3718563" cy="3627253"/>
          </a:xfrm>
          <a:prstGeom prst="rect">
            <a:avLst/>
          </a:prstGeom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id="{0B39728D-66CA-4175-956D-FE26F3225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89916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B45534-538B-D088-57B5-5902EFC3DC11}"/>
              </a:ext>
            </a:extLst>
          </p:cNvPr>
          <p:cNvSpPr txBox="1"/>
          <p:nvPr/>
        </p:nvSpPr>
        <p:spPr>
          <a:xfrm>
            <a:off x="5296201" y="4638018"/>
            <a:ext cx="6728124" cy="203132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>
                <a:solidFill>
                  <a:schemeClr val="bg2"/>
                </a:solidFill>
              </a:rPr>
              <a:t>Hiwot Alemu, Rayyan Hashmi, Dylan Harrison, Eric Wallace</a:t>
            </a:r>
          </a:p>
          <a:p>
            <a:endParaRPr lang="en-US">
              <a:solidFill>
                <a:schemeClr val="bg2"/>
              </a:solidFill>
            </a:endParaRPr>
          </a:p>
          <a:p>
            <a:r>
              <a:rPr lang="en-US">
                <a:solidFill>
                  <a:schemeClr val="bg2"/>
                </a:solidFill>
              </a:rPr>
              <a:t>CS 4624: Multimedia/Hypertext</a:t>
            </a:r>
          </a:p>
          <a:p>
            <a:r>
              <a:rPr lang="en-US">
                <a:solidFill>
                  <a:schemeClr val="bg2"/>
                </a:solidFill>
              </a:rPr>
              <a:t>Mohamed Farag</a:t>
            </a:r>
          </a:p>
          <a:p>
            <a:endParaRPr lang="en-US">
              <a:solidFill>
                <a:schemeClr val="bg2"/>
              </a:solidFill>
            </a:endParaRPr>
          </a:p>
          <a:p>
            <a:r>
              <a:rPr lang="en-US">
                <a:solidFill>
                  <a:schemeClr val="bg2"/>
                </a:solidFill>
              </a:rPr>
              <a:t>Virginia Tech, Blacksburg, VA 24061</a:t>
            </a:r>
          </a:p>
          <a:p>
            <a:r>
              <a:rPr lang="en-US">
                <a:solidFill>
                  <a:schemeClr val="bg2"/>
                </a:solidFill>
              </a:rPr>
              <a:t>April 23</a:t>
            </a:r>
            <a:r>
              <a:rPr lang="en-US" baseline="30000">
                <a:solidFill>
                  <a:schemeClr val="bg2"/>
                </a:solidFill>
              </a:rPr>
              <a:t>rd</a:t>
            </a:r>
            <a:r>
              <a:rPr lang="en-US">
                <a:solidFill>
                  <a:schemeClr val="bg2"/>
                </a:solidFill>
              </a:rPr>
              <a:t>, 2024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CD921-9655-C607-724E-C494986C6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Outline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8F68531B-5680-855E-2388-492ED46223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2648" y="1874293"/>
            <a:ext cx="8822823" cy="479488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>
                <a:solidFill>
                  <a:srgbClr val="000000"/>
                </a:solidFill>
              </a:rPr>
              <a:t>Problem/Motivation</a:t>
            </a:r>
            <a:endParaRPr lang="en-US">
              <a:solidFill>
                <a:srgbClr val="000000"/>
              </a:solidFill>
            </a:endParaRPr>
          </a:p>
          <a:p>
            <a:r>
              <a:rPr lang="en-US" sz="2400">
                <a:solidFill>
                  <a:srgbClr val="000000"/>
                </a:solidFill>
              </a:rPr>
              <a:t>Approach</a:t>
            </a:r>
          </a:p>
          <a:p>
            <a:r>
              <a:rPr lang="en-US" sz="2400">
                <a:solidFill>
                  <a:srgbClr val="000000"/>
                </a:solidFill>
              </a:rPr>
              <a:t>System Architecture</a:t>
            </a:r>
          </a:p>
          <a:p>
            <a:r>
              <a:rPr lang="en-US" sz="2400">
                <a:solidFill>
                  <a:srgbClr val="000000"/>
                </a:solidFill>
              </a:rPr>
              <a:t>Timeline</a:t>
            </a:r>
          </a:p>
          <a:p>
            <a:r>
              <a:rPr lang="en-US" sz="2400">
                <a:solidFill>
                  <a:srgbClr val="000000"/>
                </a:solidFill>
              </a:rPr>
              <a:t>Features</a:t>
            </a:r>
          </a:p>
          <a:p>
            <a:r>
              <a:rPr lang="en-US" sz="2400">
                <a:solidFill>
                  <a:srgbClr val="000000"/>
                </a:solidFill>
              </a:rPr>
              <a:t>Demo</a:t>
            </a:r>
          </a:p>
          <a:p>
            <a:r>
              <a:rPr lang="en-US" sz="2400">
                <a:solidFill>
                  <a:srgbClr val="000000"/>
                </a:solidFill>
              </a:rPr>
              <a:t>Acknowledgements</a:t>
            </a:r>
          </a:p>
          <a:p>
            <a:r>
              <a:rPr lang="en-US" sz="2400">
                <a:solidFill>
                  <a:srgbClr val="000000"/>
                </a:solidFill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738062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D417C-33D0-62CC-56A0-67BCFC6B55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Problem / Motivation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14790367-30B9-6B81-16A6-6AF572AC17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3612667"/>
              </p:ext>
            </p:extLst>
          </p:nvPr>
        </p:nvGraphicFramePr>
        <p:xfrm>
          <a:off x="462710" y="1497585"/>
          <a:ext cx="10485719" cy="46571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90278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BAF0A-FC48-8763-11AA-9A1789883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Approach-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AE70C-E493-15E7-C609-2502BB5247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1919785"/>
            <a:ext cx="8822823" cy="479488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>
                <a:solidFill>
                  <a:srgbClr val="000000"/>
                </a:solidFill>
              </a:rPr>
              <a:t>We have created a web app to assist users in identifying bias in online news articles.</a:t>
            </a:r>
          </a:p>
          <a:p>
            <a:pPr lvl="1">
              <a:buFont typeface="Courier New" pitchFamily="34" charset="0"/>
              <a:buChar char="o"/>
            </a:pPr>
            <a:r>
              <a:rPr lang="en-US" sz="2000" spc="10">
                <a:solidFill>
                  <a:srgbClr val="000000"/>
                </a:solidFill>
              </a:rPr>
              <a:t>Quick and easy to use – necessary for crisis events.</a:t>
            </a:r>
          </a:p>
          <a:p>
            <a:r>
              <a:rPr lang="en-US" sz="2400">
                <a:solidFill>
                  <a:srgbClr val="000000"/>
                </a:solidFill>
              </a:rPr>
              <a:t>Input: List of HTML files of a collection of news articles</a:t>
            </a:r>
          </a:p>
          <a:p>
            <a:r>
              <a:rPr lang="en-US" sz="2400">
                <a:solidFill>
                  <a:srgbClr val="000000"/>
                </a:solidFill>
              </a:rPr>
              <a:t>Output: Analysis of provided files</a:t>
            </a:r>
          </a:p>
          <a:p>
            <a:pPr lvl="1">
              <a:buFont typeface="Courier New" pitchFamily="34" charset="0"/>
              <a:buChar char="o"/>
            </a:pPr>
            <a:r>
              <a:rPr lang="en-US" sz="2000" spc="10">
                <a:solidFill>
                  <a:srgbClr val="000000"/>
                </a:solidFill>
              </a:rPr>
              <a:t>Key Words</a:t>
            </a:r>
          </a:p>
          <a:p>
            <a:pPr lvl="1">
              <a:buFont typeface="Courier New" pitchFamily="34" charset="0"/>
              <a:buChar char="o"/>
            </a:pPr>
            <a:r>
              <a:rPr lang="en-US" sz="2000" spc="10">
                <a:solidFill>
                  <a:srgbClr val="000000"/>
                </a:solidFill>
              </a:rPr>
              <a:t>Bias Score</a:t>
            </a:r>
          </a:p>
          <a:p>
            <a:pPr lvl="1">
              <a:buFont typeface="Courier New" pitchFamily="34" charset="0"/>
              <a:buChar char="o"/>
            </a:pPr>
            <a:r>
              <a:rPr lang="en-US" sz="2000" spc="10">
                <a:solidFill>
                  <a:srgbClr val="000000"/>
                </a:solidFill>
              </a:rPr>
              <a:t>Sentiment</a:t>
            </a:r>
          </a:p>
          <a:p>
            <a:pPr lvl="1">
              <a:buFont typeface="Courier New" pitchFamily="34" charset="0"/>
              <a:buChar char="o"/>
            </a:pPr>
            <a:r>
              <a:rPr lang="en-US" sz="2000" spc="10">
                <a:solidFill>
                  <a:srgbClr val="000000"/>
                </a:solidFill>
              </a:rPr>
              <a:t>Linkage</a:t>
            </a:r>
          </a:p>
        </p:txBody>
      </p:sp>
      <p:pic>
        <p:nvPicPr>
          <p:cNvPr id="5" name="Picture 4" descr="Bias Icons - Free SVG &amp; PNG Bias Images - Noun Project">
            <a:extLst>
              <a:ext uri="{FF2B5EF4-FFF2-40B4-BE49-F238E27FC236}">
                <a16:creationId xmlns:a16="http://schemas.microsoft.com/office/drawing/2014/main" id="{17970347-412F-E9E7-E741-9639456056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4923" y="149571"/>
            <a:ext cx="1770211" cy="1770211"/>
          </a:xfrm>
          <a:prstGeom prst="rect">
            <a:avLst/>
          </a:prstGeom>
        </p:spPr>
      </p:pic>
      <p:pic>
        <p:nvPicPr>
          <p:cNvPr id="7" name="Picture 6" descr="Sentiment Analysis | Sentiment Analysis Python | Express Analytics">
            <a:extLst>
              <a:ext uri="{FF2B5EF4-FFF2-40B4-BE49-F238E27FC236}">
                <a16:creationId xmlns:a16="http://schemas.microsoft.com/office/drawing/2014/main" id="{87A8C757-3E67-99CC-AE8A-B8DB7F32E5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4694" y="4929549"/>
            <a:ext cx="2743200" cy="1466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086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BF13B-AB64-1463-1FF1-8E53580FFA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System Architecture</a:t>
            </a:r>
          </a:p>
        </p:txBody>
      </p:sp>
      <p:pic>
        <p:nvPicPr>
          <p:cNvPr id="5" name="Picture 4" descr="A diagram of a software process&#10;&#10;Description automatically generated">
            <a:extLst>
              <a:ext uri="{FF2B5EF4-FFF2-40B4-BE49-F238E27FC236}">
                <a16:creationId xmlns:a16="http://schemas.microsoft.com/office/drawing/2014/main" id="{F5E977E8-E2C7-DFBE-9563-A80389192F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659" t="22451" r="6396" b="12529"/>
          <a:stretch/>
        </p:blipFill>
        <p:spPr>
          <a:xfrm>
            <a:off x="113733" y="2590233"/>
            <a:ext cx="11083234" cy="4021586"/>
          </a:xfrm>
          <a:prstGeom prst="rect">
            <a:avLst/>
          </a:prstGeom>
        </p:spPr>
      </p:pic>
      <p:pic>
        <p:nvPicPr>
          <p:cNvPr id="9" name="Picture 8" descr="Flask Logo PNG Vector (SVG) Free Download">
            <a:extLst>
              <a:ext uri="{FF2B5EF4-FFF2-40B4-BE49-F238E27FC236}">
                <a16:creationId xmlns:a16="http://schemas.microsoft.com/office/drawing/2014/main" id="{23C821E6-F849-5E9D-06F1-597BDD6BEC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3307" y="1806907"/>
            <a:ext cx="579747" cy="753471"/>
          </a:xfrm>
          <a:prstGeom prst="rect">
            <a:avLst/>
          </a:prstGeom>
        </p:spPr>
      </p:pic>
      <p:pic>
        <p:nvPicPr>
          <p:cNvPr id="10" name="Picture 9" descr="Mongodb original wordmark logo - Social media &amp; Logos Icons">
            <a:extLst>
              <a:ext uri="{FF2B5EF4-FFF2-40B4-BE49-F238E27FC236}">
                <a16:creationId xmlns:a16="http://schemas.microsoft.com/office/drawing/2014/main" id="{9A0AA1EF-DA5C-1C16-7B64-84FA3A6A8B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9505" y="1738953"/>
            <a:ext cx="798395" cy="821141"/>
          </a:xfrm>
          <a:prstGeom prst="rect">
            <a:avLst/>
          </a:prstGeom>
        </p:spPr>
      </p:pic>
      <p:pic>
        <p:nvPicPr>
          <p:cNvPr id="3" name="Picture 2" descr="React JS – Abrilliants">
            <a:extLst>
              <a:ext uri="{FF2B5EF4-FFF2-40B4-BE49-F238E27FC236}">
                <a16:creationId xmlns:a16="http://schemas.microsoft.com/office/drawing/2014/main" id="{06C8309C-6363-4ADD-8DB1-4362705F7B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2459" y="1728385"/>
            <a:ext cx="1241612" cy="853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8840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BAF0A-FC48-8763-11AA-9A1789883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Timeline  </a:t>
            </a:r>
          </a:p>
        </p:txBody>
      </p:sp>
      <p:graphicFrame>
        <p:nvGraphicFramePr>
          <p:cNvPr id="49" name="Diagram 48">
            <a:extLst>
              <a:ext uri="{FF2B5EF4-FFF2-40B4-BE49-F238E27FC236}">
                <a16:creationId xmlns:a16="http://schemas.microsoft.com/office/drawing/2014/main" id="{2B641527-B099-AFDB-3428-2776C8CC7C4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59133301"/>
              </p:ext>
            </p:extLst>
          </p:nvPr>
        </p:nvGraphicFramePr>
        <p:xfrm>
          <a:off x="113732" y="1691189"/>
          <a:ext cx="11077431" cy="50451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24296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BAF0A-FC48-8763-11AA-9A1789883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Timeline </a:t>
            </a:r>
          </a:p>
        </p:txBody>
      </p:sp>
      <p:graphicFrame>
        <p:nvGraphicFramePr>
          <p:cNvPr id="20" name="Diagram 19">
            <a:extLst>
              <a:ext uri="{FF2B5EF4-FFF2-40B4-BE49-F238E27FC236}">
                <a16:creationId xmlns:a16="http://schemas.microsoft.com/office/drawing/2014/main" id="{5CABEBCF-C377-BA03-FE0B-AAA7EDEB07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6840075"/>
              </p:ext>
            </p:extLst>
          </p:nvPr>
        </p:nvGraphicFramePr>
        <p:xfrm>
          <a:off x="113732" y="1691189"/>
          <a:ext cx="11077431" cy="50451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13421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BAF0A-FC48-8763-11AA-9A1789883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768" y="365760"/>
            <a:ext cx="10535449" cy="1356987"/>
          </a:xfrm>
        </p:spPr>
        <p:txBody>
          <a:bodyPr/>
          <a:lstStyle/>
          <a:p>
            <a:r>
              <a:rPr lang="en-US"/>
              <a:t>Features – Document Upload &amp; Analysis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007EF5-4B20-D921-F6D5-9A17AF932F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786" y="2038626"/>
            <a:ext cx="10648950" cy="472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3541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BAF0A-FC48-8763-11AA-9A1789883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Features – Analysis History</a:t>
            </a:r>
          </a:p>
        </p:txBody>
      </p:sp>
      <p:pic>
        <p:nvPicPr>
          <p:cNvPr id="3" name="Picture 2" descr="A black and white diagram&#10;&#10;Description automatically generated">
            <a:extLst>
              <a:ext uri="{FF2B5EF4-FFF2-40B4-BE49-F238E27FC236}">
                <a16:creationId xmlns:a16="http://schemas.microsoft.com/office/drawing/2014/main" id="{AC2A927F-2D74-14ED-97F5-1745EAB366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004" t="16514" r="25811" b="15826"/>
          <a:stretch/>
        </p:blipFill>
        <p:spPr>
          <a:xfrm>
            <a:off x="1261100" y="2146681"/>
            <a:ext cx="7665392" cy="4352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1227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BAF0A-FC48-8763-11AA-9A1789883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0829" y="1325"/>
            <a:ext cx="9692640" cy="1325562"/>
          </a:xfrm>
        </p:spPr>
        <p:txBody>
          <a:bodyPr/>
          <a:lstStyle/>
          <a:p>
            <a:r>
              <a:rPr lang="en-US"/>
              <a:t>Application Demo</a:t>
            </a:r>
          </a:p>
        </p:txBody>
      </p:sp>
      <p:pic>
        <p:nvPicPr>
          <p:cNvPr id="3" name="Final_presentation">
            <a:hlinkClick r:id="" action="ppaction://media"/>
            <a:extLst>
              <a:ext uri="{FF2B5EF4-FFF2-40B4-BE49-F238E27FC236}">
                <a16:creationId xmlns:a16="http://schemas.microsoft.com/office/drawing/2014/main" id="{BD3BEF76-102E-A360-0BC6-D1FDDECA3A5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5374" y="1445591"/>
            <a:ext cx="97536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307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8D91B-5EDD-408F-1FBD-DEA3B089F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6091428" cy="1325562"/>
          </a:xfrm>
        </p:spPr>
        <p:txBody>
          <a:bodyPr>
            <a:normAutofit/>
          </a:bodyPr>
          <a:lstStyle/>
          <a:p>
            <a:r>
              <a:rPr lang="en-US"/>
              <a:t>Acknowledgements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3753E-42A6-36B9-7487-2D1525D6F7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107" y="2319504"/>
            <a:ext cx="6091428" cy="417439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/>
              <a:t>We would like to thank our client, Mohamed Farag, for working with and guiding us, providing clear requirements and expectations for our project.</a:t>
            </a:r>
          </a:p>
          <a:p>
            <a:endParaRPr lang="en-US" sz="2000"/>
          </a:p>
          <a:p>
            <a:r>
              <a:rPr lang="en-US" sz="2000"/>
              <a:t>Mohamed Farag is also our CS 4624 course instructor, so we are also thankful for his teaching and providing us with the tools and knowledge that we need to succeed.</a:t>
            </a:r>
          </a:p>
        </p:txBody>
      </p:sp>
      <p:pic>
        <p:nvPicPr>
          <p:cNvPr id="4" name="Picture 3" descr="A person with a beard wearing glasses&#10;&#10;Description automatically generated">
            <a:extLst>
              <a:ext uri="{FF2B5EF4-FFF2-40B4-BE49-F238E27FC236}">
                <a16:creationId xmlns:a16="http://schemas.microsoft.com/office/drawing/2014/main" id="{6391DEF2-AA54-BF3C-1637-F66F6AD0C4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40" r="22940"/>
          <a:stretch/>
        </p:blipFill>
        <p:spPr>
          <a:xfrm>
            <a:off x="7737169" y="10"/>
            <a:ext cx="355520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2369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C4D67-4F6B-C997-E5B9-88F5E2F7E0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68268C-D8C7-7E5C-E626-C3A393086A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1896035"/>
            <a:ext cx="8868315" cy="459863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“Flask-</a:t>
            </a:r>
            <a:r>
              <a:rPr lang="en-US" err="1">
                <a:solidFill>
                  <a:srgbClr val="000000"/>
                </a:solidFill>
                <a:ea typeface="+mn-lt"/>
                <a:cs typeface="+mn-lt"/>
              </a:rPr>
              <a:t>PyMongo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 With MongoDB Atlas Guide,” MongoDB.</a:t>
            </a:r>
          </a:p>
          <a:p>
            <a:pPr lvl="1">
              <a:buFont typeface="Courier New" pitchFamily="34" charset="0"/>
              <a:buChar char="o"/>
            </a:pPr>
            <a:r>
              <a:rPr lang="en-US" u="sng" spc="10">
                <a:solidFill>
                  <a:srgbClr val="000000"/>
                </a:solidFill>
                <a:ea typeface="+mn-lt"/>
                <a:cs typeface="+mn-lt"/>
                <a:hlinkClick r:id="rId2"/>
              </a:rPr>
              <a:t>https://www.mongodb.com/compatibility/setting-up-flask-with-mongodb</a:t>
            </a:r>
            <a:endParaRPr lang="en-US" spc="1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M. Nadeem and S. Raza, “Detecting Bias in News Articles using NLP Models Stanford CS224N Custom Project.”</a:t>
            </a:r>
          </a:p>
          <a:p>
            <a:pPr lvl="1">
              <a:buFont typeface="Courier New" pitchFamily="18" charset="2"/>
              <a:buChar char="o"/>
            </a:pPr>
            <a:r>
              <a:rPr lang="en-US" u="sng" spc="10">
                <a:solidFill>
                  <a:srgbClr val="000000"/>
                </a:solidFill>
                <a:ea typeface="+mn-lt"/>
                <a:cs typeface="+mn-lt"/>
                <a:hlinkClick r:id="rId3"/>
              </a:rPr>
              <a:t>https://web.stanford.edu/class/archive/cs/cs224n/cs224n.1224/reports/custom_116661041.pdf</a:t>
            </a:r>
            <a:endParaRPr lang="en-US" u="sng" spc="10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buFont typeface="Arial" pitchFamily="18" charset="2"/>
              <a:buChar char="•"/>
            </a:pPr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“Detecting Bias in Articles with NLP | Projects,” Omdena.</a:t>
            </a:r>
          </a:p>
          <a:p>
            <a:pPr lvl="1">
              <a:buFont typeface="Courier New" pitchFamily="18" charset="2"/>
              <a:buChar char="o"/>
            </a:pPr>
            <a:r>
              <a:rPr lang="en-US" u="sng" spc="10">
                <a:solidFill>
                  <a:srgbClr val="000000"/>
                </a:solidFill>
                <a:ea typeface="+mn-lt"/>
                <a:cs typeface="+mn-lt"/>
                <a:hlinkClick r:id="rId4"/>
              </a:rPr>
              <a:t>https://www.omdena.com/projects/bias</a:t>
            </a:r>
            <a:endParaRPr lang="en-US" spc="10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buFont typeface="Arial" pitchFamily="18" charset="2"/>
              <a:buChar char="•"/>
            </a:pPr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S. Arora, “Sentiment Analysis Using Python,” Analytics Vidhya, Jul. 07, 2022.</a:t>
            </a:r>
          </a:p>
          <a:p>
            <a:pPr lvl="1">
              <a:buFont typeface="Courier New" pitchFamily="18" charset="2"/>
              <a:buChar char="o"/>
            </a:pPr>
            <a:r>
              <a:rPr lang="en-US" u="sng" spc="10">
                <a:solidFill>
                  <a:srgbClr val="000000"/>
                </a:solidFill>
                <a:ea typeface="+mn-lt"/>
                <a:cs typeface="+mn-lt"/>
                <a:hlinkClick r:id="rId5"/>
              </a:rPr>
              <a:t>https://www.analyticsvidhya.com/blog/2022/07/sentiment-analysis-using-python/</a:t>
            </a:r>
            <a:r>
              <a:rPr lang="en-US" spc="10">
                <a:solidFill>
                  <a:srgbClr val="000000"/>
                </a:solidFill>
                <a:ea typeface="+mn-lt"/>
                <a:cs typeface="+mn-lt"/>
              </a:rPr>
              <a:t> </a:t>
            </a:r>
            <a:endParaRPr lang="en-US" spc="10"/>
          </a:p>
          <a:p>
            <a:pPr>
              <a:buFont typeface="Arial" pitchFamily="18" charset="2"/>
              <a:buChar char="•"/>
            </a:pPr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“MongoDB Schema Design Best Practices," MongoDB.</a:t>
            </a:r>
          </a:p>
          <a:p>
            <a:pPr lvl="1">
              <a:buFont typeface="Courier New" pitchFamily="18" charset="2"/>
              <a:buChar char="o"/>
            </a:pPr>
            <a:r>
              <a:rPr lang="en-US" u="sng" spc="10">
                <a:solidFill>
                  <a:srgbClr val="000000"/>
                </a:solidFill>
                <a:ea typeface="+mn-lt"/>
                <a:cs typeface="+mn-lt"/>
                <a:hlinkClick r:id="rId6"/>
              </a:rPr>
              <a:t>https://www.mongodb.com/developer/products/mongodb/mongodb-schema-design-best-practices/</a:t>
            </a:r>
            <a:endParaRPr lang="en-US" spc="10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buFont typeface="Arial" pitchFamily="18" charset="2"/>
              <a:buChar char="•"/>
            </a:pPr>
            <a:endParaRPr lang="en-US" u="sng">
              <a:solidFill>
                <a:srgbClr val="00000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411245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C8C22-97AF-F5E8-0ECC-086EA54C1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9680" y="2333020"/>
            <a:ext cx="9692640" cy="2191960"/>
          </a:xfrm>
        </p:spPr>
        <p:txBody>
          <a:bodyPr>
            <a:normAutofit/>
          </a:bodyPr>
          <a:lstStyle/>
          <a:p>
            <a:pPr algn="ctr"/>
            <a:r>
              <a:rPr lang="en-US" sz="5400"/>
              <a:t>Thank you!</a:t>
            </a:r>
            <a:br>
              <a:rPr lang="en-US" sz="5400"/>
            </a:br>
            <a:br>
              <a:rPr lang="en-US" sz="5400"/>
            </a:br>
            <a:r>
              <a:rPr lang="en-US" sz="2400"/>
              <a:t>Any Questions?</a:t>
            </a:r>
            <a:endParaRPr lang="en-US" sz="5400"/>
          </a:p>
        </p:txBody>
      </p:sp>
    </p:spTree>
    <p:extLst>
      <p:ext uri="{BB962C8B-B14F-4D97-AF65-F5344CB8AC3E}">
        <p14:creationId xmlns:p14="http://schemas.microsoft.com/office/powerpoint/2010/main" val="4036533287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View</vt:lpstr>
      <vt:lpstr>News Coverage Analysis</vt:lpstr>
      <vt:lpstr>Outline</vt:lpstr>
      <vt:lpstr>Problem / Motivation</vt:lpstr>
      <vt:lpstr>Approach- </vt:lpstr>
      <vt:lpstr>System Architecture</vt:lpstr>
      <vt:lpstr>Timeline  </vt:lpstr>
      <vt:lpstr>Timeline </vt:lpstr>
      <vt:lpstr>Features – Document Upload &amp; Analysis</vt:lpstr>
      <vt:lpstr>Features – Analysis History</vt:lpstr>
      <vt:lpstr>Application Demo</vt:lpstr>
      <vt:lpstr>Acknowledgements</vt:lpstr>
      <vt:lpstr>References</vt:lpstr>
      <vt:lpstr>Thank you! 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Dylan Harrison</dc:creator>
  <cp:revision>2</cp:revision>
  <dcterms:created xsi:type="dcterms:W3CDTF">2024-02-05T22:15:04Z</dcterms:created>
  <dcterms:modified xsi:type="dcterms:W3CDTF">2024-05-02T02:42:49Z</dcterms:modified>
</cp:coreProperties>
</file>