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Lato" panose="020B0604020202020204" charset="0"/>
      <p:regular r:id="rId8"/>
      <p:bold r:id="rId9"/>
      <p:italic r:id="rId10"/>
      <p:boldItalic r:id="rId11"/>
    </p:embeddedFont>
    <p:embeddedFont>
      <p:font typeface="Raleway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bk0xor6_x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27giXV3sY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MP9OMMEmW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N6gucxGj6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4t3HRO0oigQ&amp;index=2&amp;list=PLQyAa7G6GicBUKQ-T99eCsKDk-m5DuOQ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541050" y="1777350"/>
            <a:ext cx="8061900" cy="103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Horse Judging Practice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Hunter Equitation and Western Pleasure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Equitation: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557646" y="1275075"/>
            <a:ext cx="81642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Judging the Rider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They have to complete a pattern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You’ll also get to see all of them riding on the rail.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You don’t want to see any visible cues between rider and horse.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Abuse is not tolerated, excessive schooling isn’t great either.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Accuracy in the pattern is very important, but so are the rider’s mechanics.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81100" y="600750"/>
            <a:ext cx="7981800" cy="1019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Hunter Equitation on the Flat Review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1411212" y="150942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https://www.youtube.com/watch?v=Kbk0xor6_x8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https://www.youtube.com/watch?v=27giXV3sY8c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Take notes, we’re going to talk a pair from memory!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Western Pleasure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rgbClr val="FFFF00"/>
                </a:solidFill>
                <a:hlinkClick r:id="rId3"/>
              </a:rPr>
              <a:t>https://www.youtube.com/watch?v=JMP9OMMEmW8</a:t>
            </a:r>
            <a:r>
              <a:rPr lang="en">
                <a:solidFill>
                  <a:srgbClr val="FFFF00"/>
                </a:solidFill>
              </a:rPr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Watch this Class and Take Notes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https://www.youtube.com/watch?v=MN6gucxGj60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This class, too: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https://www.youtube.com/watch?v=4t3HRO0oigQ&amp;index=2&amp;list=PLQyAa7G6GicBUKQ-T99eCsKDk-m5DuOQa</a:t>
            </a:r>
            <a:r>
              <a:rPr lang="en"/>
              <a:t>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On-screen Show (16:9)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Lato</vt:lpstr>
      <vt:lpstr>Raleway</vt:lpstr>
      <vt:lpstr>Arial</vt:lpstr>
      <vt:lpstr>swiss-2</vt:lpstr>
      <vt:lpstr>Horse Judging Practice</vt:lpstr>
      <vt:lpstr>Equitation: </vt:lpstr>
      <vt:lpstr>Hunter Equitation on the Flat Review</vt:lpstr>
      <vt:lpstr>Western Pleasure https://www.youtube.com/watch?v=JMP9OMMEmW8  </vt:lpstr>
      <vt:lpstr>Watch this Class and Take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Horse Judging Practice</dc:title>
  <dc:creator>Maxwell, Charley</dc:creator>
  <cp:lastModifiedBy>Maxwell, Charley</cp:lastModifiedBy>
  <cp:revision>1</cp:revision>
  <dcterms:modified xsi:type="dcterms:W3CDTF">2017-01-11T15:46:56Z</dcterms:modified>
</cp:coreProperties>
</file>