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Arabic News Summarization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Julia Freeman and Souleiman Ayoub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Customizing a filled out template provided by Fusion. 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Summarize news articles with attributes that are extracted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Named entities especially for organizations and persons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Topic extraction using LDA algorithms 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Predefined news articles categories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Dates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The data set are news articles extracted from PDF newspapers.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Fusion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Fusion extends any Solr deployment with the enterprise-grade capabilities.</a:t>
            </a: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Shipped with many available OOB tools such as connectors.</a:t>
            </a: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Fusion is a full information retrieval system and supports building collections by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</a:rPr>
              <a:t>Crawling (collecting) the data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</a:rPr>
              <a:t>Indexing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000000"/>
                </a:solidFill>
              </a:rPr>
              <a:t>Searching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Schema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We modified the schema file by removing the unnecessary fields and adding an extra field.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This supports our special collection.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Template Summarization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Fusion provides a template where each field contains an arbitrary descriptor.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  <a:buNone/>
            </a:pPr>
            <a:r>
              <a:rPr lang="en"/>
              <a:t>Title							Author Name</a:t>
            </a:r>
          </a:p>
          <a:p>
            <a:pPr indent="-228600" lvl="0" marL="457200" rtl="0">
              <a:spcBef>
                <a:spcPts val="0"/>
              </a:spcBef>
              <a:buNone/>
            </a:pPr>
            <a:r>
              <a:rPr lang="en"/>
              <a:t>Organization				Publication date</a:t>
            </a:r>
          </a:p>
          <a:p>
            <a:pPr indent="-228600" marL="457200" rtl="0">
              <a:spcBef>
                <a:spcPts val="0"/>
              </a:spcBef>
              <a:buNone/>
            </a:pPr>
            <a:r>
              <a:rPr lang="en"/>
              <a:t>People						Category</a:t>
            </a:r>
          </a:p>
          <a:p>
            <a:pPr indent="-228600" lvl="0" marL="457200" rtl="0">
              <a:spcBef>
                <a:spcPts val="0"/>
              </a:spcBef>
              <a:buNone/>
            </a:pPr>
            <a:r>
              <a:rPr lang="en"/>
              <a:t>Topics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Interface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457200" y="115810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381" y="1202674"/>
            <a:ext cx="6388095" cy="3287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49" y="48200"/>
            <a:ext cx="904931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Professor: Dr. Edward Fox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Client: Tarek Kanan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QNRF – NPRP Grant #: 4-029-1-007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