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7" r:id="rId3"/>
  </p:sldIdLst>
  <p:sldSz cx="39319200" cy="34747200"/>
  <p:notesSz cx="28014613" cy="35758438"/>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44" userDrawn="1">
          <p15:clr>
            <a:srgbClr val="A4A3A4"/>
          </p15:clr>
        </p15:guide>
        <p15:guide id="2" pos="1238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od, Deborah" initials="GD" lastIdx="1" clrIdx="0">
    <p:extLst>
      <p:ext uri="{19B8F6BF-5375-455C-9EA6-DF929625EA0E}">
        <p15:presenceInfo xmlns:p15="http://schemas.microsoft.com/office/powerpoint/2012/main" userId="S::goodd@vt.edu::6f5220f8-f38c-4e43-9f50-ff8db103cb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8BA9"/>
    <a:srgbClr val="C54927"/>
    <a:srgbClr val="518590"/>
    <a:srgbClr val="E2E2E2"/>
    <a:srgbClr val="DBDBDB"/>
    <a:srgbClr val="E1E6ED"/>
    <a:srgbClr val="A4244C"/>
    <a:srgbClr val="F07F09"/>
    <a:srgbClr val="A6224B"/>
    <a:srgbClr val="AF19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p:scale>
          <a:sx n="40" d="100"/>
          <a:sy n="40" d="100"/>
        </p:scale>
        <p:origin x="3584" y="128"/>
      </p:cViewPr>
      <p:guideLst>
        <p:guide orient="horz" pos="10944"/>
        <p:guide pos="12384"/>
      </p:guideLst>
    </p:cSldViewPr>
  </p:slideViewPr>
  <p:notesTextViewPr>
    <p:cViewPr>
      <p:scale>
        <a:sx n="1" d="1"/>
        <a:sy n="1" d="1"/>
      </p:scale>
      <p:origin x="0" y="0"/>
    </p:cViewPr>
  </p:notesTextViewPr>
  <p:notesViewPr>
    <p:cSldViewPr snapToGrid="0" showGuides="1">
      <p:cViewPr varScale="1">
        <p:scale>
          <a:sx n="65" d="100"/>
          <a:sy n="65" d="100"/>
        </p:scale>
        <p:origin x="2796"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12139665" cy="1794133"/>
          </a:xfrm>
          <a:prstGeom prst="rect">
            <a:avLst/>
          </a:prstGeom>
        </p:spPr>
        <p:txBody>
          <a:bodyPr vert="horz" lIns="369921" tIns="184960" rIns="369921" bIns="184960" rtlCol="0"/>
          <a:lstStyle>
            <a:lvl1pPr algn="l">
              <a:defRPr sz="4900"/>
            </a:lvl1pPr>
          </a:lstStyle>
          <a:p>
            <a:endParaRPr lang="en-US"/>
          </a:p>
        </p:txBody>
      </p:sp>
      <p:sp>
        <p:nvSpPr>
          <p:cNvPr id="3" name="Date Placeholder 2"/>
          <p:cNvSpPr>
            <a:spLocks noGrp="1"/>
          </p:cNvSpPr>
          <p:nvPr>
            <p:ph type="dt" sz="quarter" idx="1"/>
          </p:nvPr>
        </p:nvSpPr>
        <p:spPr>
          <a:xfrm>
            <a:off x="15868469" y="0"/>
            <a:ext cx="12139665" cy="1794133"/>
          </a:xfrm>
          <a:prstGeom prst="rect">
            <a:avLst/>
          </a:prstGeom>
        </p:spPr>
        <p:txBody>
          <a:bodyPr vert="horz" lIns="369921" tIns="184960" rIns="369921" bIns="184960" rtlCol="0"/>
          <a:lstStyle>
            <a:lvl1pPr algn="r">
              <a:defRPr sz="4900"/>
            </a:lvl1pPr>
          </a:lstStyle>
          <a:p>
            <a:fld id="{F1C0B079-A316-4C9B-B165-DF9EA8325D2C}" type="datetimeFigureOut">
              <a:rPr lang="en-US" smtClean="0"/>
              <a:t>1/15/20</a:t>
            </a:fld>
            <a:endParaRPr lang="en-US"/>
          </a:p>
        </p:txBody>
      </p:sp>
      <p:sp>
        <p:nvSpPr>
          <p:cNvPr id="4" name="Footer Placeholder 3"/>
          <p:cNvSpPr>
            <a:spLocks noGrp="1"/>
          </p:cNvSpPr>
          <p:nvPr>
            <p:ph type="ftr" sz="quarter" idx="2"/>
          </p:nvPr>
        </p:nvSpPr>
        <p:spPr>
          <a:xfrm>
            <a:off x="2" y="33964315"/>
            <a:ext cx="12139665" cy="1794129"/>
          </a:xfrm>
          <a:prstGeom prst="rect">
            <a:avLst/>
          </a:prstGeom>
        </p:spPr>
        <p:txBody>
          <a:bodyPr vert="horz" lIns="369921" tIns="184960" rIns="369921" bIns="184960" rtlCol="0" anchor="b"/>
          <a:lstStyle>
            <a:lvl1pPr algn="l">
              <a:defRPr sz="4900"/>
            </a:lvl1pPr>
          </a:lstStyle>
          <a:p>
            <a:endParaRPr lang="en-US"/>
          </a:p>
        </p:txBody>
      </p:sp>
      <p:sp>
        <p:nvSpPr>
          <p:cNvPr id="5" name="Slide Number Placeholder 4"/>
          <p:cNvSpPr>
            <a:spLocks noGrp="1"/>
          </p:cNvSpPr>
          <p:nvPr>
            <p:ph type="sldNum" sz="quarter" idx="3"/>
          </p:nvPr>
        </p:nvSpPr>
        <p:spPr>
          <a:xfrm>
            <a:off x="15868469" y="33964315"/>
            <a:ext cx="12139665" cy="1794129"/>
          </a:xfrm>
          <a:prstGeom prst="rect">
            <a:avLst/>
          </a:prstGeom>
        </p:spPr>
        <p:txBody>
          <a:bodyPr vert="horz" lIns="369921" tIns="184960" rIns="369921" bIns="184960" rtlCol="0" anchor="b"/>
          <a:lstStyle>
            <a:lvl1pPr algn="r">
              <a:defRPr sz="49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12139665" cy="1794133"/>
          </a:xfrm>
          <a:prstGeom prst="rect">
            <a:avLst/>
          </a:prstGeom>
        </p:spPr>
        <p:txBody>
          <a:bodyPr vert="horz" lIns="369921" tIns="184960" rIns="369921" bIns="184960" rtlCol="0"/>
          <a:lstStyle>
            <a:lvl1pPr algn="l">
              <a:defRPr sz="4900"/>
            </a:lvl1pPr>
          </a:lstStyle>
          <a:p>
            <a:endParaRPr lang="en-US"/>
          </a:p>
        </p:txBody>
      </p:sp>
      <p:sp>
        <p:nvSpPr>
          <p:cNvPr id="3" name="Date Placeholder 2"/>
          <p:cNvSpPr>
            <a:spLocks noGrp="1"/>
          </p:cNvSpPr>
          <p:nvPr>
            <p:ph type="dt" idx="1"/>
          </p:nvPr>
        </p:nvSpPr>
        <p:spPr>
          <a:xfrm>
            <a:off x="15868469" y="0"/>
            <a:ext cx="12139665" cy="1794133"/>
          </a:xfrm>
          <a:prstGeom prst="rect">
            <a:avLst/>
          </a:prstGeom>
        </p:spPr>
        <p:txBody>
          <a:bodyPr vert="horz" lIns="369921" tIns="184960" rIns="369921" bIns="184960" rtlCol="0"/>
          <a:lstStyle>
            <a:lvl1pPr algn="r">
              <a:defRPr sz="4900"/>
            </a:lvl1pPr>
          </a:lstStyle>
          <a:p>
            <a:fld id="{38F28AB8-57D1-494F-9851-055AD867E790}" type="datetimeFigureOut">
              <a:rPr lang="en-US" smtClean="0"/>
              <a:t>1/15/20</a:t>
            </a:fld>
            <a:endParaRPr lang="en-US"/>
          </a:p>
        </p:txBody>
      </p:sp>
      <p:sp>
        <p:nvSpPr>
          <p:cNvPr id="4" name="Slide Image Placeholder 3"/>
          <p:cNvSpPr>
            <a:spLocks noGrp="1" noRot="1" noChangeAspect="1"/>
          </p:cNvSpPr>
          <p:nvPr>
            <p:ph type="sldImg" idx="2"/>
          </p:nvPr>
        </p:nvSpPr>
        <p:spPr>
          <a:xfrm>
            <a:off x="7181850" y="4471988"/>
            <a:ext cx="13650913" cy="12063412"/>
          </a:xfrm>
          <a:prstGeom prst="rect">
            <a:avLst/>
          </a:prstGeom>
          <a:noFill/>
          <a:ln w="12700">
            <a:solidFill>
              <a:prstClr val="black"/>
            </a:solidFill>
          </a:ln>
        </p:spPr>
        <p:txBody>
          <a:bodyPr vert="horz" lIns="369921" tIns="184960" rIns="369921" bIns="184960" rtlCol="0" anchor="ctr"/>
          <a:lstStyle/>
          <a:p>
            <a:endParaRPr lang="en-US"/>
          </a:p>
        </p:txBody>
      </p:sp>
      <p:sp>
        <p:nvSpPr>
          <p:cNvPr id="5" name="Notes Placeholder 4"/>
          <p:cNvSpPr>
            <a:spLocks noGrp="1"/>
          </p:cNvSpPr>
          <p:nvPr>
            <p:ph type="body" sz="quarter" idx="3"/>
          </p:nvPr>
        </p:nvSpPr>
        <p:spPr>
          <a:xfrm>
            <a:off x="2801462" y="17208748"/>
            <a:ext cx="22411689" cy="14079886"/>
          </a:xfrm>
          <a:prstGeom prst="rect">
            <a:avLst/>
          </a:prstGeom>
        </p:spPr>
        <p:txBody>
          <a:bodyPr vert="horz" lIns="369921" tIns="184960" rIns="369921" bIns="18496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33964315"/>
            <a:ext cx="12139665" cy="1794129"/>
          </a:xfrm>
          <a:prstGeom prst="rect">
            <a:avLst/>
          </a:prstGeom>
        </p:spPr>
        <p:txBody>
          <a:bodyPr vert="horz" lIns="369921" tIns="184960" rIns="369921" bIns="184960" rtlCol="0" anchor="b"/>
          <a:lstStyle>
            <a:lvl1pPr algn="l">
              <a:defRPr sz="4900"/>
            </a:lvl1pPr>
          </a:lstStyle>
          <a:p>
            <a:endParaRPr lang="en-US"/>
          </a:p>
        </p:txBody>
      </p:sp>
      <p:sp>
        <p:nvSpPr>
          <p:cNvPr id="7" name="Slide Number Placeholder 6"/>
          <p:cNvSpPr>
            <a:spLocks noGrp="1"/>
          </p:cNvSpPr>
          <p:nvPr>
            <p:ph type="sldNum" sz="quarter" idx="5"/>
          </p:nvPr>
        </p:nvSpPr>
        <p:spPr>
          <a:xfrm>
            <a:off x="15868469" y="33964315"/>
            <a:ext cx="12139665" cy="1794129"/>
          </a:xfrm>
          <a:prstGeom prst="rect">
            <a:avLst/>
          </a:prstGeom>
        </p:spPr>
        <p:txBody>
          <a:bodyPr vert="horz" lIns="369921" tIns="184960" rIns="369921" bIns="184960" rtlCol="0" anchor="b"/>
          <a:lstStyle>
            <a:lvl1pPr algn="r">
              <a:defRPr sz="49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2" name="Title 1"/>
          <p:cNvSpPr>
            <a:spLocks noGrp="1"/>
          </p:cNvSpPr>
          <p:nvPr>
            <p:ph type="title"/>
          </p:nvPr>
        </p:nvSpPr>
        <p:spPr>
          <a:xfrm>
            <a:off x="5734050" y="1045633"/>
            <a:ext cx="27851100" cy="2654237"/>
          </a:xfrm>
        </p:spPr>
        <p:txBody>
          <a:bodyPr/>
          <a:lstStyle/>
          <a:p>
            <a:r>
              <a:rPr lang="en-US"/>
              <a:t>Click to edit Master title style</a:t>
            </a:r>
          </a:p>
        </p:txBody>
      </p:sp>
      <p:sp>
        <p:nvSpPr>
          <p:cNvPr id="31" name="Text Placeholder 6"/>
          <p:cNvSpPr>
            <a:spLocks noGrp="1"/>
          </p:cNvSpPr>
          <p:nvPr>
            <p:ph type="body" sz="quarter" idx="36"/>
          </p:nvPr>
        </p:nvSpPr>
        <p:spPr bwMode="auto">
          <a:xfrm>
            <a:off x="5734050" y="3787970"/>
            <a:ext cx="27851100" cy="877164"/>
          </a:xfrm>
        </p:spPr>
        <p:txBody>
          <a:bodyPr>
            <a:noAutofit/>
          </a:bodyPr>
          <a:lstStyle>
            <a:lvl1pPr marL="0" indent="0">
              <a:spcBef>
                <a:spcPts val="0"/>
              </a:spcBef>
              <a:buNone/>
              <a:defRPr sz="2150">
                <a:solidFill>
                  <a:schemeClr val="bg1"/>
                </a:solidFill>
              </a:defRPr>
            </a:lvl1pPr>
            <a:lvl2pPr marL="0" indent="0">
              <a:spcBef>
                <a:spcPts val="0"/>
              </a:spcBef>
              <a:buNone/>
              <a:defRPr sz="2150">
                <a:solidFill>
                  <a:schemeClr val="bg1"/>
                </a:solidFill>
              </a:defRPr>
            </a:lvl2pPr>
            <a:lvl3pPr marL="0" indent="0">
              <a:spcBef>
                <a:spcPts val="0"/>
              </a:spcBef>
              <a:buNone/>
              <a:defRPr sz="2150">
                <a:solidFill>
                  <a:schemeClr val="bg1"/>
                </a:solidFill>
              </a:defRPr>
            </a:lvl3pPr>
            <a:lvl4pPr marL="0" indent="0">
              <a:spcBef>
                <a:spcPts val="0"/>
              </a:spcBef>
              <a:buNone/>
              <a:defRPr sz="2150">
                <a:solidFill>
                  <a:schemeClr val="bg1"/>
                </a:solidFill>
              </a:defRPr>
            </a:lvl4pPr>
            <a:lvl5pPr marL="0" indent="0">
              <a:spcBef>
                <a:spcPts val="0"/>
              </a:spcBef>
              <a:buNone/>
              <a:defRPr sz="2150">
                <a:solidFill>
                  <a:schemeClr val="bg1"/>
                </a:solidFill>
              </a:defRPr>
            </a:lvl5pPr>
            <a:lvl6pPr marL="0" indent="0">
              <a:spcBef>
                <a:spcPts val="0"/>
              </a:spcBef>
              <a:buNone/>
              <a:defRPr sz="2150">
                <a:solidFill>
                  <a:schemeClr val="bg1"/>
                </a:solidFill>
              </a:defRPr>
            </a:lvl6pPr>
            <a:lvl7pPr marL="0" indent="0">
              <a:spcBef>
                <a:spcPts val="0"/>
              </a:spcBef>
              <a:buNone/>
              <a:defRPr sz="2150">
                <a:solidFill>
                  <a:schemeClr val="bg1"/>
                </a:solidFill>
              </a:defRPr>
            </a:lvl7pPr>
            <a:lvl8pPr marL="0" indent="0">
              <a:spcBef>
                <a:spcPts val="0"/>
              </a:spcBef>
              <a:buNone/>
              <a:defRPr sz="2150">
                <a:solidFill>
                  <a:schemeClr val="bg1"/>
                </a:solidFill>
              </a:defRPr>
            </a:lvl8pPr>
            <a:lvl9pPr marL="0" indent="0">
              <a:spcBef>
                <a:spcPts val="0"/>
              </a:spcBef>
              <a:buNone/>
              <a:defRPr sz="2150">
                <a:solidFill>
                  <a:schemeClr val="bg1"/>
                </a:solidFill>
              </a:defRPr>
            </a:lvl9pPr>
          </a:lstStyle>
          <a:p>
            <a:pPr lvl="0"/>
            <a:r>
              <a:rPr lang="en-US"/>
              <a:t>Click to edit Master text styles</a:t>
            </a:r>
          </a:p>
        </p:txBody>
      </p:sp>
      <p:sp>
        <p:nvSpPr>
          <p:cNvPr id="3" name="Date Placeholder 2"/>
          <p:cNvSpPr>
            <a:spLocks noGrp="1"/>
          </p:cNvSpPr>
          <p:nvPr>
            <p:ph type="dt" sz="half" idx="10"/>
          </p:nvPr>
        </p:nvSpPr>
        <p:spPr/>
        <p:txBody>
          <a:bodyPr/>
          <a:lstStyle/>
          <a:p>
            <a:fld id="{ECAA57DF-1C19-4726-AB84-014692BAD8F5}" type="datetimeFigureOut">
              <a:rPr lang="en-US" smtClean="0"/>
              <a:t>1/15/20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7" name="Text Placeholder 6"/>
          <p:cNvSpPr>
            <a:spLocks noGrp="1"/>
          </p:cNvSpPr>
          <p:nvPr>
            <p:ph type="body" sz="quarter" idx="13" hasCustomPrompt="1"/>
          </p:nvPr>
        </p:nvSpPr>
        <p:spPr>
          <a:xfrm>
            <a:off x="1023938" y="6177280"/>
            <a:ext cx="11468100" cy="1286933"/>
          </a:xfrm>
          <a:prstGeom prst="round1Rect">
            <a:avLst/>
          </a:prstGeom>
          <a:solidFill>
            <a:schemeClr val="accent2"/>
          </a:solidFill>
        </p:spPr>
        <p:txBody>
          <a:bodyPr lIns="365760" anchor="ctr">
            <a:noAutofit/>
          </a:bodyPr>
          <a:lstStyle>
            <a:lvl1pPr marL="0" indent="0">
              <a:spcBef>
                <a:spcPts val="0"/>
              </a:spcBef>
              <a:buNone/>
              <a:defRPr sz="5376" cap="all" baseline="0">
                <a:solidFill>
                  <a:schemeClr val="bg1"/>
                </a:solidFill>
                <a:latin typeface="+mj-lt"/>
              </a:defRPr>
            </a:lvl1pPr>
            <a:lvl2pPr marL="0" indent="0">
              <a:spcBef>
                <a:spcPts val="0"/>
              </a:spcBef>
              <a:buNone/>
              <a:defRPr sz="5376" cap="all" baseline="0">
                <a:solidFill>
                  <a:schemeClr val="bg1"/>
                </a:solidFill>
                <a:latin typeface="+mj-lt"/>
              </a:defRPr>
            </a:lvl2pPr>
            <a:lvl3pPr marL="0" indent="0">
              <a:spcBef>
                <a:spcPts val="0"/>
              </a:spcBef>
              <a:buNone/>
              <a:defRPr sz="5376" cap="all" baseline="0">
                <a:solidFill>
                  <a:schemeClr val="bg1"/>
                </a:solidFill>
                <a:latin typeface="+mj-lt"/>
              </a:defRPr>
            </a:lvl3pPr>
            <a:lvl4pPr marL="0" indent="0">
              <a:spcBef>
                <a:spcPts val="0"/>
              </a:spcBef>
              <a:buNone/>
              <a:defRPr sz="5376" cap="all" baseline="0">
                <a:solidFill>
                  <a:schemeClr val="bg1"/>
                </a:solidFill>
                <a:latin typeface="+mj-lt"/>
              </a:defRPr>
            </a:lvl4pPr>
            <a:lvl5pPr marL="0" indent="0">
              <a:spcBef>
                <a:spcPts val="0"/>
              </a:spcBef>
              <a:buNone/>
              <a:defRPr sz="5376" cap="all" baseline="0">
                <a:solidFill>
                  <a:schemeClr val="bg1"/>
                </a:solidFill>
                <a:latin typeface="+mj-lt"/>
              </a:defRPr>
            </a:lvl5pPr>
            <a:lvl6pPr marL="0" indent="0">
              <a:spcBef>
                <a:spcPts val="0"/>
              </a:spcBef>
              <a:buNone/>
              <a:defRPr sz="5376" cap="all" baseline="0">
                <a:solidFill>
                  <a:schemeClr val="bg1"/>
                </a:solidFill>
                <a:latin typeface="+mj-lt"/>
              </a:defRPr>
            </a:lvl6pPr>
            <a:lvl7pPr marL="0" indent="0">
              <a:spcBef>
                <a:spcPts val="0"/>
              </a:spcBef>
              <a:buNone/>
              <a:defRPr sz="5376" cap="all" baseline="0">
                <a:solidFill>
                  <a:schemeClr val="bg1"/>
                </a:solidFill>
                <a:latin typeface="+mj-lt"/>
              </a:defRPr>
            </a:lvl7pPr>
            <a:lvl8pPr marL="0" indent="0">
              <a:spcBef>
                <a:spcPts val="0"/>
              </a:spcBef>
              <a:buNone/>
              <a:defRPr sz="5376" cap="all" baseline="0">
                <a:solidFill>
                  <a:schemeClr val="bg1"/>
                </a:solidFill>
                <a:latin typeface="+mj-lt"/>
              </a:defRPr>
            </a:lvl8pPr>
            <a:lvl9pPr marL="0" indent="0">
              <a:spcBef>
                <a:spcPts val="0"/>
              </a:spcBef>
              <a:buNone/>
              <a:defRPr sz="5376" cap="all" baseline="0">
                <a:solidFill>
                  <a:schemeClr val="bg1"/>
                </a:solidFill>
                <a:latin typeface="+mj-lt"/>
              </a:defRPr>
            </a:lvl9pPr>
          </a:lstStyle>
          <a:p>
            <a:pPr lvl="0"/>
            <a:r>
              <a:rPr lang="en-US" dirty="0"/>
              <a:t>Heading</a:t>
            </a:r>
          </a:p>
        </p:txBody>
      </p:sp>
      <p:sp>
        <p:nvSpPr>
          <p:cNvPr id="19" name="Content Placeholder 17"/>
          <p:cNvSpPr>
            <a:spLocks noGrp="1"/>
          </p:cNvSpPr>
          <p:nvPr>
            <p:ph sz="quarter" idx="24" hasCustomPrompt="1"/>
          </p:nvPr>
        </p:nvSpPr>
        <p:spPr>
          <a:xfrm>
            <a:off x="1023938" y="7464213"/>
            <a:ext cx="11468100" cy="7239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1" name="Text Placeholder 6"/>
          <p:cNvSpPr>
            <a:spLocks noGrp="1"/>
          </p:cNvSpPr>
          <p:nvPr>
            <p:ph type="body" sz="quarter" idx="17" hasCustomPrompt="1"/>
          </p:nvPr>
        </p:nvSpPr>
        <p:spPr>
          <a:xfrm>
            <a:off x="1023938" y="15867888"/>
            <a:ext cx="11468100" cy="1286933"/>
          </a:xfrm>
          <a:prstGeom prst="round1Rect">
            <a:avLst/>
          </a:prstGeom>
          <a:solidFill>
            <a:schemeClr val="accent3"/>
          </a:solidFill>
        </p:spPr>
        <p:txBody>
          <a:bodyPr lIns="365760" anchor="ctr">
            <a:noAutofit/>
          </a:bodyPr>
          <a:lstStyle>
            <a:lvl1pPr marL="0" indent="0">
              <a:spcBef>
                <a:spcPts val="0"/>
              </a:spcBef>
              <a:buNone/>
              <a:defRPr sz="5376" cap="all" baseline="0">
                <a:solidFill>
                  <a:schemeClr val="bg1"/>
                </a:solidFill>
                <a:latin typeface="+mj-lt"/>
              </a:defRPr>
            </a:lvl1pPr>
            <a:lvl2pPr marL="0" indent="0">
              <a:spcBef>
                <a:spcPts val="0"/>
              </a:spcBef>
              <a:buNone/>
              <a:defRPr sz="5376" cap="all" baseline="0">
                <a:solidFill>
                  <a:schemeClr val="bg1"/>
                </a:solidFill>
                <a:latin typeface="+mj-lt"/>
              </a:defRPr>
            </a:lvl2pPr>
            <a:lvl3pPr marL="0" indent="0">
              <a:spcBef>
                <a:spcPts val="0"/>
              </a:spcBef>
              <a:buNone/>
              <a:defRPr sz="5376" cap="all" baseline="0">
                <a:solidFill>
                  <a:schemeClr val="bg1"/>
                </a:solidFill>
                <a:latin typeface="+mj-lt"/>
              </a:defRPr>
            </a:lvl3pPr>
            <a:lvl4pPr marL="0" indent="0">
              <a:spcBef>
                <a:spcPts val="0"/>
              </a:spcBef>
              <a:buNone/>
              <a:defRPr sz="5376" cap="all" baseline="0">
                <a:solidFill>
                  <a:schemeClr val="bg1"/>
                </a:solidFill>
                <a:latin typeface="+mj-lt"/>
              </a:defRPr>
            </a:lvl4pPr>
            <a:lvl5pPr marL="0" indent="0">
              <a:spcBef>
                <a:spcPts val="0"/>
              </a:spcBef>
              <a:buNone/>
              <a:defRPr sz="5376" cap="all" baseline="0">
                <a:solidFill>
                  <a:schemeClr val="bg1"/>
                </a:solidFill>
                <a:latin typeface="+mj-lt"/>
              </a:defRPr>
            </a:lvl5pPr>
            <a:lvl6pPr marL="0" indent="0">
              <a:spcBef>
                <a:spcPts val="0"/>
              </a:spcBef>
              <a:buNone/>
              <a:defRPr sz="5376" cap="all" baseline="0">
                <a:solidFill>
                  <a:schemeClr val="bg1"/>
                </a:solidFill>
                <a:latin typeface="+mj-lt"/>
              </a:defRPr>
            </a:lvl6pPr>
            <a:lvl7pPr marL="0" indent="0">
              <a:spcBef>
                <a:spcPts val="0"/>
              </a:spcBef>
              <a:buNone/>
              <a:defRPr sz="5376" cap="all" baseline="0">
                <a:solidFill>
                  <a:schemeClr val="bg1"/>
                </a:solidFill>
                <a:latin typeface="+mj-lt"/>
              </a:defRPr>
            </a:lvl7pPr>
            <a:lvl8pPr marL="0" indent="0">
              <a:spcBef>
                <a:spcPts val="0"/>
              </a:spcBef>
              <a:buNone/>
              <a:defRPr sz="5376" cap="all" baseline="0">
                <a:solidFill>
                  <a:schemeClr val="bg1"/>
                </a:solidFill>
                <a:latin typeface="+mj-lt"/>
              </a:defRPr>
            </a:lvl8pPr>
            <a:lvl9pPr marL="0" indent="0">
              <a:spcBef>
                <a:spcPts val="0"/>
              </a:spcBef>
              <a:buNone/>
              <a:defRPr sz="5376" cap="all" baseline="0">
                <a:solidFill>
                  <a:schemeClr val="bg1"/>
                </a:solidFill>
                <a:latin typeface="+mj-lt"/>
              </a:defRPr>
            </a:lvl9pPr>
          </a:lstStyle>
          <a:p>
            <a:pPr lvl="0"/>
            <a:r>
              <a:rPr lang="en-US" dirty="0"/>
              <a:t>Heading</a:t>
            </a:r>
          </a:p>
        </p:txBody>
      </p:sp>
      <p:sp>
        <p:nvSpPr>
          <p:cNvPr id="20" name="Content Placeholder 17"/>
          <p:cNvSpPr>
            <a:spLocks noGrp="1"/>
          </p:cNvSpPr>
          <p:nvPr>
            <p:ph sz="quarter" idx="25" hasCustomPrompt="1"/>
          </p:nvPr>
        </p:nvSpPr>
        <p:spPr>
          <a:xfrm>
            <a:off x="1023938" y="17154823"/>
            <a:ext cx="11468100" cy="9593063"/>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p:ph type="body" sz="quarter" idx="19" hasCustomPrompt="1"/>
          </p:nvPr>
        </p:nvSpPr>
        <p:spPr>
          <a:xfrm>
            <a:off x="1023938" y="27266900"/>
            <a:ext cx="11468100" cy="1286933"/>
          </a:xfrm>
          <a:prstGeom prst="round1Rect">
            <a:avLst/>
          </a:prstGeom>
          <a:solidFill>
            <a:schemeClr val="accent4"/>
          </a:solidFill>
        </p:spPr>
        <p:txBody>
          <a:bodyPr lIns="365760" anchor="ctr">
            <a:noAutofit/>
          </a:bodyPr>
          <a:lstStyle>
            <a:lvl1pPr marL="0" indent="0">
              <a:spcBef>
                <a:spcPts val="0"/>
              </a:spcBef>
              <a:buNone/>
              <a:defRPr sz="5376" cap="all" baseline="0">
                <a:solidFill>
                  <a:schemeClr val="bg1"/>
                </a:solidFill>
                <a:latin typeface="+mj-lt"/>
              </a:defRPr>
            </a:lvl1pPr>
            <a:lvl2pPr marL="0" indent="0">
              <a:spcBef>
                <a:spcPts val="0"/>
              </a:spcBef>
              <a:buNone/>
              <a:defRPr sz="5376" cap="all" baseline="0">
                <a:solidFill>
                  <a:schemeClr val="bg1"/>
                </a:solidFill>
                <a:latin typeface="+mj-lt"/>
              </a:defRPr>
            </a:lvl2pPr>
            <a:lvl3pPr marL="0" indent="0">
              <a:spcBef>
                <a:spcPts val="0"/>
              </a:spcBef>
              <a:buNone/>
              <a:defRPr sz="5376" cap="all" baseline="0">
                <a:solidFill>
                  <a:schemeClr val="bg1"/>
                </a:solidFill>
                <a:latin typeface="+mj-lt"/>
              </a:defRPr>
            </a:lvl3pPr>
            <a:lvl4pPr marL="0" indent="0">
              <a:spcBef>
                <a:spcPts val="0"/>
              </a:spcBef>
              <a:buNone/>
              <a:defRPr sz="5376" cap="all" baseline="0">
                <a:solidFill>
                  <a:schemeClr val="bg1"/>
                </a:solidFill>
                <a:latin typeface="+mj-lt"/>
              </a:defRPr>
            </a:lvl4pPr>
            <a:lvl5pPr marL="0" indent="0">
              <a:spcBef>
                <a:spcPts val="0"/>
              </a:spcBef>
              <a:buNone/>
              <a:defRPr sz="5376" cap="all" baseline="0">
                <a:solidFill>
                  <a:schemeClr val="bg1"/>
                </a:solidFill>
                <a:latin typeface="+mj-lt"/>
              </a:defRPr>
            </a:lvl5pPr>
            <a:lvl6pPr marL="0" indent="0">
              <a:spcBef>
                <a:spcPts val="0"/>
              </a:spcBef>
              <a:buNone/>
              <a:defRPr sz="5376" cap="all" baseline="0">
                <a:solidFill>
                  <a:schemeClr val="bg1"/>
                </a:solidFill>
                <a:latin typeface="+mj-lt"/>
              </a:defRPr>
            </a:lvl6pPr>
            <a:lvl7pPr marL="0" indent="0">
              <a:spcBef>
                <a:spcPts val="0"/>
              </a:spcBef>
              <a:buNone/>
              <a:defRPr sz="5376" cap="all" baseline="0">
                <a:solidFill>
                  <a:schemeClr val="bg1"/>
                </a:solidFill>
                <a:latin typeface="+mj-lt"/>
              </a:defRPr>
            </a:lvl7pPr>
            <a:lvl8pPr marL="0" indent="0">
              <a:spcBef>
                <a:spcPts val="0"/>
              </a:spcBef>
              <a:buNone/>
              <a:defRPr sz="5376" cap="all" baseline="0">
                <a:solidFill>
                  <a:schemeClr val="bg1"/>
                </a:solidFill>
                <a:latin typeface="+mj-lt"/>
              </a:defRPr>
            </a:lvl8pPr>
            <a:lvl9pPr marL="0" indent="0">
              <a:spcBef>
                <a:spcPts val="0"/>
              </a:spcBef>
              <a:buNone/>
              <a:defRPr sz="5376" cap="all" baseline="0">
                <a:solidFill>
                  <a:schemeClr val="bg1"/>
                </a:solidFill>
                <a:latin typeface="+mj-lt"/>
              </a:defRPr>
            </a:lvl9pPr>
          </a:lstStyle>
          <a:p>
            <a:pPr lvl="0"/>
            <a:r>
              <a:rPr lang="en-US" dirty="0"/>
              <a:t>Heading</a:t>
            </a:r>
          </a:p>
        </p:txBody>
      </p:sp>
      <p:sp>
        <p:nvSpPr>
          <p:cNvPr id="21" name="Content Placeholder 17"/>
          <p:cNvSpPr>
            <a:spLocks noGrp="1"/>
          </p:cNvSpPr>
          <p:nvPr>
            <p:ph sz="quarter" idx="26" hasCustomPrompt="1"/>
          </p:nvPr>
        </p:nvSpPr>
        <p:spPr>
          <a:xfrm>
            <a:off x="1023938" y="28560268"/>
            <a:ext cx="11468100" cy="4826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p:ph type="body" sz="quarter" idx="21" hasCustomPrompt="1"/>
          </p:nvPr>
        </p:nvSpPr>
        <p:spPr>
          <a:xfrm>
            <a:off x="13925550" y="6177280"/>
            <a:ext cx="11468100" cy="1286933"/>
          </a:xfrm>
          <a:prstGeom prst="round1Rect">
            <a:avLst/>
          </a:prstGeom>
          <a:solidFill>
            <a:schemeClr val="accent5"/>
          </a:solidFill>
        </p:spPr>
        <p:txBody>
          <a:bodyPr lIns="365760" anchor="ctr">
            <a:noAutofit/>
          </a:bodyPr>
          <a:lstStyle>
            <a:lvl1pPr marL="0" indent="0">
              <a:spcBef>
                <a:spcPts val="0"/>
              </a:spcBef>
              <a:buNone/>
              <a:defRPr sz="5376" cap="all" baseline="0">
                <a:solidFill>
                  <a:schemeClr val="bg1"/>
                </a:solidFill>
                <a:latin typeface="+mj-lt"/>
              </a:defRPr>
            </a:lvl1pPr>
            <a:lvl2pPr marL="0" indent="0">
              <a:spcBef>
                <a:spcPts val="0"/>
              </a:spcBef>
              <a:buNone/>
              <a:defRPr sz="5376" cap="all" baseline="0">
                <a:solidFill>
                  <a:schemeClr val="bg1"/>
                </a:solidFill>
                <a:latin typeface="+mj-lt"/>
              </a:defRPr>
            </a:lvl2pPr>
            <a:lvl3pPr marL="0" indent="0">
              <a:spcBef>
                <a:spcPts val="0"/>
              </a:spcBef>
              <a:buNone/>
              <a:defRPr sz="5376" cap="all" baseline="0">
                <a:solidFill>
                  <a:schemeClr val="bg1"/>
                </a:solidFill>
                <a:latin typeface="+mj-lt"/>
              </a:defRPr>
            </a:lvl3pPr>
            <a:lvl4pPr marL="0" indent="0">
              <a:spcBef>
                <a:spcPts val="0"/>
              </a:spcBef>
              <a:buNone/>
              <a:defRPr sz="5376" cap="all" baseline="0">
                <a:solidFill>
                  <a:schemeClr val="bg1"/>
                </a:solidFill>
                <a:latin typeface="+mj-lt"/>
              </a:defRPr>
            </a:lvl4pPr>
            <a:lvl5pPr marL="0" indent="0">
              <a:spcBef>
                <a:spcPts val="0"/>
              </a:spcBef>
              <a:buNone/>
              <a:defRPr sz="5376" cap="all" baseline="0">
                <a:solidFill>
                  <a:schemeClr val="bg1"/>
                </a:solidFill>
                <a:latin typeface="+mj-lt"/>
              </a:defRPr>
            </a:lvl5pPr>
            <a:lvl6pPr marL="0" indent="0">
              <a:spcBef>
                <a:spcPts val="0"/>
              </a:spcBef>
              <a:buNone/>
              <a:defRPr sz="5376" cap="all" baseline="0">
                <a:solidFill>
                  <a:schemeClr val="bg1"/>
                </a:solidFill>
                <a:latin typeface="+mj-lt"/>
              </a:defRPr>
            </a:lvl6pPr>
            <a:lvl7pPr marL="0" indent="0">
              <a:spcBef>
                <a:spcPts val="0"/>
              </a:spcBef>
              <a:buNone/>
              <a:defRPr sz="5376" cap="all" baseline="0">
                <a:solidFill>
                  <a:schemeClr val="bg1"/>
                </a:solidFill>
                <a:latin typeface="+mj-lt"/>
              </a:defRPr>
            </a:lvl7pPr>
            <a:lvl8pPr marL="0" indent="0">
              <a:spcBef>
                <a:spcPts val="0"/>
              </a:spcBef>
              <a:buNone/>
              <a:defRPr sz="5376" cap="all" baseline="0">
                <a:solidFill>
                  <a:schemeClr val="bg1"/>
                </a:solidFill>
                <a:latin typeface="+mj-lt"/>
              </a:defRPr>
            </a:lvl8pPr>
            <a:lvl9pPr marL="0" indent="0">
              <a:spcBef>
                <a:spcPts val="0"/>
              </a:spcBef>
              <a:buNone/>
              <a:defRPr sz="5376" cap="all" baseline="0">
                <a:solidFill>
                  <a:schemeClr val="bg1"/>
                </a:solidFill>
                <a:latin typeface="+mj-lt"/>
              </a:defRPr>
            </a:lvl9pPr>
          </a:lstStyle>
          <a:p>
            <a:pPr lvl="0"/>
            <a:r>
              <a:rPr lang="en-US" dirty="0"/>
              <a:t>Heading</a:t>
            </a:r>
          </a:p>
        </p:txBody>
      </p:sp>
      <p:sp>
        <p:nvSpPr>
          <p:cNvPr id="22" name="Content Placeholder 17"/>
          <p:cNvSpPr>
            <a:spLocks noGrp="1"/>
          </p:cNvSpPr>
          <p:nvPr>
            <p:ph sz="quarter" idx="27" hasCustomPrompt="1"/>
          </p:nvPr>
        </p:nvSpPr>
        <p:spPr>
          <a:xfrm>
            <a:off x="13925550" y="7464213"/>
            <a:ext cx="11468100" cy="4826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8" name="Content Placeholder 17"/>
          <p:cNvSpPr>
            <a:spLocks noGrp="1"/>
          </p:cNvSpPr>
          <p:nvPr>
            <p:ph sz="quarter" idx="23" hasCustomPrompt="1"/>
          </p:nvPr>
        </p:nvSpPr>
        <p:spPr>
          <a:xfrm>
            <a:off x="13925550" y="12611947"/>
            <a:ext cx="11468100" cy="65151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3" name="Content Placeholder 17"/>
          <p:cNvSpPr>
            <a:spLocks noGrp="1"/>
          </p:cNvSpPr>
          <p:nvPr>
            <p:ph sz="quarter" idx="28" hasCustomPrompt="1"/>
          </p:nvPr>
        </p:nvSpPr>
        <p:spPr>
          <a:xfrm>
            <a:off x="13925550" y="24773468"/>
            <a:ext cx="11468100" cy="1849967"/>
          </a:xfrm>
        </p:spPr>
        <p:txBody>
          <a:bodyPr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p:txBody>
      </p:sp>
      <p:sp>
        <p:nvSpPr>
          <p:cNvPr id="24" name="Text Placeholder 6"/>
          <p:cNvSpPr>
            <a:spLocks noGrp="1"/>
          </p:cNvSpPr>
          <p:nvPr>
            <p:ph type="body" sz="quarter" idx="29" hasCustomPrompt="1"/>
          </p:nvPr>
        </p:nvSpPr>
        <p:spPr>
          <a:xfrm>
            <a:off x="13925550" y="27266900"/>
            <a:ext cx="11468100" cy="1286933"/>
          </a:xfrm>
          <a:prstGeom prst="round1Rect">
            <a:avLst/>
          </a:prstGeom>
          <a:solidFill>
            <a:schemeClr val="accent6"/>
          </a:solidFill>
        </p:spPr>
        <p:txBody>
          <a:bodyPr lIns="365760" anchor="ctr">
            <a:noAutofit/>
          </a:bodyPr>
          <a:lstStyle>
            <a:lvl1pPr marL="0" indent="0">
              <a:spcBef>
                <a:spcPts val="0"/>
              </a:spcBef>
              <a:buNone/>
              <a:defRPr sz="5376" cap="all" baseline="0">
                <a:solidFill>
                  <a:schemeClr val="bg1"/>
                </a:solidFill>
                <a:latin typeface="+mj-lt"/>
              </a:defRPr>
            </a:lvl1pPr>
            <a:lvl2pPr marL="0" indent="0">
              <a:spcBef>
                <a:spcPts val="0"/>
              </a:spcBef>
              <a:buNone/>
              <a:defRPr sz="5376" cap="all" baseline="0">
                <a:solidFill>
                  <a:schemeClr val="bg1"/>
                </a:solidFill>
                <a:latin typeface="+mj-lt"/>
              </a:defRPr>
            </a:lvl2pPr>
            <a:lvl3pPr marL="0" indent="0">
              <a:spcBef>
                <a:spcPts val="0"/>
              </a:spcBef>
              <a:buNone/>
              <a:defRPr sz="5376" cap="all" baseline="0">
                <a:solidFill>
                  <a:schemeClr val="bg1"/>
                </a:solidFill>
                <a:latin typeface="+mj-lt"/>
              </a:defRPr>
            </a:lvl3pPr>
            <a:lvl4pPr marL="0" indent="0">
              <a:spcBef>
                <a:spcPts val="0"/>
              </a:spcBef>
              <a:buNone/>
              <a:defRPr sz="5376" cap="all" baseline="0">
                <a:solidFill>
                  <a:schemeClr val="bg1"/>
                </a:solidFill>
                <a:latin typeface="+mj-lt"/>
              </a:defRPr>
            </a:lvl4pPr>
            <a:lvl5pPr marL="0" indent="0">
              <a:spcBef>
                <a:spcPts val="0"/>
              </a:spcBef>
              <a:buNone/>
              <a:defRPr sz="5376" cap="all" baseline="0">
                <a:solidFill>
                  <a:schemeClr val="bg1"/>
                </a:solidFill>
                <a:latin typeface="+mj-lt"/>
              </a:defRPr>
            </a:lvl5pPr>
            <a:lvl6pPr marL="0" indent="0">
              <a:spcBef>
                <a:spcPts val="0"/>
              </a:spcBef>
              <a:buNone/>
              <a:defRPr sz="5376" cap="all" baseline="0">
                <a:solidFill>
                  <a:schemeClr val="bg1"/>
                </a:solidFill>
                <a:latin typeface="+mj-lt"/>
              </a:defRPr>
            </a:lvl6pPr>
            <a:lvl7pPr marL="0" indent="0">
              <a:spcBef>
                <a:spcPts val="0"/>
              </a:spcBef>
              <a:buNone/>
              <a:defRPr sz="5376" cap="all" baseline="0">
                <a:solidFill>
                  <a:schemeClr val="bg1"/>
                </a:solidFill>
                <a:latin typeface="+mj-lt"/>
              </a:defRPr>
            </a:lvl7pPr>
            <a:lvl8pPr marL="0" indent="0">
              <a:spcBef>
                <a:spcPts val="0"/>
              </a:spcBef>
              <a:buNone/>
              <a:defRPr sz="5376" cap="all" baseline="0">
                <a:solidFill>
                  <a:schemeClr val="bg1"/>
                </a:solidFill>
                <a:latin typeface="+mj-lt"/>
              </a:defRPr>
            </a:lvl8pPr>
            <a:lvl9pPr marL="0" indent="0">
              <a:spcBef>
                <a:spcPts val="0"/>
              </a:spcBef>
              <a:buNone/>
              <a:defRPr sz="5376" cap="all" baseline="0">
                <a:solidFill>
                  <a:schemeClr val="bg1"/>
                </a:solidFill>
                <a:latin typeface="+mj-lt"/>
              </a:defRPr>
            </a:lvl9pPr>
          </a:lstStyle>
          <a:p>
            <a:pPr lvl="0"/>
            <a:r>
              <a:rPr lang="en-US" dirty="0"/>
              <a:t>Heading</a:t>
            </a:r>
          </a:p>
        </p:txBody>
      </p:sp>
      <p:sp>
        <p:nvSpPr>
          <p:cNvPr id="25" name="Content Placeholder 17"/>
          <p:cNvSpPr>
            <a:spLocks noGrp="1"/>
          </p:cNvSpPr>
          <p:nvPr>
            <p:ph sz="quarter" idx="30" hasCustomPrompt="1"/>
          </p:nvPr>
        </p:nvSpPr>
        <p:spPr>
          <a:xfrm>
            <a:off x="13925550" y="28560268"/>
            <a:ext cx="11468100" cy="4826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p:ph type="body" sz="quarter" idx="31" hasCustomPrompt="1"/>
          </p:nvPr>
        </p:nvSpPr>
        <p:spPr>
          <a:xfrm>
            <a:off x="26786205" y="6177280"/>
            <a:ext cx="11468100" cy="1286933"/>
          </a:xfrm>
          <a:prstGeom prst="round1Rect">
            <a:avLst/>
          </a:prstGeom>
          <a:solidFill>
            <a:schemeClr val="accent6"/>
          </a:solidFill>
        </p:spPr>
        <p:txBody>
          <a:bodyPr lIns="365760" anchor="ctr">
            <a:noAutofit/>
          </a:bodyPr>
          <a:lstStyle>
            <a:lvl1pPr marL="0" indent="0">
              <a:spcBef>
                <a:spcPts val="0"/>
              </a:spcBef>
              <a:buNone/>
              <a:defRPr sz="5376" cap="all" baseline="0">
                <a:solidFill>
                  <a:schemeClr val="bg1"/>
                </a:solidFill>
                <a:latin typeface="+mj-lt"/>
              </a:defRPr>
            </a:lvl1pPr>
            <a:lvl2pPr marL="0" indent="0">
              <a:spcBef>
                <a:spcPts val="0"/>
              </a:spcBef>
              <a:buNone/>
              <a:defRPr sz="5376" cap="all" baseline="0">
                <a:solidFill>
                  <a:schemeClr val="bg1"/>
                </a:solidFill>
                <a:latin typeface="+mj-lt"/>
              </a:defRPr>
            </a:lvl2pPr>
            <a:lvl3pPr marL="0" indent="0">
              <a:spcBef>
                <a:spcPts val="0"/>
              </a:spcBef>
              <a:buNone/>
              <a:defRPr sz="5376" cap="all" baseline="0">
                <a:solidFill>
                  <a:schemeClr val="bg1"/>
                </a:solidFill>
                <a:latin typeface="+mj-lt"/>
              </a:defRPr>
            </a:lvl3pPr>
            <a:lvl4pPr marL="0" indent="0">
              <a:spcBef>
                <a:spcPts val="0"/>
              </a:spcBef>
              <a:buNone/>
              <a:defRPr sz="5376" cap="all" baseline="0">
                <a:solidFill>
                  <a:schemeClr val="bg1"/>
                </a:solidFill>
                <a:latin typeface="+mj-lt"/>
              </a:defRPr>
            </a:lvl4pPr>
            <a:lvl5pPr marL="0" indent="0">
              <a:spcBef>
                <a:spcPts val="0"/>
              </a:spcBef>
              <a:buNone/>
              <a:defRPr sz="5376" cap="all" baseline="0">
                <a:solidFill>
                  <a:schemeClr val="bg1"/>
                </a:solidFill>
                <a:latin typeface="+mj-lt"/>
              </a:defRPr>
            </a:lvl5pPr>
            <a:lvl6pPr marL="0" indent="0">
              <a:spcBef>
                <a:spcPts val="0"/>
              </a:spcBef>
              <a:buNone/>
              <a:defRPr sz="5376" cap="all" baseline="0">
                <a:solidFill>
                  <a:schemeClr val="bg1"/>
                </a:solidFill>
                <a:latin typeface="+mj-lt"/>
              </a:defRPr>
            </a:lvl6pPr>
            <a:lvl7pPr marL="0" indent="0">
              <a:spcBef>
                <a:spcPts val="0"/>
              </a:spcBef>
              <a:buNone/>
              <a:defRPr sz="5376" cap="all" baseline="0">
                <a:solidFill>
                  <a:schemeClr val="bg1"/>
                </a:solidFill>
                <a:latin typeface="+mj-lt"/>
              </a:defRPr>
            </a:lvl7pPr>
            <a:lvl8pPr marL="0" indent="0">
              <a:spcBef>
                <a:spcPts val="0"/>
              </a:spcBef>
              <a:buNone/>
              <a:defRPr sz="5376" cap="all" baseline="0">
                <a:solidFill>
                  <a:schemeClr val="bg1"/>
                </a:solidFill>
                <a:latin typeface="+mj-lt"/>
              </a:defRPr>
            </a:lvl8pPr>
            <a:lvl9pPr marL="0" indent="0">
              <a:spcBef>
                <a:spcPts val="0"/>
              </a:spcBef>
              <a:buNone/>
              <a:defRPr sz="5376" cap="all" baseline="0">
                <a:solidFill>
                  <a:schemeClr val="bg1"/>
                </a:solidFill>
                <a:latin typeface="+mj-lt"/>
              </a:defRPr>
            </a:lvl9pPr>
          </a:lstStyle>
          <a:p>
            <a:pPr lvl="0"/>
            <a:r>
              <a:rPr lang="en-US" dirty="0"/>
              <a:t>Heading</a:t>
            </a:r>
          </a:p>
        </p:txBody>
      </p:sp>
      <p:sp>
        <p:nvSpPr>
          <p:cNvPr id="27" name="Content Placeholder 17"/>
          <p:cNvSpPr>
            <a:spLocks noGrp="1"/>
          </p:cNvSpPr>
          <p:nvPr>
            <p:ph sz="quarter" idx="32" hasCustomPrompt="1"/>
          </p:nvPr>
        </p:nvSpPr>
        <p:spPr>
          <a:xfrm>
            <a:off x="26786205" y="7464213"/>
            <a:ext cx="11468100" cy="77216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p:ph sz="quarter" idx="33" hasCustomPrompt="1"/>
          </p:nvPr>
        </p:nvSpPr>
        <p:spPr>
          <a:xfrm>
            <a:off x="26786205" y="16717264"/>
            <a:ext cx="11468100" cy="77216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9" name="Text Placeholder 6"/>
          <p:cNvSpPr>
            <a:spLocks noGrp="1"/>
          </p:cNvSpPr>
          <p:nvPr>
            <p:ph type="body" sz="quarter" idx="34" hasCustomPrompt="1"/>
          </p:nvPr>
        </p:nvSpPr>
        <p:spPr>
          <a:xfrm>
            <a:off x="26786205" y="27266900"/>
            <a:ext cx="11468100" cy="1286933"/>
          </a:xfrm>
          <a:prstGeom prst="round1Rect">
            <a:avLst/>
          </a:prstGeom>
          <a:solidFill>
            <a:schemeClr val="accent1"/>
          </a:solidFill>
        </p:spPr>
        <p:txBody>
          <a:bodyPr lIns="365760" anchor="ctr">
            <a:noAutofit/>
          </a:bodyPr>
          <a:lstStyle>
            <a:lvl1pPr marL="0" indent="0">
              <a:spcBef>
                <a:spcPts val="0"/>
              </a:spcBef>
              <a:buNone/>
              <a:defRPr sz="5376" cap="all" baseline="0">
                <a:solidFill>
                  <a:schemeClr val="bg1"/>
                </a:solidFill>
                <a:latin typeface="+mj-lt"/>
              </a:defRPr>
            </a:lvl1pPr>
            <a:lvl2pPr marL="0" indent="0">
              <a:spcBef>
                <a:spcPts val="0"/>
              </a:spcBef>
              <a:buNone/>
              <a:defRPr sz="5376" cap="all" baseline="0">
                <a:solidFill>
                  <a:schemeClr val="bg1"/>
                </a:solidFill>
                <a:latin typeface="+mj-lt"/>
              </a:defRPr>
            </a:lvl2pPr>
            <a:lvl3pPr marL="0" indent="0">
              <a:spcBef>
                <a:spcPts val="0"/>
              </a:spcBef>
              <a:buNone/>
              <a:defRPr sz="5376" cap="all" baseline="0">
                <a:solidFill>
                  <a:schemeClr val="bg1"/>
                </a:solidFill>
                <a:latin typeface="+mj-lt"/>
              </a:defRPr>
            </a:lvl3pPr>
            <a:lvl4pPr marL="0" indent="0">
              <a:spcBef>
                <a:spcPts val="0"/>
              </a:spcBef>
              <a:buNone/>
              <a:defRPr sz="5376" cap="all" baseline="0">
                <a:solidFill>
                  <a:schemeClr val="bg1"/>
                </a:solidFill>
                <a:latin typeface="+mj-lt"/>
              </a:defRPr>
            </a:lvl4pPr>
            <a:lvl5pPr marL="0" indent="0">
              <a:spcBef>
                <a:spcPts val="0"/>
              </a:spcBef>
              <a:buNone/>
              <a:defRPr sz="5376" cap="all" baseline="0">
                <a:solidFill>
                  <a:schemeClr val="bg1"/>
                </a:solidFill>
                <a:latin typeface="+mj-lt"/>
              </a:defRPr>
            </a:lvl5pPr>
            <a:lvl6pPr marL="0" indent="0">
              <a:spcBef>
                <a:spcPts val="0"/>
              </a:spcBef>
              <a:buNone/>
              <a:defRPr sz="5376" cap="all" baseline="0">
                <a:solidFill>
                  <a:schemeClr val="bg1"/>
                </a:solidFill>
                <a:latin typeface="+mj-lt"/>
              </a:defRPr>
            </a:lvl6pPr>
            <a:lvl7pPr marL="0" indent="0">
              <a:spcBef>
                <a:spcPts val="0"/>
              </a:spcBef>
              <a:buNone/>
              <a:defRPr sz="5376" cap="all" baseline="0">
                <a:solidFill>
                  <a:schemeClr val="bg1"/>
                </a:solidFill>
                <a:latin typeface="+mj-lt"/>
              </a:defRPr>
            </a:lvl7pPr>
            <a:lvl8pPr marL="0" indent="0">
              <a:spcBef>
                <a:spcPts val="0"/>
              </a:spcBef>
              <a:buNone/>
              <a:defRPr sz="5376" cap="all" baseline="0">
                <a:solidFill>
                  <a:schemeClr val="bg1"/>
                </a:solidFill>
                <a:latin typeface="+mj-lt"/>
              </a:defRPr>
            </a:lvl8pPr>
            <a:lvl9pPr marL="0" indent="0">
              <a:spcBef>
                <a:spcPts val="0"/>
              </a:spcBef>
              <a:buNone/>
              <a:defRPr sz="5376" cap="all" baseline="0">
                <a:solidFill>
                  <a:schemeClr val="bg1"/>
                </a:solidFill>
                <a:latin typeface="+mj-lt"/>
              </a:defRPr>
            </a:lvl9pPr>
          </a:lstStyle>
          <a:p>
            <a:pPr lvl="0"/>
            <a:r>
              <a:rPr lang="en-US" dirty="0"/>
              <a:t>Heading</a:t>
            </a:r>
          </a:p>
        </p:txBody>
      </p:sp>
      <p:sp>
        <p:nvSpPr>
          <p:cNvPr id="30" name="Content Placeholder 17"/>
          <p:cNvSpPr>
            <a:spLocks noGrp="1"/>
          </p:cNvSpPr>
          <p:nvPr>
            <p:ph sz="quarter" idx="35" hasCustomPrompt="1"/>
          </p:nvPr>
        </p:nvSpPr>
        <p:spPr>
          <a:xfrm>
            <a:off x="26786205" y="28560268"/>
            <a:ext cx="11468100" cy="4826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2" name="Instructions"/>
          <p:cNvSpPr/>
          <p:nvPr userDrawn="1"/>
        </p:nvSpPr>
        <p:spPr>
          <a:xfrm>
            <a:off x="39319200" y="2694516"/>
            <a:ext cx="11150679" cy="3474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45745" rIns="245745" rtlCol="0" anchor="t"/>
          <a:lstStyle/>
          <a:p>
            <a:pPr lvl="0">
              <a:spcBef>
                <a:spcPts val="1075"/>
              </a:spcBef>
            </a:pPr>
            <a:r>
              <a:rPr sz="8601"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075"/>
              </a:spcBef>
            </a:pPr>
            <a:r>
              <a:rPr lang="en-US" sz="5913" dirty="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269"/>
              </a:spcBef>
            </a:pPr>
            <a:endParaRPr sz="5376" dirty="0">
              <a:solidFill>
                <a:prstClr val="white">
                  <a:lumMod val="50000"/>
                </a:prstClr>
              </a:solidFill>
              <a:latin typeface="Calibri Light" panose="020F0302020204030204" pitchFamily="34" charset="0"/>
              <a:cs typeface="Calibri" panose="020F0502020204030204" pitchFamily="34" charset="0"/>
            </a:endParaRPr>
          </a:p>
          <a:p>
            <a:pPr lvl="0">
              <a:spcBef>
                <a:spcPts val="1075"/>
              </a:spcBef>
            </a:pPr>
            <a:r>
              <a:rPr sz="7883"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075"/>
              </a:spcBef>
            </a:pPr>
            <a:r>
              <a:rPr sz="5913"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5913" dirty="0">
                <a:solidFill>
                  <a:prstClr val="white">
                    <a:lumMod val="50000"/>
                  </a:prstClr>
                </a:solidFill>
                <a:latin typeface="Calibri Light" panose="020F0302020204030204" pitchFamily="34" charset="0"/>
                <a:cs typeface="Calibri" panose="020F0502020204030204" pitchFamily="34" charset="0"/>
              </a:rPr>
              <a:t>poster </a:t>
            </a:r>
            <a:r>
              <a:rPr sz="5913" dirty="0">
                <a:solidFill>
                  <a:prstClr val="white">
                    <a:lumMod val="50000"/>
                  </a:prstClr>
                </a:solidFill>
                <a:latin typeface="Calibri Light" panose="020F0302020204030204" pitchFamily="34" charset="0"/>
                <a:cs typeface="Calibri" panose="020F0502020204030204" pitchFamily="34" charset="0"/>
              </a:rPr>
              <a:t>are formatted for you. </a:t>
            </a:r>
            <a:r>
              <a:rPr lang="en-US" sz="5913" dirty="0">
                <a:solidFill>
                  <a:prstClr val="white">
                    <a:lumMod val="50000"/>
                  </a:prstClr>
                </a:solidFill>
                <a:latin typeface="Calibri Light" panose="020F0302020204030204" pitchFamily="34" charset="0"/>
                <a:cs typeface="Calibri" panose="020F0502020204030204" pitchFamily="34" charset="0"/>
              </a:rPr>
              <a:t>Type</a:t>
            </a:r>
            <a:r>
              <a:rPr lang="en-US" sz="5913" baseline="0" dirty="0">
                <a:solidFill>
                  <a:prstClr val="white">
                    <a:lumMod val="50000"/>
                  </a:prstClr>
                </a:solidFill>
                <a:latin typeface="Calibri Light" panose="020F0302020204030204" pitchFamily="34" charset="0"/>
                <a:cs typeface="Calibri" panose="020F0502020204030204" pitchFamily="34" charset="0"/>
              </a:rPr>
              <a:t> in the placeholders </a:t>
            </a:r>
            <a:r>
              <a:rPr lang="en-US" sz="5913" dirty="0">
                <a:solidFill>
                  <a:prstClr val="white">
                    <a:lumMod val="50000"/>
                  </a:prstClr>
                </a:solidFill>
                <a:latin typeface="Calibri Light" panose="020F0302020204030204" pitchFamily="34" charset="0"/>
                <a:cs typeface="Calibri" panose="020F0502020204030204" pitchFamily="34" charset="0"/>
              </a:rPr>
              <a:t>to add text, or c</a:t>
            </a:r>
            <a:r>
              <a:rPr lang="en-US" sz="5913" baseline="0" dirty="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150"/>
              </a:spcBef>
            </a:pPr>
            <a:r>
              <a:rPr lang="en-US" sz="5913" dirty="0">
                <a:solidFill>
                  <a:prstClr val="white">
                    <a:lumMod val="50000"/>
                  </a:prstClr>
                </a:solidFill>
                <a:latin typeface="Calibri Light" panose="020F0302020204030204" pitchFamily="34" charset="0"/>
                <a:cs typeface="Calibri" panose="020F0502020204030204" pitchFamily="34" charset="0"/>
              </a:rPr>
              <a:t>T</a:t>
            </a:r>
            <a:r>
              <a:rPr sz="5913" dirty="0">
                <a:solidFill>
                  <a:prstClr val="white">
                    <a:lumMod val="50000"/>
                  </a:prstClr>
                </a:solidFill>
                <a:latin typeface="Calibri Light" panose="020F0302020204030204" pitchFamily="34" charset="0"/>
                <a:cs typeface="Calibri" panose="020F0502020204030204" pitchFamily="34" charset="0"/>
              </a:rPr>
              <a:t>o add or remove bullet points from text, just click the Bullets button on the Home tab.</a:t>
            </a:r>
          </a:p>
          <a:p>
            <a:pPr lvl="0">
              <a:spcBef>
                <a:spcPts val="2150"/>
              </a:spcBef>
            </a:pPr>
            <a:r>
              <a:rPr sz="5913"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5913" dirty="0">
                <a:solidFill>
                  <a:prstClr val="white">
                    <a:lumMod val="50000"/>
                  </a:prstClr>
                </a:solidFill>
                <a:latin typeface="Calibri Light" panose="020F0302020204030204" pitchFamily="34" charset="0"/>
                <a:cs typeface="Calibri" panose="020F0502020204030204" pitchFamily="34" charset="0"/>
              </a:rPr>
              <a:t>content</a:t>
            </a:r>
            <a:r>
              <a:rPr sz="5913" dirty="0">
                <a:solidFill>
                  <a:prstClr val="white">
                    <a:lumMod val="50000"/>
                  </a:prstClr>
                </a:solidFill>
                <a:latin typeface="Calibri Light" panose="020F0302020204030204" pitchFamily="34" charset="0"/>
                <a:cs typeface="Calibri" panose="020F0502020204030204" pitchFamily="34" charset="0"/>
              </a:rPr>
              <a:t> or body text, just make a copy of what you need and drag it into place. PowerPoint’s Smart Guides will help you align it with everything else.</a:t>
            </a:r>
          </a:p>
          <a:p>
            <a:pPr lvl="0">
              <a:spcBef>
                <a:spcPts val="2150"/>
              </a:spcBef>
            </a:pPr>
            <a:r>
              <a:rPr sz="5913"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5913" dirty="0">
                <a:solidFill>
                  <a:prstClr val="white">
                    <a:lumMod val="50000"/>
                  </a:prstClr>
                </a:solidFill>
                <a:latin typeface="Calibri Light" panose="020F0302020204030204" pitchFamily="34" charset="0"/>
                <a:cs typeface="Calibri" panose="020F0502020204030204" pitchFamily="34" charset="0"/>
              </a:rPr>
              <a:t>right-</a:t>
            </a:r>
            <a:r>
              <a:rPr sz="5913" dirty="0">
                <a:solidFill>
                  <a:prstClr val="white">
                    <a:lumMod val="50000"/>
                  </a:prstClr>
                </a:solidFill>
                <a:latin typeface="Calibri Light" panose="020F0302020204030204" pitchFamily="34" charset="0"/>
                <a:cs typeface="Calibri" panose="020F0502020204030204" pitchFamily="34" charset="0"/>
              </a:rPr>
              <a:t>click a picture</a:t>
            </a:r>
            <a:r>
              <a:rPr lang="en-US" sz="5913" dirty="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5913" baseline="0" dirty="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5913" dirty="0">
                <a:solidFill>
                  <a:prstClr val="white">
                    <a:lumMod val="50000"/>
                  </a:prstClr>
                </a:solidFill>
                <a:latin typeface="Calibri Light" panose="020F0302020204030204" pitchFamily="34" charset="0"/>
                <a:cs typeface="Calibri" panose="020F0502020204030204" pitchFamily="34" charset="0"/>
              </a:rPr>
              <a:t>esize</a:t>
            </a:r>
            <a:r>
              <a:rPr lang="en-US" sz="5913" baseline="0" dirty="0">
                <a:solidFill>
                  <a:prstClr val="white">
                    <a:lumMod val="50000"/>
                  </a:prstClr>
                </a:solidFill>
                <a:latin typeface="Calibri Light" panose="020F0302020204030204" pitchFamily="34" charset="0"/>
                <a:cs typeface="Calibri" panose="020F0502020204030204" pitchFamily="34" charset="0"/>
              </a:rPr>
              <a:t> by dragging a corner.</a:t>
            </a:r>
            <a:endParaRPr sz="5913"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val="145907722"/>
      </p:ext>
    </p:extLst>
  </p:cSld>
  <p:clrMapOvr>
    <a:masterClrMapping/>
  </p:clrMapOvr>
  <p:extLst>
    <p:ext uri="{DCECCB84-F9BA-43D5-87BE-67443E8EF086}">
      <p15:sldGuideLst xmlns:p15="http://schemas.microsoft.com/office/powerpoint/2012/main">
        <p15:guide id="1" pos="8213" userDrawn="1">
          <p15:clr>
            <a:srgbClr val="A4A3A4"/>
          </p15:clr>
        </p15:guide>
        <p15:guide id="2" pos="16555"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0"/>
            <a:ext cx="39319200" cy="5308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03"/>
          </a:p>
        </p:txBody>
      </p:sp>
      <p:sp>
        <p:nvSpPr>
          <p:cNvPr id="2" name="Title Placeholder 1"/>
          <p:cNvSpPr>
            <a:spLocks noGrp="1"/>
          </p:cNvSpPr>
          <p:nvPr>
            <p:ph type="title"/>
          </p:nvPr>
        </p:nvSpPr>
        <p:spPr bwMode="auto">
          <a:xfrm>
            <a:off x="5734050" y="1045633"/>
            <a:ext cx="27851100" cy="265423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734050" y="6354233"/>
            <a:ext cx="27851100" cy="249423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3938" y="33898848"/>
            <a:ext cx="8846820" cy="482600"/>
          </a:xfrm>
          <a:prstGeom prst="rect">
            <a:avLst/>
          </a:prstGeom>
        </p:spPr>
        <p:txBody>
          <a:bodyPr vert="horz" lIns="91440" tIns="45720" rIns="91440" bIns="45720" rtlCol="0" anchor="ctr"/>
          <a:lstStyle>
            <a:lvl1pPr algn="l">
              <a:defRPr sz="1433">
                <a:solidFill>
                  <a:schemeClr val="tx1">
                    <a:tint val="75000"/>
                  </a:schemeClr>
                </a:solidFill>
              </a:defRPr>
            </a:lvl1pPr>
          </a:lstStyle>
          <a:p>
            <a:fld id="{ECAA57DF-1C19-4726-AB84-014692BAD8F5}" type="datetimeFigureOut">
              <a:rPr lang="en-US" smtClean="0"/>
              <a:pPr/>
              <a:t>1/15/20</a:t>
            </a:fld>
            <a:endParaRPr lang="en-US"/>
          </a:p>
        </p:txBody>
      </p:sp>
      <p:sp>
        <p:nvSpPr>
          <p:cNvPr id="5" name="Footer Placeholder 4"/>
          <p:cNvSpPr>
            <a:spLocks noGrp="1"/>
          </p:cNvSpPr>
          <p:nvPr>
            <p:ph type="ftr" sz="quarter" idx="3"/>
          </p:nvPr>
        </p:nvSpPr>
        <p:spPr>
          <a:xfrm>
            <a:off x="9870758" y="33898848"/>
            <a:ext cx="19577685" cy="482600"/>
          </a:xfrm>
          <a:prstGeom prst="rect">
            <a:avLst/>
          </a:prstGeom>
        </p:spPr>
        <p:txBody>
          <a:bodyPr vert="horz" lIns="91440" tIns="45720" rIns="91440" bIns="45720" rtlCol="0" anchor="ctr"/>
          <a:lstStyle>
            <a:lvl1pPr algn="ctr">
              <a:defRPr sz="1433">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448443" y="33898848"/>
            <a:ext cx="8846820" cy="482600"/>
          </a:xfrm>
          <a:prstGeom prst="rect">
            <a:avLst/>
          </a:prstGeom>
        </p:spPr>
        <p:txBody>
          <a:bodyPr vert="horz" lIns="91440" tIns="45720" rIns="91440" bIns="45720" rtlCol="0" anchor="ctr"/>
          <a:lstStyle>
            <a:lvl1pPr algn="r">
              <a:defRPr sz="1433">
                <a:solidFill>
                  <a:schemeClr val="tx1">
                    <a:tint val="75000"/>
                  </a:schemeClr>
                </a:solidFill>
              </a:defRPr>
            </a:lvl1pPr>
          </a:lstStyle>
          <a:p>
            <a:fld id="{91B4C631-C489-4C11-812F-2172FBEAE82B}" type="slidenum">
              <a:rPr lang="en-US" smtClean="0"/>
              <a:pPr/>
              <a:t>‹#›</a:t>
            </a:fld>
            <a:endParaRPr lang="en-US"/>
          </a:p>
        </p:txBody>
      </p: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3932070" rtl="0" eaLnBrk="1" latinLnBrk="0" hangingPunct="1">
        <a:lnSpc>
          <a:spcPct val="90000"/>
        </a:lnSpc>
        <a:spcBef>
          <a:spcPct val="0"/>
        </a:spcBef>
        <a:buNone/>
        <a:defRPr sz="7883" b="1" kern="1200">
          <a:solidFill>
            <a:schemeClr val="bg1"/>
          </a:solidFill>
          <a:latin typeface="+mj-lt"/>
          <a:ea typeface="+mj-ea"/>
          <a:cs typeface="+mj-cs"/>
        </a:defRPr>
      </a:lvl1pPr>
    </p:titleStyle>
    <p:bodyStyle>
      <a:lvl1pPr marL="409590" indent="-409590" algn="l" defTabSz="3932070" rtl="0" eaLnBrk="1" latinLnBrk="0" hangingPunct="1">
        <a:lnSpc>
          <a:spcPct val="100000"/>
        </a:lnSpc>
        <a:spcBef>
          <a:spcPts val="1075"/>
        </a:spcBef>
        <a:buClr>
          <a:schemeClr val="accent2"/>
        </a:buClr>
        <a:buFont typeface="Arial" panose="020B0604020202020204" pitchFamily="34" charset="0"/>
        <a:buChar char="•"/>
        <a:defRPr sz="2509" kern="1200">
          <a:solidFill>
            <a:schemeClr val="tx1"/>
          </a:solidFill>
          <a:latin typeface="+mn-lt"/>
          <a:ea typeface="+mn-ea"/>
          <a:cs typeface="+mn-cs"/>
        </a:defRPr>
      </a:lvl1pPr>
      <a:lvl2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2pPr>
      <a:lvl3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3pPr>
      <a:lvl4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4pPr>
      <a:lvl5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5pPr>
      <a:lvl6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6pPr>
      <a:lvl7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7pPr>
      <a:lvl8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8pPr>
      <a:lvl9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9pPr>
    </p:bodyStyle>
    <p:otherStyle>
      <a:defPPr>
        <a:defRPr lang="en-US"/>
      </a:defPPr>
      <a:lvl1pPr marL="0" algn="l" defTabSz="3932070" rtl="0" eaLnBrk="1" latinLnBrk="0" hangingPunct="1">
        <a:defRPr sz="7740" kern="1200">
          <a:solidFill>
            <a:schemeClr val="tx1"/>
          </a:solidFill>
          <a:latin typeface="+mn-lt"/>
          <a:ea typeface="+mn-ea"/>
          <a:cs typeface="+mn-cs"/>
        </a:defRPr>
      </a:lvl1pPr>
      <a:lvl2pPr marL="1966036" algn="l" defTabSz="3932070" rtl="0" eaLnBrk="1" latinLnBrk="0" hangingPunct="1">
        <a:defRPr sz="7740" kern="1200">
          <a:solidFill>
            <a:schemeClr val="tx1"/>
          </a:solidFill>
          <a:latin typeface="+mn-lt"/>
          <a:ea typeface="+mn-ea"/>
          <a:cs typeface="+mn-cs"/>
        </a:defRPr>
      </a:lvl2pPr>
      <a:lvl3pPr marL="3932070" algn="l" defTabSz="3932070" rtl="0" eaLnBrk="1" latinLnBrk="0" hangingPunct="1">
        <a:defRPr sz="7740" kern="1200">
          <a:solidFill>
            <a:schemeClr val="tx1"/>
          </a:solidFill>
          <a:latin typeface="+mn-lt"/>
          <a:ea typeface="+mn-ea"/>
          <a:cs typeface="+mn-cs"/>
        </a:defRPr>
      </a:lvl3pPr>
      <a:lvl4pPr marL="5898106" algn="l" defTabSz="3932070" rtl="0" eaLnBrk="1" latinLnBrk="0" hangingPunct="1">
        <a:defRPr sz="7740" kern="1200">
          <a:solidFill>
            <a:schemeClr val="tx1"/>
          </a:solidFill>
          <a:latin typeface="+mn-lt"/>
          <a:ea typeface="+mn-ea"/>
          <a:cs typeface="+mn-cs"/>
        </a:defRPr>
      </a:lvl4pPr>
      <a:lvl5pPr marL="7864140" algn="l" defTabSz="3932070" rtl="0" eaLnBrk="1" latinLnBrk="0" hangingPunct="1">
        <a:defRPr sz="7740" kern="1200">
          <a:solidFill>
            <a:schemeClr val="tx1"/>
          </a:solidFill>
          <a:latin typeface="+mn-lt"/>
          <a:ea typeface="+mn-ea"/>
          <a:cs typeface="+mn-cs"/>
        </a:defRPr>
      </a:lvl5pPr>
      <a:lvl6pPr marL="9830176" algn="l" defTabSz="3932070" rtl="0" eaLnBrk="1" latinLnBrk="0" hangingPunct="1">
        <a:defRPr sz="7740" kern="1200">
          <a:solidFill>
            <a:schemeClr val="tx1"/>
          </a:solidFill>
          <a:latin typeface="+mn-lt"/>
          <a:ea typeface="+mn-ea"/>
          <a:cs typeface="+mn-cs"/>
        </a:defRPr>
      </a:lvl6pPr>
      <a:lvl7pPr marL="11796211" algn="l" defTabSz="3932070" rtl="0" eaLnBrk="1" latinLnBrk="0" hangingPunct="1">
        <a:defRPr sz="7740" kern="1200">
          <a:solidFill>
            <a:schemeClr val="tx1"/>
          </a:solidFill>
          <a:latin typeface="+mn-lt"/>
          <a:ea typeface="+mn-ea"/>
          <a:cs typeface="+mn-cs"/>
        </a:defRPr>
      </a:lvl7pPr>
      <a:lvl8pPr marL="13762246" algn="l" defTabSz="3932070" rtl="0" eaLnBrk="1" latinLnBrk="0" hangingPunct="1">
        <a:defRPr sz="7740" kern="1200">
          <a:solidFill>
            <a:schemeClr val="tx1"/>
          </a:solidFill>
          <a:latin typeface="+mn-lt"/>
          <a:ea typeface="+mn-ea"/>
          <a:cs typeface="+mn-cs"/>
        </a:defRPr>
      </a:lvl8pPr>
      <a:lvl9pPr marL="15728281" algn="l" defTabSz="3932070" rtl="0" eaLnBrk="1" latinLnBrk="0" hangingPunct="1">
        <a:defRPr sz="774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944" userDrawn="1">
          <p15:clr>
            <a:srgbClr val="A4A3A4"/>
          </p15:clr>
        </p15:guide>
        <p15:guide id="2" pos="645" userDrawn="1">
          <p15:clr>
            <a:srgbClr val="A4A3A4"/>
          </p15:clr>
        </p15:guide>
        <p15:guide id="3" pos="24123" userDrawn="1">
          <p15:clr>
            <a:srgbClr val="A4A3A4"/>
          </p15:clr>
        </p15:guide>
        <p15:guide id="4" pos="1238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g"/><Relationship Id="rId1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0" y="-149799"/>
            <a:ext cx="39319200" cy="4545433"/>
          </a:xfrm>
          <a:prstGeom prst="rect">
            <a:avLst/>
          </a:prstGeom>
          <a:solidFill>
            <a:srgbClr val="458B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endParaRPr kumimoji="0" lang="en-US" sz="5376" b="0" i="0" u="none" strike="noStrike" kern="1200" cap="none" spc="0" normalizeH="0" baseline="0" noProof="0" dirty="0" err="1">
              <a:ln>
                <a:noFill/>
              </a:ln>
              <a:solidFill>
                <a:prstClr val="white"/>
              </a:solidFill>
              <a:effectLst/>
              <a:uLnTx/>
              <a:uFillTx/>
              <a:latin typeface="Calibri"/>
              <a:ea typeface="+mn-ea"/>
              <a:cs typeface="+mn-cs"/>
            </a:endParaRPr>
          </a:p>
        </p:txBody>
      </p:sp>
      <p:sp>
        <p:nvSpPr>
          <p:cNvPr id="9" name="Rounded Rectangle 8"/>
          <p:cNvSpPr/>
          <p:nvPr/>
        </p:nvSpPr>
        <p:spPr>
          <a:xfrm>
            <a:off x="26539382" y="355810"/>
            <a:ext cx="12409866" cy="34662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err="1"/>
          </a:p>
        </p:txBody>
      </p:sp>
      <p:sp>
        <p:nvSpPr>
          <p:cNvPr id="42" name="Rectangle 41"/>
          <p:cNvSpPr/>
          <p:nvPr/>
        </p:nvSpPr>
        <p:spPr>
          <a:xfrm>
            <a:off x="0" y="33024875"/>
            <a:ext cx="39319200" cy="1968081"/>
          </a:xfrm>
          <a:prstGeom prst="rect">
            <a:avLst/>
          </a:prstGeom>
          <a:solidFill>
            <a:srgbClr val="458B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endParaRPr kumimoji="0" lang="en-US" sz="5376" b="0" i="0" u="none" strike="noStrike" kern="1200" cap="none" spc="0" normalizeH="0" baseline="0" noProof="0" dirty="0" err="1">
              <a:ln>
                <a:noFill/>
              </a:ln>
              <a:solidFill>
                <a:prstClr val="white"/>
              </a:solidFill>
              <a:effectLst/>
              <a:uLnTx/>
              <a:uFillTx/>
              <a:latin typeface="Calibri"/>
              <a:ea typeface="+mn-ea"/>
              <a:cs typeface="+mn-cs"/>
            </a:endParaRPr>
          </a:p>
        </p:txBody>
      </p:sp>
      <p:cxnSp>
        <p:nvCxnSpPr>
          <p:cNvPr id="32" name="Straight Connector 31">
            <a:extLst>
              <a:ext uri="{FF2B5EF4-FFF2-40B4-BE49-F238E27FC236}">
                <a16:creationId xmlns:a16="http://schemas.microsoft.com/office/drawing/2014/main" id="{5F3AEE14-9CC4-264A-BE64-8C6CEFD936CB}"/>
              </a:ext>
            </a:extLst>
          </p:cNvPr>
          <p:cNvCxnSpPr>
            <a:cxnSpLocks/>
          </p:cNvCxnSpPr>
          <p:nvPr/>
        </p:nvCxnSpPr>
        <p:spPr>
          <a:xfrm>
            <a:off x="19704264" y="14348822"/>
            <a:ext cx="0" cy="18102501"/>
          </a:xfrm>
          <a:prstGeom prst="line">
            <a:avLst/>
          </a:prstGeom>
          <a:ln w="28575">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1043920" y="14299034"/>
            <a:ext cx="37259030" cy="1325880"/>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r>
              <a:rPr kumimoji="0" lang="en-US" sz="6200" b="1" i="0" u="none" strike="noStrike" kern="1200" cap="none" spc="0" normalizeH="0" baseline="0" noProof="0" dirty="0">
                <a:ln>
                  <a:noFill/>
                </a:ln>
                <a:solidFill>
                  <a:srgbClr val="458BA9"/>
                </a:solidFill>
                <a:effectLst/>
                <a:uLnTx/>
                <a:uFillTx/>
                <a:ea typeface="+mn-ea"/>
                <a:cs typeface="+mn-cs"/>
              </a:rPr>
              <a:t>Ongoing Data Collection and Projects</a:t>
            </a:r>
          </a:p>
        </p:txBody>
      </p:sp>
      <p:sp>
        <p:nvSpPr>
          <p:cNvPr id="77" name="Rectangle 76">
            <a:extLst>
              <a:ext uri="{FF2B5EF4-FFF2-40B4-BE49-F238E27FC236}">
                <a16:creationId xmlns:a16="http://schemas.microsoft.com/office/drawing/2014/main" id="{608DD595-4EC0-2343-848F-66E83698B716}"/>
              </a:ext>
            </a:extLst>
          </p:cNvPr>
          <p:cNvSpPr/>
          <p:nvPr/>
        </p:nvSpPr>
        <p:spPr>
          <a:xfrm>
            <a:off x="1043920" y="14277468"/>
            <a:ext cx="37246776" cy="18173855"/>
          </a:xfrm>
          <a:prstGeom prst="rect">
            <a:avLst/>
          </a:prstGeom>
          <a:no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endParaRPr kumimoji="0" lang="en-US" sz="6200" b="0" i="0" u="none" strike="noStrike" kern="1200" cap="none" spc="0" normalizeH="0" baseline="0" noProof="0" dirty="0" err="1">
              <a:ln>
                <a:noFill/>
              </a:ln>
              <a:solidFill>
                <a:prstClr val="white"/>
              </a:solidFill>
              <a:effectLst/>
              <a:uLnTx/>
              <a:uFillTx/>
              <a:ea typeface="+mn-ea"/>
              <a:cs typeface="+mn-cs"/>
            </a:endParaRPr>
          </a:p>
        </p:txBody>
      </p:sp>
      <p:sp>
        <p:nvSpPr>
          <p:cNvPr id="104" name="Rectangle 103"/>
          <p:cNvSpPr/>
          <p:nvPr/>
        </p:nvSpPr>
        <p:spPr>
          <a:xfrm>
            <a:off x="27142032" y="5519383"/>
            <a:ext cx="11210658" cy="1325880"/>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r>
              <a:rPr kumimoji="0" lang="en-US" sz="6200" b="1" i="0" u="none" strike="noStrike" kern="1200" cap="none" spc="0" normalizeH="0" baseline="0" noProof="0" dirty="0">
                <a:ln>
                  <a:noFill/>
                </a:ln>
                <a:solidFill>
                  <a:srgbClr val="458BA9"/>
                </a:solidFill>
                <a:effectLst/>
                <a:uLnTx/>
                <a:uFillTx/>
                <a:ea typeface="+mn-ea"/>
                <a:cs typeface="+mn-cs"/>
              </a:rPr>
              <a:t>Outcomes</a:t>
            </a:r>
          </a:p>
        </p:txBody>
      </p:sp>
      <p:sp>
        <p:nvSpPr>
          <p:cNvPr id="76" name="Rectangle 75">
            <a:extLst>
              <a:ext uri="{FF2B5EF4-FFF2-40B4-BE49-F238E27FC236}">
                <a16:creationId xmlns:a16="http://schemas.microsoft.com/office/drawing/2014/main" id="{A40C621F-3978-7D42-8605-49BDC779BCFC}"/>
              </a:ext>
            </a:extLst>
          </p:cNvPr>
          <p:cNvSpPr/>
          <p:nvPr/>
        </p:nvSpPr>
        <p:spPr>
          <a:xfrm>
            <a:off x="27108187" y="5529755"/>
            <a:ext cx="11210658" cy="8001000"/>
          </a:xfrm>
          <a:prstGeom prst="rect">
            <a:avLst/>
          </a:prstGeom>
          <a:no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endParaRPr kumimoji="0" lang="en-US" sz="6200" b="0" i="0" u="none" strike="noStrike" kern="1200" cap="none" spc="0" normalizeH="0" baseline="0" noProof="0" dirty="0" err="1">
              <a:ln>
                <a:noFill/>
              </a:ln>
              <a:solidFill>
                <a:prstClr val="white"/>
              </a:solidFill>
              <a:effectLst/>
              <a:uLnTx/>
              <a:uFillTx/>
              <a:ea typeface="+mn-ea"/>
              <a:cs typeface="+mn-cs"/>
            </a:endParaRPr>
          </a:p>
        </p:txBody>
      </p:sp>
      <p:sp>
        <p:nvSpPr>
          <p:cNvPr id="88" name="Rectangle 87"/>
          <p:cNvSpPr/>
          <p:nvPr/>
        </p:nvSpPr>
        <p:spPr>
          <a:xfrm>
            <a:off x="12835636" y="5519383"/>
            <a:ext cx="13716000" cy="1325880"/>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r>
              <a:rPr lang="en-US" sz="6200" b="1" dirty="0">
                <a:solidFill>
                  <a:srgbClr val="458BA9"/>
                </a:solidFill>
              </a:rPr>
              <a:t>Challenges/Opportunities</a:t>
            </a:r>
            <a:endParaRPr kumimoji="0" lang="en-US" sz="6200" b="1" i="0" u="none" strike="noStrike" kern="1200" cap="none" spc="0" normalizeH="0" baseline="0" noProof="0" dirty="0">
              <a:ln>
                <a:noFill/>
              </a:ln>
              <a:solidFill>
                <a:srgbClr val="458BA9"/>
              </a:solidFill>
              <a:effectLst/>
              <a:uLnTx/>
              <a:uFillTx/>
            </a:endParaRPr>
          </a:p>
        </p:txBody>
      </p:sp>
      <p:sp>
        <p:nvSpPr>
          <p:cNvPr id="82" name="Rectangle 81">
            <a:extLst>
              <a:ext uri="{FF2B5EF4-FFF2-40B4-BE49-F238E27FC236}">
                <a16:creationId xmlns:a16="http://schemas.microsoft.com/office/drawing/2014/main" id="{1AD6FF5F-3B9C-1740-8874-EA1151A0CEBB}"/>
              </a:ext>
            </a:extLst>
          </p:cNvPr>
          <p:cNvSpPr/>
          <p:nvPr/>
        </p:nvSpPr>
        <p:spPr>
          <a:xfrm>
            <a:off x="12823382" y="5529755"/>
            <a:ext cx="13716000" cy="8001000"/>
          </a:xfrm>
          <a:prstGeom prst="rect">
            <a:avLst/>
          </a:prstGeom>
          <a:no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endParaRPr kumimoji="0" lang="en-US" sz="6200" b="0" i="0" u="none" strike="noStrike" kern="1200" cap="none" spc="0" normalizeH="0" baseline="0" noProof="0" dirty="0" err="1">
              <a:ln>
                <a:noFill/>
              </a:ln>
              <a:solidFill>
                <a:prstClr val="white"/>
              </a:solidFill>
              <a:effectLst/>
              <a:uLnTx/>
              <a:uFillTx/>
              <a:ea typeface="+mn-ea"/>
              <a:cs typeface="+mn-cs"/>
            </a:endParaRPr>
          </a:p>
        </p:txBody>
      </p:sp>
      <p:sp>
        <p:nvSpPr>
          <p:cNvPr id="99" name="Rectangle 98"/>
          <p:cNvSpPr/>
          <p:nvPr/>
        </p:nvSpPr>
        <p:spPr>
          <a:xfrm>
            <a:off x="10924461" y="20963135"/>
            <a:ext cx="5628430" cy="1916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endParaRPr kumimoji="0" lang="en-US" sz="5376" b="0" i="0" u="none" strike="noStrike" kern="1200" cap="none" spc="0" normalizeH="0" baseline="0" noProof="0" dirty="0" err="1">
              <a:ln>
                <a:noFill/>
              </a:ln>
              <a:solidFill>
                <a:prstClr val="white"/>
              </a:solidFill>
              <a:effectLst/>
              <a:uLnTx/>
              <a:uFillTx/>
              <a:latin typeface="Calibri"/>
              <a:ea typeface="+mn-ea"/>
              <a:cs typeface="+mn-cs"/>
            </a:endParaRPr>
          </a:p>
        </p:txBody>
      </p:sp>
      <p:sp>
        <p:nvSpPr>
          <p:cNvPr id="33" name="Rectangle 32">
            <a:extLst>
              <a:ext uri="{FF2B5EF4-FFF2-40B4-BE49-F238E27FC236}">
                <a16:creationId xmlns:a16="http://schemas.microsoft.com/office/drawing/2014/main" id="{106ECFB5-8E3E-2947-B926-6495DF5BFD35}"/>
              </a:ext>
            </a:extLst>
          </p:cNvPr>
          <p:cNvSpPr/>
          <p:nvPr/>
        </p:nvSpPr>
        <p:spPr>
          <a:xfrm>
            <a:off x="1043920" y="5507214"/>
            <a:ext cx="11235166" cy="8001000"/>
          </a:xfrm>
          <a:prstGeom prst="rect">
            <a:avLst/>
          </a:prstGeom>
          <a:no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endParaRPr kumimoji="0" lang="en-US" sz="6200" b="0" i="0" u="none" strike="noStrike" kern="1200" cap="none" spc="0" normalizeH="0" baseline="0" noProof="0" dirty="0" err="1">
              <a:ln>
                <a:noFill/>
              </a:ln>
              <a:solidFill>
                <a:prstClr val="white"/>
              </a:solidFill>
              <a:effectLst/>
              <a:uLnTx/>
              <a:uFillTx/>
              <a:ea typeface="+mn-ea"/>
              <a:cs typeface="+mn-cs"/>
            </a:endParaRPr>
          </a:p>
        </p:txBody>
      </p:sp>
      <p:sp>
        <p:nvSpPr>
          <p:cNvPr id="81" name="Rectangle 80"/>
          <p:cNvSpPr/>
          <p:nvPr/>
        </p:nvSpPr>
        <p:spPr>
          <a:xfrm>
            <a:off x="1031666" y="5551783"/>
            <a:ext cx="11247420" cy="1325880"/>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686861" rtl="0" eaLnBrk="1" fontAlgn="auto" latinLnBrk="0" hangingPunct="1">
              <a:lnSpc>
                <a:spcPct val="100000"/>
              </a:lnSpc>
              <a:spcBef>
                <a:spcPts val="0"/>
              </a:spcBef>
              <a:spcAft>
                <a:spcPts val="0"/>
              </a:spcAft>
              <a:buClrTx/>
              <a:buSzTx/>
              <a:buFontTx/>
              <a:buNone/>
              <a:tabLst/>
              <a:defRPr/>
            </a:pPr>
            <a:r>
              <a:rPr kumimoji="0" lang="en-US" sz="6200" b="1" i="0" u="none" strike="noStrike" kern="1200" cap="none" spc="0" normalizeH="0" baseline="0" noProof="0" dirty="0">
                <a:ln>
                  <a:noFill/>
                </a:ln>
                <a:solidFill>
                  <a:srgbClr val="458BA9"/>
                </a:solidFill>
                <a:effectLst/>
                <a:uLnTx/>
                <a:uFillTx/>
                <a:ea typeface="+mn-ea"/>
                <a:cs typeface="+mn-cs"/>
              </a:rPr>
              <a:t>Description</a:t>
            </a:r>
          </a:p>
        </p:txBody>
      </p:sp>
      <p:sp>
        <p:nvSpPr>
          <p:cNvPr id="60" name="Content Placeholder 13">
            <a:extLst>
              <a:ext uri="{FF2B5EF4-FFF2-40B4-BE49-F238E27FC236}">
                <a16:creationId xmlns:a16="http://schemas.microsoft.com/office/drawing/2014/main" id="{4BF5ACE8-D797-1841-BBD4-36967040411C}"/>
              </a:ext>
            </a:extLst>
          </p:cNvPr>
          <p:cNvSpPr txBox="1">
            <a:spLocks/>
          </p:cNvSpPr>
          <p:nvPr/>
        </p:nvSpPr>
        <p:spPr>
          <a:xfrm>
            <a:off x="28849855" y="16861434"/>
            <a:ext cx="8844210" cy="15238819"/>
          </a:xfrm>
          <a:prstGeom prst="rect">
            <a:avLst/>
          </a:prstGeom>
        </p:spPr>
        <p:txBody>
          <a:bodyPr vert="horz" lIns="365760" tIns="182880" rIns="91440" bIns="45720" rtlCol="0">
            <a:noAutofit/>
          </a:bodyPr>
          <a:lstStyle>
            <a:lvl1pPr marL="409590" indent="-409590" algn="l" defTabSz="3932070" rtl="0" eaLnBrk="1" latinLnBrk="0" hangingPunct="1">
              <a:lnSpc>
                <a:spcPct val="100000"/>
              </a:lnSpc>
              <a:spcBef>
                <a:spcPts val="1075"/>
              </a:spcBef>
              <a:buClr>
                <a:schemeClr val="accent2"/>
              </a:buClr>
              <a:buFont typeface="Arial" panose="020B0604020202020204" pitchFamily="34" charset="0"/>
              <a:buChar char="•"/>
              <a:defRPr sz="2509" kern="1200" baseline="0">
                <a:solidFill>
                  <a:schemeClr val="tx1"/>
                </a:solidFill>
                <a:latin typeface="+mn-lt"/>
                <a:ea typeface="+mn-ea"/>
                <a:cs typeface="+mn-cs"/>
              </a:defRPr>
            </a:lvl1pPr>
            <a:lvl2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2pPr>
            <a:lvl3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3pPr>
            <a:lvl4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4pPr>
            <a:lvl5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5pPr>
            <a:lvl6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6pPr>
            <a:lvl7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7pPr>
            <a:lvl8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8pPr>
            <a:lvl9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9pPr>
          </a:lstStyle>
          <a:p>
            <a:pPr algn="just">
              <a:buClr>
                <a:srgbClr val="A62254"/>
              </a:buClr>
              <a:defRPr/>
            </a:pPr>
            <a:r>
              <a:rPr kumimoji="0" lang="en-US" sz="2800" b="0" i="0" u="none" strike="noStrike" kern="1200" cap="none" spc="0" normalizeH="0" baseline="0" noProof="0" dirty="0">
                <a:ln>
                  <a:noFill/>
                </a:ln>
                <a:effectLst/>
                <a:uLnTx/>
                <a:uFillTx/>
              </a:rPr>
              <a:t>Renee </a:t>
            </a:r>
            <a:r>
              <a:rPr lang="en-US" sz="2800" dirty="0"/>
              <a:t>Eaton</a:t>
            </a:r>
            <a:r>
              <a:rPr kumimoji="0" lang="en-US" sz="2800" b="0" i="0" u="none" strike="noStrike" kern="1200" cap="none" spc="0" normalizeH="0" baseline="0" noProof="0" dirty="0">
                <a:ln>
                  <a:noFill/>
                </a:ln>
                <a:effectLst/>
                <a:uLnTx/>
                <a:uFillTx/>
              </a:rPr>
              <a:t> modified the content of HNFE 1114 “</a:t>
            </a:r>
            <a:r>
              <a:rPr kumimoji="0" lang="en-US" sz="2800" b="0" i="1" u="none" strike="noStrike" kern="1200" cap="none" spc="0" normalizeH="0" baseline="0" noProof="0" dirty="0">
                <a:ln>
                  <a:noFill/>
                </a:ln>
                <a:effectLst/>
                <a:uLnTx/>
                <a:uFillTx/>
              </a:rPr>
              <a:t>Transfer Orientation to Human Nutrition, Foods, and Exercise” </a:t>
            </a:r>
            <a:r>
              <a:rPr kumimoji="0" lang="en-US" sz="2800" b="0" i="0" u="none" strike="noStrike" kern="1200" cap="none" spc="0" normalizeH="0" baseline="0" noProof="0" dirty="0">
                <a:ln>
                  <a:noFill/>
                </a:ln>
                <a:effectLst/>
                <a:uLnTx/>
                <a:uFillTx/>
              </a:rPr>
              <a:t>to include team-building exercises (Figure 4) and laboratory tours. </a:t>
            </a:r>
            <a:r>
              <a:rPr lang="en-US" dirty="0"/>
              <a:t> </a:t>
            </a:r>
            <a:r>
              <a:rPr lang="en-US" sz="2800" dirty="0"/>
              <a:t>One student began participating in undergraduate research within his first semester.</a:t>
            </a:r>
            <a:endParaRPr kumimoji="0" lang="en-US" sz="2800" b="0" i="0" u="none" strike="noStrike" kern="1200" cap="none" spc="0" normalizeH="0" baseline="0" noProof="0" dirty="0">
              <a:ln>
                <a:noFill/>
              </a:ln>
              <a:effectLst/>
              <a:uLnTx/>
              <a:uFillTx/>
            </a:endParaRPr>
          </a:p>
          <a:p>
            <a:pPr marL="0" marR="0" lvl="0" indent="0" algn="l" defTabSz="3932070" rtl="0" eaLnBrk="1" fontAlgn="auto" latinLnBrk="0" hangingPunct="1">
              <a:lnSpc>
                <a:spcPct val="100000"/>
              </a:lnSpc>
              <a:spcBef>
                <a:spcPts val="1075"/>
              </a:spcBef>
              <a:spcAft>
                <a:spcPts val="0"/>
              </a:spcAft>
              <a:buClr>
                <a:srgbClr val="A62254"/>
              </a:buClr>
              <a:buSzTx/>
              <a:buFont typeface="Arial" panose="020B0604020202020204" pitchFamily="34" charset="0"/>
              <a:buNone/>
              <a:tabLst/>
              <a:defRPr/>
            </a:pPr>
            <a:endParaRPr kumimoji="0" lang="en-US" sz="2800" b="0" i="0" u="none" strike="noStrike" kern="1200" cap="none" spc="0" normalizeH="0" baseline="0" noProof="0" dirty="0">
              <a:ln>
                <a:noFill/>
              </a:ln>
              <a:effectLst/>
              <a:uLnTx/>
              <a:uFillTx/>
            </a:endParaRPr>
          </a:p>
          <a:p>
            <a:pPr algn="just">
              <a:buClr>
                <a:srgbClr val="A62254"/>
              </a:buClr>
              <a:defRPr/>
            </a:pPr>
            <a:r>
              <a:rPr kumimoji="0" lang="en-US" sz="2800" b="0" i="0" u="none" strike="noStrike" kern="1200" cap="none" spc="0" normalizeH="0" baseline="0" noProof="0" dirty="0">
                <a:ln>
                  <a:noFill/>
                </a:ln>
                <a:effectLst/>
                <a:uLnTx/>
                <a:uFillTx/>
              </a:rPr>
              <a:t>Deborah Good and Angela Anderson are starting their second year of the Metabolic Nutrition CURE.</a:t>
            </a:r>
          </a:p>
          <a:p>
            <a:pPr>
              <a:buClr>
                <a:srgbClr val="A62254"/>
              </a:buClr>
              <a:defRPr/>
            </a:pPr>
            <a:endParaRPr lang="en-US" sz="2800" dirty="0"/>
          </a:p>
          <a:p>
            <a:pPr algn="just">
              <a:buClr>
                <a:srgbClr val="A62254"/>
              </a:buClr>
              <a:defRPr/>
            </a:pPr>
            <a:r>
              <a:rPr kumimoji="0" lang="en-US" sz="2800" b="0" i="0" u="none" strike="noStrike" kern="1200" cap="none" spc="0" normalizeH="0" baseline="0" noProof="0" dirty="0">
                <a:ln>
                  <a:noFill/>
                </a:ln>
                <a:effectLst/>
                <a:uLnTx/>
                <a:uFillTx/>
              </a:rPr>
              <a:t>Deborah Good, Sasha Marine (Biochemistry) and Hannah Scheer (ALCE) were funded by Center for Excellence in Teaching and Learning to examine possible curricular changes that would improve learning outcomes in the </a:t>
            </a:r>
            <a:r>
              <a:rPr kumimoji="0" lang="en-US" sz="2800" b="0" i="1" u="none" strike="noStrike" kern="1200" cap="none" spc="0" normalizeH="0" baseline="0" noProof="0" dirty="0">
                <a:ln>
                  <a:noFill/>
                </a:ln>
                <a:effectLst/>
                <a:uLnTx/>
                <a:uFillTx/>
              </a:rPr>
              <a:t>Biochemistry </a:t>
            </a:r>
            <a:r>
              <a:rPr kumimoji="0" lang="en-US" sz="2800" b="0" u="none" strike="noStrike" kern="1200" cap="none" spc="0" normalizeH="0" baseline="0" noProof="0" dirty="0">
                <a:ln>
                  <a:noFill/>
                </a:ln>
                <a:effectLst/>
                <a:uLnTx/>
                <a:uFillTx/>
              </a:rPr>
              <a:t>– </a:t>
            </a:r>
            <a:r>
              <a:rPr kumimoji="0" lang="en-US" sz="2800" b="0" i="1" u="none" strike="noStrike" kern="1200" cap="none" spc="0" normalizeH="0" baseline="0" noProof="0" dirty="0">
                <a:ln>
                  <a:noFill/>
                </a:ln>
                <a:effectLst/>
                <a:uLnTx/>
                <a:uFillTx/>
              </a:rPr>
              <a:t>Metabolic Nutrition</a:t>
            </a:r>
            <a:r>
              <a:rPr kumimoji="0" lang="en-US" sz="2800" b="0" u="none" strike="noStrike" kern="1200" cap="none" spc="0" normalizeH="0" baseline="0" noProof="0" dirty="0">
                <a:ln>
                  <a:noFill/>
                </a:ln>
                <a:effectLst/>
                <a:uLnTx/>
                <a:uFillTx/>
              </a:rPr>
              <a:t> course sequence. Angela Anderson has joined the group analyzing HNFE 4025 data.  Data on transfer students, and underrepresented populations can be pulled during analysis.</a:t>
            </a:r>
          </a:p>
          <a:p>
            <a:pPr marL="0" indent="0">
              <a:buClr>
                <a:srgbClr val="A62254"/>
              </a:buClr>
              <a:buNone/>
              <a:defRPr/>
            </a:pPr>
            <a:endParaRPr lang="en-US" sz="2800" i="0" dirty="0"/>
          </a:p>
          <a:p>
            <a:pPr algn="just">
              <a:buClr>
                <a:srgbClr val="A62254"/>
              </a:buClr>
              <a:defRPr/>
            </a:pPr>
            <a:r>
              <a:rPr kumimoji="0" lang="en-US" sz="2800" b="0" u="none" strike="noStrike" kern="1200" cap="none" spc="0" normalizeH="0" baseline="0" noProof="0" dirty="0">
                <a:ln>
                  <a:noFill/>
                </a:ln>
                <a:effectLst/>
                <a:uLnTx/>
                <a:uFillTx/>
              </a:rPr>
              <a:t>Deborah Good and Donna Westfall-Rudd (Agricultural Leadership and Community Education) started a faculty/staff Lunch and Learn in 2019, and have upcoming workshops scheduled for 2020 in collaboration with Chevon Thorpe, Biochemistry. Plans are to include CALS faculty and beyond in other departments and programs.</a:t>
            </a:r>
          </a:p>
          <a:p>
            <a:pPr algn="just">
              <a:buClr>
                <a:srgbClr val="A62254"/>
              </a:buClr>
              <a:defRPr/>
            </a:pPr>
            <a:endParaRPr lang="en-US" sz="2800" dirty="0"/>
          </a:p>
          <a:p>
            <a:pPr algn="just">
              <a:buClr>
                <a:srgbClr val="A62254"/>
              </a:buClr>
              <a:defRPr/>
            </a:pPr>
            <a:r>
              <a:rPr kumimoji="0" lang="en-US" sz="2800" b="0" u="none" strike="noStrike" kern="1200" cap="none" spc="0" normalizeH="0" baseline="0" noProof="0" dirty="0">
                <a:ln>
                  <a:noFill/>
                </a:ln>
                <a:effectLst/>
                <a:uLnTx/>
                <a:uFillTx/>
              </a:rPr>
              <a:t>Student travel funding to the South East American College of Sports Medicine Conference in </a:t>
            </a:r>
            <a:r>
              <a:rPr lang="en-US" sz="2800" dirty="0"/>
              <a:t>Greenville, SC</a:t>
            </a:r>
            <a:r>
              <a:rPr kumimoji="0" lang="en-US" sz="2800" b="0" u="none" strike="noStrike" kern="1200" cap="none" spc="0" normalizeH="0" baseline="0" noProof="0" dirty="0">
                <a:ln>
                  <a:noFill/>
                </a:ln>
                <a:effectLst/>
                <a:uLnTx/>
                <a:uFillTx/>
              </a:rPr>
              <a:t> in February 2019.  Ten students attended with Dr. Angela Anderson and Renee Eaton.</a:t>
            </a:r>
            <a:endParaRPr kumimoji="0" lang="en-US" sz="2800" b="0" u="none" strike="noStrike" kern="1200" cap="none" spc="0" normalizeH="0" baseline="0" noProof="0" dirty="0">
              <a:ln>
                <a:noFill/>
              </a:ln>
              <a:effectLst/>
              <a:highlight>
                <a:srgbClr val="FFFF00"/>
              </a:highlight>
              <a:uLnTx/>
              <a:uFillTx/>
            </a:endParaRPr>
          </a:p>
          <a:p>
            <a:pPr algn="just">
              <a:buClr>
                <a:srgbClr val="A62254"/>
              </a:buClr>
              <a:defRPr/>
            </a:pPr>
            <a:endParaRPr lang="en-US" sz="2800" i="0" dirty="0"/>
          </a:p>
          <a:p>
            <a:pPr algn="just">
              <a:buClr>
                <a:srgbClr val="A62254"/>
              </a:buClr>
              <a:defRPr/>
            </a:pPr>
            <a:endParaRPr kumimoji="0" lang="en-US" sz="2800" b="0" i="0" u="none" strike="noStrike" kern="1200" cap="none" spc="0" normalizeH="0" baseline="0" noProof="0" dirty="0">
              <a:ln>
                <a:noFill/>
              </a:ln>
              <a:effectLst/>
              <a:uLnTx/>
              <a:uFillTx/>
            </a:endParaRPr>
          </a:p>
          <a:p>
            <a:pPr>
              <a:buClr>
                <a:srgbClr val="A62254"/>
              </a:buClr>
              <a:defRPr/>
            </a:pPr>
            <a:endParaRPr lang="en-US" sz="3400" dirty="0"/>
          </a:p>
          <a:p>
            <a:pPr>
              <a:buClr>
                <a:srgbClr val="A62254"/>
              </a:buClr>
              <a:defRPr/>
            </a:pPr>
            <a:endParaRPr kumimoji="0" lang="en-US" sz="3400" b="0" i="0" u="none" strike="noStrike" kern="1200" cap="none" spc="0" normalizeH="0" baseline="0" noProof="0" dirty="0">
              <a:ln>
                <a:noFill/>
              </a:ln>
              <a:effectLst/>
              <a:uLnTx/>
              <a:uFillTx/>
            </a:endParaRPr>
          </a:p>
          <a:p>
            <a:pPr marL="0" marR="0" lvl="0" indent="0" algn="l" defTabSz="3932070" rtl="0" eaLnBrk="1" fontAlgn="auto" latinLnBrk="0" hangingPunct="1">
              <a:lnSpc>
                <a:spcPct val="100000"/>
              </a:lnSpc>
              <a:spcBef>
                <a:spcPts val="1075"/>
              </a:spcBef>
              <a:spcAft>
                <a:spcPts val="0"/>
              </a:spcAft>
              <a:buClr>
                <a:srgbClr val="A62254"/>
              </a:buClr>
              <a:buSzTx/>
              <a:buFont typeface="Arial" panose="020B0604020202020204" pitchFamily="34" charset="0"/>
              <a:buNone/>
              <a:tabLst/>
              <a:defRPr/>
            </a:pPr>
            <a:endParaRPr kumimoji="0" lang="en-US" sz="3400" b="0" i="0" u="none" strike="noStrike" kern="1200" cap="none" spc="0" normalizeH="0" baseline="0" noProof="0" dirty="0">
              <a:ln>
                <a:noFill/>
              </a:ln>
              <a:effectLst/>
              <a:uLnTx/>
              <a:uFillTx/>
            </a:endParaRPr>
          </a:p>
          <a:p>
            <a:pPr marL="0" marR="0" lvl="0" indent="0" algn="l" defTabSz="3932070" rtl="0" eaLnBrk="1" fontAlgn="auto" latinLnBrk="0" hangingPunct="1">
              <a:lnSpc>
                <a:spcPct val="100000"/>
              </a:lnSpc>
              <a:spcBef>
                <a:spcPts val="1075"/>
              </a:spcBef>
              <a:spcAft>
                <a:spcPts val="0"/>
              </a:spcAft>
              <a:buClr>
                <a:srgbClr val="A62254"/>
              </a:buClr>
              <a:buSzTx/>
              <a:buFont typeface="Arial" panose="020B0604020202020204" pitchFamily="34" charset="0"/>
              <a:buNone/>
              <a:tabLst/>
              <a:defRPr/>
            </a:pPr>
            <a:endParaRPr kumimoji="0" lang="en-US" sz="3400" b="0" i="0" u="none" strike="noStrike" kern="1200" cap="none" spc="0" normalizeH="0" baseline="0" noProof="0" dirty="0">
              <a:ln>
                <a:noFill/>
              </a:ln>
              <a:effectLst/>
              <a:uLnTx/>
              <a:uFillTx/>
            </a:endParaRPr>
          </a:p>
        </p:txBody>
      </p:sp>
      <p:pic>
        <p:nvPicPr>
          <p:cNvPr id="58" name="Picture 57">
            <a:extLst>
              <a:ext uri="{FF2B5EF4-FFF2-40B4-BE49-F238E27FC236}">
                <a16:creationId xmlns:a16="http://schemas.microsoft.com/office/drawing/2014/main" id="{697D6F3A-3D40-7743-A75C-139110ED32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20387" y="17181777"/>
            <a:ext cx="6247311" cy="4685482"/>
          </a:xfrm>
          <a:prstGeom prst="rect">
            <a:avLst/>
          </a:prstGeom>
        </p:spPr>
      </p:pic>
      <p:sp>
        <p:nvSpPr>
          <p:cNvPr id="38" name="Title 3">
            <a:extLst>
              <a:ext uri="{FF2B5EF4-FFF2-40B4-BE49-F238E27FC236}">
                <a16:creationId xmlns:a16="http://schemas.microsoft.com/office/drawing/2014/main" id="{212ACEDC-2E45-2D44-B365-161D77189007}"/>
              </a:ext>
            </a:extLst>
          </p:cNvPr>
          <p:cNvSpPr>
            <a:spLocks noGrp="1"/>
          </p:cNvSpPr>
          <p:nvPr>
            <p:ph type="title"/>
          </p:nvPr>
        </p:nvSpPr>
        <p:spPr>
          <a:xfrm>
            <a:off x="151088" y="354483"/>
            <a:ext cx="26018342" cy="2054328"/>
          </a:xfrm>
        </p:spPr>
        <p:txBody>
          <a:bodyPr>
            <a:normAutofit fontScale="90000"/>
          </a:bodyPr>
          <a:lstStyle/>
          <a:p>
            <a:pPr algn="ctr"/>
            <a:r>
              <a:rPr lang="en-US" dirty="0"/>
              <a:t>Inclusive Pedagogy in Human Nutrition, Foods, and Exercise: </a:t>
            </a:r>
            <a:br>
              <a:rPr lang="en-US" dirty="0"/>
            </a:br>
            <a:r>
              <a:rPr lang="en-US" i="1" dirty="0">
                <a:solidFill>
                  <a:schemeClr val="accent3">
                    <a:lumMod val="40000"/>
                    <a:lumOff val="60000"/>
                  </a:schemeClr>
                </a:solidFill>
              </a:rPr>
              <a:t>data and ongoing projects</a:t>
            </a:r>
            <a:endParaRPr lang="en-US" sz="10000" i="1" dirty="0">
              <a:solidFill>
                <a:schemeClr val="accent3">
                  <a:lumMod val="40000"/>
                  <a:lumOff val="60000"/>
                </a:schemeClr>
              </a:solidFill>
              <a:latin typeface="+mn-lt"/>
            </a:endParaRPr>
          </a:p>
        </p:txBody>
      </p:sp>
      <p:sp>
        <p:nvSpPr>
          <p:cNvPr id="39" name="Text Placeholder 22">
            <a:extLst>
              <a:ext uri="{FF2B5EF4-FFF2-40B4-BE49-F238E27FC236}">
                <a16:creationId xmlns:a16="http://schemas.microsoft.com/office/drawing/2014/main" id="{537546D8-6CA8-D54C-AD69-11F294C906AE}"/>
              </a:ext>
            </a:extLst>
          </p:cNvPr>
          <p:cNvSpPr>
            <a:spLocks noGrp="1"/>
          </p:cNvSpPr>
          <p:nvPr>
            <p:ph type="body" sz="quarter" idx="36"/>
          </p:nvPr>
        </p:nvSpPr>
        <p:spPr>
          <a:xfrm>
            <a:off x="2618451" y="2553791"/>
            <a:ext cx="20837009" cy="1642774"/>
          </a:xfrm>
        </p:spPr>
        <p:txBody>
          <a:bodyPr/>
          <a:lstStyle/>
          <a:p>
            <a:pPr algn="ctr"/>
            <a:r>
              <a:rPr lang="en-US" sz="5000" dirty="0"/>
              <a:t>Deborah J. Good, </a:t>
            </a:r>
            <a:r>
              <a:rPr lang="en-US" sz="5000" dirty="0" err="1"/>
              <a:t>Valisa</a:t>
            </a:r>
            <a:r>
              <a:rPr lang="en-US" sz="5000" dirty="0"/>
              <a:t> Hedrick, Renee Eaton, Angela S. Anderson</a:t>
            </a:r>
          </a:p>
          <a:p>
            <a:pPr algn="ctr"/>
            <a:r>
              <a:rPr lang="en-US" sz="5000" dirty="0"/>
              <a:t>Human Nutrition, Foods, and Exercise (HNFE), Virginia Tech</a:t>
            </a:r>
          </a:p>
        </p:txBody>
      </p:sp>
      <p:pic>
        <p:nvPicPr>
          <p:cNvPr id="40" name="Pictur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141" y="33032274"/>
            <a:ext cx="5832324" cy="1833875"/>
          </a:xfrm>
          <a:prstGeom prst="rect">
            <a:avLst/>
          </a:prstGeom>
        </p:spPr>
      </p:pic>
      <p:sp>
        <p:nvSpPr>
          <p:cNvPr id="46" name="Title 3">
            <a:extLst>
              <a:ext uri="{FF2B5EF4-FFF2-40B4-BE49-F238E27FC236}">
                <a16:creationId xmlns:a16="http://schemas.microsoft.com/office/drawing/2014/main" id="{212ACEDC-2E45-2D44-B365-161D77189007}"/>
              </a:ext>
            </a:extLst>
          </p:cNvPr>
          <p:cNvSpPr txBox="1">
            <a:spLocks/>
          </p:cNvSpPr>
          <p:nvPr/>
        </p:nvSpPr>
        <p:spPr bwMode="auto">
          <a:xfrm>
            <a:off x="1051842" y="33350329"/>
            <a:ext cx="24402502" cy="838071"/>
          </a:xfrm>
          <a:prstGeom prst="rect">
            <a:avLst/>
          </a:prstGeom>
        </p:spPr>
        <p:txBody>
          <a:bodyPr vert="horz" lIns="91440" tIns="45720" rIns="91440" bIns="45720" rtlCol="0" anchor="b">
            <a:normAutofit fontScale="85000" lnSpcReduction="10000"/>
          </a:bodyPr>
          <a:lstStyle>
            <a:lvl1pPr algn="l" defTabSz="3932070" rtl="0" eaLnBrk="1" latinLnBrk="0" hangingPunct="1">
              <a:lnSpc>
                <a:spcPct val="90000"/>
              </a:lnSpc>
              <a:spcBef>
                <a:spcPct val="0"/>
              </a:spcBef>
              <a:buNone/>
              <a:defRPr sz="7883" b="1" kern="1200">
                <a:solidFill>
                  <a:schemeClr val="bg1"/>
                </a:solidFill>
                <a:latin typeface="+mj-lt"/>
                <a:ea typeface="+mj-ea"/>
                <a:cs typeface="+mj-cs"/>
              </a:defRPr>
            </a:lvl1pPr>
          </a:lstStyle>
          <a:p>
            <a:r>
              <a:rPr lang="en-US" sz="4000" dirty="0">
                <a:latin typeface="+mn-lt"/>
              </a:rPr>
              <a:t>This work was supported by </a:t>
            </a:r>
            <a:r>
              <a:rPr lang="en-US" sz="4000" b="0" dirty="0">
                <a:latin typeface="+mn-lt"/>
              </a:rPr>
              <a:t>HHMI Inclusive Pedagogy Grant awarded to J. </a:t>
            </a:r>
            <a:r>
              <a:rPr lang="en-US" sz="4000" b="0" dirty="0" err="1">
                <a:latin typeface="+mn-lt"/>
              </a:rPr>
              <a:t>Sible</a:t>
            </a:r>
            <a:r>
              <a:rPr lang="en-US" sz="4000" b="0" dirty="0">
                <a:latin typeface="+mn-lt"/>
              </a:rPr>
              <a:t>, M. Bowers, M. </a:t>
            </a:r>
            <a:r>
              <a:rPr lang="en-US" sz="4000" b="0" dirty="0" err="1">
                <a:latin typeface="+mn-lt"/>
              </a:rPr>
              <a:t>Deramo</a:t>
            </a:r>
            <a:r>
              <a:rPr lang="en-US" sz="4000" b="0" dirty="0">
                <a:latin typeface="+mn-lt"/>
              </a:rPr>
              <a:t>, D. Good, and S. </a:t>
            </a:r>
            <a:r>
              <a:rPr lang="en-US" sz="4000" b="0" dirty="0" err="1">
                <a:latin typeface="+mn-lt"/>
              </a:rPr>
              <a:t>Karpanty</a:t>
            </a:r>
            <a:endParaRPr lang="en-US" sz="4000" b="0" dirty="0">
              <a:latin typeface="+mn-lt"/>
            </a:endParaRP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t="17249" b="22639"/>
          <a:stretch/>
        </p:blipFill>
        <p:spPr>
          <a:xfrm>
            <a:off x="27023887" y="682073"/>
            <a:ext cx="8320193" cy="300230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976203" y="419329"/>
            <a:ext cx="3278378" cy="3278378"/>
          </a:xfrm>
          <a:prstGeom prst="rect">
            <a:avLst/>
          </a:prstGeom>
        </p:spPr>
      </p:pic>
      <p:sp>
        <p:nvSpPr>
          <p:cNvPr id="4" name="TextBox 3">
            <a:extLst>
              <a:ext uri="{FF2B5EF4-FFF2-40B4-BE49-F238E27FC236}">
                <a16:creationId xmlns:a16="http://schemas.microsoft.com/office/drawing/2014/main" id="{E5BD2BAC-0EEE-7C46-99F3-BAD4198A2355}"/>
              </a:ext>
            </a:extLst>
          </p:cNvPr>
          <p:cNvSpPr txBox="1"/>
          <p:nvPr/>
        </p:nvSpPr>
        <p:spPr>
          <a:xfrm>
            <a:off x="7130764" y="15704133"/>
            <a:ext cx="3672672" cy="1015663"/>
          </a:xfrm>
          <a:prstGeom prst="rect">
            <a:avLst/>
          </a:prstGeom>
          <a:noFill/>
        </p:spPr>
        <p:txBody>
          <a:bodyPr wrap="none" rtlCol="0">
            <a:spAutoFit/>
          </a:bodyPr>
          <a:lstStyle/>
          <a:p>
            <a:r>
              <a:rPr lang="en-US" sz="6000" u="sng" dirty="0"/>
              <a:t>HNFE DATA</a:t>
            </a:r>
          </a:p>
        </p:txBody>
      </p:sp>
      <p:sp>
        <p:nvSpPr>
          <p:cNvPr id="34" name="TextBox 33">
            <a:extLst>
              <a:ext uri="{FF2B5EF4-FFF2-40B4-BE49-F238E27FC236}">
                <a16:creationId xmlns:a16="http://schemas.microsoft.com/office/drawing/2014/main" id="{000DDCDD-06BD-F44C-827D-53DCD86A5E85}"/>
              </a:ext>
            </a:extLst>
          </p:cNvPr>
          <p:cNvSpPr txBox="1"/>
          <p:nvPr/>
        </p:nvSpPr>
        <p:spPr>
          <a:xfrm>
            <a:off x="26406424" y="15704133"/>
            <a:ext cx="4750468" cy="1015663"/>
          </a:xfrm>
          <a:prstGeom prst="rect">
            <a:avLst/>
          </a:prstGeom>
          <a:noFill/>
        </p:spPr>
        <p:txBody>
          <a:bodyPr wrap="none" rtlCol="0">
            <a:spAutoFit/>
          </a:bodyPr>
          <a:lstStyle/>
          <a:p>
            <a:r>
              <a:rPr lang="en-US" sz="6000" u="sng" dirty="0"/>
              <a:t>HNFE Projects </a:t>
            </a:r>
          </a:p>
        </p:txBody>
      </p:sp>
      <p:sp>
        <p:nvSpPr>
          <p:cNvPr id="49" name="Content Placeholder 13">
            <a:extLst>
              <a:ext uri="{FF2B5EF4-FFF2-40B4-BE49-F238E27FC236}">
                <a16:creationId xmlns:a16="http://schemas.microsoft.com/office/drawing/2014/main" id="{4385B8DA-DC0F-864C-8EE6-CEBE08D1195B}"/>
              </a:ext>
            </a:extLst>
          </p:cNvPr>
          <p:cNvSpPr txBox="1">
            <a:spLocks/>
          </p:cNvSpPr>
          <p:nvPr/>
        </p:nvSpPr>
        <p:spPr>
          <a:xfrm>
            <a:off x="1268985" y="17025564"/>
            <a:ext cx="7956567" cy="7080894"/>
          </a:xfrm>
          <a:prstGeom prst="rect">
            <a:avLst/>
          </a:prstGeom>
        </p:spPr>
        <p:txBody>
          <a:bodyPr vert="horz" lIns="365760" tIns="182880" rIns="91440" bIns="45720" rtlCol="0">
            <a:noAutofit/>
          </a:bodyPr>
          <a:lstStyle>
            <a:lvl1pPr marL="409590" indent="-409590" algn="l" defTabSz="3932070" rtl="0" eaLnBrk="1" latinLnBrk="0" hangingPunct="1">
              <a:lnSpc>
                <a:spcPct val="100000"/>
              </a:lnSpc>
              <a:spcBef>
                <a:spcPts val="1075"/>
              </a:spcBef>
              <a:buClr>
                <a:schemeClr val="accent2"/>
              </a:buClr>
              <a:buFont typeface="Arial" panose="020B0604020202020204" pitchFamily="34" charset="0"/>
              <a:buChar char="•"/>
              <a:defRPr sz="2509" kern="1200" baseline="0">
                <a:solidFill>
                  <a:schemeClr val="tx1"/>
                </a:solidFill>
                <a:latin typeface="+mn-lt"/>
                <a:ea typeface="+mn-ea"/>
                <a:cs typeface="+mn-cs"/>
              </a:defRPr>
            </a:lvl1pPr>
            <a:lvl2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2pPr>
            <a:lvl3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3pPr>
            <a:lvl4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4pPr>
            <a:lvl5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5pPr>
            <a:lvl6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6pPr>
            <a:lvl7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7pPr>
            <a:lvl8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8pPr>
            <a:lvl9pPr marL="983018" indent="-409590" algn="l" defTabSz="3932070" rtl="0" eaLnBrk="1" latinLnBrk="0" hangingPunct="1">
              <a:lnSpc>
                <a:spcPct val="100000"/>
              </a:lnSpc>
              <a:spcBef>
                <a:spcPts val="1075"/>
              </a:spcBef>
              <a:buClr>
                <a:schemeClr val="accent2"/>
              </a:buClr>
              <a:buFont typeface="Arial" panose="020B0604020202020204" pitchFamily="34" charset="0"/>
              <a:buChar char="•"/>
              <a:defRPr sz="2150" kern="1200">
                <a:solidFill>
                  <a:schemeClr val="tx1"/>
                </a:solidFill>
                <a:latin typeface="+mn-lt"/>
                <a:ea typeface="+mn-ea"/>
                <a:cs typeface="+mn-cs"/>
              </a:defRPr>
            </a:lvl9pPr>
          </a:lstStyle>
          <a:p>
            <a:pPr marL="0" indent="0" algn="just">
              <a:buClr>
                <a:srgbClr val="A62254"/>
              </a:buClr>
              <a:buNone/>
              <a:defRPr/>
            </a:pPr>
            <a:r>
              <a:rPr kumimoji="0" lang="en-US" sz="2400" b="0" u="sng" strike="noStrike" kern="1200" cap="none" spc="0" normalizeH="0" baseline="0" noProof="0" dirty="0">
                <a:ln>
                  <a:noFill/>
                </a:ln>
                <a:effectLst/>
                <a:uLnTx/>
                <a:uFillTx/>
              </a:rPr>
              <a:t>Figure 1:</a:t>
            </a:r>
            <a:r>
              <a:rPr kumimoji="0" lang="en-US" sz="2400" b="0" strike="noStrike" kern="1200" cap="none" spc="0" normalizeH="0" baseline="0" noProof="0" dirty="0">
                <a:ln>
                  <a:noFill/>
                </a:ln>
                <a:effectLst/>
                <a:uLnTx/>
                <a:uFillTx/>
              </a:rPr>
              <a:t> </a:t>
            </a:r>
            <a:r>
              <a:rPr kumimoji="0" lang="en-US" sz="2400" b="0" u="none" strike="noStrike" kern="1200" cap="none" spc="0" normalizeH="0" baseline="0" noProof="0" dirty="0">
                <a:ln>
                  <a:noFill/>
                </a:ln>
                <a:effectLst/>
                <a:uLnTx/>
                <a:uFillTx/>
              </a:rPr>
              <a:t>Analysis of Education Advisory Board (EAB) “Navigate” platform analytics for Human Nutrition, Foods, and Exercise (HNFE) Department majors as a whole (All), and as subgroups of Male, Female, First-Generation students (First Gen), Underrepresented minorities (UnderRep), and Transfer students.  </a:t>
            </a:r>
            <a:r>
              <a:rPr lang="en-US" sz="2400" b="1" dirty="0"/>
              <a:t>G</a:t>
            </a:r>
            <a:r>
              <a:rPr kumimoji="0" lang="en-US" sz="2400" b="1" u="none" strike="noStrike" kern="1200" cap="none" spc="0" normalizeH="0" baseline="0" noProof="0" dirty="0" err="1">
                <a:ln>
                  <a:noFill/>
                </a:ln>
                <a:effectLst/>
                <a:uLnTx/>
                <a:uFillTx/>
              </a:rPr>
              <a:t>rade</a:t>
            </a:r>
            <a:r>
              <a:rPr kumimoji="0" lang="en-US" sz="2400" b="1" u="none" strike="noStrike" kern="1200" cap="none" spc="0" normalizeH="0" baseline="0" noProof="0" dirty="0">
                <a:ln>
                  <a:noFill/>
                </a:ln>
                <a:effectLst/>
                <a:uLnTx/>
                <a:uFillTx/>
              </a:rPr>
              <a:t> </a:t>
            </a:r>
            <a:r>
              <a:rPr lang="en-US" sz="2400" b="1" dirty="0"/>
              <a:t>P</a:t>
            </a:r>
            <a:r>
              <a:rPr kumimoji="0" lang="en-US" sz="2400" b="1" u="none" strike="noStrike" kern="1200" cap="none" spc="0" normalizeH="0" baseline="0" noProof="0" dirty="0" err="1">
                <a:ln>
                  <a:noFill/>
                </a:ln>
                <a:effectLst/>
                <a:uLnTx/>
                <a:uFillTx/>
              </a:rPr>
              <a:t>oint</a:t>
            </a:r>
            <a:r>
              <a:rPr kumimoji="0" lang="en-US" sz="2400" b="1" u="none" strike="noStrike" kern="1200" cap="none" spc="0" normalizeH="0" baseline="0" noProof="0" dirty="0">
                <a:ln>
                  <a:noFill/>
                </a:ln>
                <a:effectLst/>
                <a:uLnTx/>
                <a:uFillTx/>
              </a:rPr>
              <a:t> </a:t>
            </a:r>
            <a:r>
              <a:rPr lang="en-US" sz="2400" b="1" dirty="0"/>
              <a:t>A</a:t>
            </a:r>
            <a:r>
              <a:rPr kumimoji="0" lang="en-US" sz="2400" b="1" u="none" strike="noStrike" kern="1200" cap="none" spc="0" normalizeH="0" baseline="0" noProof="0" dirty="0" err="1">
                <a:ln>
                  <a:noFill/>
                </a:ln>
                <a:effectLst/>
                <a:uLnTx/>
                <a:uFillTx/>
              </a:rPr>
              <a:t>verages</a:t>
            </a:r>
            <a:r>
              <a:rPr kumimoji="0" lang="en-US" sz="2400" b="1" u="none" strike="noStrike" kern="1200" cap="none" spc="0" normalizeH="0" baseline="0" noProof="0" dirty="0">
                <a:ln>
                  <a:noFill/>
                </a:ln>
                <a:effectLst/>
                <a:uLnTx/>
                <a:uFillTx/>
              </a:rPr>
              <a:t> (GPA) for HNFE students are higher than CALS average (</a:t>
            </a:r>
            <a:r>
              <a:rPr kumimoji="0" lang="en-US" sz="2400" b="1" i="1" u="none" strike="noStrike" kern="1200" cap="none" spc="0" normalizeH="0" baseline="0" noProof="0" dirty="0">
                <a:ln>
                  <a:noFill/>
                </a:ln>
                <a:effectLst/>
                <a:uLnTx/>
                <a:uFillTx/>
              </a:rPr>
              <a:t>P</a:t>
            </a:r>
            <a:r>
              <a:rPr kumimoji="0" lang="en-US" sz="2400" b="1" u="none" strike="noStrike" kern="1200" cap="none" spc="0" normalizeH="0" baseline="0" noProof="0" dirty="0">
                <a:ln>
                  <a:noFill/>
                </a:ln>
                <a:effectLst/>
                <a:uLnTx/>
                <a:uFillTx/>
              </a:rPr>
              <a:t> </a:t>
            </a:r>
            <a:r>
              <a:rPr kumimoji="0" lang="en-US" sz="2400" b="1" u="sng" strike="noStrike" kern="1200" cap="none" spc="0" normalizeH="0" baseline="0" noProof="0" dirty="0">
                <a:ln>
                  <a:noFill/>
                </a:ln>
                <a:effectLst/>
                <a:uLnTx/>
                <a:uFillTx/>
              </a:rPr>
              <a:t>&lt;</a:t>
            </a:r>
            <a:r>
              <a:rPr kumimoji="0" lang="en-US" sz="2400" b="1" strike="noStrike" kern="1200" cap="none" spc="0" normalizeH="0" baseline="0" noProof="0" dirty="0">
                <a:ln>
                  <a:noFill/>
                </a:ln>
                <a:effectLst/>
                <a:uLnTx/>
                <a:uFillTx/>
              </a:rPr>
              <a:t>0.01; data </a:t>
            </a:r>
            <a:r>
              <a:rPr kumimoji="0" lang="en-US" sz="2400" b="1" u="none" strike="noStrike" kern="1200" cap="none" spc="0" normalizeH="0" baseline="0" noProof="0" dirty="0">
                <a:ln>
                  <a:noFill/>
                </a:ln>
                <a:effectLst/>
                <a:uLnTx/>
                <a:uFillTx/>
              </a:rPr>
              <a:t>not shown), but within HNFE were lowest for First Gen </a:t>
            </a:r>
            <a:r>
              <a:rPr kumimoji="0" lang="en-US" sz="2400" b="1" i="1" strike="noStrike" kern="1200" cap="none" spc="0" normalizeH="0" baseline="0" noProof="0" dirty="0">
                <a:ln>
                  <a:noFill/>
                </a:ln>
                <a:effectLst/>
                <a:uLnTx/>
                <a:uFillTx/>
              </a:rPr>
              <a:t>(P</a:t>
            </a:r>
            <a:r>
              <a:rPr kumimoji="0" lang="en-US" sz="2400" b="1" strike="noStrike" kern="1200" cap="none" spc="0" normalizeH="0" baseline="0" noProof="0" dirty="0">
                <a:ln>
                  <a:noFill/>
                </a:ln>
                <a:effectLst/>
                <a:uLnTx/>
                <a:uFillTx/>
              </a:rPr>
              <a:t> </a:t>
            </a:r>
            <a:r>
              <a:rPr kumimoji="0" lang="en-US" sz="2400" b="1" u="sng" strike="noStrike" kern="1200" cap="none" spc="0" normalizeH="0" baseline="0" noProof="0" dirty="0">
                <a:ln>
                  <a:noFill/>
                </a:ln>
                <a:effectLst/>
                <a:uLnTx/>
                <a:uFillTx/>
              </a:rPr>
              <a:t>&lt;</a:t>
            </a:r>
            <a:r>
              <a:rPr kumimoji="0" lang="en-US" sz="2400" b="1" strike="noStrike" kern="1200" cap="none" spc="0" normalizeH="0" baseline="0" noProof="0" dirty="0">
                <a:ln>
                  <a:noFill/>
                </a:ln>
                <a:effectLst/>
                <a:uLnTx/>
                <a:uFillTx/>
              </a:rPr>
              <a:t> 0.05)</a:t>
            </a:r>
            <a:r>
              <a:rPr lang="en-US" sz="2400" b="1" i="1" dirty="0"/>
              <a:t>. </a:t>
            </a:r>
            <a:r>
              <a:rPr lang="en-US" sz="2400" dirty="0"/>
              <a:t>Transfer and URM students have high variability year-to-year in GPA (not significant due to low N).  Data and statistical analysis by </a:t>
            </a:r>
            <a:r>
              <a:rPr lang="en-US" sz="2400" b="1" dirty="0"/>
              <a:t>Hao Wang</a:t>
            </a:r>
            <a:r>
              <a:rPr lang="en-US" sz="2400" dirty="0"/>
              <a:t>, HHMI graduate fellow.</a:t>
            </a:r>
            <a:endParaRPr kumimoji="0" lang="en-US" sz="3400" b="0" u="none" strike="noStrike" kern="1200" cap="none" spc="0" normalizeH="0" baseline="0" noProof="0" dirty="0">
              <a:ln>
                <a:noFill/>
              </a:ln>
              <a:effectLst/>
              <a:uLnTx/>
              <a:uFillTx/>
            </a:endParaRPr>
          </a:p>
          <a:p>
            <a:pPr marL="0" indent="0" algn="just">
              <a:buClr>
                <a:srgbClr val="A62254"/>
              </a:buClr>
              <a:buNone/>
              <a:defRPr/>
            </a:pPr>
            <a:r>
              <a:rPr lang="en-US" sz="2400" i="0" u="sng" dirty="0"/>
              <a:t>Figure 2:</a:t>
            </a:r>
            <a:r>
              <a:rPr lang="en-US" sz="2400" i="0" dirty="0"/>
              <a:t> Using these same groupings, </a:t>
            </a:r>
            <a:r>
              <a:rPr lang="en-US" sz="2400" b="1" i="0" dirty="0"/>
              <a:t>graduation rate for First Gen and Transfer students is lowest</a:t>
            </a:r>
            <a:r>
              <a:rPr lang="en-US" sz="2400" i="0" dirty="0"/>
              <a:t> compared to All HNFE students (low N, significance not tested).</a:t>
            </a:r>
            <a:endParaRPr lang="en-US" sz="2400" dirty="0"/>
          </a:p>
          <a:p>
            <a:pPr marL="0" indent="0" algn="just">
              <a:buClr>
                <a:srgbClr val="A62254"/>
              </a:buClr>
              <a:buNone/>
              <a:defRPr/>
            </a:pPr>
            <a:r>
              <a:rPr lang="en-US" sz="2400" u="sng" dirty="0"/>
              <a:t>Figure 3:</a:t>
            </a:r>
            <a:r>
              <a:rPr lang="en-US" sz="2400" dirty="0"/>
              <a:t> Retention of HNFE students is lower than CALS, with 30-40% transferring out of STEM majors (</a:t>
            </a:r>
            <a:r>
              <a:rPr lang="en-US" sz="2400" i="1" dirty="0"/>
              <a:t>P </a:t>
            </a:r>
            <a:r>
              <a:rPr lang="en-US" sz="2400" dirty="0"/>
              <a:t>&lt; 0.05).</a:t>
            </a:r>
          </a:p>
          <a:p>
            <a:pPr>
              <a:buClr>
                <a:srgbClr val="A62254"/>
              </a:buClr>
              <a:defRPr/>
            </a:pPr>
            <a:endParaRPr lang="en-US" sz="3400" dirty="0"/>
          </a:p>
          <a:p>
            <a:pPr>
              <a:buClr>
                <a:srgbClr val="A62254"/>
              </a:buClr>
              <a:defRPr/>
            </a:pPr>
            <a:endParaRPr kumimoji="0" lang="en-US" sz="3400" b="0" i="0" u="none" strike="noStrike" kern="1200" cap="none" spc="0" normalizeH="0" baseline="0" noProof="0" dirty="0">
              <a:ln>
                <a:noFill/>
              </a:ln>
              <a:effectLst/>
              <a:uLnTx/>
              <a:uFillTx/>
            </a:endParaRPr>
          </a:p>
          <a:p>
            <a:pPr marL="0" marR="0" lvl="0" indent="0" algn="l" defTabSz="3932070" rtl="0" eaLnBrk="1" fontAlgn="auto" latinLnBrk="0" hangingPunct="1">
              <a:lnSpc>
                <a:spcPct val="100000"/>
              </a:lnSpc>
              <a:spcBef>
                <a:spcPts val="1075"/>
              </a:spcBef>
              <a:spcAft>
                <a:spcPts val="0"/>
              </a:spcAft>
              <a:buClr>
                <a:srgbClr val="A62254"/>
              </a:buClr>
              <a:buSzTx/>
              <a:buFont typeface="Arial" panose="020B0604020202020204" pitchFamily="34" charset="0"/>
              <a:buNone/>
              <a:tabLst/>
              <a:defRPr/>
            </a:pPr>
            <a:endParaRPr kumimoji="0" lang="en-US" sz="3400" b="0" i="0" u="none" strike="noStrike" kern="1200" cap="none" spc="0" normalizeH="0" baseline="0" noProof="0" dirty="0">
              <a:ln>
                <a:noFill/>
              </a:ln>
              <a:effectLst/>
              <a:uLnTx/>
              <a:uFillTx/>
            </a:endParaRPr>
          </a:p>
          <a:p>
            <a:pPr marL="0" marR="0" lvl="0" indent="0" algn="l" defTabSz="3932070" rtl="0" eaLnBrk="1" fontAlgn="auto" latinLnBrk="0" hangingPunct="1">
              <a:lnSpc>
                <a:spcPct val="100000"/>
              </a:lnSpc>
              <a:spcBef>
                <a:spcPts val="1075"/>
              </a:spcBef>
              <a:spcAft>
                <a:spcPts val="0"/>
              </a:spcAft>
              <a:buClr>
                <a:srgbClr val="A62254"/>
              </a:buClr>
              <a:buSzTx/>
              <a:buFont typeface="Arial" panose="020B0604020202020204" pitchFamily="34" charset="0"/>
              <a:buNone/>
              <a:tabLst/>
              <a:defRPr/>
            </a:pPr>
            <a:endParaRPr kumimoji="0" lang="en-US" sz="3400" b="0" i="0" u="none" strike="noStrike" kern="1200" cap="none" spc="0" normalizeH="0" baseline="0" noProof="0" dirty="0">
              <a:ln>
                <a:noFill/>
              </a:ln>
              <a:effectLst/>
              <a:uLnTx/>
              <a:uFillTx/>
            </a:endParaRPr>
          </a:p>
        </p:txBody>
      </p:sp>
      <p:sp>
        <p:nvSpPr>
          <p:cNvPr id="53" name="TextBox 52">
            <a:extLst>
              <a:ext uri="{FF2B5EF4-FFF2-40B4-BE49-F238E27FC236}">
                <a16:creationId xmlns:a16="http://schemas.microsoft.com/office/drawing/2014/main" id="{58C6DC20-1FF5-CA4D-8486-5BE4EF18AE44}"/>
              </a:ext>
            </a:extLst>
          </p:cNvPr>
          <p:cNvSpPr txBox="1"/>
          <p:nvPr/>
        </p:nvSpPr>
        <p:spPr>
          <a:xfrm>
            <a:off x="19795688" y="18321818"/>
            <a:ext cx="2624331" cy="1200329"/>
          </a:xfrm>
          <a:prstGeom prst="rect">
            <a:avLst/>
          </a:prstGeom>
          <a:noFill/>
        </p:spPr>
        <p:txBody>
          <a:bodyPr wrap="square" rtlCol="0">
            <a:spAutoFit/>
          </a:bodyPr>
          <a:lstStyle/>
          <a:p>
            <a:r>
              <a:rPr lang="en-US" sz="2400" u="sng" dirty="0"/>
              <a:t>Figure 4:</a:t>
            </a:r>
            <a:r>
              <a:rPr lang="en-US" sz="2400" dirty="0"/>
              <a:t> Team-building exercises in HNFE 1114</a:t>
            </a:r>
            <a:endParaRPr lang="en-US" sz="2400" u="sng" dirty="0"/>
          </a:p>
        </p:txBody>
      </p:sp>
      <p:sp>
        <p:nvSpPr>
          <p:cNvPr id="54" name="TextBox 53">
            <a:extLst>
              <a:ext uri="{FF2B5EF4-FFF2-40B4-BE49-F238E27FC236}">
                <a16:creationId xmlns:a16="http://schemas.microsoft.com/office/drawing/2014/main" id="{64760ECB-9FDB-684D-BB89-85886E886668}"/>
              </a:ext>
            </a:extLst>
          </p:cNvPr>
          <p:cNvSpPr txBox="1"/>
          <p:nvPr/>
        </p:nvSpPr>
        <p:spPr>
          <a:xfrm>
            <a:off x="19836812" y="23295745"/>
            <a:ext cx="2427766" cy="1200329"/>
          </a:xfrm>
          <a:prstGeom prst="rect">
            <a:avLst/>
          </a:prstGeom>
          <a:noFill/>
        </p:spPr>
        <p:txBody>
          <a:bodyPr wrap="square" rtlCol="0">
            <a:spAutoFit/>
          </a:bodyPr>
          <a:lstStyle/>
          <a:p>
            <a:r>
              <a:rPr lang="en-US" sz="2400" u="sng" dirty="0"/>
              <a:t>Figure 5</a:t>
            </a:r>
            <a:r>
              <a:rPr lang="en-US" sz="2400" dirty="0"/>
              <a:t>: Students in the Metabolic Nutrition CURE</a:t>
            </a:r>
          </a:p>
        </p:txBody>
      </p:sp>
      <p:pic>
        <p:nvPicPr>
          <p:cNvPr id="2" name="Picture 1">
            <a:extLst>
              <a:ext uri="{FF2B5EF4-FFF2-40B4-BE49-F238E27FC236}">
                <a16:creationId xmlns:a16="http://schemas.microsoft.com/office/drawing/2014/main" id="{286A48EC-26FF-EA42-A026-790FB86A44E4}"/>
              </a:ext>
            </a:extLst>
          </p:cNvPr>
          <p:cNvPicPr>
            <a:picLocks noChangeAspect="1"/>
          </p:cNvPicPr>
          <p:nvPr/>
        </p:nvPicPr>
        <p:blipFill>
          <a:blip r:embed="rId6"/>
          <a:stretch>
            <a:fillRect/>
          </a:stretch>
        </p:blipFill>
        <p:spPr>
          <a:xfrm>
            <a:off x="10013396" y="17237141"/>
            <a:ext cx="8115181" cy="5819978"/>
          </a:xfrm>
          <a:prstGeom prst="rect">
            <a:avLst/>
          </a:prstGeom>
          <a:ln>
            <a:solidFill>
              <a:schemeClr val="tx1"/>
            </a:solidFill>
          </a:ln>
        </p:spPr>
      </p:pic>
      <p:pic>
        <p:nvPicPr>
          <p:cNvPr id="5" name="Picture 4">
            <a:extLst>
              <a:ext uri="{FF2B5EF4-FFF2-40B4-BE49-F238E27FC236}">
                <a16:creationId xmlns:a16="http://schemas.microsoft.com/office/drawing/2014/main" id="{064623A8-E65D-6E4D-B0EE-F07DC68EC291}"/>
              </a:ext>
            </a:extLst>
          </p:cNvPr>
          <p:cNvPicPr>
            <a:picLocks noChangeAspect="1"/>
          </p:cNvPicPr>
          <p:nvPr/>
        </p:nvPicPr>
        <p:blipFill>
          <a:blip r:embed="rId7"/>
          <a:stretch>
            <a:fillRect/>
          </a:stretch>
        </p:blipFill>
        <p:spPr>
          <a:xfrm>
            <a:off x="1345606" y="25425421"/>
            <a:ext cx="7449738" cy="5388281"/>
          </a:xfrm>
          <a:prstGeom prst="rect">
            <a:avLst/>
          </a:prstGeom>
          <a:ln>
            <a:solidFill>
              <a:schemeClr val="tx1"/>
            </a:solidFill>
          </a:ln>
        </p:spPr>
      </p:pic>
      <p:pic>
        <p:nvPicPr>
          <p:cNvPr id="16" name="Picture 15" descr="A person jumping in the air&#10;&#10;Description automatically generated">
            <a:extLst>
              <a:ext uri="{FF2B5EF4-FFF2-40B4-BE49-F238E27FC236}">
                <a16:creationId xmlns:a16="http://schemas.microsoft.com/office/drawing/2014/main" id="{F49C0D85-4DB0-854B-AAF8-99B00862E387}"/>
              </a:ext>
            </a:extLst>
          </p:cNvPr>
          <p:cNvPicPr>
            <a:picLocks noChangeAspect="1"/>
          </p:cNvPicPr>
          <p:nvPr/>
        </p:nvPicPr>
        <p:blipFill rotWithShape="1">
          <a:blip r:embed="rId8">
            <a:extLst>
              <a:ext uri="{28A0092B-C50C-407E-A947-70E740481C1C}">
                <a14:useLocalDpi xmlns:a14="http://schemas.microsoft.com/office/drawing/2010/main" val="0"/>
              </a:ext>
            </a:extLst>
          </a:blip>
          <a:srcRect l="32495"/>
          <a:stretch/>
        </p:blipFill>
        <p:spPr>
          <a:xfrm rot="5400000">
            <a:off x="22096976" y="22763855"/>
            <a:ext cx="3875137" cy="3229050"/>
          </a:xfrm>
          <a:prstGeom prst="rect">
            <a:avLst/>
          </a:prstGeom>
        </p:spPr>
      </p:pic>
      <p:pic>
        <p:nvPicPr>
          <p:cNvPr id="18" name="Picture 17" descr="A person standing in a room&#10;&#10;Description automatically generated">
            <a:extLst>
              <a:ext uri="{FF2B5EF4-FFF2-40B4-BE49-F238E27FC236}">
                <a16:creationId xmlns:a16="http://schemas.microsoft.com/office/drawing/2014/main" id="{FBFF50B4-138C-D545-9D27-B9553F4445AD}"/>
              </a:ext>
            </a:extLst>
          </p:cNvPr>
          <p:cNvPicPr>
            <a:picLocks noChangeAspect="1"/>
          </p:cNvPicPr>
          <p:nvPr/>
        </p:nvPicPr>
        <p:blipFill rotWithShape="1">
          <a:blip r:embed="rId9">
            <a:extLst>
              <a:ext uri="{28A0092B-C50C-407E-A947-70E740481C1C}">
                <a14:useLocalDpi xmlns:a14="http://schemas.microsoft.com/office/drawing/2010/main" val="0"/>
              </a:ext>
            </a:extLst>
          </a:blip>
          <a:srcRect t="17248"/>
          <a:stretch/>
        </p:blipFill>
        <p:spPr>
          <a:xfrm>
            <a:off x="26081261" y="22380488"/>
            <a:ext cx="2586437" cy="3852596"/>
          </a:xfrm>
          <a:prstGeom prst="rect">
            <a:avLst/>
          </a:prstGeom>
        </p:spPr>
      </p:pic>
      <p:pic>
        <p:nvPicPr>
          <p:cNvPr id="25" name="Picture 24">
            <a:extLst>
              <a:ext uri="{FF2B5EF4-FFF2-40B4-BE49-F238E27FC236}">
                <a16:creationId xmlns:a16="http://schemas.microsoft.com/office/drawing/2014/main" id="{FFA60F12-4C1F-B741-A0F6-39211A0ABD8B}"/>
              </a:ext>
            </a:extLst>
          </p:cNvPr>
          <p:cNvPicPr>
            <a:picLocks noChangeAspect="1"/>
          </p:cNvPicPr>
          <p:nvPr/>
        </p:nvPicPr>
        <p:blipFill rotWithShape="1">
          <a:blip r:embed="rId10"/>
          <a:srcRect t="7642"/>
          <a:stretch/>
        </p:blipFill>
        <p:spPr>
          <a:xfrm>
            <a:off x="2402761" y="7178454"/>
            <a:ext cx="8521700" cy="6028969"/>
          </a:xfrm>
          <a:prstGeom prst="rect">
            <a:avLst/>
          </a:prstGeom>
        </p:spPr>
      </p:pic>
      <p:sp>
        <p:nvSpPr>
          <p:cNvPr id="31" name="TextBox 30">
            <a:extLst>
              <a:ext uri="{FF2B5EF4-FFF2-40B4-BE49-F238E27FC236}">
                <a16:creationId xmlns:a16="http://schemas.microsoft.com/office/drawing/2014/main" id="{251E65D3-DE25-7D43-98A7-5DD399972FA5}"/>
              </a:ext>
            </a:extLst>
          </p:cNvPr>
          <p:cNvSpPr txBox="1"/>
          <p:nvPr/>
        </p:nvSpPr>
        <p:spPr>
          <a:xfrm>
            <a:off x="12689789" y="16329616"/>
            <a:ext cx="2686441" cy="1015663"/>
          </a:xfrm>
          <a:prstGeom prst="rect">
            <a:avLst/>
          </a:prstGeom>
          <a:noFill/>
        </p:spPr>
        <p:txBody>
          <a:bodyPr wrap="none" rtlCol="0">
            <a:spAutoFit/>
          </a:bodyPr>
          <a:lstStyle/>
          <a:p>
            <a:r>
              <a:rPr lang="en-US" sz="6000" dirty="0"/>
              <a:t>Figure 1</a:t>
            </a:r>
          </a:p>
        </p:txBody>
      </p:sp>
      <p:sp>
        <p:nvSpPr>
          <p:cNvPr id="66" name="TextBox 65">
            <a:extLst>
              <a:ext uri="{FF2B5EF4-FFF2-40B4-BE49-F238E27FC236}">
                <a16:creationId xmlns:a16="http://schemas.microsoft.com/office/drawing/2014/main" id="{F651A1E4-AA98-C445-A051-100F57E1DDB5}"/>
              </a:ext>
            </a:extLst>
          </p:cNvPr>
          <p:cNvSpPr txBox="1"/>
          <p:nvPr/>
        </p:nvSpPr>
        <p:spPr>
          <a:xfrm>
            <a:off x="12708015" y="24227474"/>
            <a:ext cx="2686441" cy="1015663"/>
          </a:xfrm>
          <a:prstGeom prst="rect">
            <a:avLst/>
          </a:prstGeom>
          <a:noFill/>
        </p:spPr>
        <p:txBody>
          <a:bodyPr wrap="none" rtlCol="0">
            <a:spAutoFit/>
          </a:bodyPr>
          <a:lstStyle/>
          <a:p>
            <a:r>
              <a:rPr lang="en-US" sz="6000" dirty="0"/>
              <a:t>Figure 3</a:t>
            </a:r>
          </a:p>
        </p:txBody>
      </p:sp>
      <p:sp>
        <p:nvSpPr>
          <p:cNvPr id="67" name="TextBox 66">
            <a:extLst>
              <a:ext uri="{FF2B5EF4-FFF2-40B4-BE49-F238E27FC236}">
                <a16:creationId xmlns:a16="http://schemas.microsoft.com/office/drawing/2014/main" id="{F303123B-CE78-904D-9037-F217087AF035}"/>
              </a:ext>
            </a:extLst>
          </p:cNvPr>
          <p:cNvSpPr txBox="1"/>
          <p:nvPr/>
        </p:nvSpPr>
        <p:spPr>
          <a:xfrm>
            <a:off x="3678990" y="24491085"/>
            <a:ext cx="2686441" cy="1015663"/>
          </a:xfrm>
          <a:prstGeom prst="rect">
            <a:avLst/>
          </a:prstGeom>
          <a:noFill/>
        </p:spPr>
        <p:txBody>
          <a:bodyPr wrap="none" rtlCol="0">
            <a:spAutoFit/>
          </a:bodyPr>
          <a:lstStyle/>
          <a:p>
            <a:r>
              <a:rPr lang="en-US" sz="6000" dirty="0"/>
              <a:t>Figure 2</a:t>
            </a:r>
          </a:p>
        </p:txBody>
      </p:sp>
      <p:pic>
        <p:nvPicPr>
          <p:cNvPr id="35" name="Picture 34">
            <a:extLst>
              <a:ext uri="{FF2B5EF4-FFF2-40B4-BE49-F238E27FC236}">
                <a16:creationId xmlns:a16="http://schemas.microsoft.com/office/drawing/2014/main" id="{ED319B8E-7C73-704B-A485-E1EBBD840029}"/>
              </a:ext>
            </a:extLst>
          </p:cNvPr>
          <p:cNvPicPr>
            <a:picLocks noChangeAspect="1"/>
          </p:cNvPicPr>
          <p:nvPr/>
        </p:nvPicPr>
        <p:blipFill>
          <a:blip r:embed="rId11"/>
          <a:stretch>
            <a:fillRect/>
          </a:stretch>
        </p:blipFill>
        <p:spPr>
          <a:xfrm>
            <a:off x="9332019" y="25144747"/>
            <a:ext cx="9986037" cy="6897135"/>
          </a:xfrm>
          <a:prstGeom prst="rect">
            <a:avLst/>
          </a:prstGeom>
          <a:ln>
            <a:solidFill>
              <a:schemeClr val="tx1"/>
            </a:solidFill>
          </a:ln>
        </p:spPr>
      </p:pic>
      <p:pic>
        <p:nvPicPr>
          <p:cNvPr id="37" name="Picture 36" descr="A group of people posing for the camera&#10;&#10;Description automatically generated">
            <a:extLst>
              <a:ext uri="{FF2B5EF4-FFF2-40B4-BE49-F238E27FC236}">
                <a16:creationId xmlns:a16="http://schemas.microsoft.com/office/drawing/2014/main" id="{E9933E87-2982-D44B-8F7B-3F0A8580816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0800000">
            <a:off x="22420020" y="26935476"/>
            <a:ext cx="6189939" cy="4642454"/>
          </a:xfrm>
          <a:prstGeom prst="rect">
            <a:avLst/>
          </a:prstGeom>
        </p:spPr>
      </p:pic>
      <p:sp>
        <p:nvSpPr>
          <p:cNvPr id="71" name="TextBox 70">
            <a:extLst>
              <a:ext uri="{FF2B5EF4-FFF2-40B4-BE49-F238E27FC236}">
                <a16:creationId xmlns:a16="http://schemas.microsoft.com/office/drawing/2014/main" id="{A456847B-9B24-304F-8BFB-0E456C65C20E}"/>
              </a:ext>
            </a:extLst>
          </p:cNvPr>
          <p:cNvSpPr txBox="1"/>
          <p:nvPr/>
        </p:nvSpPr>
        <p:spPr>
          <a:xfrm>
            <a:off x="19862087" y="28184027"/>
            <a:ext cx="2427766" cy="1569660"/>
          </a:xfrm>
          <a:prstGeom prst="rect">
            <a:avLst/>
          </a:prstGeom>
          <a:noFill/>
        </p:spPr>
        <p:txBody>
          <a:bodyPr wrap="square" rtlCol="0">
            <a:spAutoFit/>
          </a:bodyPr>
          <a:lstStyle/>
          <a:p>
            <a:r>
              <a:rPr lang="en-US" sz="2400" u="sng" dirty="0"/>
              <a:t>Figure 6</a:t>
            </a:r>
            <a:r>
              <a:rPr lang="en-US" sz="2400" dirty="0"/>
              <a:t>: Students attending 2019 SE-ACSM conference</a:t>
            </a:r>
          </a:p>
        </p:txBody>
      </p:sp>
      <p:pic>
        <p:nvPicPr>
          <p:cNvPr id="3" name="Picture 2">
            <a:extLst>
              <a:ext uri="{FF2B5EF4-FFF2-40B4-BE49-F238E27FC236}">
                <a16:creationId xmlns:a16="http://schemas.microsoft.com/office/drawing/2014/main" id="{5523C436-94F1-4B43-A9CA-23CEF3297820}"/>
              </a:ext>
            </a:extLst>
          </p:cNvPr>
          <p:cNvPicPr>
            <a:picLocks noChangeAspect="1"/>
          </p:cNvPicPr>
          <p:nvPr/>
        </p:nvPicPr>
        <p:blipFill>
          <a:blip r:embed="rId13"/>
          <a:stretch>
            <a:fillRect/>
          </a:stretch>
        </p:blipFill>
        <p:spPr>
          <a:xfrm>
            <a:off x="27370191" y="7417740"/>
            <a:ext cx="10686650" cy="5705580"/>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023520FB-4D30-3348-BEA8-93E10AA63D5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0754242" y="33032274"/>
            <a:ext cx="1959274" cy="1908359"/>
          </a:xfrm>
          <a:prstGeom prst="rect">
            <a:avLst/>
          </a:prstGeom>
        </p:spPr>
      </p:pic>
      <p:pic>
        <p:nvPicPr>
          <p:cNvPr id="10" name="Picture 9">
            <a:extLst>
              <a:ext uri="{FF2B5EF4-FFF2-40B4-BE49-F238E27FC236}">
                <a16:creationId xmlns:a16="http://schemas.microsoft.com/office/drawing/2014/main" id="{1F460507-7B23-1942-B94F-F1E999B917CB}"/>
              </a:ext>
            </a:extLst>
          </p:cNvPr>
          <p:cNvPicPr>
            <a:picLocks noChangeAspect="1"/>
          </p:cNvPicPr>
          <p:nvPr/>
        </p:nvPicPr>
        <p:blipFill>
          <a:blip r:embed="rId15"/>
          <a:stretch>
            <a:fillRect/>
          </a:stretch>
        </p:blipFill>
        <p:spPr>
          <a:xfrm>
            <a:off x="14718495" y="6872058"/>
            <a:ext cx="9971537" cy="6562002"/>
          </a:xfrm>
          <a:prstGeom prst="rect">
            <a:avLst/>
          </a:prstGeom>
        </p:spPr>
      </p:pic>
    </p:spTree>
    <p:extLst>
      <p:ext uri="{BB962C8B-B14F-4D97-AF65-F5344CB8AC3E}">
        <p14:creationId xmlns:p14="http://schemas.microsoft.com/office/powerpoint/2010/main" val="1489479273"/>
      </p:ext>
    </p:extLst>
  </p:cSld>
  <p:clrMapOvr>
    <a:masterClrMapping/>
  </p:clrMapOvr>
</p:sld>
</file>

<file path=ppt/theme/theme1.xml><?xml version="1.0" encoding="utf-8"?>
<a:theme xmlns:a="http://schemas.openxmlformats.org/drawingml/2006/main" name="Medical Poster">
  <a:themeElements>
    <a:clrScheme name="Pathways 1">
      <a:dk1>
        <a:sysClr val="windowText" lastClr="000000"/>
      </a:dk1>
      <a:lt1>
        <a:sysClr val="window" lastClr="FFFFFF"/>
      </a:lt1>
      <a:dk2>
        <a:srgbClr val="323232"/>
      </a:dk2>
      <a:lt2>
        <a:srgbClr val="E3DED1"/>
      </a:lt2>
      <a:accent1>
        <a:srgbClr val="F07F09"/>
      </a:accent1>
      <a:accent2>
        <a:srgbClr val="A62254"/>
      </a:accent2>
      <a:accent3>
        <a:srgbClr val="5388B9"/>
      </a:accent3>
      <a:accent4>
        <a:srgbClr val="9FB88C"/>
      </a:accent4>
      <a:accent5>
        <a:srgbClr val="464646"/>
      </a:accent5>
      <a:accent6>
        <a:srgbClr val="656565"/>
      </a:accent6>
      <a:hlink>
        <a:srgbClr val="9F2936"/>
      </a:hlink>
      <a:folHlink>
        <a:srgbClr val="F07F09"/>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1" id="{55A68E73-61CB-4542-8C48-DCBB2482A3D5}" vid="{6A3CA63D-1E3C-4681-8668-89277FEB3FEB}"/>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1110015-E380-4C53-980C-698226C61C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512</Words>
  <Application>Microsoft Macintosh PowerPoint</Application>
  <PresentationFormat>Custom</PresentationFormat>
  <Paragraphs>34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vt:lpstr>
      <vt:lpstr>Medical Poster</vt:lpstr>
      <vt:lpstr>Inclusive Pedagogy in Human Nutrition, Foods, and Exercise:  data and ongoing projects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2014-10-07T01:32:18Z</dcterms:created>
  <dcterms:modified xsi:type="dcterms:W3CDTF">2020-01-15T14:42:32Z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TC040015519991</vt:lpwstr>
  </property>
</Properties>
</file>