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5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8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8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0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3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3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0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6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6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6138-36D8-4A6E-AC67-04AD2E214DD6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F50C9-152F-4710-98BC-C0F7C1EA8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2457450"/>
          </a:xfrm>
        </p:spPr>
        <p:txBody>
          <a:bodyPr/>
          <a:lstStyle/>
          <a:p>
            <a:r>
              <a:rPr lang="en-US" dirty="0" smtClean="0"/>
              <a:t>Success in Agriculture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In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Dr. Andy Overbay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Chilhowie FFA Banquet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May 20, 2016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5155692"/>
            <a:ext cx="1781176" cy="156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28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Bring something to the table beside your appetite!</a:t>
            </a:r>
            <a:endParaRPr lang="en-US" dirty="0"/>
          </a:p>
        </p:txBody>
      </p:sp>
      <p:pic>
        <p:nvPicPr>
          <p:cNvPr id="1026" name="Picture 2" descr="C:\Users\aoverbay\AppData\Local\Microsoft\Windows\Temporary Internet Files\Content.IE5\JLIPDXH1\family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67000"/>
            <a:ext cx="4172857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79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Have a backup plan/exit strategy</a:t>
            </a:r>
            <a:endParaRPr lang="en-US" dirty="0"/>
          </a:p>
        </p:txBody>
      </p:sp>
      <p:pic>
        <p:nvPicPr>
          <p:cNvPr id="2051" name="Picture 3" descr="C:\Users\aoverbay\AppData\Local\Microsoft\Windows\Temporary Internet Files\Content.IE5\QL3BYD2E\Health-Insuranc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5334000" cy="353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93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81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Success isn’t always easy or fun. </a:t>
            </a:r>
            <a:endParaRPr lang="en-US" dirty="0"/>
          </a:p>
        </p:txBody>
      </p:sp>
      <p:pic>
        <p:nvPicPr>
          <p:cNvPr id="3075" name="Picture 3" descr="C:\Users\aoverbay\AppData\Local\Microsoft\Windows\Temporary Internet Files\Content.IE5\QL3BYD2E\bos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436021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444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Build Community.  </a:t>
            </a:r>
          </a:p>
          <a:p>
            <a:pPr marL="0" indent="0" algn="ctr">
              <a:buNone/>
            </a:pPr>
            <a:r>
              <a:rPr lang="en-US" dirty="0" smtClean="0"/>
              <a:t>When good people say good things about you, </a:t>
            </a:r>
          </a:p>
          <a:p>
            <a:pPr marL="0" indent="0" algn="ctr">
              <a:buNone/>
            </a:pPr>
            <a:r>
              <a:rPr lang="en-US" dirty="0" smtClean="0"/>
              <a:t>good things happen to you.</a:t>
            </a:r>
            <a:endParaRPr lang="en-US" dirty="0"/>
          </a:p>
        </p:txBody>
      </p:sp>
      <p:pic>
        <p:nvPicPr>
          <p:cNvPr id="4101" name="Picture 5" descr="C:\Users\aoverbay\AppData\Local\Microsoft\Windows\Temporary Internet Files\Content.IE5\IF2RD7BH\ok-resized-6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13581"/>
            <a:ext cx="3200400" cy="344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36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65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Success in Agriculture &amp; In Life</vt:lpstr>
      <vt:lpstr>Goal #1</vt:lpstr>
      <vt:lpstr>Goal #2</vt:lpstr>
      <vt:lpstr>Goal #3</vt:lpstr>
      <vt:lpstr>Goal #4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 in Agriculture &amp; In Life</dc:title>
  <dc:creator>aghelp</dc:creator>
  <cp:lastModifiedBy>aghelp</cp:lastModifiedBy>
  <cp:revision>2</cp:revision>
  <dcterms:created xsi:type="dcterms:W3CDTF">2016-05-19T13:28:15Z</dcterms:created>
  <dcterms:modified xsi:type="dcterms:W3CDTF">2016-05-19T13:41:45Z</dcterms:modified>
</cp:coreProperties>
</file>