
<file path=[Content_Types].xml><?xml version="1.0" encoding="utf-8"?>
<Types xmlns="http://schemas.openxmlformats.org/package/2006/content-types"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6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27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22.xml"/>
  <Override ContentType="application/vnd.openxmlformats-officedocument.presentationml.slide+xml" PartName="/ppt/slides/slide26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5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23.xml"/>
  <Override ContentType="application/vnd.openxmlformats-officedocument.presentationml.slide+xml" PartName="/ppt/slides/slide2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autoCompressPictures="0" strictFirstAndLastChars="0" saveSubsetFonts="1">
  <p:sldMasterIdLst>
    <p:sldMasterId id="2147483664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  <p:sldId id="275" r:id="rId24"/>
    <p:sldId id="276" r:id="rId25"/>
    <p:sldId id="277" r:id="rId26"/>
    <p:sldId id="278" r:id="rId27"/>
    <p:sldId id="279" r:id="rId28"/>
    <p:sldId id="280" r:id="rId29"/>
    <p:sldId id="281" r:id="rId30"/>
    <p:sldId id="282" r:id="rId31"/>
  </p:sldIdLst>
  <p:sldSz cy="68580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/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6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4" Type="http://schemas.openxmlformats.org/officeDocument/2006/relationships/slide" Target="slides/slide20.xml"/><Relationship Id="rId23" Type="http://schemas.openxmlformats.org/officeDocument/2006/relationships/slide" Target="slides/slide19.xml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26" Type="http://schemas.openxmlformats.org/officeDocument/2006/relationships/slide" Target="slides/slide22.xml"/><Relationship Id="rId25" Type="http://schemas.openxmlformats.org/officeDocument/2006/relationships/slide" Target="slides/slide21.xml"/><Relationship Id="rId28" Type="http://schemas.openxmlformats.org/officeDocument/2006/relationships/slide" Target="slides/slide24.xml"/><Relationship Id="rId27" Type="http://schemas.openxmlformats.org/officeDocument/2006/relationships/slide" Target="slides/slide23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29" Type="http://schemas.openxmlformats.org/officeDocument/2006/relationships/slide" Target="slides/slide25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31" Type="http://schemas.openxmlformats.org/officeDocument/2006/relationships/slide" Target="slides/slide27.xml"/><Relationship Id="rId30" Type="http://schemas.openxmlformats.org/officeDocument/2006/relationships/slide" Target="slides/slide26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9" Type="http://schemas.openxmlformats.org/officeDocument/2006/relationships/slide" Target="slides/slide15.xml"/><Relationship Id="rId18" Type="http://schemas.openxmlformats.org/officeDocument/2006/relationships/slide" Target="slides/slide1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 txBox="1"/>
          <p:nvPr>
            <p:ph idx="2" type="hdr"/>
          </p:nvPr>
        </p:nvSpPr>
        <p:spPr>
          <a:xfrm>
            <a:off x="0" y="0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" name="Shape 4"/>
          <p:cNvSpPr txBox="1"/>
          <p:nvPr>
            <p:ph idx="10" type="dt"/>
          </p:nvPr>
        </p:nvSpPr>
        <p:spPr>
          <a:xfrm>
            <a:off x="3884612" y="0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" name="Shape 5"/>
          <p:cNvSpPr/>
          <p:nvPr>
            <p:ph idx="3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6" name="Shape 6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Shape 7"/>
          <p:cNvSpPr txBox="1"/>
          <p:nvPr>
            <p:ph idx="11" type="ftr"/>
          </p:nvPr>
        </p:nvSpPr>
        <p:spPr>
          <a:xfrm>
            <a:off x="0" y="8685213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Shape 8"/>
          <p:cNvSpPr txBox="1"/>
          <p:nvPr>
            <p:ph idx="12" type="sldNum"/>
          </p:nvPr>
        </p:nvSpPr>
        <p:spPr>
          <a:xfrm>
            <a:off x="3884612" y="8685213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en-US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 accent1="accent1" accent2="accent2" accent3="accent3" accent4="accent4" accent5="accent5" accent6="accent6" bg1="lt1" bg2="dk2" tx1="dk1" tx2="lt2" folHlink="folHlink" hlink="hlink"/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43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Shape 144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45" name="Shape 145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97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Shape 198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99" name="Shape 199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03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Shape 204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05" name="Shape 205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09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Shape 210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11" name="Shape 211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15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Shape 216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17" name="Shape 217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2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Shape 222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23" name="Shape 223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27" name="Shape 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Shape 228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29" name="Shape 229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33" name="Shape 2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Shape 234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35" name="Shape 235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39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Shape 240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41" name="Shape 241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45" name="Shape 2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Shape 246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47" name="Shape 247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51" name="Shape 2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" name="Shape 252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53" name="Shape 253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Shape 150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51" name="Shape 151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57" name="Shape 2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" name="Shape 258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59" name="Shape 259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63" name="Shape 2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" name="Shape 264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65" name="Shape 265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69" name="Shape 2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" name="Shape 270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71" name="Shape 271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75" name="Shape 2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" name="Shape 276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77" name="Shape 277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81" name="Shape 2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" name="Shape 282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83" name="Shape 283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87" name="Shape 2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8" name="Shape 288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89" name="Shape 289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93" name="Shape 2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" name="Shape 294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95" name="Shape 295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99" name="Shape 2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0" name="Shape 300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301" name="Shape 301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55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Shape 156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57" name="Shape 157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6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Shape 162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63" name="Shape 163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67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Shape 168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69" name="Shape 169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73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Shape 174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75" name="Shape 175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79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Shape 180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81" name="Shape 181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85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Shape 186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87" name="Shape 187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9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Shape 192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93" name="Shape 193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">
  <p:cSld name="Title Slide">
    <p:spTree>
      <p:nvGrpSpPr>
        <p:cNvPr id="26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Shape 27"/>
          <p:cNvGrpSpPr/>
          <p:nvPr/>
        </p:nvGrpSpPr>
        <p:grpSpPr>
          <a:xfrm>
            <a:off x="-8466" y="-8468"/>
            <a:ext cx="9169804" cy="6874934"/>
            <a:chOff x="-8466" y="-8468"/>
            <a:chExt cx="9169804" cy="6874934"/>
          </a:xfrm>
        </p:grpSpPr>
        <p:cxnSp>
          <p:nvCxnSpPr>
            <p:cNvPr id="28" name="Shape 28"/>
            <p:cNvCxnSpPr/>
            <p:nvPr/>
          </p:nvCxnSpPr>
          <p:spPr>
            <a:xfrm flipH="1" rot="10800000">
              <a:off x="5130830" y="4175604"/>
              <a:ext cx="4022474" cy="2682396"/>
            </a:xfrm>
            <a:prstGeom prst="straightConnector1">
              <a:avLst/>
            </a:prstGeom>
            <a:noFill/>
            <a:ln cap="flat" cmpd="sng" w="9525">
              <a:solidFill>
                <a:srgbClr val="D8D8D8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29" name="Shape 29"/>
            <p:cNvCxnSpPr/>
            <p:nvPr/>
          </p:nvCxnSpPr>
          <p:spPr>
            <a:xfrm>
              <a:off x="7042707" y="0"/>
              <a:ext cx="1219199" cy="6858000"/>
            </a:xfrm>
            <a:prstGeom prst="straightConnector1">
              <a:avLst/>
            </a:prstGeom>
            <a:noFill/>
            <a:ln cap="flat" cmpd="sng" w="9525">
              <a:solidFill>
                <a:srgbClr val="BFBFBF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30" name="Shape 30"/>
            <p:cNvSpPr/>
            <p:nvPr/>
          </p:nvSpPr>
          <p:spPr>
            <a:xfrm>
              <a:off x="6891896" y="0"/>
              <a:ext cx="2269442" cy="6866465"/>
            </a:xfrm>
            <a:custGeom>
              <a:pathLst>
                <a:path extrusionOk="0" h="120000" w="120000">
                  <a:moveTo>
                    <a:pt x="106997" y="0"/>
                  </a:moveTo>
                  <a:lnTo>
                    <a:pt x="0" y="119852"/>
                  </a:lnTo>
                  <a:lnTo>
                    <a:pt x="119980" y="120000"/>
                  </a:lnTo>
                  <a:cubicBezTo>
                    <a:pt x="120129" y="80049"/>
                    <a:pt x="119383" y="40098"/>
                    <a:pt x="119532" y="147"/>
                  </a:cubicBezTo>
                  <a:lnTo>
                    <a:pt x="106997" y="0"/>
                  </a:lnTo>
                  <a:close/>
                </a:path>
              </a:pathLst>
            </a:custGeom>
            <a:solidFill>
              <a:schemeClr val="accent1">
                <a:alpha val="29803"/>
              </a:schemeClr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31" name="Shape 31"/>
            <p:cNvSpPr/>
            <p:nvPr/>
          </p:nvSpPr>
          <p:spPr>
            <a:xfrm>
              <a:off x="7205157" y="-8466"/>
              <a:ext cx="1948147" cy="6866467"/>
            </a:xfrm>
            <a:custGeom>
              <a:pathLst>
                <a:path extrusionOk="0" h="120000" w="120000">
                  <a:moveTo>
                    <a:pt x="0" y="0"/>
                  </a:moveTo>
                  <a:lnTo>
                    <a:pt x="74056" y="119999"/>
                  </a:lnTo>
                  <a:lnTo>
                    <a:pt x="119949" y="119999"/>
                  </a:lnTo>
                  <a:cubicBezTo>
                    <a:pt x="119776" y="80000"/>
                    <a:pt x="120123" y="39999"/>
                    <a:pt x="119949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32" name="Shape 32"/>
            <p:cNvSpPr/>
            <p:nvPr/>
          </p:nvSpPr>
          <p:spPr>
            <a:xfrm>
              <a:off x="6637896" y="3920066"/>
              <a:ext cx="2513564" cy="2937932"/>
            </a:xfrm>
            <a:custGeom>
              <a:pathLst>
                <a:path extrusionOk="0" h="120000" w="120000">
                  <a:moveTo>
                    <a:pt x="0" y="120000"/>
                  </a:moveTo>
                  <a:lnTo>
                    <a:pt x="119688" y="0"/>
                  </a:lnTo>
                  <a:cubicBezTo>
                    <a:pt x="119792" y="40000"/>
                    <a:pt x="119896" y="80000"/>
                    <a:pt x="120000" y="120000"/>
                  </a:cubicBezTo>
                  <a:lnTo>
                    <a:pt x="0" y="120000"/>
                  </a:lnTo>
                  <a:close/>
                </a:path>
              </a:pathLst>
            </a:custGeom>
            <a:solidFill>
              <a:schemeClr val="accent2">
                <a:alpha val="71764"/>
              </a:schemeClr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33" name="Shape 33"/>
            <p:cNvSpPr/>
            <p:nvPr/>
          </p:nvSpPr>
          <p:spPr>
            <a:xfrm>
              <a:off x="7010428" y="-8466"/>
              <a:ext cx="2142875" cy="6866467"/>
            </a:xfrm>
            <a:custGeom>
              <a:pathLst>
                <a:path extrusionOk="0" h="120000" w="120000">
                  <a:moveTo>
                    <a:pt x="0" y="0"/>
                  </a:moveTo>
                  <a:lnTo>
                    <a:pt x="103976" y="119999"/>
                  </a:lnTo>
                  <a:lnTo>
                    <a:pt x="120000" y="119852"/>
                  </a:lnTo>
                  <a:lnTo>
                    <a:pt x="1200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F7818">
                <a:alpha val="69803"/>
              </a:srgbClr>
            </a:solidFill>
            <a:ln>
              <a:noFill/>
            </a:ln>
          </p:spPr>
        </p:sp>
        <p:sp>
          <p:nvSpPr>
            <p:cNvPr id="34" name="Shape 34"/>
            <p:cNvSpPr/>
            <p:nvPr/>
          </p:nvSpPr>
          <p:spPr>
            <a:xfrm>
              <a:off x="8295775" y="-8466"/>
              <a:ext cx="857530" cy="6866467"/>
            </a:xfrm>
            <a:custGeom>
              <a:pathLst>
                <a:path extrusionOk="0" h="120000" w="120000">
                  <a:moveTo>
                    <a:pt x="94736" y="0"/>
                  </a:moveTo>
                  <a:lnTo>
                    <a:pt x="0" y="119999"/>
                  </a:lnTo>
                  <a:lnTo>
                    <a:pt x="120000" y="119999"/>
                  </a:lnTo>
                  <a:cubicBezTo>
                    <a:pt x="119736" y="80000"/>
                    <a:pt x="119473" y="39999"/>
                    <a:pt x="119210" y="0"/>
                  </a:cubicBezTo>
                  <a:lnTo>
                    <a:pt x="94736" y="0"/>
                  </a:lnTo>
                  <a:close/>
                </a:path>
              </a:pathLst>
            </a:custGeom>
            <a:solidFill>
              <a:srgbClr val="BFE471">
                <a:alpha val="69803"/>
              </a:srgbClr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35" name="Shape 35"/>
            <p:cNvSpPr/>
            <p:nvPr/>
          </p:nvSpPr>
          <p:spPr>
            <a:xfrm>
              <a:off x="8077231" y="-8468"/>
              <a:ext cx="1066769" cy="6866467"/>
            </a:xfrm>
            <a:custGeom>
              <a:pathLst>
                <a:path extrusionOk="0" h="120000" w="120000">
                  <a:moveTo>
                    <a:pt x="0" y="0"/>
                  </a:moveTo>
                  <a:lnTo>
                    <a:pt x="105579" y="119999"/>
                  </a:lnTo>
                  <a:lnTo>
                    <a:pt x="119976" y="119999"/>
                  </a:lnTo>
                  <a:cubicBezTo>
                    <a:pt x="120243" y="79950"/>
                    <a:pt x="118110" y="40049"/>
                    <a:pt x="11837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4705"/>
              </a:schemeClr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36" name="Shape 36"/>
            <p:cNvSpPr/>
            <p:nvPr/>
          </p:nvSpPr>
          <p:spPr>
            <a:xfrm>
              <a:off x="8060296" y="4893732"/>
              <a:ext cx="1094086" cy="1964266"/>
            </a:xfrm>
            <a:custGeom>
              <a:pathLst>
                <a:path extrusionOk="0" h="120000" w="120000">
                  <a:moveTo>
                    <a:pt x="0" y="120000"/>
                  </a:moveTo>
                  <a:lnTo>
                    <a:pt x="119441" y="0"/>
                  </a:lnTo>
                  <a:cubicBezTo>
                    <a:pt x="119627" y="39896"/>
                    <a:pt x="119813" y="79792"/>
                    <a:pt x="120000" y="119689"/>
                  </a:cubicBezTo>
                  <a:lnTo>
                    <a:pt x="0" y="120000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37" name="Shape 37"/>
            <p:cNvSpPr/>
            <p:nvPr/>
          </p:nvSpPr>
          <p:spPr>
            <a:xfrm>
              <a:off x="-8466" y="-8468"/>
              <a:ext cx="863599" cy="5698066"/>
            </a:xfrm>
            <a:custGeom>
              <a:pathLst>
                <a:path extrusionOk="0" h="120000" w="120000">
                  <a:moveTo>
                    <a:pt x="0" y="178"/>
                  </a:moveTo>
                  <a:lnTo>
                    <a:pt x="120000" y="0"/>
                  </a:lnTo>
                  <a:lnTo>
                    <a:pt x="120000" y="356"/>
                  </a:lnTo>
                  <a:lnTo>
                    <a:pt x="0" y="120000"/>
                  </a:lnTo>
                  <a:lnTo>
                    <a:pt x="0" y="178"/>
                  </a:lnTo>
                  <a:close/>
                </a:path>
              </a:pathLst>
            </a:custGeom>
            <a:solidFill>
              <a:schemeClr val="accent1">
                <a:alpha val="84705"/>
              </a:schemeClr>
            </a:solidFill>
            <a:ln>
              <a:noFill/>
            </a:ln>
          </p:spPr>
        </p:sp>
      </p:grpSp>
      <p:sp>
        <p:nvSpPr>
          <p:cNvPr id="38" name="Shape 38"/>
          <p:cNvSpPr txBox="1"/>
          <p:nvPr>
            <p:ph type="ctrTitle"/>
          </p:nvPr>
        </p:nvSpPr>
        <p:spPr>
          <a:xfrm>
            <a:off x="1130595" y="2404533"/>
            <a:ext cx="5826718" cy="1646301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r">
              <a:spcBef>
                <a:spcPts val="0"/>
              </a:spcBef>
              <a:buClr>
                <a:schemeClr val="accent1"/>
              </a:buClr>
              <a:buFont typeface="Trebuchet MS"/>
              <a:buNone/>
              <a:defRPr b="0" i="0" sz="5400" u="none" cap="none" strike="noStrik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indent="0" lvl="1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2pPr>
            <a:lvl3pPr indent="0" lvl="2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3pPr>
            <a:lvl4pPr indent="0" lvl="3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4pPr>
            <a:lvl5pPr indent="0" lvl="4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5pPr>
            <a:lvl6pPr indent="0" lvl="5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6pPr>
            <a:lvl7pPr indent="0" lvl="6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7pPr>
            <a:lvl8pPr indent="0" lvl="7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8pPr>
            <a:lvl9pPr indent="0" lvl="8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39" name="Shape 39"/>
          <p:cNvSpPr txBox="1"/>
          <p:nvPr>
            <p:ph idx="1" type="subTitle"/>
          </p:nvPr>
        </p:nvSpPr>
        <p:spPr>
          <a:xfrm>
            <a:off x="1130595" y="4050833"/>
            <a:ext cx="5826718" cy="10968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r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0" i="0" sz="1800" u="none" cap="none" strike="noStrike">
                <a:solidFill>
                  <a:srgbClr val="7F7F7F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indent="0" lvl="1" marL="457200" marR="0" rtl="0" algn="ctr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0" i="0" sz="1600" u="none" cap="none" strike="noStrike">
                <a:solidFill>
                  <a:srgbClr val="888888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indent="0" lvl="2" marL="914400" marR="0" rtl="0" algn="ctr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0" i="0" sz="1400" u="none" cap="none" strike="noStrike">
                <a:solidFill>
                  <a:srgbClr val="888888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indent="0" lvl="3" marL="1371600" marR="0" rtl="0" algn="ctr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0" i="0" sz="1200" u="none" cap="none" strike="noStrike">
                <a:solidFill>
                  <a:srgbClr val="888888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indent="0" lvl="4" marL="1828800" marR="0" rtl="0" algn="ctr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0" i="0" sz="1200" u="none" cap="none" strike="noStrike">
                <a:solidFill>
                  <a:srgbClr val="888888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indent="0" lvl="5" marL="2286000" marR="0" rtl="0" algn="ctr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0" i="0" sz="1200" u="none" cap="none" strike="noStrike">
                <a:solidFill>
                  <a:srgbClr val="888888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indent="0" lvl="6" marL="2743200" marR="0" rtl="0" algn="ctr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0" i="0" sz="1200" u="none" cap="none" strike="noStrike">
                <a:solidFill>
                  <a:srgbClr val="888888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indent="0" lvl="7" marL="3200400" marR="0" rtl="0" algn="ctr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0" i="0" sz="1200" u="none" cap="none" strike="noStrike">
                <a:solidFill>
                  <a:srgbClr val="888888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indent="0" lvl="8" marL="3657600" marR="0" rtl="0" algn="ctr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0" i="0" sz="1200" u="none" cap="none" strike="noStrike">
                <a:solidFill>
                  <a:srgbClr val="888888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  <p:sp>
        <p:nvSpPr>
          <p:cNvPr id="40" name="Shape 40"/>
          <p:cNvSpPr txBox="1"/>
          <p:nvPr>
            <p:ph idx="10" type="dt"/>
          </p:nvPr>
        </p:nvSpPr>
        <p:spPr>
          <a:xfrm>
            <a:off x="5405257" y="6041362"/>
            <a:ext cx="68413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  <p:sp>
        <p:nvSpPr>
          <p:cNvPr id="41" name="Shape 41"/>
          <p:cNvSpPr txBox="1"/>
          <p:nvPr>
            <p:ph idx="11" type="ftr"/>
          </p:nvPr>
        </p:nvSpPr>
        <p:spPr>
          <a:xfrm>
            <a:off x="609599" y="6041362"/>
            <a:ext cx="462297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  <p:sp>
        <p:nvSpPr>
          <p:cNvPr id="42" name="Shape 42"/>
          <p:cNvSpPr txBox="1"/>
          <p:nvPr>
            <p:ph idx="12" type="sldNum"/>
          </p:nvPr>
        </p:nvSpPr>
        <p:spPr>
          <a:xfrm>
            <a:off x="6444676" y="6041362"/>
            <a:ext cx="512638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en-US" sz="900" u="none" cap="none" strike="noStrik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Title and Caption"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Shape 95"/>
          <p:cNvSpPr txBox="1"/>
          <p:nvPr>
            <p:ph type="title"/>
          </p:nvPr>
        </p:nvSpPr>
        <p:spPr>
          <a:xfrm>
            <a:off x="609600" y="609600"/>
            <a:ext cx="6347713" cy="3403599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Clr>
                <a:schemeClr val="accent1"/>
              </a:buClr>
              <a:buFont typeface="Trebuchet MS"/>
              <a:buNone/>
              <a:defRPr b="0" i="0" sz="4400" u="none" cap="none" strike="noStrik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indent="0" lvl="1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2pPr>
            <a:lvl3pPr indent="0" lvl="2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3pPr>
            <a:lvl4pPr indent="0" lvl="3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4pPr>
            <a:lvl5pPr indent="0" lvl="4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5pPr>
            <a:lvl6pPr indent="0" lvl="5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6pPr>
            <a:lvl7pPr indent="0" lvl="6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7pPr>
            <a:lvl8pPr indent="0" lvl="7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8pPr>
            <a:lvl9pPr indent="0" lvl="8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96" name="Shape 96"/>
          <p:cNvSpPr txBox="1"/>
          <p:nvPr>
            <p:ph idx="1" type="body"/>
          </p:nvPr>
        </p:nvSpPr>
        <p:spPr>
          <a:xfrm>
            <a:off x="609600" y="4470400"/>
            <a:ext cx="6347713" cy="1570961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0" i="0" sz="180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indent="0" lvl="1" marL="4572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0" i="0" sz="1800" u="none" cap="none" strike="noStrike">
                <a:solidFill>
                  <a:srgbClr val="888888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indent="0" lvl="2" marL="9144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0" i="0" sz="1600" u="none" cap="none" strike="noStrike">
                <a:solidFill>
                  <a:srgbClr val="888888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indent="0" lvl="3" marL="13716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0" i="0" sz="1400" u="none" cap="none" strike="noStrike">
                <a:solidFill>
                  <a:srgbClr val="888888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indent="0" lvl="4" marL="18288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0" i="0" sz="1400" u="none" cap="none" strike="noStrike">
                <a:solidFill>
                  <a:srgbClr val="888888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indent="0" lvl="5" marL="22860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0" i="0" sz="1400" u="none" cap="none" strike="noStrike">
                <a:solidFill>
                  <a:srgbClr val="888888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indent="0" lvl="6" marL="27432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0" i="0" sz="1400" u="none" cap="none" strike="noStrike">
                <a:solidFill>
                  <a:srgbClr val="888888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indent="0" lvl="7" marL="32004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0" i="0" sz="1400" u="none" cap="none" strike="noStrike">
                <a:solidFill>
                  <a:srgbClr val="888888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indent="0" lvl="8" marL="36576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0" i="0" sz="1400" u="none" cap="none" strike="noStrike">
                <a:solidFill>
                  <a:srgbClr val="888888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  <p:sp>
        <p:nvSpPr>
          <p:cNvPr id="97" name="Shape 97"/>
          <p:cNvSpPr txBox="1"/>
          <p:nvPr>
            <p:ph idx="10" type="dt"/>
          </p:nvPr>
        </p:nvSpPr>
        <p:spPr>
          <a:xfrm>
            <a:off x="5405257" y="6041362"/>
            <a:ext cx="68413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  <p:sp>
        <p:nvSpPr>
          <p:cNvPr id="98" name="Shape 98"/>
          <p:cNvSpPr txBox="1"/>
          <p:nvPr>
            <p:ph idx="11" type="ftr"/>
          </p:nvPr>
        </p:nvSpPr>
        <p:spPr>
          <a:xfrm>
            <a:off x="609599" y="6041362"/>
            <a:ext cx="462297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  <p:sp>
        <p:nvSpPr>
          <p:cNvPr id="99" name="Shape 99"/>
          <p:cNvSpPr txBox="1"/>
          <p:nvPr>
            <p:ph idx="12" type="sldNum"/>
          </p:nvPr>
        </p:nvSpPr>
        <p:spPr>
          <a:xfrm>
            <a:off x="6444676" y="6041362"/>
            <a:ext cx="512638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en-US" sz="900" u="none" cap="none" strike="noStrik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Quote with Caption"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Shape 101"/>
          <p:cNvSpPr txBox="1"/>
          <p:nvPr>
            <p:ph type="title"/>
          </p:nvPr>
        </p:nvSpPr>
        <p:spPr>
          <a:xfrm>
            <a:off x="774885" y="609600"/>
            <a:ext cx="6072182" cy="3022599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Clr>
                <a:schemeClr val="accent1"/>
              </a:buClr>
              <a:buFont typeface="Trebuchet MS"/>
              <a:buNone/>
              <a:defRPr b="0" i="0" sz="4400" u="none" cap="none" strike="noStrik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indent="0" lvl="1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2pPr>
            <a:lvl3pPr indent="0" lvl="2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3pPr>
            <a:lvl4pPr indent="0" lvl="3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4pPr>
            <a:lvl5pPr indent="0" lvl="4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5pPr>
            <a:lvl6pPr indent="0" lvl="5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6pPr>
            <a:lvl7pPr indent="0" lvl="6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7pPr>
            <a:lvl8pPr indent="0" lvl="7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8pPr>
            <a:lvl9pPr indent="0" lvl="8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102" name="Shape 102"/>
          <p:cNvSpPr txBox="1"/>
          <p:nvPr>
            <p:ph idx="1" type="body"/>
          </p:nvPr>
        </p:nvSpPr>
        <p:spPr>
          <a:xfrm>
            <a:off x="1101074" y="3632200"/>
            <a:ext cx="5419803" cy="381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0" i="0" sz="1600" u="none" cap="none" strike="noStrike">
                <a:solidFill>
                  <a:srgbClr val="7F7F7F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indent="0" lvl="1" marL="4572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0" i="0" sz="160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indent="0" lvl="2" marL="9144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0" i="0" sz="140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indent="0" lvl="3" marL="13716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0" i="0" sz="120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indent="0" lvl="4" marL="18288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0" i="0" sz="120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indent="-167639" lvl="5" marL="25146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Noto Sans Symbols"/>
              <a:buChar char="●"/>
              <a:defRPr b="0" i="0" sz="120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indent="-167639" lvl="6" marL="29718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Noto Sans Symbols"/>
              <a:buChar char="●"/>
              <a:defRPr b="0" i="0" sz="120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indent="-167640" lvl="7" marL="34290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Noto Sans Symbols"/>
              <a:buChar char="●"/>
              <a:defRPr b="0" i="0" sz="120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indent="-167640" lvl="8" marL="38862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Noto Sans Symbols"/>
              <a:buChar char="●"/>
              <a:defRPr b="0" i="0" sz="120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  <p:sp>
        <p:nvSpPr>
          <p:cNvPr id="103" name="Shape 103"/>
          <p:cNvSpPr txBox="1"/>
          <p:nvPr>
            <p:ph idx="2" type="body"/>
          </p:nvPr>
        </p:nvSpPr>
        <p:spPr>
          <a:xfrm>
            <a:off x="609597" y="4470400"/>
            <a:ext cx="6347715" cy="1570961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0" i="0" sz="180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indent="0" lvl="1" marL="4572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0" i="0" sz="1800" u="none" cap="none" strike="noStrike">
                <a:solidFill>
                  <a:srgbClr val="888888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indent="0" lvl="2" marL="9144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0" i="0" sz="1600" u="none" cap="none" strike="noStrike">
                <a:solidFill>
                  <a:srgbClr val="888888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indent="0" lvl="3" marL="13716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0" i="0" sz="1400" u="none" cap="none" strike="noStrike">
                <a:solidFill>
                  <a:srgbClr val="888888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indent="0" lvl="4" marL="18288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0" i="0" sz="1400" u="none" cap="none" strike="noStrike">
                <a:solidFill>
                  <a:srgbClr val="888888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indent="0" lvl="5" marL="22860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0" i="0" sz="1400" u="none" cap="none" strike="noStrike">
                <a:solidFill>
                  <a:srgbClr val="888888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indent="0" lvl="6" marL="27432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0" i="0" sz="1400" u="none" cap="none" strike="noStrike">
                <a:solidFill>
                  <a:srgbClr val="888888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indent="0" lvl="7" marL="32004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0" i="0" sz="1400" u="none" cap="none" strike="noStrike">
                <a:solidFill>
                  <a:srgbClr val="888888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indent="0" lvl="8" marL="36576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0" i="0" sz="1400" u="none" cap="none" strike="noStrike">
                <a:solidFill>
                  <a:srgbClr val="888888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  <p:sp>
        <p:nvSpPr>
          <p:cNvPr id="104" name="Shape 104"/>
          <p:cNvSpPr txBox="1"/>
          <p:nvPr>
            <p:ph idx="10" type="dt"/>
          </p:nvPr>
        </p:nvSpPr>
        <p:spPr>
          <a:xfrm>
            <a:off x="5405257" y="6041362"/>
            <a:ext cx="68413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  <p:sp>
        <p:nvSpPr>
          <p:cNvPr id="105" name="Shape 105"/>
          <p:cNvSpPr txBox="1"/>
          <p:nvPr>
            <p:ph idx="11" type="ftr"/>
          </p:nvPr>
        </p:nvSpPr>
        <p:spPr>
          <a:xfrm>
            <a:off x="609599" y="6041362"/>
            <a:ext cx="462297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  <p:sp>
        <p:nvSpPr>
          <p:cNvPr id="106" name="Shape 106"/>
          <p:cNvSpPr txBox="1"/>
          <p:nvPr>
            <p:ph idx="12" type="sldNum"/>
          </p:nvPr>
        </p:nvSpPr>
        <p:spPr>
          <a:xfrm>
            <a:off x="6444676" y="6041362"/>
            <a:ext cx="512638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en-US" sz="900" u="none" cap="none" strike="noStrik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rPr>
              <a:t>‹#›</a:t>
            </a:fld>
          </a:p>
        </p:txBody>
      </p:sp>
      <p:sp>
        <p:nvSpPr>
          <p:cNvPr id="107" name="Shape 107"/>
          <p:cNvSpPr txBox="1"/>
          <p:nvPr/>
        </p:nvSpPr>
        <p:spPr>
          <a:xfrm>
            <a:off x="482710" y="790377"/>
            <a:ext cx="457319" cy="58477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r>
              <a:rPr b="0" i="0" lang="en-US" sz="8000" u="none" cap="none" strike="noStrike">
                <a:solidFill>
                  <a:srgbClr val="BFE471"/>
                </a:solidFill>
                <a:latin typeface="Arial"/>
                <a:ea typeface="Arial"/>
                <a:cs typeface="Arial"/>
                <a:sym typeface="Arial"/>
              </a:rPr>
              <a:t>“</a:t>
            </a:r>
          </a:p>
        </p:txBody>
      </p:sp>
      <p:sp>
        <p:nvSpPr>
          <p:cNvPr id="108" name="Shape 108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r>
              <a:rPr b="0" i="0" lang="en-US" sz="8000" u="none" cap="none" strike="noStrike">
                <a:solidFill>
                  <a:srgbClr val="BFE471"/>
                </a:solidFill>
                <a:latin typeface="Arial"/>
                <a:ea typeface="Arial"/>
                <a:cs typeface="Arial"/>
                <a:sym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Name Card"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hape 110"/>
          <p:cNvSpPr txBox="1"/>
          <p:nvPr>
            <p:ph type="title"/>
          </p:nvPr>
        </p:nvSpPr>
        <p:spPr>
          <a:xfrm>
            <a:off x="609597" y="1931988"/>
            <a:ext cx="6347715" cy="2595459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l">
              <a:spcBef>
                <a:spcPts val="0"/>
              </a:spcBef>
              <a:buClr>
                <a:schemeClr val="accent1"/>
              </a:buClr>
              <a:buFont typeface="Trebuchet MS"/>
              <a:buNone/>
              <a:defRPr b="0" i="0" sz="4400" u="none" cap="none" strike="noStrik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indent="0" lvl="1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2pPr>
            <a:lvl3pPr indent="0" lvl="2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3pPr>
            <a:lvl4pPr indent="0" lvl="3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4pPr>
            <a:lvl5pPr indent="0" lvl="4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5pPr>
            <a:lvl6pPr indent="0" lvl="5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6pPr>
            <a:lvl7pPr indent="0" lvl="6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7pPr>
            <a:lvl8pPr indent="0" lvl="7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8pPr>
            <a:lvl9pPr indent="0" lvl="8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111" name="Shape 111"/>
          <p:cNvSpPr txBox="1"/>
          <p:nvPr>
            <p:ph idx="1" type="body"/>
          </p:nvPr>
        </p:nvSpPr>
        <p:spPr>
          <a:xfrm>
            <a:off x="609597" y="4527448"/>
            <a:ext cx="6347715" cy="1513914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0" i="0" sz="180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indent="0" lvl="1" marL="4572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0" i="0" sz="1800" u="none" cap="none" strike="noStrike">
                <a:solidFill>
                  <a:srgbClr val="888888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indent="0" lvl="2" marL="9144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0" i="0" sz="1600" u="none" cap="none" strike="noStrike">
                <a:solidFill>
                  <a:srgbClr val="888888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indent="0" lvl="3" marL="13716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0" i="0" sz="1400" u="none" cap="none" strike="noStrike">
                <a:solidFill>
                  <a:srgbClr val="888888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indent="0" lvl="4" marL="18288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0" i="0" sz="1400" u="none" cap="none" strike="noStrike">
                <a:solidFill>
                  <a:srgbClr val="888888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indent="0" lvl="5" marL="22860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0" i="0" sz="1400" u="none" cap="none" strike="noStrike">
                <a:solidFill>
                  <a:srgbClr val="888888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indent="0" lvl="6" marL="27432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0" i="0" sz="1400" u="none" cap="none" strike="noStrike">
                <a:solidFill>
                  <a:srgbClr val="888888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indent="0" lvl="7" marL="32004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0" i="0" sz="1400" u="none" cap="none" strike="noStrike">
                <a:solidFill>
                  <a:srgbClr val="888888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indent="0" lvl="8" marL="36576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0" i="0" sz="1400" u="none" cap="none" strike="noStrike">
                <a:solidFill>
                  <a:srgbClr val="888888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  <p:sp>
        <p:nvSpPr>
          <p:cNvPr id="112" name="Shape 112"/>
          <p:cNvSpPr txBox="1"/>
          <p:nvPr>
            <p:ph idx="10" type="dt"/>
          </p:nvPr>
        </p:nvSpPr>
        <p:spPr>
          <a:xfrm>
            <a:off x="5405257" y="6041362"/>
            <a:ext cx="68413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  <p:sp>
        <p:nvSpPr>
          <p:cNvPr id="113" name="Shape 113"/>
          <p:cNvSpPr txBox="1"/>
          <p:nvPr>
            <p:ph idx="11" type="ftr"/>
          </p:nvPr>
        </p:nvSpPr>
        <p:spPr>
          <a:xfrm>
            <a:off x="609599" y="6041362"/>
            <a:ext cx="462297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  <p:sp>
        <p:nvSpPr>
          <p:cNvPr id="114" name="Shape 114"/>
          <p:cNvSpPr txBox="1"/>
          <p:nvPr>
            <p:ph idx="12" type="sldNum"/>
          </p:nvPr>
        </p:nvSpPr>
        <p:spPr>
          <a:xfrm>
            <a:off x="6444676" y="6041362"/>
            <a:ext cx="512638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en-US" sz="900" u="none" cap="none" strike="noStrik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Quote Name Card"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 txBox="1"/>
          <p:nvPr>
            <p:ph type="title"/>
          </p:nvPr>
        </p:nvSpPr>
        <p:spPr>
          <a:xfrm>
            <a:off x="774885" y="609600"/>
            <a:ext cx="6072182" cy="3022599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Clr>
                <a:schemeClr val="accent1"/>
              </a:buClr>
              <a:buFont typeface="Trebuchet MS"/>
              <a:buNone/>
              <a:defRPr b="0" i="0" sz="4400" u="none" cap="none" strike="noStrik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indent="0" lvl="1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2pPr>
            <a:lvl3pPr indent="0" lvl="2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3pPr>
            <a:lvl4pPr indent="0" lvl="3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4pPr>
            <a:lvl5pPr indent="0" lvl="4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5pPr>
            <a:lvl6pPr indent="0" lvl="5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6pPr>
            <a:lvl7pPr indent="0" lvl="6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7pPr>
            <a:lvl8pPr indent="0" lvl="7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8pPr>
            <a:lvl9pPr indent="0" lvl="8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117" name="Shape 117"/>
          <p:cNvSpPr txBox="1"/>
          <p:nvPr>
            <p:ph idx="1" type="body"/>
          </p:nvPr>
        </p:nvSpPr>
        <p:spPr>
          <a:xfrm>
            <a:off x="609597" y="4013200"/>
            <a:ext cx="6347715" cy="514247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0" i="0" sz="240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indent="0" lvl="1" marL="4572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0" i="0" sz="160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indent="0" lvl="2" marL="9144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0" i="0" sz="140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indent="0" lvl="3" marL="13716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0" i="0" sz="120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indent="0" lvl="4" marL="18288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0" i="0" sz="120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indent="-167639" lvl="5" marL="25146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Noto Sans Symbols"/>
              <a:buChar char="●"/>
              <a:defRPr b="0" i="0" sz="120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indent="-167639" lvl="6" marL="29718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Noto Sans Symbols"/>
              <a:buChar char="●"/>
              <a:defRPr b="0" i="0" sz="120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indent="-167640" lvl="7" marL="34290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Noto Sans Symbols"/>
              <a:buChar char="●"/>
              <a:defRPr b="0" i="0" sz="120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indent="-167640" lvl="8" marL="38862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Noto Sans Symbols"/>
              <a:buChar char="●"/>
              <a:defRPr b="0" i="0" sz="120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  <p:sp>
        <p:nvSpPr>
          <p:cNvPr id="118" name="Shape 118"/>
          <p:cNvSpPr txBox="1"/>
          <p:nvPr>
            <p:ph idx="2" type="body"/>
          </p:nvPr>
        </p:nvSpPr>
        <p:spPr>
          <a:xfrm>
            <a:off x="609597" y="4527448"/>
            <a:ext cx="6347715" cy="1513914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0" i="0" sz="1800" u="none" cap="none" strike="noStrike">
                <a:solidFill>
                  <a:srgbClr val="7F7F7F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indent="0" lvl="1" marL="4572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0" i="0" sz="1800" u="none" cap="none" strike="noStrike">
                <a:solidFill>
                  <a:srgbClr val="888888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indent="0" lvl="2" marL="9144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0" i="0" sz="1600" u="none" cap="none" strike="noStrike">
                <a:solidFill>
                  <a:srgbClr val="888888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indent="0" lvl="3" marL="13716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0" i="0" sz="1400" u="none" cap="none" strike="noStrike">
                <a:solidFill>
                  <a:srgbClr val="888888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indent="0" lvl="4" marL="18288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0" i="0" sz="1400" u="none" cap="none" strike="noStrike">
                <a:solidFill>
                  <a:srgbClr val="888888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indent="0" lvl="5" marL="22860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0" i="0" sz="1400" u="none" cap="none" strike="noStrike">
                <a:solidFill>
                  <a:srgbClr val="888888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indent="0" lvl="6" marL="27432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0" i="0" sz="1400" u="none" cap="none" strike="noStrike">
                <a:solidFill>
                  <a:srgbClr val="888888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indent="0" lvl="7" marL="32004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0" i="0" sz="1400" u="none" cap="none" strike="noStrike">
                <a:solidFill>
                  <a:srgbClr val="888888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indent="0" lvl="8" marL="36576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0" i="0" sz="1400" u="none" cap="none" strike="noStrike">
                <a:solidFill>
                  <a:srgbClr val="888888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  <p:sp>
        <p:nvSpPr>
          <p:cNvPr id="119" name="Shape 119"/>
          <p:cNvSpPr txBox="1"/>
          <p:nvPr>
            <p:ph idx="10" type="dt"/>
          </p:nvPr>
        </p:nvSpPr>
        <p:spPr>
          <a:xfrm>
            <a:off x="5405257" y="6041362"/>
            <a:ext cx="68413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  <p:sp>
        <p:nvSpPr>
          <p:cNvPr id="120" name="Shape 120"/>
          <p:cNvSpPr txBox="1"/>
          <p:nvPr>
            <p:ph idx="11" type="ftr"/>
          </p:nvPr>
        </p:nvSpPr>
        <p:spPr>
          <a:xfrm>
            <a:off x="609599" y="6041362"/>
            <a:ext cx="462297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  <p:sp>
        <p:nvSpPr>
          <p:cNvPr id="121" name="Shape 121"/>
          <p:cNvSpPr txBox="1"/>
          <p:nvPr>
            <p:ph idx="12" type="sldNum"/>
          </p:nvPr>
        </p:nvSpPr>
        <p:spPr>
          <a:xfrm>
            <a:off x="6444676" y="6041362"/>
            <a:ext cx="512638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en-US" sz="900" u="none" cap="none" strike="noStrik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rPr>
              <a:t>‹#›</a:t>
            </a:fld>
          </a:p>
        </p:txBody>
      </p:sp>
      <p:sp>
        <p:nvSpPr>
          <p:cNvPr id="122" name="Shape 122"/>
          <p:cNvSpPr txBox="1"/>
          <p:nvPr/>
        </p:nvSpPr>
        <p:spPr>
          <a:xfrm>
            <a:off x="482710" y="790377"/>
            <a:ext cx="457319" cy="58477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r>
              <a:rPr b="0" i="0" lang="en-US" sz="8000" u="none" cap="none" strike="noStrike">
                <a:solidFill>
                  <a:srgbClr val="BFE471"/>
                </a:solidFill>
                <a:latin typeface="Arial"/>
                <a:ea typeface="Arial"/>
                <a:cs typeface="Arial"/>
                <a:sym typeface="Arial"/>
              </a:rPr>
              <a:t>“</a:t>
            </a:r>
          </a:p>
        </p:txBody>
      </p:sp>
      <p:sp>
        <p:nvSpPr>
          <p:cNvPr id="123" name="Shape 123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r>
              <a:rPr b="0" i="0" lang="en-US" sz="8000" u="none" cap="none" strike="noStrike">
                <a:solidFill>
                  <a:srgbClr val="BFE471"/>
                </a:solidFill>
                <a:latin typeface="Arial"/>
                <a:ea typeface="Arial"/>
                <a:cs typeface="Arial"/>
                <a:sym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True or False"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Shape 125"/>
          <p:cNvSpPr txBox="1"/>
          <p:nvPr>
            <p:ph type="title"/>
          </p:nvPr>
        </p:nvSpPr>
        <p:spPr>
          <a:xfrm>
            <a:off x="615847" y="609600"/>
            <a:ext cx="6341465" cy="3022599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Clr>
                <a:schemeClr val="accent1"/>
              </a:buClr>
              <a:buFont typeface="Trebuchet MS"/>
              <a:buNone/>
              <a:defRPr b="0" i="0" sz="4400" u="none" cap="none" strike="noStrik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indent="0" lvl="1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2pPr>
            <a:lvl3pPr indent="0" lvl="2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3pPr>
            <a:lvl4pPr indent="0" lvl="3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4pPr>
            <a:lvl5pPr indent="0" lvl="4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5pPr>
            <a:lvl6pPr indent="0" lvl="5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6pPr>
            <a:lvl7pPr indent="0" lvl="6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7pPr>
            <a:lvl8pPr indent="0" lvl="7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8pPr>
            <a:lvl9pPr indent="0" lvl="8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126" name="Shape 126"/>
          <p:cNvSpPr txBox="1"/>
          <p:nvPr>
            <p:ph idx="1" type="body"/>
          </p:nvPr>
        </p:nvSpPr>
        <p:spPr>
          <a:xfrm>
            <a:off x="609597" y="4013200"/>
            <a:ext cx="6347715" cy="514247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0" i="0" sz="2400" u="none" cap="none" strike="noStrik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indent="0" lvl="1" marL="4572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0" i="0" sz="160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indent="0" lvl="2" marL="9144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0" i="0" sz="140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indent="0" lvl="3" marL="13716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0" i="0" sz="120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indent="0" lvl="4" marL="18288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0" i="0" sz="120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indent="-167639" lvl="5" marL="25146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Noto Sans Symbols"/>
              <a:buChar char="●"/>
              <a:defRPr b="0" i="0" sz="120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indent="-167639" lvl="6" marL="29718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Noto Sans Symbols"/>
              <a:buChar char="●"/>
              <a:defRPr b="0" i="0" sz="120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indent="-167640" lvl="7" marL="34290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Noto Sans Symbols"/>
              <a:buChar char="●"/>
              <a:defRPr b="0" i="0" sz="120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indent="-167640" lvl="8" marL="38862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Noto Sans Symbols"/>
              <a:buChar char="●"/>
              <a:defRPr b="0" i="0" sz="120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  <p:sp>
        <p:nvSpPr>
          <p:cNvPr id="127" name="Shape 127"/>
          <p:cNvSpPr txBox="1"/>
          <p:nvPr>
            <p:ph idx="2" type="body"/>
          </p:nvPr>
        </p:nvSpPr>
        <p:spPr>
          <a:xfrm>
            <a:off x="609597" y="4527448"/>
            <a:ext cx="6347715" cy="1513914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0" i="0" sz="1800" u="none" cap="none" strike="noStrike">
                <a:solidFill>
                  <a:srgbClr val="7F7F7F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indent="0" lvl="1" marL="4572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0" i="0" sz="1800" u="none" cap="none" strike="noStrike">
                <a:solidFill>
                  <a:srgbClr val="888888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indent="0" lvl="2" marL="9144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0" i="0" sz="1600" u="none" cap="none" strike="noStrike">
                <a:solidFill>
                  <a:srgbClr val="888888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indent="0" lvl="3" marL="13716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0" i="0" sz="1400" u="none" cap="none" strike="noStrike">
                <a:solidFill>
                  <a:srgbClr val="888888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indent="0" lvl="4" marL="18288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0" i="0" sz="1400" u="none" cap="none" strike="noStrike">
                <a:solidFill>
                  <a:srgbClr val="888888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indent="0" lvl="5" marL="22860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0" i="0" sz="1400" u="none" cap="none" strike="noStrike">
                <a:solidFill>
                  <a:srgbClr val="888888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indent="0" lvl="6" marL="27432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0" i="0" sz="1400" u="none" cap="none" strike="noStrike">
                <a:solidFill>
                  <a:srgbClr val="888888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indent="0" lvl="7" marL="32004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0" i="0" sz="1400" u="none" cap="none" strike="noStrike">
                <a:solidFill>
                  <a:srgbClr val="888888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indent="0" lvl="8" marL="36576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0" i="0" sz="1400" u="none" cap="none" strike="noStrike">
                <a:solidFill>
                  <a:srgbClr val="888888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  <p:sp>
        <p:nvSpPr>
          <p:cNvPr id="128" name="Shape 128"/>
          <p:cNvSpPr txBox="1"/>
          <p:nvPr>
            <p:ph idx="10" type="dt"/>
          </p:nvPr>
        </p:nvSpPr>
        <p:spPr>
          <a:xfrm>
            <a:off x="5405257" y="6041362"/>
            <a:ext cx="68413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  <p:sp>
        <p:nvSpPr>
          <p:cNvPr id="129" name="Shape 129"/>
          <p:cNvSpPr txBox="1"/>
          <p:nvPr>
            <p:ph idx="11" type="ftr"/>
          </p:nvPr>
        </p:nvSpPr>
        <p:spPr>
          <a:xfrm>
            <a:off x="609599" y="6041362"/>
            <a:ext cx="462297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  <p:sp>
        <p:nvSpPr>
          <p:cNvPr id="130" name="Shape 130"/>
          <p:cNvSpPr txBox="1"/>
          <p:nvPr>
            <p:ph idx="12" type="sldNum"/>
          </p:nvPr>
        </p:nvSpPr>
        <p:spPr>
          <a:xfrm>
            <a:off x="6444676" y="6041362"/>
            <a:ext cx="512638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en-US" sz="900" u="none" cap="none" strike="noStrik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vertTx">
  <p:cSld name="Title and Vertical Text"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Shape 132"/>
          <p:cNvSpPr txBox="1"/>
          <p:nvPr>
            <p:ph type="title"/>
          </p:nvPr>
        </p:nvSpPr>
        <p:spPr>
          <a:xfrm>
            <a:off x="609599" y="609600"/>
            <a:ext cx="6347712" cy="132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spcBef>
                <a:spcPts val="0"/>
              </a:spcBef>
              <a:buClr>
                <a:schemeClr val="accent1"/>
              </a:buClr>
              <a:buFont typeface="Trebuchet MS"/>
              <a:buNone/>
              <a:defRPr b="0" i="0" sz="3600" u="none" cap="none" strike="noStrik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indent="0" lvl="1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2pPr>
            <a:lvl3pPr indent="0" lvl="2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3pPr>
            <a:lvl4pPr indent="0" lvl="3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4pPr>
            <a:lvl5pPr indent="0" lvl="4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5pPr>
            <a:lvl6pPr indent="0" lvl="5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6pPr>
            <a:lvl7pPr indent="0" lvl="6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7pPr>
            <a:lvl8pPr indent="0" lvl="7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8pPr>
            <a:lvl9pPr indent="0" lvl="8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133" name="Shape 133"/>
          <p:cNvSpPr txBox="1"/>
          <p:nvPr>
            <p:ph idx="1" type="body"/>
          </p:nvPr>
        </p:nvSpPr>
        <p:spPr>
          <a:xfrm rot="5400000">
            <a:off x="1843069" y="927119"/>
            <a:ext cx="3880773" cy="634771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251459" lvl="0" marL="3429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79999"/>
              <a:buFont typeface="Noto Sans Symbols"/>
              <a:buChar char="●"/>
              <a:defRPr b="0" i="0" sz="180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indent="-204469" lvl="1" marL="74295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Noto Sans Symbols"/>
              <a:buChar char="●"/>
              <a:defRPr b="0" i="0" sz="160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indent="-157480" lvl="2" marL="11430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Noto Sans Symbols"/>
              <a:buChar char="●"/>
              <a:defRPr b="0" i="0" sz="140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indent="-167639" lvl="3" marL="16002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Noto Sans Symbols"/>
              <a:buChar char="●"/>
              <a:defRPr b="0" i="0" sz="120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indent="-167639" lvl="4" marL="20574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Noto Sans Symbols"/>
              <a:buChar char="●"/>
              <a:defRPr b="0" i="0" sz="120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indent="-167639" lvl="5" marL="25146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Noto Sans Symbols"/>
              <a:buChar char="●"/>
              <a:defRPr b="0" i="0" sz="120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indent="-167639" lvl="6" marL="29718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Noto Sans Symbols"/>
              <a:buChar char="●"/>
              <a:defRPr b="0" i="0" sz="120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indent="-167640" lvl="7" marL="34290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Noto Sans Symbols"/>
              <a:buChar char="●"/>
              <a:defRPr b="0" i="0" sz="120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indent="-167640" lvl="8" marL="38862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Noto Sans Symbols"/>
              <a:buChar char="●"/>
              <a:defRPr b="0" i="0" sz="120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  <p:sp>
        <p:nvSpPr>
          <p:cNvPr id="134" name="Shape 134"/>
          <p:cNvSpPr txBox="1"/>
          <p:nvPr>
            <p:ph idx="10" type="dt"/>
          </p:nvPr>
        </p:nvSpPr>
        <p:spPr>
          <a:xfrm>
            <a:off x="5405257" y="6041362"/>
            <a:ext cx="68413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  <p:sp>
        <p:nvSpPr>
          <p:cNvPr id="135" name="Shape 135"/>
          <p:cNvSpPr txBox="1"/>
          <p:nvPr>
            <p:ph idx="11" type="ftr"/>
          </p:nvPr>
        </p:nvSpPr>
        <p:spPr>
          <a:xfrm>
            <a:off x="609599" y="6041362"/>
            <a:ext cx="462297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  <p:sp>
        <p:nvSpPr>
          <p:cNvPr id="136" name="Shape 136"/>
          <p:cNvSpPr txBox="1"/>
          <p:nvPr>
            <p:ph idx="12" type="sldNum"/>
          </p:nvPr>
        </p:nvSpPr>
        <p:spPr>
          <a:xfrm>
            <a:off x="6444676" y="6041362"/>
            <a:ext cx="512638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en-US" sz="900" u="none" cap="none" strike="noStrik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vertTitleAndTx">
  <p:cSld name="Vertical Title and Text"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Shape 138"/>
          <p:cNvSpPr txBox="1"/>
          <p:nvPr>
            <p:ph type="title"/>
          </p:nvPr>
        </p:nvSpPr>
        <p:spPr>
          <a:xfrm rot="5400000">
            <a:off x="3840992" y="2745919"/>
            <a:ext cx="5251450" cy="978812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Clr>
                <a:schemeClr val="accent1"/>
              </a:buClr>
              <a:buFont typeface="Trebuchet MS"/>
              <a:buNone/>
              <a:defRPr b="0" i="0" sz="3600" u="none" cap="none" strike="noStrik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indent="0" lvl="1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2pPr>
            <a:lvl3pPr indent="0" lvl="2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3pPr>
            <a:lvl4pPr indent="0" lvl="3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4pPr>
            <a:lvl5pPr indent="0" lvl="4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5pPr>
            <a:lvl6pPr indent="0" lvl="5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6pPr>
            <a:lvl7pPr indent="0" lvl="6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7pPr>
            <a:lvl8pPr indent="0" lvl="7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8pPr>
            <a:lvl9pPr indent="0" lvl="8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139" name="Shape 139"/>
          <p:cNvSpPr txBox="1"/>
          <p:nvPr>
            <p:ph idx="1" type="body"/>
          </p:nvPr>
        </p:nvSpPr>
        <p:spPr>
          <a:xfrm rot="5400000">
            <a:off x="581386" y="637812"/>
            <a:ext cx="5251450" cy="5195026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251459" lvl="0" marL="3429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79999"/>
              <a:buFont typeface="Noto Sans Symbols"/>
              <a:buChar char="●"/>
              <a:defRPr b="0" i="0" sz="180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indent="-204469" lvl="1" marL="74295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Noto Sans Symbols"/>
              <a:buChar char="●"/>
              <a:defRPr b="0" i="0" sz="160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indent="-157480" lvl="2" marL="11430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Noto Sans Symbols"/>
              <a:buChar char="●"/>
              <a:defRPr b="0" i="0" sz="140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indent="-167639" lvl="3" marL="16002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Noto Sans Symbols"/>
              <a:buChar char="●"/>
              <a:defRPr b="0" i="0" sz="120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indent="-167639" lvl="4" marL="20574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Noto Sans Symbols"/>
              <a:buChar char="●"/>
              <a:defRPr b="0" i="0" sz="120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indent="-167639" lvl="5" marL="25146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Noto Sans Symbols"/>
              <a:buChar char="●"/>
              <a:defRPr b="0" i="0" sz="120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indent="-167639" lvl="6" marL="29718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Noto Sans Symbols"/>
              <a:buChar char="●"/>
              <a:defRPr b="0" i="0" sz="120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indent="-167640" lvl="7" marL="34290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Noto Sans Symbols"/>
              <a:buChar char="●"/>
              <a:defRPr b="0" i="0" sz="120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indent="-167640" lvl="8" marL="38862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Noto Sans Symbols"/>
              <a:buChar char="●"/>
              <a:defRPr b="0" i="0" sz="120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  <p:sp>
        <p:nvSpPr>
          <p:cNvPr id="140" name="Shape 140"/>
          <p:cNvSpPr txBox="1"/>
          <p:nvPr>
            <p:ph idx="10" type="dt"/>
          </p:nvPr>
        </p:nvSpPr>
        <p:spPr>
          <a:xfrm>
            <a:off x="5405257" y="6041362"/>
            <a:ext cx="68413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  <p:sp>
        <p:nvSpPr>
          <p:cNvPr id="141" name="Shape 141"/>
          <p:cNvSpPr txBox="1"/>
          <p:nvPr>
            <p:ph idx="11" type="ftr"/>
          </p:nvPr>
        </p:nvSpPr>
        <p:spPr>
          <a:xfrm>
            <a:off x="609599" y="6041362"/>
            <a:ext cx="462297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  <p:sp>
        <p:nvSpPr>
          <p:cNvPr id="142" name="Shape 142"/>
          <p:cNvSpPr txBox="1"/>
          <p:nvPr>
            <p:ph idx="12" type="sldNum"/>
          </p:nvPr>
        </p:nvSpPr>
        <p:spPr>
          <a:xfrm>
            <a:off x="6444676" y="6041362"/>
            <a:ext cx="512638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en-US" sz="900" u="none" cap="none" strike="noStrik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obj">
  <p:cSld name="Title and Content">
    <p:spTree>
      <p:nvGrpSpPr>
        <p:cNvPr id="43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Shape 44"/>
          <p:cNvSpPr txBox="1"/>
          <p:nvPr>
            <p:ph type="title"/>
          </p:nvPr>
        </p:nvSpPr>
        <p:spPr>
          <a:xfrm>
            <a:off x="609599" y="609600"/>
            <a:ext cx="6347712" cy="132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spcBef>
                <a:spcPts val="0"/>
              </a:spcBef>
              <a:buClr>
                <a:schemeClr val="accent1"/>
              </a:buClr>
              <a:buFont typeface="Trebuchet MS"/>
              <a:buNone/>
              <a:defRPr b="0" i="0" sz="3600" u="none" cap="none" strike="noStrik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indent="0" lvl="1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2pPr>
            <a:lvl3pPr indent="0" lvl="2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3pPr>
            <a:lvl4pPr indent="0" lvl="3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4pPr>
            <a:lvl5pPr indent="0" lvl="4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5pPr>
            <a:lvl6pPr indent="0" lvl="5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6pPr>
            <a:lvl7pPr indent="0" lvl="6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7pPr>
            <a:lvl8pPr indent="0" lvl="7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8pPr>
            <a:lvl9pPr indent="0" lvl="8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45" name="Shape 45"/>
          <p:cNvSpPr txBox="1"/>
          <p:nvPr>
            <p:ph idx="1" type="body"/>
          </p:nvPr>
        </p:nvSpPr>
        <p:spPr>
          <a:xfrm>
            <a:off x="609599" y="2160590"/>
            <a:ext cx="6347713" cy="388077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251459" lvl="0" marL="3429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79999"/>
              <a:buFont typeface="Noto Sans Symbols"/>
              <a:buChar char="●"/>
              <a:defRPr b="0" i="0" sz="180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indent="-204469" lvl="1" marL="74295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Noto Sans Symbols"/>
              <a:buChar char="●"/>
              <a:defRPr b="0" i="0" sz="160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indent="-157480" lvl="2" marL="11430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Noto Sans Symbols"/>
              <a:buChar char="●"/>
              <a:defRPr b="0" i="0" sz="140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indent="-167639" lvl="3" marL="16002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Noto Sans Symbols"/>
              <a:buChar char="●"/>
              <a:defRPr b="0" i="0" sz="120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indent="-167639" lvl="4" marL="20574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Noto Sans Symbols"/>
              <a:buChar char="●"/>
              <a:defRPr b="0" i="0" sz="120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indent="-167639" lvl="5" marL="25146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Noto Sans Symbols"/>
              <a:buChar char="●"/>
              <a:defRPr b="0" i="0" sz="120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indent="-167639" lvl="6" marL="29718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Noto Sans Symbols"/>
              <a:buChar char="●"/>
              <a:defRPr b="0" i="0" sz="120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indent="-167640" lvl="7" marL="34290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Noto Sans Symbols"/>
              <a:buChar char="●"/>
              <a:defRPr b="0" i="0" sz="120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indent="-167640" lvl="8" marL="38862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Noto Sans Symbols"/>
              <a:buChar char="●"/>
              <a:defRPr b="0" i="0" sz="120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  <p:sp>
        <p:nvSpPr>
          <p:cNvPr id="46" name="Shape 46"/>
          <p:cNvSpPr txBox="1"/>
          <p:nvPr>
            <p:ph idx="10" type="dt"/>
          </p:nvPr>
        </p:nvSpPr>
        <p:spPr>
          <a:xfrm>
            <a:off x="5405257" y="6041362"/>
            <a:ext cx="68413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  <p:sp>
        <p:nvSpPr>
          <p:cNvPr id="47" name="Shape 47"/>
          <p:cNvSpPr txBox="1"/>
          <p:nvPr>
            <p:ph idx="11" type="ftr"/>
          </p:nvPr>
        </p:nvSpPr>
        <p:spPr>
          <a:xfrm>
            <a:off x="609599" y="6041362"/>
            <a:ext cx="462297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  <p:sp>
        <p:nvSpPr>
          <p:cNvPr id="48" name="Shape 48"/>
          <p:cNvSpPr txBox="1"/>
          <p:nvPr>
            <p:ph idx="12" type="sldNum"/>
          </p:nvPr>
        </p:nvSpPr>
        <p:spPr>
          <a:xfrm>
            <a:off x="6444676" y="6041362"/>
            <a:ext cx="512638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en-US" sz="900" u="none" cap="none" strike="noStrik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secHead">
  <p:cSld name="Section Header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Shape 50"/>
          <p:cNvSpPr txBox="1"/>
          <p:nvPr>
            <p:ph type="title"/>
          </p:nvPr>
        </p:nvSpPr>
        <p:spPr>
          <a:xfrm>
            <a:off x="609597" y="2700867"/>
            <a:ext cx="6347715" cy="182658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l">
              <a:spcBef>
                <a:spcPts val="0"/>
              </a:spcBef>
              <a:buClr>
                <a:schemeClr val="accent1"/>
              </a:buClr>
              <a:buFont typeface="Trebuchet MS"/>
              <a:buNone/>
              <a:defRPr b="0" i="0" sz="4000" u="none" cap="none" strike="noStrik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indent="0" lvl="1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2pPr>
            <a:lvl3pPr indent="0" lvl="2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3pPr>
            <a:lvl4pPr indent="0" lvl="3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4pPr>
            <a:lvl5pPr indent="0" lvl="4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5pPr>
            <a:lvl6pPr indent="0" lvl="5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6pPr>
            <a:lvl7pPr indent="0" lvl="6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7pPr>
            <a:lvl8pPr indent="0" lvl="7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8pPr>
            <a:lvl9pPr indent="0" lvl="8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51" name="Shape 51"/>
          <p:cNvSpPr txBox="1"/>
          <p:nvPr>
            <p:ph idx="1" type="body"/>
          </p:nvPr>
        </p:nvSpPr>
        <p:spPr>
          <a:xfrm>
            <a:off x="609597" y="4527448"/>
            <a:ext cx="6347715" cy="8603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0" i="0" sz="2000" u="none" cap="none" strike="noStrike">
                <a:solidFill>
                  <a:srgbClr val="7F7F7F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indent="0" lvl="1" marL="4572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0" i="0" sz="1800" u="none" cap="none" strike="noStrike">
                <a:solidFill>
                  <a:srgbClr val="888888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indent="0" lvl="2" marL="9144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0" i="0" sz="1600" u="none" cap="none" strike="noStrike">
                <a:solidFill>
                  <a:srgbClr val="888888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indent="0" lvl="3" marL="13716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0" i="0" sz="1400" u="none" cap="none" strike="noStrike">
                <a:solidFill>
                  <a:srgbClr val="888888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indent="0" lvl="4" marL="18288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0" i="0" sz="1400" u="none" cap="none" strike="noStrike">
                <a:solidFill>
                  <a:srgbClr val="888888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indent="0" lvl="5" marL="22860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0" i="0" sz="1400" u="none" cap="none" strike="noStrike">
                <a:solidFill>
                  <a:srgbClr val="888888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indent="0" lvl="6" marL="27432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0" i="0" sz="1400" u="none" cap="none" strike="noStrike">
                <a:solidFill>
                  <a:srgbClr val="888888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indent="0" lvl="7" marL="32004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0" i="0" sz="1400" u="none" cap="none" strike="noStrike">
                <a:solidFill>
                  <a:srgbClr val="888888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indent="0" lvl="8" marL="36576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0" i="0" sz="1400" u="none" cap="none" strike="noStrike">
                <a:solidFill>
                  <a:srgbClr val="888888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  <p:sp>
        <p:nvSpPr>
          <p:cNvPr id="52" name="Shape 52"/>
          <p:cNvSpPr txBox="1"/>
          <p:nvPr>
            <p:ph idx="10" type="dt"/>
          </p:nvPr>
        </p:nvSpPr>
        <p:spPr>
          <a:xfrm>
            <a:off x="5405257" y="6041362"/>
            <a:ext cx="68413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  <p:sp>
        <p:nvSpPr>
          <p:cNvPr id="53" name="Shape 53"/>
          <p:cNvSpPr txBox="1"/>
          <p:nvPr>
            <p:ph idx="11" type="ftr"/>
          </p:nvPr>
        </p:nvSpPr>
        <p:spPr>
          <a:xfrm>
            <a:off x="609599" y="6041362"/>
            <a:ext cx="462297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  <p:sp>
        <p:nvSpPr>
          <p:cNvPr id="54" name="Shape 54"/>
          <p:cNvSpPr txBox="1"/>
          <p:nvPr>
            <p:ph idx="12" type="sldNum"/>
          </p:nvPr>
        </p:nvSpPr>
        <p:spPr>
          <a:xfrm>
            <a:off x="6444676" y="6041362"/>
            <a:ext cx="512638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en-US" sz="900" u="none" cap="none" strike="noStrik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Obj">
  <p:cSld name="Two Content"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Shape 56"/>
          <p:cNvSpPr txBox="1"/>
          <p:nvPr>
            <p:ph type="title"/>
          </p:nvPr>
        </p:nvSpPr>
        <p:spPr>
          <a:xfrm>
            <a:off x="609600" y="609600"/>
            <a:ext cx="6347713" cy="132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spcBef>
                <a:spcPts val="0"/>
              </a:spcBef>
              <a:buClr>
                <a:schemeClr val="accent1"/>
              </a:buClr>
              <a:buFont typeface="Trebuchet MS"/>
              <a:buNone/>
              <a:defRPr b="0" i="0" sz="3600" u="none" cap="none" strike="noStrik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indent="0" lvl="1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2pPr>
            <a:lvl3pPr indent="0" lvl="2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3pPr>
            <a:lvl4pPr indent="0" lvl="3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4pPr>
            <a:lvl5pPr indent="0" lvl="4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5pPr>
            <a:lvl6pPr indent="0" lvl="5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6pPr>
            <a:lvl7pPr indent="0" lvl="6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7pPr>
            <a:lvl8pPr indent="0" lvl="7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8pPr>
            <a:lvl9pPr indent="0" lvl="8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57" name="Shape 57"/>
          <p:cNvSpPr txBox="1"/>
          <p:nvPr>
            <p:ph idx="1" type="body"/>
          </p:nvPr>
        </p:nvSpPr>
        <p:spPr>
          <a:xfrm>
            <a:off x="609600" y="2160589"/>
            <a:ext cx="3088109" cy="3880771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251459" lvl="0" marL="3429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79999"/>
              <a:buFont typeface="Noto Sans Symbols"/>
              <a:buChar char="●"/>
              <a:defRPr b="0" i="0" sz="180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indent="-204469" lvl="1" marL="74295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Noto Sans Symbols"/>
              <a:buChar char="●"/>
              <a:defRPr b="0" i="0" sz="160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indent="-157480" lvl="2" marL="11430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Noto Sans Symbols"/>
              <a:buChar char="●"/>
              <a:defRPr b="0" i="0" sz="140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indent="-167639" lvl="3" marL="16002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Noto Sans Symbols"/>
              <a:buChar char="●"/>
              <a:defRPr b="0" i="0" sz="120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indent="-167639" lvl="4" marL="20574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Noto Sans Symbols"/>
              <a:buChar char="●"/>
              <a:defRPr b="0" i="0" sz="120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indent="-167639" lvl="5" marL="25146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Noto Sans Symbols"/>
              <a:buChar char="●"/>
              <a:defRPr b="0" i="0" sz="120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indent="-167639" lvl="6" marL="29718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Noto Sans Symbols"/>
              <a:buChar char="●"/>
              <a:defRPr b="0" i="0" sz="120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indent="-167640" lvl="7" marL="34290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Noto Sans Symbols"/>
              <a:buChar char="●"/>
              <a:defRPr b="0" i="0" sz="120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indent="-167640" lvl="8" marL="38862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Noto Sans Symbols"/>
              <a:buChar char="●"/>
              <a:defRPr b="0" i="0" sz="120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  <p:sp>
        <p:nvSpPr>
          <p:cNvPr id="58" name="Shape 58"/>
          <p:cNvSpPr txBox="1"/>
          <p:nvPr>
            <p:ph idx="2" type="body"/>
          </p:nvPr>
        </p:nvSpPr>
        <p:spPr>
          <a:xfrm>
            <a:off x="3869203" y="2160590"/>
            <a:ext cx="3088109" cy="388077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251459" lvl="0" marL="3429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79999"/>
              <a:buFont typeface="Noto Sans Symbols"/>
              <a:buChar char="●"/>
              <a:defRPr b="0" i="0" sz="180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indent="-204469" lvl="1" marL="74295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Noto Sans Symbols"/>
              <a:buChar char="●"/>
              <a:defRPr b="0" i="0" sz="160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indent="-157480" lvl="2" marL="11430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Noto Sans Symbols"/>
              <a:buChar char="●"/>
              <a:defRPr b="0" i="0" sz="140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indent="-167639" lvl="3" marL="16002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Noto Sans Symbols"/>
              <a:buChar char="●"/>
              <a:defRPr b="0" i="0" sz="120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indent="-167639" lvl="4" marL="20574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Noto Sans Symbols"/>
              <a:buChar char="●"/>
              <a:defRPr b="0" i="0" sz="120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indent="-167639" lvl="5" marL="25146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Noto Sans Symbols"/>
              <a:buChar char="●"/>
              <a:defRPr b="0" i="0" sz="120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indent="-167639" lvl="6" marL="29718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Noto Sans Symbols"/>
              <a:buChar char="●"/>
              <a:defRPr b="0" i="0" sz="120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indent="-167640" lvl="7" marL="34290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Noto Sans Symbols"/>
              <a:buChar char="●"/>
              <a:defRPr b="0" i="0" sz="120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indent="-167640" lvl="8" marL="38862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Noto Sans Symbols"/>
              <a:buChar char="●"/>
              <a:defRPr b="0" i="0" sz="120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  <p:sp>
        <p:nvSpPr>
          <p:cNvPr id="59" name="Shape 59"/>
          <p:cNvSpPr txBox="1"/>
          <p:nvPr>
            <p:ph idx="10" type="dt"/>
          </p:nvPr>
        </p:nvSpPr>
        <p:spPr>
          <a:xfrm>
            <a:off x="5405257" y="6041362"/>
            <a:ext cx="68413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  <p:sp>
        <p:nvSpPr>
          <p:cNvPr id="60" name="Shape 60"/>
          <p:cNvSpPr txBox="1"/>
          <p:nvPr>
            <p:ph idx="11" type="ftr"/>
          </p:nvPr>
        </p:nvSpPr>
        <p:spPr>
          <a:xfrm>
            <a:off x="609599" y="6041362"/>
            <a:ext cx="462297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  <p:sp>
        <p:nvSpPr>
          <p:cNvPr id="61" name="Shape 61"/>
          <p:cNvSpPr txBox="1"/>
          <p:nvPr>
            <p:ph idx="12" type="sldNum"/>
          </p:nvPr>
        </p:nvSpPr>
        <p:spPr>
          <a:xfrm>
            <a:off x="6444676" y="6041362"/>
            <a:ext cx="512638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en-US" sz="900" u="none" cap="none" strike="noStrik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TxTwoObj">
  <p:cSld name="Comparison"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Shape 63"/>
          <p:cNvSpPr txBox="1"/>
          <p:nvPr>
            <p:ph type="title"/>
          </p:nvPr>
        </p:nvSpPr>
        <p:spPr>
          <a:xfrm>
            <a:off x="609599" y="609600"/>
            <a:ext cx="6347712" cy="132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spcBef>
                <a:spcPts val="0"/>
              </a:spcBef>
              <a:buClr>
                <a:schemeClr val="accent1"/>
              </a:buClr>
              <a:buFont typeface="Trebuchet MS"/>
              <a:buNone/>
              <a:defRPr b="0" i="0" sz="3600" u="none" cap="none" strike="noStrik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indent="0" lvl="1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2pPr>
            <a:lvl3pPr indent="0" lvl="2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3pPr>
            <a:lvl4pPr indent="0" lvl="3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4pPr>
            <a:lvl5pPr indent="0" lvl="4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5pPr>
            <a:lvl6pPr indent="0" lvl="5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6pPr>
            <a:lvl7pPr indent="0" lvl="6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7pPr>
            <a:lvl8pPr indent="0" lvl="7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8pPr>
            <a:lvl9pPr indent="0" lvl="8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64" name="Shape 64"/>
          <p:cNvSpPr txBox="1"/>
          <p:nvPr>
            <p:ph idx="1" type="body"/>
          </p:nvPr>
        </p:nvSpPr>
        <p:spPr>
          <a:xfrm>
            <a:off x="609599" y="2160983"/>
            <a:ext cx="3090671" cy="576262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0" i="0" sz="240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indent="0" lvl="1" marL="4572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1" i="0" sz="200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indent="0" lvl="2" marL="9144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1" i="0" sz="180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indent="0" lvl="3" marL="13716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1" i="0" sz="160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indent="0" lvl="4" marL="18288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1" i="0" sz="160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indent="0" lvl="5" marL="22860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1" i="0" sz="160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indent="0" lvl="6" marL="27432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1" i="0" sz="160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indent="0" lvl="7" marL="32004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1" i="0" sz="160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indent="0" lvl="8" marL="36576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1" i="0" sz="160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  <p:sp>
        <p:nvSpPr>
          <p:cNvPr id="65" name="Shape 65"/>
          <p:cNvSpPr txBox="1"/>
          <p:nvPr>
            <p:ph idx="2" type="body"/>
          </p:nvPr>
        </p:nvSpPr>
        <p:spPr>
          <a:xfrm>
            <a:off x="609599" y="2737246"/>
            <a:ext cx="3090671" cy="3304117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251459" lvl="0" marL="3429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79999"/>
              <a:buFont typeface="Noto Sans Symbols"/>
              <a:buChar char="●"/>
              <a:defRPr b="0" i="0" sz="180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indent="-204469" lvl="1" marL="74295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Noto Sans Symbols"/>
              <a:buChar char="●"/>
              <a:defRPr b="0" i="0" sz="160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indent="-157480" lvl="2" marL="11430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Noto Sans Symbols"/>
              <a:buChar char="●"/>
              <a:defRPr b="0" i="0" sz="140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indent="-167639" lvl="3" marL="16002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Noto Sans Symbols"/>
              <a:buChar char="●"/>
              <a:defRPr b="0" i="0" sz="120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indent="-167639" lvl="4" marL="20574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Noto Sans Symbols"/>
              <a:buChar char="●"/>
              <a:defRPr b="0" i="0" sz="120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indent="-167639" lvl="5" marL="25146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Noto Sans Symbols"/>
              <a:buChar char="●"/>
              <a:defRPr b="0" i="0" sz="120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indent="-167639" lvl="6" marL="29718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Noto Sans Symbols"/>
              <a:buChar char="●"/>
              <a:defRPr b="0" i="0" sz="120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indent="-167640" lvl="7" marL="34290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Noto Sans Symbols"/>
              <a:buChar char="●"/>
              <a:defRPr b="0" i="0" sz="120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indent="-167640" lvl="8" marL="38862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Noto Sans Symbols"/>
              <a:buChar char="●"/>
              <a:defRPr b="0" i="0" sz="120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  <p:sp>
        <p:nvSpPr>
          <p:cNvPr id="66" name="Shape 66"/>
          <p:cNvSpPr txBox="1"/>
          <p:nvPr>
            <p:ph idx="3" type="body"/>
          </p:nvPr>
        </p:nvSpPr>
        <p:spPr>
          <a:xfrm>
            <a:off x="3866639" y="2160983"/>
            <a:ext cx="3090671" cy="576262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0" i="0" sz="240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indent="0" lvl="1" marL="4572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1" i="0" sz="200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indent="0" lvl="2" marL="9144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1" i="0" sz="180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indent="0" lvl="3" marL="13716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1" i="0" sz="160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indent="0" lvl="4" marL="18288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1" i="0" sz="160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indent="0" lvl="5" marL="22860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1" i="0" sz="160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indent="0" lvl="6" marL="27432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1" i="0" sz="160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indent="0" lvl="7" marL="32004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1" i="0" sz="160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indent="0" lvl="8" marL="36576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1" i="0" sz="160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  <p:sp>
        <p:nvSpPr>
          <p:cNvPr id="67" name="Shape 67"/>
          <p:cNvSpPr txBox="1"/>
          <p:nvPr>
            <p:ph idx="4" type="body"/>
          </p:nvPr>
        </p:nvSpPr>
        <p:spPr>
          <a:xfrm>
            <a:off x="3866639" y="2737246"/>
            <a:ext cx="3090671" cy="3304117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251459" lvl="0" marL="3429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79999"/>
              <a:buFont typeface="Noto Sans Symbols"/>
              <a:buChar char="●"/>
              <a:defRPr b="0" i="0" sz="180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indent="-204469" lvl="1" marL="74295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Noto Sans Symbols"/>
              <a:buChar char="●"/>
              <a:defRPr b="0" i="0" sz="160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indent="-157480" lvl="2" marL="11430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Noto Sans Symbols"/>
              <a:buChar char="●"/>
              <a:defRPr b="0" i="0" sz="140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indent="-167639" lvl="3" marL="16002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Noto Sans Symbols"/>
              <a:buChar char="●"/>
              <a:defRPr b="0" i="0" sz="120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indent="-167639" lvl="4" marL="20574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Noto Sans Symbols"/>
              <a:buChar char="●"/>
              <a:defRPr b="0" i="0" sz="120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indent="-167639" lvl="5" marL="25146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Noto Sans Symbols"/>
              <a:buChar char="●"/>
              <a:defRPr b="0" i="0" sz="120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indent="-167639" lvl="6" marL="29718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Noto Sans Symbols"/>
              <a:buChar char="●"/>
              <a:defRPr b="0" i="0" sz="120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indent="-167640" lvl="7" marL="34290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Noto Sans Symbols"/>
              <a:buChar char="●"/>
              <a:defRPr b="0" i="0" sz="120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indent="-167640" lvl="8" marL="38862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Noto Sans Symbols"/>
              <a:buChar char="●"/>
              <a:defRPr b="0" i="0" sz="120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  <p:sp>
        <p:nvSpPr>
          <p:cNvPr id="68" name="Shape 68"/>
          <p:cNvSpPr txBox="1"/>
          <p:nvPr>
            <p:ph idx="10" type="dt"/>
          </p:nvPr>
        </p:nvSpPr>
        <p:spPr>
          <a:xfrm>
            <a:off x="5405257" y="6041362"/>
            <a:ext cx="68413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  <p:sp>
        <p:nvSpPr>
          <p:cNvPr id="69" name="Shape 69"/>
          <p:cNvSpPr txBox="1"/>
          <p:nvPr>
            <p:ph idx="11" type="ftr"/>
          </p:nvPr>
        </p:nvSpPr>
        <p:spPr>
          <a:xfrm>
            <a:off x="609599" y="6041362"/>
            <a:ext cx="462297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  <p:sp>
        <p:nvSpPr>
          <p:cNvPr id="70" name="Shape 70"/>
          <p:cNvSpPr txBox="1"/>
          <p:nvPr>
            <p:ph idx="12" type="sldNum"/>
          </p:nvPr>
        </p:nvSpPr>
        <p:spPr>
          <a:xfrm>
            <a:off x="6444676" y="6041362"/>
            <a:ext cx="512638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en-US" sz="900" u="none" cap="none" strike="noStrik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Only">
  <p:cSld name="Title Only"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Shape 72"/>
          <p:cNvSpPr txBox="1"/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spcBef>
                <a:spcPts val="0"/>
              </a:spcBef>
              <a:buClr>
                <a:schemeClr val="accent1"/>
              </a:buClr>
              <a:buFont typeface="Trebuchet MS"/>
              <a:buNone/>
              <a:defRPr b="0" i="0" sz="3600" u="none" cap="none" strike="noStrik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indent="0" lvl="1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2pPr>
            <a:lvl3pPr indent="0" lvl="2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3pPr>
            <a:lvl4pPr indent="0" lvl="3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4pPr>
            <a:lvl5pPr indent="0" lvl="4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5pPr>
            <a:lvl6pPr indent="0" lvl="5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6pPr>
            <a:lvl7pPr indent="0" lvl="6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7pPr>
            <a:lvl8pPr indent="0" lvl="7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8pPr>
            <a:lvl9pPr indent="0" lvl="8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73" name="Shape 73"/>
          <p:cNvSpPr txBox="1"/>
          <p:nvPr>
            <p:ph idx="10" type="dt"/>
          </p:nvPr>
        </p:nvSpPr>
        <p:spPr>
          <a:xfrm>
            <a:off x="5405257" y="6041362"/>
            <a:ext cx="68413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  <p:sp>
        <p:nvSpPr>
          <p:cNvPr id="74" name="Shape 74"/>
          <p:cNvSpPr txBox="1"/>
          <p:nvPr>
            <p:ph idx="11" type="ftr"/>
          </p:nvPr>
        </p:nvSpPr>
        <p:spPr>
          <a:xfrm>
            <a:off x="609599" y="6041362"/>
            <a:ext cx="462297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  <p:sp>
        <p:nvSpPr>
          <p:cNvPr id="75" name="Shape 75"/>
          <p:cNvSpPr txBox="1"/>
          <p:nvPr>
            <p:ph idx="12" type="sldNum"/>
          </p:nvPr>
        </p:nvSpPr>
        <p:spPr>
          <a:xfrm>
            <a:off x="6444676" y="6041362"/>
            <a:ext cx="512638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en-US" sz="900" u="none" cap="none" strike="noStrik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blank">
  <p:cSld name="Blank"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Shape 77"/>
          <p:cNvSpPr txBox="1"/>
          <p:nvPr>
            <p:ph idx="10" type="dt"/>
          </p:nvPr>
        </p:nvSpPr>
        <p:spPr>
          <a:xfrm>
            <a:off x="5405257" y="6041362"/>
            <a:ext cx="68413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  <p:sp>
        <p:nvSpPr>
          <p:cNvPr id="78" name="Shape 78"/>
          <p:cNvSpPr txBox="1"/>
          <p:nvPr>
            <p:ph idx="11" type="ftr"/>
          </p:nvPr>
        </p:nvSpPr>
        <p:spPr>
          <a:xfrm>
            <a:off x="609599" y="6041362"/>
            <a:ext cx="462297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  <p:sp>
        <p:nvSpPr>
          <p:cNvPr id="79" name="Shape 79"/>
          <p:cNvSpPr txBox="1"/>
          <p:nvPr>
            <p:ph idx="12" type="sldNum"/>
          </p:nvPr>
        </p:nvSpPr>
        <p:spPr>
          <a:xfrm>
            <a:off x="6444676" y="6041362"/>
            <a:ext cx="512638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en-US" sz="900" u="none" cap="none" strike="noStrik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objTx">
  <p:cSld name="Content with Caption"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/>
          <p:nvPr>
            <p:ph type="title"/>
          </p:nvPr>
        </p:nvSpPr>
        <p:spPr>
          <a:xfrm>
            <a:off x="609599" y="1498604"/>
            <a:ext cx="2790182" cy="1278465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l">
              <a:spcBef>
                <a:spcPts val="0"/>
              </a:spcBef>
              <a:buClr>
                <a:schemeClr val="accent1"/>
              </a:buClr>
              <a:buFont typeface="Trebuchet MS"/>
              <a:buNone/>
              <a:defRPr b="0" i="0" sz="2000" u="none" cap="none" strike="noStrik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indent="0" lvl="1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2pPr>
            <a:lvl3pPr indent="0" lvl="2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3pPr>
            <a:lvl4pPr indent="0" lvl="3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4pPr>
            <a:lvl5pPr indent="0" lvl="4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5pPr>
            <a:lvl6pPr indent="0" lvl="5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6pPr>
            <a:lvl7pPr indent="0" lvl="6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7pPr>
            <a:lvl8pPr indent="0" lvl="7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8pPr>
            <a:lvl9pPr indent="0" lvl="8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2" name="Shape 82"/>
          <p:cNvSpPr txBox="1"/>
          <p:nvPr>
            <p:ph idx="1" type="body"/>
          </p:nvPr>
        </p:nvSpPr>
        <p:spPr>
          <a:xfrm>
            <a:off x="3571275" y="514925"/>
            <a:ext cx="3386037" cy="5526437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251459" lvl="0" marL="3429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79999"/>
              <a:buFont typeface="Noto Sans Symbols"/>
              <a:buChar char="●"/>
              <a:defRPr b="0" i="0" sz="180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indent="-204469" lvl="1" marL="74295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Noto Sans Symbols"/>
              <a:buChar char="●"/>
              <a:defRPr b="0" i="0" sz="160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indent="-157480" lvl="2" marL="11430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Noto Sans Symbols"/>
              <a:buChar char="●"/>
              <a:defRPr b="0" i="0" sz="140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indent="-167639" lvl="3" marL="16002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Noto Sans Symbols"/>
              <a:buChar char="●"/>
              <a:defRPr b="0" i="0" sz="120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indent="-167639" lvl="4" marL="20574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Noto Sans Symbols"/>
              <a:buChar char="●"/>
              <a:defRPr b="0" i="0" sz="120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indent="-167639" lvl="5" marL="25146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Noto Sans Symbols"/>
              <a:buChar char="●"/>
              <a:defRPr b="0" i="0" sz="120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indent="-167639" lvl="6" marL="29718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Noto Sans Symbols"/>
              <a:buChar char="●"/>
              <a:defRPr b="0" i="0" sz="120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indent="-167640" lvl="7" marL="34290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Noto Sans Symbols"/>
              <a:buChar char="●"/>
              <a:defRPr b="0" i="0" sz="120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indent="-167640" lvl="8" marL="38862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Noto Sans Symbols"/>
              <a:buChar char="●"/>
              <a:defRPr b="0" i="0" sz="120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  <p:sp>
        <p:nvSpPr>
          <p:cNvPr id="83" name="Shape 83"/>
          <p:cNvSpPr txBox="1"/>
          <p:nvPr>
            <p:ph idx="2" type="body"/>
          </p:nvPr>
        </p:nvSpPr>
        <p:spPr>
          <a:xfrm>
            <a:off x="609599" y="2777068"/>
            <a:ext cx="2790182" cy="258444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0" i="0" sz="140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indent="0" lvl="1" marL="3429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0" i="0" sz="105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indent="0" lvl="2" marL="6858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0" i="0" sz="90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indent="0" lvl="3" marL="10287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0" i="0" sz="75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indent="0" lvl="4" marL="13716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0" i="0" sz="75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indent="0" lvl="5" marL="17145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0" i="0" sz="75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indent="0" lvl="6" marL="20574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0" i="0" sz="75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indent="0" lvl="7" marL="24003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0" i="0" sz="75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indent="0" lvl="8" marL="27432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0" i="0" sz="75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  <p:sp>
        <p:nvSpPr>
          <p:cNvPr id="84" name="Shape 84"/>
          <p:cNvSpPr txBox="1"/>
          <p:nvPr>
            <p:ph idx="10" type="dt"/>
          </p:nvPr>
        </p:nvSpPr>
        <p:spPr>
          <a:xfrm>
            <a:off x="5405257" y="6041362"/>
            <a:ext cx="68413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  <p:sp>
        <p:nvSpPr>
          <p:cNvPr id="85" name="Shape 85"/>
          <p:cNvSpPr txBox="1"/>
          <p:nvPr>
            <p:ph idx="11" type="ftr"/>
          </p:nvPr>
        </p:nvSpPr>
        <p:spPr>
          <a:xfrm>
            <a:off x="609599" y="6041362"/>
            <a:ext cx="462297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  <p:sp>
        <p:nvSpPr>
          <p:cNvPr id="86" name="Shape 86"/>
          <p:cNvSpPr txBox="1"/>
          <p:nvPr>
            <p:ph idx="12" type="sldNum"/>
          </p:nvPr>
        </p:nvSpPr>
        <p:spPr>
          <a:xfrm>
            <a:off x="6444676" y="6041362"/>
            <a:ext cx="512638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en-US" sz="900" u="none" cap="none" strike="noStrik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picTx">
  <p:cSld name="Picture with Caption"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Shape 88"/>
          <p:cNvSpPr txBox="1"/>
          <p:nvPr>
            <p:ph type="title"/>
          </p:nvPr>
        </p:nvSpPr>
        <p:spPr>
          <a:xfrm>
            <a:off x="609599" y="4800600"/>
            <a:ext cx="6347713" cy="566737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l">
              <a:spcBef>
                <a:spcPts val="0"/>
              </a:spcBef>
              <a:buClr>
                <a:schemeClr val="accent1"/>
              </a:buClr>
              <a:buFont typeface="Trebuchet MS"/>
              <a:buNone/>
              <a:defRPr b="0" i="0" sz="2400" u="none" cap="none" strike="noStrik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indent="0" lvl="1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2pPr>
            <a:lvl3pPr indent="0" lvl="2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3pPr>
            <a:lvl4pPr indent="0" lvl="3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4pPr>
            <a:lvl5pPr indent="0" lvl="4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5pPr>
            <a:lvl6pPr indent="0" lvl="5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6pPr>
            <a:lvl7pPr indent="0" lvl="6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7pPr>
            <a:lvl8pPr indent="0" lvl="7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8pPr>
            <a:lvl9pPr indent="0" lvl="8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9" name="Shape 89"/>
          <p:cNvSpPr/>
          <p:nvPr>
            <p:ph idx="2" type="pic"/>
          </p:nvPr>
        </p:nvSpPr>
        <p:spPr>
          <a:xfrm>
            <a:off x="609599" y="609600"/>
            <a:ext cx="6347713" cy="384571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ctr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0" i="0" sz="160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indent="0" lvl="1" marL="4572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0" i="0" sz="160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indent="0" lvl="2" marL="9144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0" i="0" sz="160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indent="0" lvl="3" marL="13716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0" i="0" sz="160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indent="0" lvl="4" marL="18288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0" i="0" sz="160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indent="0" lvl="5" marL="22860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0" i="0" sz="160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indent="0" lvl="6" marL="27432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0" i="0" sz="160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indent="0" lvl="7" marL="32004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0" i="0" sz="160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indent="0" lvl="8" marL="36576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0" i="0" sz="160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  <p:sp>
        <p:nvSpPr>
          <p:cNvPr id="90" name="Shape 90"/>
          <p:cNvSpPr txBox="1"/>
          <p:nvPr>
            <p:ph idx="1" type="body"/>
          </p:nvPr>
        </p:nvSpPr>
        <p:spPr>
          <a:xfrm>
            <a:off x="609599" y="5367337"/>
            <a:ext cx="6347713" cy="674024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0" i="0" sz="120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indent="0" lvl="1" marL="4572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0" i="0" sz="120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indent="0" lvl="2" marL="9144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0" i="0" sz="100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indent="0" lvl="3" marL="13716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0" i="0" sz="90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indent="0" lvl="4" marL="18288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0" i="0" sz="90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indent="0" lvl="5" marL="22860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0" i="0" sz="90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indent="0" lvl="6" marL="27432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0" i="0" sz="90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indent="0" lvl="7" marL="32004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0" i="0" sz="90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indent="0" lvl="8" marL="36576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0" i="0" sz="90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  <p:sp>
        <p:nvSpPr>
          <p:cNvPr id="91" name="Shape 91"/>
          <p:cNvSpPr txBox="1"/>
          <p:nvPr>
            <p:ph idx="10" type="dt"/>
          </p:nvPr>
        </p:nvSpPr>
        <p:spPr>
          <a:xfrm>
            <a:off x="5405257" y="6041362"/>
            <a:ext cx="68413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  <p:sp>
        <p:nvSpPr>
          <p:cNvPr id="92" name="Shape 92"/>
          <p:cNvSpPr txBox="1"/>
          <p:nvPr>
            <p:ph idx="11" type="ftr"/>
          </p:nvPr>
        </p:nvSpPr>
        <p:spPr>
          <a:xfrm>
            <a:off x="609599" y="6041362"/>
            <a:ext cx="462297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  <p:sp>
        <p:nvSpPr>
          <p:cNvPr id="93" name="Shape 93"/>
          <p:cNvSpPr txBox="1"/>
          <p:nvPr>
            <p:ph idx="12" type="sldNum"/>
          </p:nvPr>
        </p:nvSpPr>
        <p:spPr>
          <a:xfrm>
            <a:off x="6444676" y="6041362"/>
            <a:ext cx="512638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en-US" sz="900" u="none" cap="none" strike="noStrik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rPr>
              <a:t>‹#›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7" Type="http://schemas.openxmlformats.org/officeDocument/2006/relationships/theme" Target="../theme/theme2.xml"/><Relationship Id="rId1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chemeClr val="lt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Shape 10"/>
          <p:cNvGrpSpPr/>
          <p:nvPr/>
        </p:nvGrpSpPr>
        <p:grpSpPr>
          <a:xfrm>
            <a:off x="-8466" y="-8468"/>
            <a:ext cx="9169805" cy="6874935"/>
            <a:chOff x="-8466" y="-8468"/>
            <a:chExt cx="9169805" cy="6874935"/>
          </a:xfrm>
        </p:grpSpPr>
        <p:sp>
          <p:nvSpPr>
            <p:cNvPr id="11" name="Shape 11"/>
            <p:cNvSpPr/>
            <p:nvPr/>
          </p:nvSpPr>
          <p:spPr>
            <a:xfrm>
              <a:off x="-8466" y="4013200"/>
              <a:ext cx="457200" cy="2853267"/>
            </a:xfrm>
            <a:custGeom>
              <a:pathLst>
                <a:path extrusionOk="0" h="120000" w="120000">
                  <a:moveTo>
                    <a:pt x="0" y="0"/>
                  </a:moveTo>
                  <a:lnTo>
                    <a:pt x="120000" y="120000"/>
                  </a:lnTo>
                  <a:lnTo>
                    <a:pt x="0" y="119643"/>
                  </a:lnTo>
                  <a:cubicBezTo>
                    <a:pt x="740" y="80118"/>
                    <a:pt x="1481" y="40593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4705"/>
              </a:schemeClr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cxnSp>
          <p:nvCxnSpPr>
            <p:cNvPr id="12" name="Shape 12"/>
            <p:cNvCxnSpPr/>
            <p:nvPr/>
          </p:nvCxnSpPr>
          <p:spPr>
            <a:xfrm flipH="1" rot="10800000">
              <a:off x="5130830" y="4175604"/>
              <a:ext cx="4022474" cy="2682396"/>
            </a:xfrm>
            <a:prstGeom prst="straightConnector1">
              <a:avLst/>
            </a:prstGeom>
            <a:noFill/>
            <a:ln cap="flat" cmpd="sng" w="9525">
              <a:solidFill>
                <a:srgbClr val="D8D8D8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13" name="Shape 13"/>
            <p:cNvCxnSpPr/>
            <p:nvPr/>
          </p:nvCxnSpPr>
          <p:spPr>
            <a:xfrm>
              <a:off x="7042707" y="0"/>
              <a:ext cx="1219199" cy="6858000"/>
            </a:xfrm>
            <a:prstGeom prst="straightConnector1">
              <a:avLst/>
            </a:prstGeom>
            <a:noFill/>
            <a:ln cap="flat" cmpd="sng" w="9525">
              <a:solidFill>
                <a:srgbClr val="BFBFBF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14" name="Shape 14"/>
            <p:cNvSpPr/>
            <p:nvPr/>
          </p:nvSpPr>
          <p:spPr>
            <a:xfrm>
              <a:off x="6891896" y="0"/>
              <a:ext cx="2269442" cy="6866465"/>
            </a:xfrm>
            <a:custGeom>
              <a:pathLst>
                <a:path extrusionOk="0" h="120000" w="120000">
                  <a:moveTo>
                    <a:pt x="106997" y="0"/>
                  </a:moveTo>
                  <a:lnTo>
                    <a:pt x="0" y="119852"/>
                  </a:lnTo>
                  <a:lnTo>
                    <a:pt x="119980" y="120000"/>
                  </a:lnTo>
                  <a:cubicBezTo>
                    <a:pt x="120129" y="80049"/>
                    <a:pt x="119383" y="40098"/>
                    <a:pt x="119532" y="147"/>
                  </a:cubicBezTo>
                  <a:lnTo>
                    <a:pt x="106997" y="0"/>
                  </a:lnTo>
                  <a:close/>
                </a:path>
              </a:pathLst>
            </a:custGeom>
            <a:solidFill>
              <a:schemeClr val="accent1">
                <a:alpha val="29803"/>
              </a:schemeClr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15" name="Shape 15"/>
            <p:cNvSpPr/>
            <p:nvPr/>
          </p:nvSpPr>
          <p:spPr>
            <a:xfrm>
              <a:off x="7205157" y="-8466"/>
              <a:ext cx="1948147" cy="6866467"/>
            </a:xfrm>
            <a:custGeom>
              <a:pathLst>
                <a:path extrusionOk="0" h="120000" w="120000">
                  <a:moveTo>
                    <a:pt x="0" y="0"/>
                  </a:moveTo>
                  <a:lnTo>
                    <a:pt x="74056" y="119999"/>
                  </a:lnTo>
                  <a:lnTo>
                    <a:pt x="119949" y="119999"/>
                  </a:lnTo>
                  <a:cubicBezTo>
                    <a:pt x="119776" y="80000"/>
                    <a:pt x="120123" y="39999"/>
                    <a:pt x="119949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16" name="Shape 16"/>
            <p:cNvSpPr/>
            <p:nvPr/>
          </p:nvSpPr>
          <p:spPr>
            <a:xfrm>
              <a:off x="6637896" y="3920066"/>
              <a:ext cx="2513564" cy="2937932"/>
            </a:xfrm>
            <a:custGeom>
              <a:pathLst>
                <a:path extrusionOk="0" h="120000" w="120000">
                  <a:moveTo>
                    <a:pt x="0" y="120000"/>
                  </a:moveTo>
                  <a:lnTo>
                    <a:pt x="119688" y="0"/>
                  </a:lnTo>
                  <a:cubicBezTo>
                    <a:pt x="119792" y="40000"/>
                    <a:pt x="119896" y="80000"/>
                    <a:pt x="120000" y="120000"/>
                  </a:cubicBezTo>
                  <a:lnTo>
                    <a:pt x="0" y="120000"/>
                  </a:lnTo>
                  <a:close/>
                </a:path>
              </a:pathLst>
            </a:custGeom>
            <a:solidFill>
              <a:schemeClr val="accent2">
                <a:alpha val="71764"/>
              </a:schemeClr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17" name="Shape 17"/>
            <p:cNvSpPr/>
            <p:nvPr/>
          </p:nvSpPr>
          <p:spPr>
            <a:xfrm>
              <a:off x="7010428" y="-8466"/>
              <a:ext cx="2142875" cy="6866467"/>
            </a:xfrm>
            <a:custGeom>
              <a:pathLst>
                <a:path extrusionOk="0" h="120000" w="120000">
                  <a:moveTo>
                    <a:pt x="0" y="0"/>
                  </a:moveTo>
                  <a:lnTo>
                    <a:pt x="103976" y="119999"/>
                  </a:lnTo>
                  <a:lnTo>
                    <a:pt x="120000" y="119852"/>
                  </a:lnTo>
                  <a:lnTo>
                    <a:pt x="1200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F7818">
                <a:alpha val="69803"/>
              </a:srgbClr>
            </a:solidFill>
            <a:ln>
              <a:noFill/>
            </a:ln>
          </p:spPr>
        </p:sp>
        <p:sp>
          <p:nvSpPr>
            <p:cNvPr id="18" name="Shape 18"/>
            <p:cNvSpPr/>
            <p:nvPr/>
          </p:nvSpPr>
          <p:spPr>
            <a:xfrm>
              <a:off x="8295775" y="-8466"/>
              <a:ext cx="857530" cy="6866467"/>
            </a:xfrm>
            <a:custGeom>
              <a:pathLst>
                <a:path extrusionOk="0" h="120000" w="120000">
                  <a:moveTo>
                    <a:pt x="94736" y="0"/>
                  </a:moveTo>
                  <a:lnTo>
                    <a:pt x="0" y="119999"/>
                  </a:lnTo>
                  <a:lnTo>
                    <a:pt x="120000" y="119999"/>
                  </a:lnTo>
                  <a:cubicBezTo>
                    <a:pt x="119736" y="80000"/>
                    <a:pt x="119473" y="39999"/>
                    <a:pt x="119210" y="0"/>
                  </a:cubicBezTo>
                  <a:lnTo>
                    <a:pt x="94736" y="0"/>
                  </a:lnTo>
                  <a:close/>
                </a:path>
              </a:pathLst>
            </a:custGeom>
            <a:solidFill>
              <a:srgbClr val="BFE471">
                <a:alpha val="69803"/>
              </a:srgbClr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19" name="Shape 19"/>
            <p:cNvSpPr/>
            <p:nvPr/>
          </p:nvSpPr>
          <p:spPr>
            <a:xfrm>
              <a:off x="8077231" y="-8468"/>
              <a:ext cx="1066769" cy="6866467"/>
            </a:xfrm>
            <a:custGeom>
              <a:pathLst>
                <a:path extrusionOk="0" h="120000" w="120000">
                  <a:moveTo>
                    <a:pt x="0" y="0"/>
                  </a:moveTo>
                  <a:lnTo>
                    <a:pt x="105579" y="119999"/>
                  </a:lnTo>
                  <a:lnTo>
                    <a:pt x="119976" y="119999"/>
                  </a:lnTo>
                  <a:cubicBezTo>
                    <a:pt x="120243" y="79950"/>
                    <a:pt x="118110" y="40049"/>
                    <a:pt x="11837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4705"/>
              </a:schemeClr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0" name="Shape 20"/>
            <p:cNvSpPr/>
            <p:nvPr/>
          </p:nvSpPr>
          <p:spPr>
            <a:xfrm>
              <a:off x="8060296" y="4893732"/>
              <a:ext cx="1094086" cy="1964266"/>
            </a:xfrm>
            <a:custGeom>
              <a:pathLst>
                <a:path extrusionOk="0" h="120000" w="120000">
                  <a:moveTo>
                    <a:pt x="0" y="120000"/>
                  </a:moveTo>
                  <a:lnTo>
                    <a:pt x="119441" y="0"/>
                  </a:lnTo>
                  <a:cubicBezTo>
                    <a:pt x="119627" y="39896"/>
                    <a:pt x="119813" y="79792"/>
                    <a:pt x="120000" y="119689"/>
                  </a:cubicBezTo>
                  <a:lnTo>
                    <a:pt x="0" y="120000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</p:grpSp>
      <p:sp>
        <p:nvSpPr>
          <p:cNvPr id="21" name="Shape 21"/>
          <p:cNvSpPr txBox="1"/>
          <p:nvPr>
            <p:ph type="title"/>
          </p:nvPr>
        </p:nvSpPr>
        <p:spPr>
          <a:xfrm>
            <a:off x="609599" y="609600"/>
            <a:ext cx="6347712" cy="132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spcBef>
                <a:spcPts val="0"/>
              </a:spcBef>
              <a:buClr>
                <a:schemeClr val="accent1"/>
              </a:buClr>
              <a:buFont typeface="Trebuchet MS"/>
              <a:buNone/>
              <a:defRPr b="0" i="0" sz="3600" u="none" cap="none" strike="noStrik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indent="0" lvl="1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2pPr>
            <a:lvl3pPr indent="0" lvl="2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3pPr>
            <a:lvl4pPr indent="0" lvl="3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4pPr>
            <a:lvl5pPr indent="0" lvl="4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5pPr>
            <a:lvl6pPr indent="0" lvl="5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6pPr>
            <a:lvl7pPr indent="0" lvl="6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7pPr>
            <a:lvl8pPr indent="0" lvl="7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8pPr>
            <a:lvl9pPr indent="0" lvl="8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22" name="Shape 22"/>
          <p:cNvSpPr txBox="1"/>
          <p:nvPr>
            <p:ph idx="1" type="body"/>
          </p:nvPr>
        </p:nvSpPr>
        <p:spPr>
          <a:xfrm>
            <a:off x="609599" y="2160590"/>
            <a:ext cx="6347713" cy="388077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251459" lvl="0" marL="3429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79999"/>
              <a:buFont typeface="Noto Sans Symbols"/>
              <a:buChar char="●"/>
              <a:defRPr b="0" i="0" sz="180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indent="-204469" lvl="1" marL="74295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Noto Sans Symbols"/>
              <a:buChar char="●"/>
              <a:defRPr b="0" i="0" sz="160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indent="-157480" lvl="2" marL="11430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Noto Sans Symbols"/>
              <a:buChar char="●"/>
              <a:defRPr b="0" i="0" sz="140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indent="-167639" lvl="3" marL="16002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Noto Sans Symbols"/>
              <a:buChar char="●"/>
              <a:defRPr b="0" i="0" sz="120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indent="-167639" lvl="4" marL="20574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Noto Sans Symbols"/>
              <a:buChar char="●"/>
              <a:defRPr b="0" i="0" sz="120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indent="-167639" lvl="5" marL="25146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Noto Sans Symbols"/>
              <a:buChar char="●"/>
              <a:defRPr b="0" i="0" sz="120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indent="-167639" lvl="6" marL="29718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Noto Sans Symbols"/>
              <a:buChar char="●"/>
              <a:defRPr b="0" i="0" sz="120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indent="-167640" lvl="7" marL="34290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Noto Sans Symbols"/>
              <a:buChar char="●"/>
              <a:defRPr b="0" i="0" sz="120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indent="-167640" lvl="8" marL="38862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Noto Sans Symbols"/>
              <a:buChar char="●"/>
              <a:defRPr b="0" i="0" sz="120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  <p:sp>
        <p:nvSpPr>
          <p:cNvPr id="23" name="Shape 23"/>
          <p:cNvSpPr txBox="1"/>
          <p:nvPr>
            <p:ph idx="10" type="dt"/>
          </p:nvPr>
        </p:nvSpPr>
        <p:spPr>
          <a:xfrm>
            <a:off x="5405257" y="6041362"/>
            <a:ext cx="68413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  <p:sp>
        <p:nvSpPr>
          <p:cNvPr id="24" name="Shape 24"/>
          <p:cNvSpPr txBox="1"/>
          <p:nvPr>
            <p:ph idx="11" type="ftr"/>
          </p:nvPr>
        </p:nvSpPr>
        <p:spPr>
          <a:xfrm>
            <a:off x="609599" y="6041362"/>
            <a:ext cx="462297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  <p:sp>
        <p:nvSpPr>
          <p:cNvPr id="25" name="Shape 25"/>
          <p:cNvSpPr txBox="1"/>
          <p:nvPr>
            <p:ph idx="12" type="sldNum"/>
          </p:nvPr>
        </p:nvSpPr>
        <p:spPr>
          <a:xfrm>
            <a:off x="6444676" y="6041362"/>
            <a:ext cx="512638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en-US" sz="900" u="none" cap="none" strike="noStrik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rPr>
              <a:t>‹#›</a:t>
            </a:fld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1.xml"/><Relationship Id="rId3" Type="http://schemas.openxmlformats.org/officeDocument/2006/relationships/hyperlink" Target="http://guides.lib.vt.edu/allaboutcitations" TargetMode="External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2.xml"/><Relationship Id="rId3" Type="http://schemas.openxmlformats.org/officeDocument/2006/relationships/hyperlink" Target="http://www.composition.english.vt.edu/writing-center/" TargetMode="External"/><Relationship Id="rId4" Type="http://schemas.openxmlformats.org/officeDocument/2006/relationships/hyperlink" Target="http://www.lib.vt.edu/instruct/clprg.html" TargetMode="External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3.xml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4.xml"/><Relationship Id="rId3" Type="http://schemas.openxmlformats.org/officeDocument/2006/relationships/hyperlink" Target="http://www.spreeder.com/" TargetMode="External"/><Relationship Id="rId4" Type="http://schemas.openxmlformats.org/officeDocument/2006/relationships/hyperlink" Target="http://www.readsy.co/" TargetMode="External"/><Relationship Id="rId5" Type="http://schemas.openxmlformats.org/officeDocument/2006/relationships/hyperlink" Target="http://www.eyercize.com/" TargetMode="External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5.xml"/><Relationship Id="rId3" Type="http://schemas.openxmlformats.org/officeDocument/2006/relationships/hyperlink" Target="https://www.studentsuccess.vt.edu/Academic_Success/readingassessment.html" TargetMode="External"/><Relationship Id="rId4" Type="http://schemas.openxmlformats.org/officeDocument/2006/relationships/hyperlink" Target="http://readspeeder.com/" TargetMode="External"/></Relationships>
</file>

<file path=ppt/slides/_rels/slide2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6.xml"/></Relationships>
</file>

<file path=ppt/slides/_rels/slide2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7.xml"/><Relationship Id="rId3" Type="http://schemas.openxmlformats.org/officeDocument/2006/relationships/hyperlink" Target="mailto:vpannabe@vt.edu" TargetMode="External"/><Relationship Id="rId4" Type="http://schemas.openxmlformats.org/officeDocument/2006/relationships/hyperlink" Target="mailto:lesliem2@vt.edu" TargetMode="Externa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hyperlink" Target="https://www.lib.utexas.edu/lsl/help/modules/peer.html" TargetMode="Externa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hyperlink" Target="http://info-skills.lib.vt.edu/evaluating_info/24.html" TargetMode="Externa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46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Shape 147"/>
          <p:cNvSpPr txBox="1"/>
          <p:nvPr>
            <p:ph type="ctrTitle"/>
          </p:nvPr>
        </p:nvSpPr>
        <p:spPr>
          <a:xfrm>
            <a:off x="1130595" y="2404533"/>
            <a:ext cx="5826718" cy="1646301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Clr>
                <a:schemeClr val="accent1"/>
              </a:buClr>
              <a:buSzPct val="25000"/>
              <a:buFont typeface="Trebuchet MS"/>
              <a:buNone/>
            </a:pPr>
            <a:r>
              <a:rPr b="0" i="0" lang="en-US" sz="5400" u="none" cap="none" strike="noStrik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rPr>
              <a:t>Time Saving Skills for Researchers</a:t>
            </a:r>
          </a:p>
        </p:txBody>
      </p:sp>
      <p:sp>
        <p:nvSpPr>
          <p:cNvPr id="148" name="Shape 148"/>
          <p:cNvSpPr txBox="1"/>
          <p:nvPr>
            <p:ph idx="1" type="subTitle"/>
          </p:nvPr>
        </p:nvSpPr>
        <p:spPr>
          <a:xfrm>
            <a:off x="1130595" y="4050833"/>
            <a:ext cx="5826718" cy="10968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25000"/>
              <a:buFont typeface="Noto Sans Symbols"/>
              <a:buNone/>
            </a:pPr>
            <a:r>
              <a:rPr b="0" i="0" lang="en-US" sz="1800" u="none" cap="none" strike="noStrike">
                <a:solidFill>
                  <a:srgbClr val="7F7F7F"/>
                </a:solidFill>
                <a:latin typeface="Trebuchet MS"/>
                <a:ea typeface="Trebuchet MS"/>
                <a:cs typeface="Trebuchet MS"/>
                <a:sym typeface="Trebuchet MS"/>
              </a:rPr>
              <a:t>CNST 5084: </a:t>
            </a:r>
            <a:br>
              <a:rPr b="0" i="0" lang="en-US" sz="1800" u="none" cap="none" strike="noStrike">
                <a:solidFill>
                  <a:srgbClr val="7F7F7F"/>
                </a:solidFill>
                <a:latin typeface="Trebuchet MS"/>
                <a:ea typeface="Trebuchet MS"/>
                <a:cs typeface="Trebuchet MS"/>
                <a:sym typeface="Trebuchet MS"/>
              </a:rPr>
            </a:br>
            <a:r>
              <a:rPr b="0" i="0" lang="en-US" sz="1800" u="none" cap="none" strike="noStrike">
                <a:solidFill>
                  <a:srgbClr val="7F7F7F"/>
                </a:solidFill>
                <a:latin typeface="Trebuchet MS"/>
                <a:ea typeface="Trebuchet MS"/>
                <a:cs typeface="Trebuchet MS"/>
                <a:sym typeface="Trebuchet MS"/>
              </a:rPr>
              <a:t>Methods in Construction Research</a:t>
            </a:r>
          </a:p>
        </p:txBody>
      </p:sp>
    </p:spTree>
  </p:cSld>
  <p:clrMapOvr>
    <a:masterClrMapping/>
  </p:clrMapOvr>
  <p:transition spd="slow">
    <p:cut/>
  </p:transition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00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Shape 201"/>
          <p:cNvSpPr txBox="1"/>
          <p:nvPr>
            <p:ph type="title"/>
          </p:nvPr>
        </p:nvSpPr>
        <p:spPr>
          <a:xfrm>
            <a:off x="609599" y="609600"/>
            <a:ext cx="6347712" cy="1320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Clr>
                <a:schemeClr val="accent1"/>
              </a:buClr>
              <a:buSzPct val="25000"/>
              <a:buFont typeface="Trebuchet MS"/>
              <a:buNone/>
            </a:pPr>
            <a:r>
              <a:rPr b="0" i="0" lang="en-US" sz="3240" u="none" cap="none" strike="noStrik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rPr>
              <a:t>Evaluating Information is a precursor to reading/speed reading</a:t>
            </a:r>
          </a:p>
        </p:txBody>
      </p:sp>
      <p:sp>
        <p:nvSpPr>
          <p:cNvPr id="202" name="Shape 202"/>
          <p:cNvSpPr txBox="1"/>
          <p:nvPr>
            <p:ph idx="1" type="body"/>
          </p:nvPr>
        </p:nvSpPr>
        <p:spPr>
          <a:xfrm>
            <a:off x="609599" y="2160590"/>
            <a:ext cx="6347713" cy="388077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900" lvl="0" marL="342900" marR="0" rt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Noto Sans Symbols"/>
              <a:buChar char="●"/>
            </a:pPr>
            <a:r>
              <a:rPr b="0" i="0" lang="en-US" sz="280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rPr>
              <a:t>Determine your </a:t>
            </a:r>
            <a:r>
              <a:rPr b="0" i="0" lang="en-US" sz="2800" u="sng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rPr>
              <a:t>purpose </a:t>
            </a:r>
            <a:r>
              <a:rPr b="0" i="0" lang="en-US" sz="280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rPr>
              <a:t>for reading</a:t>
            </a:r>
          </a:p>
          <a:p>
            <a:pPr indent="-342900" lvl="0" marL="3429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Noto Sans Symbols"/>
              <a:buChar char="●"/>
            </a:pPr>
            <a:r>
              <a:rPr b="0" i="0" lang="en-US" sz="280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rPr>
              <a:t>Don’t read what you don’t need to read!</a:t>
            </a:r>
          </a:p>
          <a:p>
            <a:pPr indent="-342900" lvl="0" marL="3429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Noto Sans Symbols"/>
              <a:buChar char="●"/>
            </a:pPr>
            <a:r>
              <a:rPr b="0" i="0" lang="en-US" sz="280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rPr>
              <a:t>Adjust reading speed/style to purpose</a:t>
            </a:r>
          </a:p>
        </p:txBody>
      </p:sp>
    </p:spTree>
  </p:cSld>
  <p:clrMapOvr>
    <a:masterClrMapping/>
  </p:clrMapOvr>
  <p:transition spd="slow">
    <p:cut/>
  </p:transition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06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Shape 207"/>
          <p:cNvSpPr txBox="1"/>
          <p:nvPr>
            <p:ph type="title"/>
          </p:nvPr>
        </p:nvSpPr>
        <p:spPr>
          <a:xfrm>
            <a:off x="609599" y="288966"/>
            <a:ext cx="6347712" cy="1320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Clr>
                <a:schemeClr val="accent1"/>
              </a:buClr>
              <a:buSzPct val="25000"/>
              <a:buFont typeface="Trebuchet MS"/>
              <a:buNone/>
            </a:pPr>
            <a:r>
              <a:rPr b="0" i="0" lang="en-US" sz="3600" u="none" cap="none" strike="noStrik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rPr>
              <a:t>Source evaluation is more than half the battle</a:t>
            </a:r>
          </a:p>
        </p:txBody>
      </p:sp>
      <p:sp>
        <p:nvSpPr>
          <p:cNvPr id="208" name="Shape 208"/>
          <p:cNvSpPr txBox="1"/>
          <p:nvPr>
            <p:ph idx="1" type="body"/>
          </p:nvPr>
        </p:nvSpPr>
        <p:spPr>
          <a:xfrm>
            <a:off x="457200" y="1600200"/>
            <a:ext cx="8229600" cy="481372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900" lvl="0" marL="342900" marR="0" rt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79999"/>
              <a:buFont typeface="Noto Sans Symbols"/>
              <a:buChar char="●"/>
            </a:pPr>
            <a:r>
              <a:rPr b="0" i="0" lang="en-US" sz="180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rPr>
              <a:t>Evaluate the source to determine if you should read it and at what level of depth</a:t>
            </a:r>
          </a:p>
          <a:p>
            <a:pPr indent="-342900" lvl="0" marL="3429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79999"/>
              <a:buFont typeface="Noto Sans Symbols"/>
              <a:buChar char="●"/>
            </a:pPr>
            <a:r>
              <a:rPr b="0" i="0" lang="en-US" sz="180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rPr>
              <a:t>Read the abstract</a:t>
            </a:r>
          </a:p>
          <a:p>
            <a:pPr indent="-342900" lvl="0" marL="3429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79999"/>
              <a:buFont typeface="Noto Sans Symbols"/>
              <a:buChar char="●"/>
            </a:pPr>
            <a:r>
              <a:rPr b="0" i="0" lang="en-US" sz="180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rPr>
              <a:t>Scan the sections/chapters/bold headings </a:t>
            </a:r>
          </a:p>
          <a:p>
            <a:pPr indent="-342900" lvl="0" marL="3429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79999"/>
              <a:buFont typeface="Noto Sans Symbols"/>
              <a:buChar char="●"/>
            </a:pPr>
            <a:r>
              <a:rPr b="0" i="0" lang="en-US" sz="180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rPr>
              <a:t>Look for diagrams and other visuals cues such as charts and graphs</a:t>
            </a:r>
          </a:p>
          <a:p>
            <a:pPr indent="-342900" lvl="0" marL="3429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79999"/>
              <a:buFont typeface="Noto Sans Symbols"/>
              <a:buChar char="●"/>
            </a:pPr>
            <a:r>
              <a:rPr b="0" i="0" lang="en-US" sz="180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rPr>
              <a:t>Read the entire first paragraph, the first sentence of each paragraph, and the entire last paragraph of each section.</a:t>
            </a:r>
          </a:p>
          <a:p>
            <a:pPr indent="-342900" lvl="0" marL="3429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79999"/>
              <a:buFont typeface="Noto Sans Symbols"/>
              <a:buChar char="●"/>
            </a:pPr>
            <a:r>
              <a:rPr b="0" i="0" lang="en-US" sz="180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rPr>
              <a:t>Immediately after reading, ask yourself what you know now that you didn’t know before you started.</a:t>
            </a:r>
          </a:p>
        </p:txBody>
      </p:sp>
    </p:spTree>
  </p:cSld>
  <p:clrMapOvr>
    <a:masterClrMapping/>
  </p:clrMapOvr>
  <p:transition spd="slow">
    <p:cut/>
  </p:transition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12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Shape 213"/>
          <p:cNvSpPr txBox="1"/>
          <p:nvPr>
            <p:ph type="title"/>
          </p:nvPr>
        </p:nvSpPr>
        <p:spPr>
          <a:xfrm>
            <a:off x="609599" y="609600"/>
            <a:ext cx="6347712" cy="1320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Clr>
                <a:schemeClr val="accent1"/>
              </a:buClr>
              <a:buSzPct val="25000"/>
              <a:buFont typeface="Trebuchet MS"/>
              <a:buNone/>
            </a:pPr>
            <a:r>
              <a:rPr b="0" i="0" lang="en-US" sz="3600" u="none" cap="none" strike="noStrik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rPr>
              <a:t>Ask Why</a:t>
            </a:r>
          </a:p>
        </p:txBody>
      </p:sp>
      <p:sp>
        <p:nvSpPr>
          <p:cNvPr id="214" name="Shape 214"/>
          <p:cNvSpPr txBox="1"/>
          <p:nvPr>
            <p:ph idx="1" type="body"/>
          </p:nvPr>
        </p:nvSpPr>
        <p:spPr>
          <a:xfrm>
            <a:off x="457200" y="1600200"/>
            <a:ext cx="8229600" cy="481372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900" lvl="0" marL="3429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592"/>
              <a:buFont typeface="Noto Sans Symbols"/>
              <a:buChar char="●"/>
            </a:pPr>
            <a:r>
              <a:rPr b="0" i="0" lang="en-US" sz="272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rPr>
              <a:t>Why are your reading?</a:t>
            </a:r>
          </a:p>
          <a:p>
            <a:pPr indent="-285750" lvl="1" marL="74295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79333"/>
              <a:buFont typeface="Noto Sans Symbols"/>
              <a:buChar char="●"/>
            </a:pPr>
            <a:r>
              <a:rPr b="0" i="0" lang="en-US" sz="238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rPr>
              <a:t>What do you want (or need) to know and learn?</a:t>
            </a:r>
          </a:p>
          <a:p>
            <a:pPr indent="-285750" lvl="1" marL="74295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79333"/>
              <a:buFont typeface="Noto Sans Symbols"/>
              <a:buChar char="●"/>
            </a:pPr>
            <a:r>
              <a:rPr b="0" i="0" lang="en-US" sz="238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rPr>
              <a:t>What sources of info could suit those needs?</a:t>
            </a:r>
          </a:p>
          <a:p>
            <a:pPr indent="-285750" lvl="1" marL="74295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79333"/>
              <a:buFont typeface="Noto Sans Symbols"/>
              <a:buChar char="●"/>
            </a:pPr>
            <a:r>
              <a:rPr b="0" i="0" lang="en-US" sz="238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rPr>
              <a:t>How did you come to have THIS text? Is there a better source? </a:t>
            </a:r>
          </a:p>
          <a:p>
            <a:pPr indent="-228600" lvl="2" marL="11430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952"/>
              <a:buFont typeface="Noto Sans Symbols"/>
              <a:buChar char="●"/>
            </a:pPr>
            <a:r>
              <a:rPr b="0" i="0" lang="en-US" sz="2125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rPr>
              <a:t>Think about the different sources out there and what would suit your purpose</a:t>
            </a:r>
          </a:p>
          <a:p>
            <a:pPr indent="-228600" lvl="3" marL="1600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79880"/>
              <a:buFont typeface="Noto Sans Symbols"/>
              <a:buChar char="●"/>
            </a:pPr>
            <a:r>
              <a:rPr b="0" i="0" lang="en-US" sz="1997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rPr>
              <a:t>Do you need a literature review, research article, news article, blog post, scholarly paper, research study?</a:t>
            </a:r>
          </a:p>
          <a:p>
            <a:pPr indent="-228600" lvl="3" marL="1600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79880"/>
              <a:buFont typeface="Noto Sans Symbols"/>
              <a:buChar char="●"/>
            </a:pPr>
            <a:r>
              <a:rPr b="0" i="0" lang="en-US" sz="1997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rPr>
              <a:t>Do you need help from a librarian</a:t>
            </a:r>
          </a:p>
          <a:p>
            <a:pPr indent="-342900" lvl="0" marL="3429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592"/>
              <a:buFont typeface="Noto Sans Symbols"/>
              <a:buChar char="●"/>
            </a:pPr>
            <a:r>
              <a:rPr b="0" i="0" lang="en-US" sz="272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rPr>
              <a:t>Identify what information you need from the document BEFORE you start reading.</a:t>
            </a:r>
          </a:p>
        </p:txBody>
      </p:sp>
    </p:spTree>
  </p:cSld>
  <p:clrMapOvr>
    <a:masterClrMapping/>
  </p:clrMapOvr>
  <p:transition spd="slow">
    <p:cut/>
  </p:transition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18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Shape 219"/>
          <p:cNvSpPr txBox="1"/>
          <p:nvPr>
            <p:ph type="title"/>
          </p:nvPr>
        </p:nvSpPr>
        <p:spPr>
          <a:xfrm>
            <a:off x="609599" y="609600"/>
            <a:ext cx="6347712" cy="1320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Clr>
                <a:schemeClr val="accent1"/>
              </a:buClr>
              <a:buSzPct val="25000"/>
              <a:buFont typeface="Trebuchet MS"/>
              <a:buNone/>
            </a:pPr>
            <a:r>
              <a:rPr b="0" i="0" lang="en-US" sz="3600" u="none" cap="none" strike="noStrik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rPr>
              <a:t>Group Exercise</a:t>
            </a:r>
          </a:p>
        </p:txBody>
      </p:sp>
      <p:sp>
        <p:nvSpPr>
          <p:cNvPr id="220" name="Shape 220"/>
          <p:cNvSpPr txBox="1"/>
          <p:nvPr>
            <p:ph idx="1" type="body"/>
          </p:nvPr>
        </p:nvSpPr>
        <p:spPr>
          <a:xfrm>
            <a:off x="609599" y="2160590"/>
            <a:ext cx="6347713" cy="388077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900" lvl="0" marL="342900" marR="0" rt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79999"/>
              <a:buFont typeface="Noto Sans Symbols"/>
              <a:buChar char="●"/>
            </a:pPr>
            <a:r>
              <a:rPr b="0" i="0" lang="en-US" sz="180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rPr>
              <a:t>Get into groups of 3 or 4</a:t>
            </a:r>
          </a:p>
          <a:p>
            <a:pPr indent="-342900" lvl="0" marL="3429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79999"/>
              <a:buFont typeface="Noto Sans Symbols"/>
              <a:buChar char="●"/>
            </a:pPr>
            <a:r>
              <a:rPr b="0" i="0" lang="en-US" sz="180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rPr>
              <a:t>We can have up to 9 groups</a:t>
            </a:r>
          </a:p>
          <a:p>
            <a:pPr indent="-342900" lvl="0" marL="3429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79999"/>
              <a:buFont typeface="Noto Sans Symbols"/>
              <a:buChar char="●"/>
            </a:pPr>
            <a:r>
              <a:rPr b="0" i="0" lang="en-US" sz="180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rPr>
              <a:t>Use handout to complete exercise together and be ready to present information about your article back to the group</a:t>
            </a:r>
          </a:p>
          <a:p>
            <a:pPr indent="-342900" lvl="0" marL="3429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79999"/>
              <a:buFont typeface="Noto Sans Symbols"/>
              <a:buChar char="●"/>
            </a:pPr>
            <a:r>
              <a:rPr b="0" i="0" lang="en-US" sz="180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rPr>
              <a:t>FYI these are articles from relevant journals and databases for your fields of Building Construction/Engineering/Architecture ☺</a:t>
            </a:r>
          </a:p>
        </p:txBody>
      </p:sp>
    </p:spTree>
  </p:cSld>
  <p:clrMapOvr>
    <a:masterClrMapping/>
  </p:clrMapOvr>
  <p:transition spd="slow">
    <p:cut/>
  </p:transition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24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Shape 225"/>
          <p:cNvSpPr txBox="1"/>
          <p:nvPr>
            <p:ph type="title"/>
          </p:nvPr>
        </p:nvSpPr>
        <p:spPr>
          <a:xfrm>
            <a:off x="609599" y="609600"/>
            <a:ext cx="6347712" cy="1320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Clr>
                <a:schemeClr val="accent1"/>
              </a:buClr>
              <a:buSzPct val="25000"/>
              <a:buFont typeface="Trebuchet MS"/>
              <a:buNone/>
            </a:pPr>
            <a:r>
              <a:rPr b="0" i="0" lang="en-US" sz="3240" u="none" cap="none" strike="noStrik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rPr>
              <a:t>Types of Reading</a:t>
            </a:r>
            <a:br>
              <a:rPr b="0" i="0" lang="en-US" sz="3240" u="none" cap="none" strike="noStrik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rPr>
            </a:br>
            <a:r>
              <a:rPr b="0" i="0" lang="en-US" sz="3240" u="none" cap="none" strike="noStrik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rPr>
              <a:t>(Slides courtesy of Annie Pearce)</a:t>
            </a:r>
          </a:p>
        </p:txBody>
      </p:sp>
      <p:sp>
        <p:nvSpPr>
          <p:cNvPr id="226" name="Shape 226"/>
          <p:cNvSpPr txBox="1"/>
          <p:nvPr>
            <p:ph idx="1" type="body"/>
          </p:nvPr>
        </p:nvSpPr>
        <p:spPr>
          <a:xfrm>
            <a:off x="609599" y="2160590"/>
            <a:ext cx="6347713" cy="388077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900" lvl="0" marL="342900" marR="0" rt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79999"/>
              <a:buFont typeface="Noto Sans Symbols"/>
              <a:buChar char="●"/>
            </a:pPr>
            <a:r>
              <a:rPr b="0" i="0" lang="en-US" sz="180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rPr>
              <a:t>Skimming – shallowest level of knowledge</a:t>
            </a:r>
          </a:p>
          <a:p>
            <a:pPr indent="-342900" lvl="0" marL="3429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79999"/>
              <a:buFont typeface="Noto Sans Symbols"/>
              <a:buChar char="●"/>
            </a:pPr>
            <a:r>
              <a:rPr b="0" i="0" lang="en-US" sz="180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rPr>
              <a:t>Scanning – moderate level of information</a:t>
            </a:r>
          </a:p>
          <a:p>
            <a:pPr indent="-342900" lvl="0" marL="3429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79999"/>
              <a:buFont typeface="Noto Sans Symbols"/>
              <a:buChar char="●"/>
            </a:pPr>
            <a:r>
              <a:rPr b="0" i="0" lang="en-US" sz="180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rPr>
              <a:t>Light reading – reading for leisure</a:t>
            </a:r>
          </a:p>
          <a:p>
            <a:pPr indent="-342900" lvl="0" marL="3429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79999"/>
              <a:buFont typeface="Noto Sans Symbols"/>
              <a:buChar char="●"/>
            </a:pPr>
            <a:r>
              <a:rPr b="0" i="0" lang="en-US" sz="180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rPr>
              <a:t>Word-by-word reading – “translating” from a language with which you’re unfamiliar</a:t>
            </a:r>
          </a:p>
          <a:p>
            <a:pPr indent="-342900" lvl="0" marL="3429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79999"/>
              <a:buFont typeface="Noto Sans Symbols"/>
              <a:buChar char="●"/>
            </a:pPr>
            <a:r>
              <a:rPr b="0" i="0" lang="en-US" sz="180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rPr>
              <a:t>Studying – obtaining detailed knowledge of a subject</a:t>
            </a:r>
          </a:p>
        </p:txBody>
      </p:sp>
    </p:spTree>
  </p:cSld>
  <p:clrMapOvr>
    <a:masterClrMapping/>
  </p:clrMapOvr>
  <p:transition spd="slow">
    <p:cut/>
  </p:transition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30" name="Shape 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Shape 231"/>
          <p:cNvSpPr txBox="1"/>
          <p:nvPr>
            <p:ph type="title"/>
          </p:nvPr>
        </p:nvSpPr>
        <p:spPr>
          <a:xfrm>
            <a:off x="609599" y="609600"/>
            <a:ext cx="6347712" cy="1320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Clr>
                <a:schemeClr val="accent1"/>
              </a:buClr>
              <a:buSzPct val="25000"/>
              <a:buFont typeface="Trebuchet MS"/>
              <a:buNone/>
            </a:pPr>
            <a:r>
              <a:rPr b="0" i="0" lang="en-US" sz="3600" u="none" cap="none" strike="noStrik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rPr>
              <a:t>Skimming</a:t>
            </a:r>
          </a:p>
        </p:txBody>
      </p:sp>
      <p:sp>
        <p:nvSpPr>
          <p:cNvPr id="232" name="Shape 232"/>
          <p:cNvSpPr txBox="1"/>
          <p:nvPr>
            <p:ph idx="1" type="body"/>
          </p:nvPr>
        </p:nvSpPr>
        <p:spPr>
          <a:xfrm>
            <a:off x="1485900" y="2057400"/>
            <a:ext cx="6172199" cy="363440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900" lvl="0" marL="342900" marR="0" rt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79999"/>
              <a:buFont typeface="Noto Sans Symbols"/>
              <a:buChar char="●"/>
            </a:pPr>
            <a:r>
              <a:rPr b="0" i="0" lang="en-US" sz="180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rPr>
              <a:t>Think about how you read a newspaper…</a:t>
            </a:r>
          </a:p>
          <a:p>
            <a:pPr indent="-342900" lvl="0" marL="3429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79999"/>
              <a:buFont typeface="Noto Sans Symbols"/>
              <a:buChar char="●"/>
            </a:pPr>
            <a:r>
              <a:rPr b="0" i="0" lang="en-US" sz="180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rPr>
              <a:t>Skimming involves quickly determining the general idea of a whole document</a:t>
            </a:r>
          </a:p>
          <a:p>
            <a:pPr indent="-342900" lvl="0" marL="3429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79999"/>
              <a:buFont typeface="Noto Sans Symbols"/>
              <a:buChar char="●"/>
            </a:pPr>
            <a:r>
              <a:rPr b="0" i="0" lang="en-US" sz="180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rPr>
              <a:t>How to skim:</a:t>
            </a:r>
          </a:p>
          <a:p>
            <a:pPr indent="-285750" lvl="1" marL="74295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Noto Sans Symbols"/>
              <a:buChar char="●"/>
            </a:pPr>
            <a:r>
              <a:rPr b="0" i="0" lang="en-US" sz="160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rPr>
              <a:t>Read the title to focus your attention</a:t>
            </a:r>
          </a:p>
          <a:p>
            <a:pPr indent="-285750" lvl="1" marL="74295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Noto Sans Symbols"/>
              <a:buChar char="●"/>
            </a:pPr>
            <a:r>
              <a:rPr b="0" i="0" lang="en-US" sz="160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rPr>
              <a:t>Read the introduction and confirm it’s worth reading</a:t>
            </a:r>
          </a:p>
          <a:p>
            <a:pPr indent="-285750" lvl="1" marL="74295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Noto Sans Symbols"/>
              <a:buChar char="●"/>
            </a:pPr>
            <a:r>
              <a:rPr b="0" i="0" lang="en-US" sz="160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rPr>
              <a:t>Read the first sentence in each paragraph; the remaining sentences generally just elaborate on this sentence</a:t>
            </a:r>
          </a:p>
          <a:p>
            <a:pPr indent="-285750" lvl="1" marL="74295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Noto Sans Symbols"/>
              <a:buChar char="●"/>
            </a:pPr>
            <a:r>
              <a:rPr b="0" i="0" lang="en-US" sz="160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rPr>
              <a:t>Read the conclusion</a:t>
            </a:r>
          </a:p>
          <a:p>
            <a:pPr indent="-285750" lvl="1" marL="74295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Noto Sans Symbols"/>
              <a:buChar char="●"/>
            </a:pPr>
            <a:r>
              <a:rPr b="0" i="0" lang="en-US" sz="160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rPr>
              <a:t>Test your comprehension</a:t>
            </a:r>
          </a:p>
        </p:txBody>
      </p:sp>
    </p:spTree>
  </p:cSld>
  <p:clrMapOvr>
    <a:masterClrMapping/>
  </p:clrMapOvr>
  <p:transition spd="slow">
    <p:cut/>
  </p:transition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36" name="Shape 2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Shape 237"/>
          <p:cNvSpPr txBox="1"/>
          <p:nvPr>
            <p:ph type="title"/>
          </p:nvPr>
        </p:nvSpPr>
        <p:spPr>
          <a:xfrm>
            <a:off x="609599" y="609600"/>
            <a:ext cx="6347712" cy="1320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Clr>
                <a:schemeClr val="accent1"/>
              </a:buClr>
              <a:buSzPct val="25000"/>
              <a:buFont typeface="Trebuchet MS"/>
              <a:buNone/>
            </a:pPr>
            <a:r>
              <a:rPr b="0" i="0" lang="en-US" sz="3600" u="none" cap="none" strike="noStrik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rPr>
              <a:t>Scanning</a:t>
            </a:r>
          </a:p>
        </p:txBody>
      </p:sp>
      <p:sp>
        <p:nvSpPr>
          <p:cNvPr id="238" name="Shape 238"/>
          <p:cNvSpPr txBox="1"/>
          <p:nvPr>
            <p:ph idx="1" type="body"/>
          </p:nvPr>
        </p:nvSpPr>
        <p:spPr>
          <a:xfrm>
            <a:off x="609599" y="2160590"/>
            <a:ext cx="6347713" cy="388077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900" lvl="0" marL="342900" marR="0" rt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79999"/>
              <a:buFont typeface="Noto Sans Symbols"/>
              <a:buChar char="●"/>
            </a:pPr>
            <a:r>
              <a:rPr b="0" i="0" lang="en-US" sz="180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rPr>
              <a:t>Think of how you look for a listing in a phone book…</a:t>
            </a:r>
          </a:p>
          <a:p>
            <a:pPr indent="-342900" lvl="0" marL="3429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79999"/>
              <a:buFont typeface="Noto Sans Symbols"/>
              <a:buChar char="●"/>
            </a:pPr>
            <a:r>
              <a:rPr b="0" i="0" lang="en-US" sz="180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rPr>
              <a:t>Scanning involves skipping over irrelevant info</a:t>
            </a:r>
          </a:p>
          <a:p>
            <a:pPr indent="-342900" lvl="0" marL="3429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79999"/>
              <a:buFont typeface="Noto Sans Symbols"/>
              <a:buChar char="●"/>
            </a:pPr>
            <a:r>
              <a:rPr b="0" i="0" lang="en-US" sz="180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rPr>
              <a:t>How to scan:</a:t>
            </a:r>
          </a:p>
          <a:p>
            <a:pPr indent="-285750" lvl="1" marL="74295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Noto Sans Symbols"/>
              <a:buChar char="●"/>
            </a:pPr>
            <a:r>
              <a:rPr b="0" i="0" lang="en-US" sz="160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rPr>
              <a:t>Flip through the document to determine how it’s organized (alphabetical, topical, etc.)</a:t>
            </a:r>
          </a:p>
          <a:p>
            <a:pPr indent="-285750" lvl="1" marL="74295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Noto Sans Symbols"/>
              <a:buChar char="●"/>
            </a:pPr>
            <a:r>
              <a:rPr b="0" i="0" lang="en-US" sz="160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rPr>
              <a:t>Turn to the section most likely to contain what you need</a:t>
            </a:r>
          </a:p>
          <a:p>
            <a:pPr indent="-285750" lvl="1" marL="74295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Noto Sans Symbols"/>
              <a:buChar char="●"/>
            </a:pPr>
            <a:r>
              <a:rPr b="0" i="0" lang="en-US" sz="160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rPr>
              <a:t>Visualize the thing you’re looking for (e.g., keyword)</a:t>
            </a:r>
          </a:p>
          <a:p>
            <a:pPr indent="-285750" lvl="1" marL="74295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Noto Sans Symbols"/>
              <a:buChar char="●"/>
            </a:pPr>
            <a:r>
              <a:rPr b="0" i="0" lang="en-US" sz="160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rPr>
              <a:t>Run your eyes over the material to search for that visual image</a:t>
            </a:r>
          </a:p>
        </p:txBody>
      </p:sp>
    </p:spTree>
  </p:cSld>
  <p:clrMapOvr>
    <a:masterClrMapping/>
  </p:clrMapOvr>
  <p:transition spd="slow">
    <p:cut/>
  </p:transition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42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" name="Shape 243"/>
          <p:cNvSpPr txBox="1"/>
          <p:nvPr>
            <p:ph type="title"/>
          </p:nvPr>
        </p:nvSpPr>
        <p:spPr>
          <a:xfrm>
            <a:off x="609599" y="609600"/>
            <a:ext cx="6347712" cy="1320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Clr>
                <a:schemeClr val="accent1"/>
              </a:buClr>
              <a:buSzPct val="25000"/>
              <a:buFont typeface="Trebuchet MS"/>
              <a:buNone/>
            </a:pPr>
            <a:r>
              <a:rPr b="0" i="0" lang="en-US" sz="3600" u="none" cap="none" strike="noStrik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rPr>
              <a:t>Light Reading</a:t>
            </a:r>
          </a:p>
        </p:txBody>
      </p:sp>
      <p:sp>
        <p:nvSpPr>
          <p:cNvPr id="244" name="Shape 244"/>
          <p:cNvSpPr txBox="1"/>
          <p:nvPr>
            <p:ph idx="1" type="body"/>
          </p:nvPr>
        </p:nvSpPr>
        <p:spPr>
          <a:xfrm>
            <a:off x="609599" y="2160590"/>
            <a:ext cx="6347713" cy="388077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900" lvl="0" marL="342900" marR="0" rt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79999"/>
              <a:buFont typeface="Noto Sans Symbols"/>
              <a:buChar char="●"/>
            </a:pPr>
            <a:r>
              <a:rPr b="0" i="0" lang="en-US" sz="180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rPr>
              <a:t>Think of reading a novel with ample time…</a:t>
            </a:r>
          </a:p>
          <a:p>
            <a:pPr indent="-342900" lvl="0" marL="3429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79999"/>
              <a:buFont typeface="Noto Sans Symbols"/>
              <a:buChar char="●"/>
            </a:pPr>
            <a:r>
              <a:rPr b="0" i="0" lang="en-US" sz="180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rPr>
              <a:t>Read at a comfortable pace</a:t>
            </a:r>
          </a:p>
          <a:p>
            <a:pPr indent="-342900" lvl="0" marL="3429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79999"/>
              <a:buFont typeface="Noto Sans Symbols"/>
              <a:buChar char="●"/>
            </a:pPr>
            <a:r>
              <a:rPr b="0" i="0" lang="en-US" sz="180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rPr>
              <a:t>Understand as you go</a:t>
            </a:r>
          </a:p>
          <a:p>
            <a:pPr indent="-342900" lvl="0" marL="3429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79999"/>
              <a:buFont typeface="Noto Sans Symbols"/>
              <a:buChar char="●"/>
            </a:pPr>
            <a:r>
              <a:rPr b="0" i="0" lang="en-US" sz="180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rPr>
              <a:t>Skim the boring, irrelevant passages</a:t>
            </a:r>
          </a:p>
          <a:p>
            <a:pPr indent="-342900" lvl="0" marL="3429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79999"/>
              <a:buFont typeface="Noto Sans Symbols"/>
              <a:buChar char="●"/>
            </a:pPr>
            <a:r>
              <a:rPr b="0" i="0" lang="en-US" sz="180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rPr>
              <a:t>Detailed concentration is not required</a:t>
            </a:r>
          </a:p>
        </p:txBody>
      </p:sp>
    </p:spTree>
  </p:cSld>
  <p:clrMapOvr>
    <a:masterClrMapping/>
  </p:clrMapOvr>
  <p:transition spd="slow">
    <p:cut/>
  </p:transition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48" name="Shape 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Shape 249"/>
          <p:cNvSpPr txBox="1"/>
          <p:nvPr>
            <p:ph type="title"/>
          </p:nvPr>
        </p:nvSpPr>
        <p:spPr>
          <a:xfrm>
            <a:off x="609599" y="609600"/>
            <a:ext cx="6347712" cy="1320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Clr>
                <a:schemeClr val="accent1"/>
              </a:buClr>
              <a:buSzPct val="25000"/>
              <a:buFont typeface="Trebuchet MS"/>
              <a:buNone/>
            </a:pPr>
            <a:r>
              <a:rPr b="0" i="0" lang="en-US" sz="3600" u="none" cap="none" strike="noStrik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rPr>
              <a:t>Word-by-word Reading</a:t>
            </a:r>
          </a:p>
        </p:txBody>
      </p:sp>
      <p:sp>
        <p:nvSpPr>
          <p:cNvPr id="250" name="Shape 250"/>
          <p:cNvSpPr txBox="1"/>
          <p:nvPr>
            <p:ph idx="1" type="body"/>
          </p:nvPr>
        </p:nvSpPr>
        <p:spPr>
          <a:xfrm>
            <a:off x="609599" y="2160590"/>
            <a:ext cx="6347713" cy="388077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900" lvl="0" marL="342900" marR="0" rt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79999"/>
              <a:buFont typeface="Noto Sans Symbols"/>
              <a:buChar char="●"/>
            </a:pPr>
            <a:r>
              <a:rPr b="0" i="0" lang="en-US" sz="180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rPr>
              <a:t>Think of reading a document in a language you don’t know well…</a:t>
            </a:r>
          </a:p>
          <a:p>
            <a:pPr indent="-342900" lvl="0" marL="3429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79999"/>
              <a:buFont typeface="Noto Sans Symbols"/>
              <a:buChar char="●"/>
            </a:pPr>
            <a:r>
              <a:rPr b="0" i="0" lang="en-US" sz="180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rPr>
              <a:t>Requires a high level of concentration</a:t>
            </a:r>
          </a:p>
          <a:p>
            <a:pPr indent="-342900" lvl="0" marL="3429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79999"/>
              <a:buFont typeface="Noto Sans Symbols"/>
              <a:buChar char="●"/>
            </a:pPr>
            <a:r>
              <a:rPr b="0" i="0" lang="en-US" sz="180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rPr>
              <a:t>Used for unfamiliar words and concepts, scientific formulae, technical materials, etc.</a:t>
            </a:r>
          </a:p>
          <a:p>
            <a:pPr indent="-342900" lvl="0" marL="3429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79999"/>
              <a:buFont typeface="Noto Sans Symbols"/>
              <a:buChar char="●"/>
            </a:pPr>
            <a:r>
              <a:rPr b="0" i="0" lang="en-US" sz="180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rPr>
              <a:t>You may need to stop to look things up, or reread to make sure you understand</a:t>
            </a:r>
          </a:p>
        </p:txBody>
      </p:sp>
    </p:spTree>
  </p:cSld>
  <p:clrMapOvr>
    <a:masterClrMapping/>
  </p:clrMapOvr>
  <p:transition spd="slow">
    <p:cut/>
  </p:transition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54" name="Shape 2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Shape 255"/>
          <p:cNvSpPr txBox="1"/>
          <p:nvPr>
            <p:ph type="title"/>
          </p:nvPr>
        </p:nvSpPr>
        <p:spPr>
          <a:xfrm>
            <a:off x="609599" y="609600"/>
            <a:ext cx="6347712" cy="1320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Clr>
                <a:schemeClr val="accent1"/>
              </a:buClr>
              <a:buSzPct val="25000"/>
              <a:buFont typeface="Trebuchet MS"/>
              <a:buNone/>
            </a:pPr>
            <a:r>
              <a:rPr b="0" i="0" lang="en-US" sz="3600" u="none" cap="none" strike="noStrik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rPr>
              <a:t>Reading to Study</a:t>
            </a:r>
          </a:p>
        </p:txBody>
      </p:sp>
      <p:sp>
        <p:nvSpPr>
          <p:cNvPr id="256" name="Shape 256"/>
          <p:cNvSpPr txBox="1"/>
          <p:nvPr>
            <p:ph idx="1" type="body"/>
          </p:nvPr>
        </p:nvSpPr>
        <p:spPr>
          <a:xfrm>
            <a:off x="1485900" y="2057400"/>
            <a:ext cx="6172199" cy="365852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900" lvl="0" marL="342900" marR="0" rt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79999"/>
              <a:buFont typeface="Noto Sans Symbols"/>
              <a:buChar char="●"/>
            </a:pPr>
            <a:r>
              <a:rPr b="0" i="0" lang="en-US" sz="180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rPr>
              <a:t>Think of reading to be able to recall for a test…</a:t>
            </a:r>
          </a:p>
          <a:p>
            <a:pPr indent="-342900" lvl="0" marL="3429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79999"/>
              <a:buFont typeface="Noto Sans Symbols"/>
              <a:buChar char="●"/>
            </a:pPr>
            <a:r>
              <a:rPr b="0" i="0" lang="en-US" sz="180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rPr>
              <a:t>How to study – the SQ3R Method:</a:t>
            </a:r>
          </a:p>
          <a:p>
            <a:pPr indent="-285750" lvl="1" marL="74295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Noto Sans Symbols"/>
              <a:buChar char="●"/>
            </a:pPr>
            <a:r>
              <a:rPr b="1" i="0" lang="en-US" sz="160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rPr>
              <a:t>S</a:t>
            </a:r>
            <a:r>
              <a:rPr b="0" i="0" lang="en-US" sz="160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rPr>
              <a:t>urvey – skim to gain an overview/note key points</a:t>
            </a:r>
          </a:p>
          <a:p>
            <a:pPr indent="-285750" lvl="1" marL="74295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Noto Sans Symbols"/>
              <a:buChar char="●"/>
            </a:pPr>
            <a:r>
              <a:rPr b="1" i="0" lang="en-US" sz="160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rPr>
              <a:t>Q</a:t>
            </a:r>
            <a:r>
              <a:rPr b="0" i="0" lang="en-US" sz="160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rPr>
              <a:t>uestion – devise questions you will try to answer</a:t>
            </a:r>
          </a:p>
          <a:p>
            <a:pPr indent="-285750" lvl="1" marL="74295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Noto Sans Symbols"/>
              <a:buChar char="●"/>
            </a:pPr>
            <a:r>
              <a:rPr b="1" i="0" lang="en-US" sz="160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rPr>
              <a:t>R</a:t>
            </a:r>
            <a:r>
              <a:rPr b="0" i="0" lang="en-US" sz="160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rPr>
              <a:t>ead – slowly and carefully</a:t>
            </a:r>
          </a:p>
          <a:p>
            <a:pPr indent="-285750" lvl="1" marL="74295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Noto Sans Symbols"/>
              <a:buChar char="●"/>
            </a:pPr>
            <a:r>
              <a:rPr b="1" i="0" lang="en-US" sz="160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rPr>
              <a:t>R</a:t>
            </a:r>
            <a:r>
              <a:rPr b="0" i="0" lang="en-US" sz="160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rPr>
              <a:t>ecall – from memory, write down the main points</a:t>
            </a:r>
          </a:p>
          <a:p>
            <a:pPr indent="-285750" lvl="1" marL="74295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Noto Sans Symbols"/>
              <a:buChar char="●"/>
            </a:pPr>
            <a:r>
              <a:rPr b="1" i="0" lang="en-US" sz="160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rPr>
              <a:t>R</a:t>
            </a:r>
            <a:r>
              <a:rPr b="0" i="0" lang="en-US" sz="160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rPr>
              <a:t>eview – revisit the questions and compare them to your recall. Go back and read more to fill gaps.</a:t>
            </a:r>
          </a:p>
        </p:txBody>
      </p:sp>
    </p:spTree>
  </p:cSld>
  <p:clrMapOvr>
    <a:masterClrMapping/>
  </p:clrMapOvr>
  <p:transition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52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Shape 153"/>
          <p:cNvSpPr txBox="1"/>
          <p:nvPr>
            <p:ph type="title"/>
          </p:nvPr>
        </p:nvSpPr>
        <p:spPr>
          <a:xfrm>
            <a:off x="609599" y="609600"/>
            <a:ext cx="6347712" cy="1320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Clr>
                <a:schemeClr val="accent1"/>
              </a:buClr>
              <a:buSzPct val="25000"/>
              <a:buFont typeface="Trebuchet MS"/>
              <a:buNone/>
            </a:pPr>
            <a:r>
              <a:rPr b="0" i="0" lang="en-US" sz="3600" u="none" cap="none" strike="noStrik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rPr>
              <a:t>Saving the time of the reader, a librarian’s mantra</a:t>
            </a:r>
          </a:p>
        </p:txBody>
      </p:sp>
      <p:sp>
        <p:nvSpPr>
          <p:cNvPr id="154" name="Shape 154"/>
          <p:cNvSpPr txBox="1"/>
          <p:nvPr>
            <p:ph idx="1" type="body"/>
          </p:nvPr>
        </p:nvSpPr>
        <p:spPr>
          <a:xfrm>
            <a:off x="609599" y="2160590"/>
            <a:ext cx="6347713" cy="388077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900" lvl="0" marL="342900" marR="0" rt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79999"/>
              <a:buFont typeface="Noto Sans Symbols"/>
              <a:buChar char="●"/>
            </a:pPr>
            <a:r>
              <a:rPr b="0" i="0" lang="en-US" sz="180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rPr>
              <a:t>Evaluating information and reading/speed reading are linked</a:t>
            </a:r>
          </a:p>
          <a:p>
            <a:pPr indent="-342900" lvl="0" marL="3429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79999"/>
              <a:buFont typeface="Noto Sans Symbols"/>
              <a:buChar char="●"/>
            </a:pPr>
            <a:r>
              <a:rPr b="0" i="0" lang="en-US" sz="180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rPr>
              <a:t>Without one, you can’t do the other effectively</a:t>
            </a:r>
          </a:p>
          <a:p>
            <a:pPr indent="-342900" lvl="0" marL="3429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79999"/>
              <a:buFont typeface="Noto Sans Symbols"/>
              <a:buChar char="●"/>
            </a:pPr>
            <a:r>
              <a:rPr b="0" i="0" lang="en-US" sz="180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rPr>
              <a:t>Today: How to save your time through the lens of evaluating information</a:t>
            </a:r>
          </a:p>
          <a:p>
            <a:pPr indent="-285750" lvl="1" marL="74295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Noto Sans Symbols"/>
              <a:buChar char="●"/>
            </a:pPr>
            <a:r>
              <a:rPr b="0" i="0" lang="en-US" sz="160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rPr>
              <a:t>Before reading, you must evaluate the material and decide IF you need to read it and then, at what depth</a:t>
            </a:r>
          </a:p>
        </p:txBody>
      </p:sp>
    </p:spTree>
  </p:cSld>
  <p:clrMapOvr>
    <a:masterClrMapping/>
  </p:clrMapOvr>
  <p:transition spd="slow">
    <p:cut/>
  </p:transition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60" name="Shape 2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" name="Shape 261"/>
          <p:cNvSpPr txBox="1"/>
          <p:nvPr>
            <p:ph type="title"/>
          </p:nvPr>
        </p:nvSpPr>
        <p:spPr>
          <a:xfrm>
            <a:off x="609599" y="609600"/>
            <a:ext cx="6347712" cy="1320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Clr>
                <a:schemeClr val="accent1"/>
              </a:buClr>
              <a:buSzPct val="25000"/>
              <a:buFont typeface="Trebuchet MS"/>
              <a:buNone/>
            </a:pPr>
            <a:r>
              <a:rPr b="0" i="0" lang="en-US" sz="3600" u="none" cap="none" strike="noStrik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rPr>
              <a:t>Another question</a:t>
            </a:r>
          </a:p>
        </p:txBody>
      </p:sp>
      <p:sp>
        <p:nvSpPr>
          <p:cNvPr id="262" name="Shape 262"/>
          <p:cNvSpPr txBox="1"/>
          <p:nvPr>
            <p:ph idx="1" type="body"/>
          </p:nvPr>
        </p:nvSpPr>
        <p:spPr>
          <a:xfrm>
            <a:off x="609599" y="2160590"/>
            <a:ext cx="6347713" cy="388077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900" lvl="0" marL="342900" marR="0" rt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79999"/>
              <a:buFont typeface="Noto Sans Symbols"/>
              <a:buChar char="●"/>
            </a:pPr>
            <a:r>
              <a:rPr b="0" i="0" lang="en-US" sz="180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rPr>
              <a:t>What technique would you use to read the article your group was assigned and why?</a:t>
            </a:r>
          </a:p>
          <a:p>
            <a:pPr indent="-342900" lvl="0" marL="3429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79999"/>
              <a:buFont typeface="Noto Sans Symbols"/>
              <a:buChar char="●"/>
            </a:pPr>
            <a:r>
              <a:rPr b="0" i="0" lang="en-US" sz="180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rPr>
              <a:t>Are there scenarios when you might you different techniques?</a:t>
            </a:r>
          </a:p>
        </p:txBody>
      </p:sp>
    </p:spTree>
  </p:cSld>
  <p:clrMapOvr>
    <a:masterClrMapping/>
  </p:clrMapOvr>
  <p:transition spd="slow">
    <p:cut/>
  </p:transition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66" name="Shape 2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" name="Shape 267"/>
          <p:cNvSpPr txBox="1"/>
          <p:nvPr>
            <p:ph type="title"/>
          </p:nvPr>
        </p:nvSpPr>
        <p:spPr>
          <a:xfrm>
            <a:off x="609599" y="609600"/>
            <a:ext cx="6347712" cy="1320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Clr>
                <a:schemeClr val="accent1"/>
              </a:buClr>
              <a:buSzPct val="25000"/>
              <a:buFont typeface="Trebuchet MS"/>
              <a:buNone/>
            </a:pPr>
            <a:r>
              <a:rPr b="0" i="0" lang="en-US" sz="3600" u="none" cap="none" strike="noStrik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rPr>
              <a:t>Citation Management</a:t>
            </a:r>
          </a:p>
        </p:txBody>
      </p:sp>
      <p:sp>
        <p:nvSpPr>
          <p:cNvPr id="268" name="Shape 268"/>
          <p:cNvSpPr txBox="1"/>
          <p:nvPr>
            <p:ph idx="1" type="body"/>
          </p:nvPr>
        </p:nvSpPr>
        <p:spPr>
          <a:xfrm>
            <a:off x="609599" y="2160590"/>
            <a:ext cx="6347713" cy="388077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900" lvl="0" marL="342900" marR="0" rt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79999"/>
              <a:buFont typeface="Noto Sans Symbols"/>
              <a:buChar char="●"/>
            </a:pPr>
            <a:r>
              <a:rPr b="0" i="0" lang="en-US" sz="180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rPr>
              <a:t>Choose a tool and use it to keep track of your citations</a:t>
            </a:r>
          </a:p>
          <a:p>
            <a:pPr indent="-342900" lvl="0" marL="3429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79999"/>
              <a:buFont typeface="Noto Sans Symbols"/>
              <a:buChar char="●"/>
            </a:pPr>
            <a:r>
              <a:rPr b="0" i="0" lang="en-US" sz="180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rPr>
              <a:t>Library guide on this topic </a:t>
            </a:r>
            <a:r>
              <a:rPr b="0" i="0" lang="en-US" sz="1800" u="sng" cap="none" strike="noStrike">
                <a:solidFill>
                  <a:schemeClr val="hlink"/>
                </a:solidFill>
                <a:latin typeface="Trebuchet MS"/>
                <a:ea typeface="Trebuchet MS"/>
                <a:cs typeface="Trebuchet MS"/>
                <a:sym typeface="Trebuchet MS"/>
                <a:hlinkClick r:id="rId3"/>
              </a:rPr>
              <a:t>http://guides.lib.vt.edu/allaboutcitations</a:t>
            </a:r>
          </a:p>
          <a:p>
            <a:pPr indent="-285750" lvl="1" marL="74295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Noto Sans Symbols"/>
              <a:buChar char="●"/>
            </a:pPr>
            <a:r>
              <a:rPr b="0" i="0" lang="en-US" sz="160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rPr>
              <a:t>We have a group of experts on this topic. If you would like a workshop from them, you can request it!</a:t>
            </a:r>
          </a:p>
          <a:p>
            <a:pPr indent="-342900" lvl="0" marL="3429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79999"/>
              <a:buFont typeface="Noto Sans Symbols"/>
              <a:buChar char="●"/>
            </a:pPr>
            <a:r>
              <a:rPr b="0" i="0" lang="en-US" sz="180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rPr>
              <a:t>Keep track your effective searches in each database </a:t>
            </a:r>
          </a:p>
          <a:p>
            <a:pPr indent="-342900" lvl="0" marL="3429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79999"/>
              <a:buFont typeface="Noto Sans Symbols"/>
              <a:buNone/>
            </a:pPr>
            <a:r>
              <a:t/>
            </a:r>
            <a:endParaRPr b="0" i="0" sz="1800" u="none" cap="none" strike="noStrike">
              <a:solidFill>
                <a:srgbClr val="3F3F3F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</p:spTree>
  </p:cSld>
  <p:clrMapOvr>
    <a:masterClrMapping/>
  </p:clrMapOvr>
  <p:transition spd="slow">
    <p:cut/>
  </p:transition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72" name="Shape 2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" name="Shape 273"/>
          <p:cNvSpPr txBox="1"/>
          <p:nvPr>
            <p:ph type="title"/>
          </p:nvPr>
        </p:nvSpPr>
        <p:spPr>
          <a:xfrm>
            <a:off x="609599" y="609600"/>
            <a:ext cx="6347712" cy="1320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Clr>
                <a:schemeClr val="accent1"/>
              </a:buClr>
              <a:buSzPct val="25000"/>
              <a:buFont typeface="Trebuchet MS"/>
              <a:buNone/>
            </a:pPr>
            <a:r>
              <a:rPr b="0" i="0" lang="en-US" sz="3600" u="none" cap="none" strike="noStrik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rPr>
              <a:t>Avoiding plagiarism</a:t>
            </a:r>
          </a:p>
        </p:txBody>
      </p:sp>
      <p:sp>
        <p:nvSpPr>
          <p:cNvPr id="274" name="Shape 274"/>
          <p:cNvSpPr txBox="1"/>
          <p:nvPr>
            <p:ph idx="1" type="body"/>
          </p:nvPr>
        </p:nvSpPr>
        <p:spPr>
          <a:xfrm>
            <a:off x="609599" y="2160590"/>
            <a:ext cx="6347713" cy="388077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900" lvl="0" marL="342900" marR="0" rt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79999"/>
              <a:buFont typeface="Noto Sans Symbols"/>
              <a:buChar char="●"/>
            </a:pPr>
            <a:r>
              <a:rPr b="0" i="0" lang="en-US" sz="180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rPr>
              <a:t>Take notes! </a:t>
            </a:r>
          </a:p>
          <a:p>
            <a:pPr indent="-285750" lvl="1" marL="74295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Noto Sans Symbols"/>
              <a:buChar char="●"/>
            </a:pPr>
            <a:r>
              <a:rPr b="0" i="0" lang="en-US" sz="160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rPr>
              <a:t>Make sure to indicate when you are taking a direct quote and note the source. Don’t wait to do this.</a:t>
            </a:r>
          </a:p>
          <a:p>
            <a:pPr indent="-342900" lvl="0" marL="3429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79999"/>
              <a:buFont typeface="Noto Sans Symbols"/>
              <a:buChar char="●"/>
            </a:pPr>
            <a:r>
              <a:rPr b="0" i="0" lang="en-US" sz="180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rPr>
              <a:t>Cite your sources</a:t>
            </a:r>
          </a:p>
          <a:p>
            <a:pPr indent="-342900" lvl="0" marL="3429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79999"/>
              <a:buFont typeface="Noto Sans Symbols"/>
              <a:buChar char="●"/>
            </a:pPr>
            <a:r>
              <a:rPr b="0" i="0" lang="en-US" sz="180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rPr>
              <a:t>Paraphrase using your own words</a:t>
            </a:r>
          </a:p>
          <a:p>
            <a:pPr indent="-342900" lvl="0" marL="3429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79999"/>
              <a:buFont typeface="Noto Sans Symbols"/>
              <a:buChar char="●"/>
            </a:pPr>
            <a:r>
              <a:rPr b="0" i="0" lang="en-US" sz="180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rPr>
              <a:t>If you’re unsure of something, you can ask the writing center or a librarian </a:t>
            </a:r>
            <a:r>
              <a:rPr b="0" i="0" lang="en-US" sz="1800" u="sng" cap="none" strike="noStrike">
                <a:solidFill>
                  <a:schemeClr val="hlink"/>
                </a:solidFill>
                <a:latin typeface="Trebuchet MS"/>
                <a:ea typeface="Trebuchet MS"/>
                <a:cs typeface="Trebuchet MS"/>
                <a:sym typeface="Trebuchet MS"/>
                <a:hlinkClick r:id="rId3"/>
              </a:rPr>
              <a:t>http://www.composition.english.vt.edu/writing-center/</a:t>
            </a:r>
            <a:r>
              <a:rPr b="0" i="0" lang="en-US" sz="180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rPr>
              <a:t> </a:t>
            </a:r>
          </a:p>
          <a:p>
            <a:pPr indent="-342900" lvl="0" marL="3429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79999"/>
              <a:buFont typeface="Noto Sans Symbols"/>
              <a:buChar char="●"/>
            </a:pPr>
            <a:r>
              <a:rPr b="0" i="0" lang="en-US" sz="180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rPr>
              <a:t>List of librarians </a:t>
            </a:r>
            <a:r>
              <a:rPr b="0" i="0" lang="en-US" sz="1800" u="sng" cap="none" strike="noStrike">
                <a:solidFill>
                  <a:schemeClr val="hlink"/>
                </a:solidFill>
                <a:latin typeface="Trebuchet MS"/>
                <a:ea typeface="Trebuchet MS"/>
                <a:cs typeface="Trebuchet MS"/>
                <a:sym typeface="Trebuchet MS"/>
                <a:hlinkClick r:id="rId4"/>
              </a:rPr>
              <a:t>http://www.lib.vt.edu/instruct/clprg.html</a:t>
            </a:r>
            <a:r>
              <a:rPr b="0" i="0" lang="en-US" sz="180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rPr>
              <a:t> </a:t>
            </a:r>
          </a:p>
        </p:txBody>
      </p:sp>
    </p:spTree>
  </p:cSld>
  <p:clrMapOvr>
    <a:masterClrMapping/>
  </p:clrMapOvr>
  <p:transition spd="slow">
    <p:cut/>
  </p:transition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78" name="Shape 2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9" name="Shape 279"/>
          <p:cNvSpPr txBox="1"/>
          <p:nvPr>
            <p:ph type="title"/>
          </p:nvPr>
        </p:nvSpPr>
        <p:spPr>
          <a:xfrm>
            <a:off x="609599" y="609600"/>
            <a:ext cx="6347712" cy="1320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Clr>
                <a:schemeClr val="accent1"/>
              </a:buClr>
              <a:buSzPct val="25000"/>
              <a:buFont typeface="Trebuchet MS"/>
              <a:buNone/>
            </a:pPr>
            <a:r>
              <a:rPr b="0" i="0" lang="en-US" sz="3600" u="none" cap="none" strike="noStrik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rPr>
              <a:t>Note taking and text markup</a:t>
            </a:r>
          </a:p>
        </p:txBody>
      </p:sp>
      <p:sp>
        <p:nvSpPr>
          <p:cNvPr id="280" name="Shape 280"/>
          <p:cNvSpPr txBox="1"/>
          <p:nvPr>
            <p:ph idx="1" type="body"/>
          </p:nvPr>
        </p:nvSpPr>
        <p:spPr>
          <a:xfrm>
            <a:off x="609599" y="2160590"/>
            <a:ext cx="6347713" cy="388077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900" lvl="0" marL="342900" marR="0" rt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79999"/>
              <a:buFont typeface="Noto Sans Symbols"/>
              <a:buChar char="●"/>
            </a:pPr>
            <a:r>
              <a:rPr b="0" i="0" lang="en-US" sz="180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rPr>
              <a:t>Keep a paper/pen handy as you read. Take notes.</a:t>
            </a:r>
          </a:p>
          <a:p>
            <a:pPr indent="-342900" lvl="0" marL="3429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79999"/>
              <a:buFont typeface="Noto Sans Symbols"/>
              <a:buChar char="●"/>
            </a:pPr>
            <a:r>
              <a:rPr b="0" i="0" lang="en-US" sz="180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rPr>
              <a:t>Underline/highlight/annotate text as you go.</a:t>
            </a:r>
          </a:p>
          <a:p>
            <a:pPr indent="-342900" lvl="0" marL="3429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79999"/>
              <a:buFont typeface="Noto Sans Symbols"/>
              <a:buChar char="●"/>
            </a:pPr>
            <a:r>
              <a:rPr b="0" i="0" lang="en-US" sz="180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rPr>
              <a:t>Underline definitions of terminology.</a:t>
            </a:r>
          </a:p>
          <a:p>
            <a:pPr indent="-342900" lvl="0" marL="3429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79999"/>
              <a:buFont typeface="Noto Sans Symbols"/>
              <a:buChar char="●"/>
            </a:pPr>
            <a:r>
              <a:rPr b="0" i="0" lang="en-US" sz="180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rPr>
              <a:t>Mark or label main ideas.</a:t>
            </a:r>
          </a:p>
          <a:p>
            <a:pPr indent="-342900" lvl="0" marL="3429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79999"/>
              <a:buFont typeface="Noto Sans Symbols"/>
              <a:buChar char="●"/>
            </a:pPr>
            <a:r>
              <a:rPr b="0" i="0" lang="en-US" sz="180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rPr>
              <a:t>Circle/box vocabulary words.</a:t>
            </a:r>
          </a:p>
          <a:p>
            <a:pPr indent="-342900" lvl="0" marL="3429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79999"/>
              <a:buFont typeface="Noto Sans Symbols"/>
              <a:buChar char="●"/>
            </a:pPr>
            <a:r>
              <a:rPr b="0" i="0" lang="en-US" sz="180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rPr>
              <a:t>Number important or sequential ideas.</a:t>
            </a:r>
          </a:p>
          <a:p>
            <a:pPr indent="-342900" lvl="0" marL="3429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79999"/>
              <a:buFont typeface="Noto Sans Symbols"/>
              <a:buChar char="●"/>
            </a:pPr>
            <a:r>
              <a:rPr b="0" i="0" lang="en-US" sz="180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rPr>
              <a:t>Come up with paraphrases, questions, and summaries in white space.</a:t>
            </a:r>
          </a:p>
        </p:txBody>
      </p:sp>
    </p:spTree>
  </p:cSld>
  <p:clrMapOvr>
    <a:masterClrMapping/>
  </p:clrMapOvr>
  <p:transition spd="slow">
    <p:cut/>
  </p:transition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84" name="Shape 2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5" name="Shape 285"/>
          <p:cNvSpPr txBox="1"/>
          <p:nvPr>
            <p:ph type="title"/>
          </p:nvPr>
        </p:nvSpPr>
        <p:spPr>
          <a:xfrm>
            <a:off x="609599" y="609600"/>
            <a:ext cx="6347712" cy="1320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Clr>
                <a:schemeClr val="accent1"/>
              </a:buClr>
              <a:buSzPct val="25000"/>
              <a:buFont typeface="Trebuchet MS"/>
              <a:buNone/>
            </a:pPr>
            <a:r>
              <a:rPr b="0" i="0" lang="en-US" sz="3600" u="none" cap="none" strike="noStrik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rPr>
              <a:t>Free Speed reading software</a:t>
            </a:r>
          </a:p>
        </p:txBody>
      </p:sp>
      <p:sp>
        <p:nvSpPr>
          <p:cNvPr id="286" name="Shape 286"/>
          <p:cNvSpPr txBox="1"/>
          <p:nvPr>
            <p:ph idx="1" type="body"/>
          </p:nvPr>
        </p:nvSpPr>
        <p:spPr>
          <a:xfrm>
            <a:off x="609599" y="2160590"/>
            <a:ext cx="6347713" cy="388077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900" lvl="0" marL="342900" marR="0" rt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79999"/>
              <a:buFont typeface="Noto Sans Symbols"/>
              <a:buChar char="●"/>
            </a:pPr>
            <a:r>
              <a:rPr b="1" i="0" lang="en-US" sz="180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rPr>
              <a:t>Note: </a:t>
            </a:r>
            <a:r>
              <a:rPr b="0" i="0" lang="en-US" sz="180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rPr>
              <a:t>these are not endorsed by us or Virginia Tech, but are for your information. </a:t>
            </a:r>
          </a:p>
          <a:p>
            <a:pPr indent="-342900" lvl="0" marL="3429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79999"/>
              <a:buFont typeface="Noto Sans Symbols"/>
              <a:buChar char="●"/>
            </a:pPr>
            <a:r>
              <a:rPr b="0" i="0" lang="en-US" sz="180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rPr>
              <a:t>Remember to evaluate whether or not you should read something BEFORE you use these programs, otherwise, you may actually be spending MORE time on reading rather than less!</a:t>
            </a:r>
          </a:p>
          <a:p>
            <a:pPr indent="-342900" lvl="0" marL="3429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79999"/>
              <a:buFont typeface="Noto Sans Symbols"/>
              <a:buChar char="●"/>
            </a:pPr>
            <a:r>
              <a:rPr b="0" i="0" lang="en-US" sz="180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rPr>
              <a:t>Spreeder </a:t>
            </a:r>
            <a:r>
              <a:rPr b="0" i="0" lang="en-US" sz="1800" u="sng" cap="none" strike="noStrike">
                <a:solidFill>
                  <a:schemeClr val="hlink"/>
                </a:solidFill>
                <a:latin typeface="Trebuchet MS"/>
                <a:ea typeface="Trebuchet MS"/>
                <a:cs typeface="Trebuchet MS"/>
                <a:sym typeface="Trebuchet MS"/>
                <a:hlinkClick r:id="rId3"/>
              </a:rPr>
              <a:t>http://www.spreeder.com/</a:t>
            </a:r>
            <a:r>
              <a:rPr b="0" i="0" lang="en-US" sz="180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rPr>
              <a:t> </a:t>
            </a:r>
          </a:p>
          <a:p>
            <a:pPr indent="-342900" lvl="0" marL="3429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79999"/>
              <a:buFont typeface="Noto Sans Symbols"/>
              <a:buChar char="●"/>
            </a:pPr>
            <a:r>
              <a:rPr b="0" i="0" lang="en-US" sz="180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rPr>
              <a:t>Readsy </a:t>
            </a:r>
            <a:r>
              <a:rPr b="0" i="0" lang="en-US" sz="1800" u="sng" cap="none" strike="noStrike">
                <a:solidFill>
                  <a:schemeClr val="hlink"/>
                </a:solidFill>
                <a:latin typeface="Trebuchet MS"/>
                <a:ea typeface="Trebuchet MS"/>
                <a:cs typeface="Trebuchet MS"/>
                <a:sym typeface="Trebuchet MS"/>
                <a:hlinkClick r:id="rId4"/>
              </a:rPr>
              <a:t>http://www.readsy.co/</a:t>
            </a:r>
            <a:r>
              <a:rPr b="0" i="0" lang="en-US" sz="180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rPr>
              <a:t> </a:t>
            </a:r>
          </a:p>
          <a:p>
            <a:pPr indent="-342900" lvl="0" marL="3429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79999"/>
              <a:buFont typeface="Noto Sans Symbols"/>
              <a:buChar char="●"/>
            </a:pPr>
            <a:r>
              <a:rPr b="0" i="0" lang="en-US" sz="1800" u="sng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rPr>
              <a:t>Eyercize</a:t>
            </a:r>
            <a:r>
              <a:rPr b="0" i="0" lang="en-US" sz="1800" u="sng" cap="none" strike="noStrike">
                <a:solidFill>
                  <a:schemeClr val="hlink"/>
                </a:solidFill>
                <a:latin typeface="Trebuchet MS"/>
                <a:ea typeface="Trebuchet MS"/>
                <a:cs typeface="Trebuchet MS"/>
                <a:sym typeface="Trebuchet MS"/>
                <a:hlinkClick r:id="rId5"/>
              </a:rPr>
              <a:t> http://www.eyercize.com/</a:t>
            </a:r>
            <a:r>
              <a:rPr b="0" i="0" lang="en-US" sz="180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rPr>
              <a:t> </a:t>
            </a:r>
          </a:p>
          <a:p>
            <a:pPr indent="-342900" lvl="0" marL="3429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79999"/>
              <a:buFont typeface="Noto Sans Symbols"/>
              <a:buNone/>
            </a:pPr>
            <a:r>
              <a:t/>
            </a:r>
            <a:endParaRPr b="0" i="0" sz="1800" u="none" cap="none" strike="noStrike">
              <a:solidFill>
                <a:srgbClr val="3F3F3F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</p:spTree>
  </p:cSld>
  <p:clrMapOvr>
    <a:masterClrMapping/>
  </p:clrMapOvr>
  <p:transition spd="slow">
    <p:cut/>
  </p:transition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90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Shape 291"/>
          <p:cNvSpPr txBox="1"/>
          <p:nvPr>
            <p:ph type="title"/>
          </p:nvPr>
        </p:nvSpPr>
        <p:spPr>
          <a:xfrm>
            <a:off x="609599" y="609600"/>
            <a:ext cx="6347712" cy="1320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Clr>
                <a:schemeClr val="accent1"/>
              </a:buClr>
              <a:buSzPct val="25000"/>
              <a:buFont typeface="Trebuchet MS"/>
              <a:buNone/>
            </a:pPr>
            <a:r>
              <a:rPr b="0" i="0" lang="en-US" sz="3600" u="none" cap="none" strike="noStrik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rPr>
              <a:t>Reading/speed reading courses &amp; resources</a:t>
            </a:r>
          </a:p>
        </p:txBody>
      </p:sp>
      <p:sp>
        <p:nvSpPr>
          <p:cNvPr id="292" name="Shape 292"/>
          <p:cNvSpPr txBox="1"/>
          <p:nvPr>
            <p:ph idx="1" type="body"/>
          </p:nvPr>
        </p:nvSpPr>
        <p:spPr>
          <a:xfrm>
            <a:off x="609599" y="2160590"/>
            <a:ext cx="6347713" cy="388077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900" lvl="0" marL="342900" marR="0" rt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79999"/>
              <a:buFont typeface="Noto Sans Symbols"/>
              <a:buChar char="●"/>
            </a:pPr>
            <a:r>
              <a:rPr b="0" i="0" lang="en-US" sz="180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rPr>
              <a:t>Virginia Tech Resources</a:t>
            </a:r>
          </a:p>
          <a:p>
            <a:pPr indent="-285750" lvl="1" marL="74295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Noto Sans Symbols"/>
              <a:buChar char="●"/>
            </a:pPr>
            <a:r>
              <a:rPr b="0" i="0" lang="en-US" sz="160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rPr>
              <a:t>Student Success Center can do a reading assessment and provide assistance</a:t>
            </a:r>
          </a:p>
          <a:p>
            <a:pPr indent="-228600" lvl="2" marL="11430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Noto Sans Symbols"/>
              <a:buChar char="●"/>
            </a:pPr>
            <a:r>
              <a:rPr b="0" i="0" lang="en-US" sz="1400" u="sng" cap="none" strike="noStrike">
                <a:solidFill>
                  <a:schemeClr val="hlink"/>
                </a:solidFill>
                <a:latin typeface="Trebuchet MS"/>
                <a:ea typeface="Trebuchet MS"/>
                <a:cs typeface="Trebuchet MS"/>
                <a:sym typeface="Trebuchet MS"/>
                <a:hlinkClick r:id="rId3"/>
              </a:rPr>
              <a:t>https://www.studentsuccess.vt.edu/Academic_Success/readingassessment.html</a:t>
            </a:r>
            <a:r>
              <a:rPr b="0" i="0" lang="en-US" sz="140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rPr>
              <a:t> </a:t>
            </a:r>
          </a:p>
          <a:p>
            <a:pPr indent="-342900" lvl="0" marL="3429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79999"/>
              <a:buFont typeface="Noto Sans Symbols"/>
              <a:buChar char="●"/>
            </a:pPr>
            <a:r>
              <a:rPr b="1" i="0" lang="en-US" sz="180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rPr>
              <a:t>Online resources</a:t>
            </a:r>
          </a:p>
          <a:p>
            <a:pPr indent="-285750" lvl="1" marL="74295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Noto Sans Symbols"/>
              <a:buChar char="●"/>
            </a:pPr>
            <a:r>
              <a:rPr b="0" i="0" lang="en-US" sz="160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rPr>
              <a:t>Free speed reading course </a:t>
            </a:r>
          </a:p>
          <a:p>
            <a:pPr indent="-228600" lvl="2" marL="11430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Noto Sans Symbols"/>
              <a:buChar char="●"/>
            </a:pPr>
            <a:r>
              <a:rPr b="0" i="0" lang="en-US" sz="1400" u="sng" cap="none" strike="noStrike">
                <a:solidFill>
                  <a:schemeClr val="hlink"/>
                </a:solidFill>
                <a:latin typeface="Trebuchet MS"/>
                <a:ea typeface="Trebuchet MS"/>
                <a:cs typeface="Trebuchet MS"/>
                <a:sym typeface="Trebuchet MS"/>
                <a:hlinkClick r:id="rId4"/>
              </a:rPr>
              <a:t>http://readspeeder.com/</a:t>
            </a:r>
            <a:r>
              <a:rPr b="0" i="0" lang="en-US" sz="140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rPr>
              <a:t> </a:t>
            </a:r>
          </a:p>
          <a:p>
            <a:pPr indent="-342900" lvl="0" marL="3429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79999"/>
              <a:buFont typeface="Noto Sans Symbols"/>
              <a:buNone/>
            </a:pPr>
            <a:r>
              <a:t/>
            </a:r>
            <a:endParaRPr b="0" i="0" sz="1800" u="none" cap="none" strike="noStrike">
              <a:solidFill>
                <a:srgbClr val="3F3F3F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</p:spTree>
  </p:cSld>
  <p:clrMapOvr>
    <a:masterClrMapping/>
  </p:clrMapOvr>
  <p:transition spd="slow">
    <p:cut/>
  </p:transition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96" name="Shape 2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" name="Shape 297"/>
          <p:cNvSpPr txBox="1"/>
          <p:nvPr>
            <p:ph type="title"/>
          </p:nvPr>
        </p:nvSpPr>
        <p:spPr>
          <a:xfrm>
            <a:off x="609599" y="609600"/>
            <a:ext cx="6347712" cy="1320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Clr>
                <a:schemeClr val="accent1"/>
              </a:buClr>
              <a:buSzPct val="25000"/>
              <a:buFont typeface="Trebuchet MS"/>
              <a:buNone/>
            </a:pPr>
            <a:r>
              <a:rPr b="0" i="0" lang="en-US" sz="3600" u="none" cap="none" strike="noStrik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rPr>
              <a:t>Publishing your own work</a:t>
            </a:r>
          </a:p>
        </p:txBody>
      </p:sp>
      <p:sp>
        <p:nvSpPr>
          <p:cNvPr id="298" name="Shape 298"/>
          <p:cNvSpPr txBox="1"/>
          <p:nvPr>
            <p:ph idx="1" type="body"/>
          </p:nvPr>
        </p:nvSpPr>
        <p:spPr>
          <a:xfrm>
            <a:off x="1028700" y="1401287"/>
            <a:ext cx="7200900" cy="442337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900" lvl="0" marL="342900" marR="0" rt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79999"/>
              <a:buFont typeface="Noto Sans Symbols"/>
              <a:buChar char="●"/>
            </a:pPr>
            <a:r>
              <a:rPr b="0" i="0" lang="en-US" sz="180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rPr>
              <a:t>Find the right journal </a:t>
            </a:r>
          </a:p>
          <a:p>
            <a:pPr indent="-285750" lvl="1" marL="74295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Noto Sans Symbols"/>
              <a:buChar char="●"/>
            </a:pPr>
            <a:r>
              <a:rPr b="0" i="0" lang="en-US" sz="160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rPr>
              <a:t>Look at the requirements</a:t>
            </a:r>
          </a:p>
          <a:p>
            <a:pPr indent="-285750" lvl="1" marL="74295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Noto Sans Symbols"/>
              <a:buChar char="●"/>
            </a:pPr>
            <a:r>
              <a:rPr b="0" i="0" lang="en-US" sz="160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rPr>
              <a:t>Does your article fit in?</a:t>
            </a:r>
          </a:p>
          <a:p>
            <a:pPr indent="-285750" lvl="1" marL="74295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Noto Sans Symbols"/>
              <a:buChar char="●"/>
            </a:pPr>
            <a:r>
              <a:rPr b="0" i="0" lang="en-US" sz="160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rPr>
              <a:t>What kind of articles do they publish?</a:t>
            </a:r>
          </a:p>
          <a:p>
            <a:pPr indent="-285750" lvl="1" marL="74295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Noto Sans Symbols"/>
              <a:buChar char="●"/>
            </a:pPr>
            <a:r>
              <a:rPr b="0" i="0" lang="en-US" sz="160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rPr>
              <a:t>What is the review process? How rigorous is it? Will you meet the criteria?</a:t>
            </a:r>
          </a:p>
          <a:p>
            <a:pPr indent="-285750" lvl="1" marL="74295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Noto Sans Symbols"/>
              <a:buChar char="●"/>
            </a:pPr>
            <a:r>
              <a:rPr b="0" i="0" lang="en-US" sz="160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rPr>
              <a:t>What is the acceptance rate? My story about the journal Cell</a:t>
            </a:r>
          </a:p>
          <a:p>
            <a:pPr indent="-342900" lvl="0" marL="3429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79999"/>
              <a:buFont typeface="Noto Sans Symbols"/>
              <a:buChar char="●"/>
            </a:pPr>
            <a:r>
              <a:rPr b="0" i="0" lang="en-US" sz="180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rPr>
              <a:t>Try to get published in lower reputation journals at first</a:t>
            </a:r>
          </a:p>
          <a:p>
            <a:pPr indent="-342900" lvl="0" marL="3429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79999"/>
              <a:buFont typeface="Noto Sans Symbols"/>
              <a:buChar char="●"/>
            </a:pPr>
            <a:r>
              <a:rPr b="0" i="0" lang="en-US" sz="180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rPr>
              <a:t>Consider self publishing to get your name out there – blogging</a:t>
            </a:r>
          </a:p>
          <a:p>
            <a:pPr indent="-342900" lvl="0" marL="3429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79999"/>
              <a:buFont typeface="Noto Sans Symbols"/>
              <a:buChar char="●"/>
            </a:pPr>
            <a:r>
              <a:rPr b="0" i="0" lang="en-US" sz="180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rPr>
              <a:t>Consider publishing in newsletters in your field</a:t>
            </a:r>
          </a:p>
          <a:p>
            <a:pPr indent="-342900" lvl="0" marL="3429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79999"/>
              <a:buFont typeface="Noto Sans Symbols"/>
              <a:buChar char="●"/>
            </a:pPr>
            <a:r>
              <a:rPr b="0" i="0" lang="en-US" sz="180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rPr>
              <a:t>Attend the upcoming CAUS Research Symposium session on getting published on Feb. 25</a:t>
            </a:r>
          </a:p>
          <a:p>
            <a:pPr indent="-342900" lvl="0" marL="3429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79999"/>
              <a:buFont typeface="Noto Sans Symbols"/>
              <a:buNone/>
            </a:pPr>
            <a:r>
              <a:t/>
            </a:r>
            <a:endParaRPr b="0" i="0" sz="1800" u="none" cap="none" strike="noStrike">
              <a:solidFill>
                <a:srgbClr val="3F3F3F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</p:spTree>
  </p:cSld>
  <p:clrMapOvr>
    <a:masterClrMapping/>
  </p:clrMapOvr>
  <p:transition spd="slow">
    <p:cut/>
  </p:transition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302" name="Shape 3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3" name="Shape 303"/>
          <p:cNvSpPr txBox="1"/>
          <p:nvPr>
            <p:ph type="title"/>
          </p:nvPr>
        </p:nvSpPr>
        <p:spPr>
          <a:xfrm>
            <a:off x="609599" y="609600"/>
            <a:ext cx="6347712" cy="1320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Clr>
                <a:schemeClr val="accent1"/>
              </a:buClr>
              <a:buSzPct val="25000"/>
              <a:buFont typeface="Trebuchet MS"/>
              <a:buNone/>
            </a:pPr>
            <a:r>
              <a:rPr b="0" i="0" lang="en-US" sz="3600" u="none" cap="none" strike="noStrik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rPr>
              <a:t>Thank you!	</a:t>
            </a:r>
          </a:p>
        </p:txBody>
      </p:sp>
      <p:sp>
        <p:nvSpPr>
          <p:cNvPr id="304" name="Shape 304"/>
          <p:cNvSpPr txBox="1"/>
          <p:nvPr>
            <p:ph idx="1" type="body"/>
          </p:nvPr>
        </p:nvSpPr>
        <p:spPr>
          <a:xfrm>
            <a:off x="609599" y="2160590"/>
            <a:ext cx="6347713" cy="388077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900" lvl="0" marL="342900" marR="0" rt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79999"/>
              <a:buFont typeface="Noto Sans Symbols"/>
              <a:buChar char="●"/>
            </a:pPr>
            <a:r>
              <a:rPr b="1" i="0" lang="en-US" sz="180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rPr>
              <a:t>Ginny Pannabecker</a:t>
            </a:r>
            <a:br>
              <a:rPr b="0" i="0" lang="en-US" sz="180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rPr>
            </a:br>
            <a:r>
              <a:rPr b="0" i="0" lang="en-US" sz="180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rPr>
              <a:t>Life Science and Scholarly Communication Librarian </a:t>
            </a:r>
            <a:r>
              <a:rPr b="0" i="0" lang="en-US" sz="1800" u="sng" cap="none" strike="noStrike">
                <a:solidFill>
                  <a:schemeClr val="hlink"/>
                </a:solidFill>
                <a:latin typeface="Trebuchet MS"/>
                <a:ea typeface="Trebuchet MS"/>
                <a:cs typeface="Trebuchet MS"/>
                <a:sym typeface="Trebuchet MS"/>
                <a:hlinkClick r:id="rId3"/>
              </a:rPr>
              <a:t>vpannabe@vt.edu</a:t>
            </a:r>
            <a:r>
              <a:rPr b="0" i="0" lang="en-US" sz="180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rPr>
              <a:t> </a:t>
            </a:r>
          </a:p>
          <a:p>
            <a:pPr indent="-342900" lvl="0" marL="3429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79999"/>
              <a:buFont typeface="Noto Sans Symbols"/>
              <a:buChar char="●"/>
            </a:pPr>
            <a:r>
              <a:rPr b="1" i="0" lang="en-US" sz="180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rPr>
              <a:t>Leslie Mathews</a:t>
            </a:r>
            <a:r>
              <a:rPr b="0" i="0" lang="en-US" sz="180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rPr>
              <a:t> </a:t>
            </a:r>
            <a:br>
              <a:rPr b="0" i="0" lang="en-US" sz="180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rPr>
            </a:br>
            <a:r>
              <a:rPr b="0" i="0" lang="en-US" sz="180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rPr>
              <a:t>Art + Architecture Librarian </a:t>
            </a:r>
            <a:br>
              <a:rPr b="0" i="0" lang="en-US" sz="180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rPr>
            </a:br>
            <a:r>
              <a:rPr b="0" i="0" lang="en-US" sz="1800" u="sng" cap="none" strike="noStrike">
                <a:solidFill>
                  <a:schemeClr val="hlink"/>
                </a:solidFill>
                <a:latin typeface="Trebuchet MS"/>
                <a:ea typeface="Trebuchet MS"/>
                <a:cs typeface="Trebuchet MS"/>
                <a:sym typeface="Trebuchet MS"/>
                <a:hlinkClick r:id="rId4"/>
              </a:rPr>
              <a:t>lesliem2@vt.edu</a:t>
            </a:r>
            <a:r>
              <a:rPr b="0" i="0" lang="en-US" sz="180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rPr>
              <a:t> </a:t>
            </a:r>
          </a:p>
        </p:txBody>
      </p:sp>
    </p:spTree>
  </p:cSld>
  <p:clrMapOvr>
    <a:masterClrMapping/>
  </p:clrMapOvr>
  <p:transition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58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Shape 159"/>
          <p:cNvSpPr txBox="1"/>
          <p:nvPr>
            <p:ph type="title"/>
          </p:nvPr>
        </p:nvSpPr>
        <p:spPr>
          <a:xfrm>
            <a:off x="609599" y="609600"/>
            <a:ext cx="6347712" cy="1320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Clr>
                <a:schemeClr val="accent1"/>
              </a:buClr>
              <a:buSzPct val="25000"/>
              <a:buFont typeface="Trebuchet MS"/>
              <a:buNone/>
            </a:pPr>
            <a:r>
              <a:rPr b="0" i="0" lang="en-US" sz="3600" u="none" cap="none" strike="noStrik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rPr>
              <a:t>Group activity</a:t>
            </a:r>
          </a:p>
        </p:txBody>
      </p:sp>
      <p:sp>
        <p:nvSpPr>
          <p:cNvPr id="160" name="Shape 160"/>
          <p:cNvSpPr txBox="1"/>
          <p:nvPr>
            <p:ph idx="1" type="body"/>
          </p:nvPr>
        </p:nvSpPr>
        <p:spPr>
          <a:xfrm>
            <a:off x="609599" y="2160590"/>
            <a:ext cx="6347713" cy="388077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900" lvl="0" marL="342900" marR="0" rt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79999"/>
              <a:buFont typeface="Noto Sans Symbols"/>
              <a:buChar char="●"/>
            </a:pPr>
            <a:r>
              <a:rPr b="0" i="0" lang="en-US" sz="180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rPr>
              <a:t>Groups of 3 or 4 </a:t>
            </a:r>
          </a:p>
          <a:p>
            <a:pPr indent="-342900" lvl="0" marL="3429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79999"/>
              <a:buFont typeface="Noto Sans Symbols"/>
              <a:buChar char="●"/>
            </a:pPr>
            <a:r>
              <a:rPr b="0" i="0" lang="en-US" sz="180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rPr>
              <a:t>When considering an information source to use for your research/thesis, what criteria do you use to decide whether or not to use the source? </a:t>
            </a:r>
          </a:p>
        </p:txBody>
      </p:sp>
    </p:spTree>
  </p:cSld>
  <p:clrMapOvr>
    <a:masterClrMapping/>
  </p:clrMapOvr>
  <p:transition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64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Shape 165"/>
          <p:cNvSpPr txBox="1"/>
          <p:nvPr>
            <p:ph type="title"/>
          </p:nvPr>
        </p:nvSpPr>
        <p:spPr>
          <a:xfrm>
            <a:off x="609599" y="609600"/>
            <a:ext cx="6347712" cy="1320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Clr>
                <a:schemeClr val="accent1"/>
              </a:buClr>
              <a:buSzPct val="25000"/>
              <a:buFont typeface="Trebuchet MS"/>
              <a:buNone/>
            </a:pPr>
            <a:r>
              <a:rPr b="0" i="0" lang="en-US" sz="3600" u="none" cap="none" strike="noStrik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rPr>
              <a:t>Evaluating Information</a:t>
            </a:r>
          </a:p>
        </p:txBody>
      </p:sp>
      <p:sp>
        <p:nvSpPr>
          <p:cNvPr id="166" name="Shape 166"/>
          <p:cNvSpPr txBox="1"/>
          <p:nvPr>
            <p:ph idx="1" type="body"/>
          </p:nvPr>
        </p:nvSpPr>
        <p:spPr>
          <a:xfrm>
            <a:off x="457200" y="1600200"/>
            <a:ext cx="8229600" cy="514498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25000"/>
              <a:buFont typeface="Noto Sans Symbols"/>
              <a:buNone/>
            </a:pPr>
            <a:r>
              <a:rPr b="1" i="0" lang="en-US" sz="153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rPr>
              <a:t>Evaluating a Source - The Basics</a:t>
            </a:r>
          </a:p>
          <a:p>
            <a:pPr indent="0" lvl="0" marL="0" marR="0" rtl="0" algn="l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25000"/>
              <a:buFont typeface="Noto Sans Symbols"/>
              <a:buNone/>
            </a:pPr>
            <a:r>
              <a:rPr b="0" i="0" lang="en-US" sz="153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rPr>
              <a:t>As you appraise sources of information to use in research projects, consider the following:</a:t>
            </a:r>
          </a:p>
          <a:p>
            <a:pPr indent="0" lvl="0" marL="0" marR="0" rtl="0" algn="l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25000"/>
              <a:buFont typeface="Noto Sans Symbols"/>
              <a:buNone/>
            </a:pPr>
            <a:br>
              <a:rPr b="0" i="0" lang="en-US" sz="153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rPr>
            </a:br>
            <a:r>
              <a:rPr b="1" i="0" lang="en-US" sz="153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rPr>
              <a:t>Authority</a:t>
            </a:r>
            <a:r>
              <a:rPr b="0" i="0" lang="en-US" sz="153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rPr>
              <a:t>: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1600"/>
              <a:buFont typeface="Noto Sans Symbols"/>
              <a:buChar char="●"/>
            </a:pPr>
            <a:r>
              <a:rPr b="0" i="0" lang="en-US" sz="153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rPr>
              <a:t>Who wrote it?  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1600"/>
              <a:buFont typeface="Noto Sans Symbols"/>
              <a:buChar char="●"/>
            </a:pPr>
            <a:r>
              <a:rPr b="0" i="0" lang="en-US" sz="153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rPr>
              <a:t>What sort of expertise do they have in this area?</a:t>
            </a:r>
          </a:p>
          <a:p>
            <a:pPr indent="0" lvl="0" marL="0" marR="0" rtl="0" algn="l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25000"/>
              <a:buFont typeface="Noto Sans Symbols"/>
              <a:buNone/>
            </a:pPr>
            <a:r>
              <a:rPr b="1" i="0" lang="en-US" sz="153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rPr>
              <a:t>Coverage</a:t>
            </a:r>
            <a:r>
              <a:rPr b="0" i="0" lang="en-US" sz="153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rPr>
              <a:t> 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1600"/>
              <a:buFont typeface="Noto Sans Symbols"/>
              <a:buChar char="●"/>
            </a:pPr>
            <a:r>
              <a:rPr b="0" i="0" lang="en-US" sz="153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rPr>
              <a:t>Is it relevant to your topic? </a:t>
            </a:r>
          </a:p>
          <a:p>
            <a:pPr indent="0" lvl="0" marL="0" marR="0" rtl="0" algn="l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25000"/>
              <a:buFont typeface="Noto Sans Symbols"/>
              <a:buNone/>
            </a:pPr>
            <a:r>
              <a:rPr b="1" i="0" lang="en-US" sz="153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rPr>
              <a:t>Objectivity</a:t>
            </a:r>
            <a:r>
              <a:rPr b="0" i="0" lang="en-US" sz="153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rPr>
              <a:t>  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1600"/>
              <a:buFont typeface="Noto Sans Symbols"/>
              <a:buChar char="●"/>
            </a:pPr>
            <a:r>
              <a:rPr b="0" i="0" lang="en-US" sz="153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rPr>
              <a:t>Is there any bias?  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1600"/>
              <a:buFont typeface="Noto Sans Symbols"/>
              <a:buChar char="●"/>
            </a:pPr>
            <a:r>
              <a:rPr b="0" i="0" lang="en-US" sz="153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rPr>
              <a:t>If so, how much?</a:t>
            </a:r>
          </a:p>
          <a:p>
            <a:pPr indent="0" lvl="0" marL="0" marR="0" rtl="0" algn="l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25000"/>
              <a:buFont typeface="Noto Sans Symbols"/>
              <a:buNone/>
            </a:pPr>
            <a:r>
              <a:rPr b="1" i="0" lang="en-US" sz="153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rPr>
              <a:t>Accuracy</a:t>
            </a:r>
            <a:r>
              <a:rPr b="0" i="0" lang="en-US" sz="153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rPr>
              <a:t>  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1600"/>
              <a:buFont typeface="Noto Sans Symbols"/>
              <a:buChar char="●"/>
            </a:pPr>
            <a:r>
              <a:rPr b="0" i="0" lang="en-US" sz="153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rPr>
              <a:t>Is the information correct?  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1600"/>
              <a:buFont typeface="Noto Sans Symbols"/>
              <a:buChar char="●"/>
            </a:pPr>
            <a:r>
              <a:rPr b="0" i="0" lang="en-US" sz="153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rPr>
              <a:t>Is it in alignment with other research findings or articles?  </a:t>
            </a:r>
          </a:p>
          <a:p>
            <a:pPr indent="0" lvl="0" marL="0" marR="0" rtl="0" algn="l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25000"/>
              <a:buFont typeface="Noto Sans Symbols"/>
              <a:buNone/>
            </a:pPr>
            <a:r>
              <a:rPr b="1" i="0" lang="en-US" sz="153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rPr>
              <a:t>Currency</a:t>
            </a:r>
            <a:r>
              <a:rPr b="0" i="0" lang="en-US" sz="153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rPr>
              <a:t>  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1600"/>
              <a:buFont typeface="Noto Sans Symbols"/>
              <a:buChar char="●"/>
            </a:pPr>
            <a:r>
              <a:rPr b="0" i="0" lang="en-US" sz="153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rPr>
              <a:t>When was the resource produced?  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1600"/>
              <a:buFont typeface="Noto Sans Symbols"/>
              <a:buChar char="●"/>
            </a:pPr>
            <a:r>
              <a:rPr b="0" i="0" lang="en-US" sz="153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rPr>
              <a:t>Does the time period of research or publication of results matter for your topic?  </a:t>
            </a:r>
          </a:p>
        </p:txBody>
      </p:sp>
    </p:spTree>
  </p:cSld>
  <p:clrMapOvr>
    <a:masterClrMapping/>
  </p:clrMapOvr>
  <p:transition spd="slow">
    <p:cut/>
  </p:transition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70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Shape 171"/>
          <p:cNvSpPr txBox="1"/>
          <p:nvPr>
            <p:ph type="title"/>
          </p:nvPr>
        </p:nvSpPr>
        <p:spPr>
          <a:xfrm>
            <a:off x="628650" y="246373"/>
            <a:ext cx="7886700" cy="13255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Clr>
                <a:schemeClr val="accent1"/>
              </a:buClr>
              <a:buSzPct val="25000"/>
              <a:buFont typeface="Trebuchet MS"/>
              <a:buNone/>
            </a:pPr>
            <a:r>
              <a:rPr b="0" i="0" lang="en-US" sz="3600" u="none" cap="none" strike="noStrik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rPr>
              <a:t>Other criteria to consider:</a:t>
            </a:r>
          </a:p>
        </p:txBody>
      </p:sp>
      <p:sp>
        <p:nvSpPr>
          <p:cNvPr id="172" name="Shape 172"/>
          <p:cNvSpPr txBox="1"/>
          <p:nvPr>
            <p:ph idx="1" type="body"/>
          </p:nvPr>
        </p:nvSpPr>
        <p:spPr>
          <a:xfrm>
            <a:off x="457200" y="819398"/>
            <a:ext cx="8229600" cy="566452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900" lvl="0" marL="342900" marR="0" rt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Noto Sans Symbols"/>
              <a:buChar char="●"/>
            </a:pPr>
            <a:r>
              <a:rPr b="1" i="0" lang="en-US" sz="240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rPr>
              <a:t>Number of citations</a:t>
            </a:r>
            <a:r>
              <a:rPr b="0" i="0" lang="en-US" sz="240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rPr>
              <a:t>: </a:t>
            </a:r>
          </a:p>
          <a:p>
            <a:pPr indent="-285750" lvl="1" marL="74295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Noto Sans Symbols"/>
              <a:buChar char="●"/>
            </a:pPr>
            <a:r>
              <a:rPr b="0" i="0" lang="en-US" sz="200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rPr>
              <a:t>how many times has it been cited? </a:t>
            </a:r>
          </a:p>
          <a:p>
            <a:pPr indent="-285750" lvl="1" marL="74295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Noto Sans Symbols"/>
              <a:buChar char="●"/>
            </a:pPr>
            <a:r>
              <a:rPr b="0" i="0" lang="en-US" sz="200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rPr>
              <a:t>How much and in what ways are others are using this article’s research and information.</a:t>
            </a:r>
          </a:p>
          <a:p>
            <a:pPr indent="-285750" lvl="1" marL="74295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Noto Sans Symbols"/>
              <a:buChar char="●"/>
            </a:pPr>
            <a:r>
              <a:rPr b="0" i="0" lang="en-US" sz="200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rPr>
              <a:t>Why is this important?</a:t>
            </a:r>
          </a:p>
          <a:p>
            <a:pPr indent="-342900" lvl="0" marL="3429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Noto Sans Symbols"/>
              <a:buChar char="●"/>
            </a:pPr>
            <a:r>
              <a:rPr b="1" i="0" lang="en-US" sz="240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rPr>
              <a:t>Journal in which the article was published</a:t>
            </a:r>
            <a:r>
              <a:rPr b="0" i="0" lang="en-US" sz="240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rPr>
              <a:t> </a:t>
            </a:r>
          </a:p>
          <a:p>
            <a:pPr indent="-285750" lvl="1" marL="74295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Noto Sans Symbols"/>
              <a:buChar char="●"/>
            </a:pPr>
            <a:r>
              <a:rPr b="0" i="0" lang="en-US" sz="200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rPr>
              <a:t>is it a high quality journal, a major journal related to the field of research that is the topic of the article?</a:t>
            </a:r>
          </a:p>
          <a:p>
            <a:pPr indent="-342900" lvl="0" marL="3429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Noto Sans Symbols"/>
              <a:buChar char="●"/>
            </a:pPr>
            <a:r>
              <a:rPr b="0" i="0" lang="en-US" sz="240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rPr>
              <a:t>The </a:t>
            </a:r>
            <a:r>
              <a:rPr b="1" i="0" lang="en-US" sz="240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rPr>
              <a:t>article’s currency </a:t>
            </a:r>
          </a:p>
          <a:p>
            <a:pPr indent="-285750" lvl="1" marL="74295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Noto Sans Symbols"/>
              <a:buChar char="●"/>
            </a:pPr>
            <a:r>
              <a:rPr b="0" i="0" lang="en-US" sz="200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rPr>
              <a:t>(with consideration of your field, methodology, and area of research): in some fields, it may be important to be sure to review all current research in the last 5 years; with some fields or topics, it may be important to review a longer or other specific time range.</a:t>
            </a:r>
          </a:p>
        </p:txBody>
      </p:sp>
    </p:spTree>
  </p:cSld>
  <p:clrMapOvr>
    <a:masterClrMapping/>
  </p:clrMapOvr>
  <p:transition spd="slow">
    <p:cut/>
  </p:transition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76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Shape 177"/>
          <p:cNvSpPr txBox="1"/>
          <p:nvPr>
            <p:ph idx="1" type="body"/>
          </p:nvPr>
        </p:nvSpPr>
        <p:spPr>
          <a:xfrm>
            <a:off x="628650" y="831273"/>
            <a:ext cx="7886700" cy="590203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900" lvl="0" marL="3429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727"/>
              <a:buFont typeface="Noto Sans Symbols"/>
              <a:buChar char="●"/>
            </a:pPr>
            <a:r>
              <a:rPr b="1" i="0" lang="en-US" sz="222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rPr>
              <a:t>Objectivity: </a:t>
            </a:r>
          </a:p>
          <a:p>
            <a:pPr indent="-285750" lvl="1" marL="74295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77894"/>
              <a:buFont typeface="Noto Sans Symbols"/>
              <a:buChar char="●"/>
            </a:pPr>
            <a:r>
              <a:rPr b="1" i="0" lang="en-US" sz="185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rPr>
              <a:t>Compare with </a:t>
            </a:r>
            <a:r>
              <a:rPr b="0" i="0" lang="en-US" sz="185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rPr>
              <a:t>other articles and sources if possible and consider if the article you’re evaluating demonstrates bias </a:t>
            </a:r>
          </a:p>
          <a:p>
            <a:pPr indent="-342900" lvl="0" marL="3429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727"/>
              <a:buFont typeface="Noto Sans Symbols"/>
              <a:buChar char="●"/>
            </a:pPr>
            <a:r>
              <a:rPr b="0" i="0" lang="en-US" sz="222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rPr>
              <a:t>Is it </a:t>
            </a:r>
            <a:r>
              <a:rPr b="1" i="0" lang="en-US" sz="222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rPr>
              <a:t>indexed in a curated research literature database</a:t>
            </a:r>
            <a:r>
              <a:rPr b="0" i="0" lang="en-US" sz="222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rPr>
              <a:t>? </a:t>
            </a:r>
          </a:p>
          <a:p>
            <a:pPr indent="-285750" lvl="1" marL="74295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77894"/>
              <a:buFont typeface="Noto Sans Symbols"/>
              <a:buChar char="●"/>
            </a:pPr>
            <a:r>
              <a:rPr b="0" i="0" lang="en-US" sz="185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rPr>
              <a:t>(Such as PubMed, Web of Science) </a:t>
            </a:r>
          </a:p>
          <a:p>
            <a:pPr indent="-342900" lvl="0" marL="3429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727"/>
              <a:buFont typeface="Noto Sans Symbols"/>
              <a:buChar char="●"/>
            </a:pPr>
            <a:r>
              <a:rPr b="1" i="0" lang="en-US" sz="222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rPr>
              <a:t>Is it peer reviewed?</a:t>
            </a:r>
          </a:p>
          <a:p>
            <a:pPr indent="-342900" lvl="0" marL="3429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727"/>
              <a:buFont typeface="Noto Sans Symbols"/>
              <a:buChar char="●"/>
            </a:pPr>
            <a:r>
              <a:rPr b="1" i="0" lang="en-US" sz="222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rPr>
              <a:t>What type of source are you evaluating?</a:t>
            </a:r>
            <a:r>
              <a:rPr b="0" i="0" lang="en-US" sz="222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rPr>
              <a:t> </a:t>
            </a:r>
          </a:p>
          <a:p>
            <a:pPr indent="-285750" lvl="1" marL="74295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77894"/>
              <a:buFont typeface="Noto Sans Symbols"/>
              <a:buChar char="●"/>
            </a:pPr>
            <a:r>
              <a:rPr b="0" i="0" lang="en-US" sz="185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rPr>
              <a:t>Examples: research study describing results from an experiment; is it a literature review; is it an article from a scientific / scholarly journal, or from a trade or professional publication?</a:t>
            </a:r>
          </a:p>
          <a:p>
            <a:pPr indent="-342900" lvl="0" marL="3429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727"/>
              <a:buFont typeface="Noto Sans Symbols"/>
              <a:buChar char="●"/>
            </a:pPr>
            <a:r>
              <a:rPr b="1" i="0" lang="en-US" sz="222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rPr>
              <a:t>What is the publisher </a:t>
            </a:r>
            <a:r>
              <a:rPr b="0" i="0" lang="en-US" sz="222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rPr>
              <a:t>of the journal where the article was published? </a:t>
            </a:r>
          </a:p>
          <a:p>
            <a:pPr indent="-285750" lvl="1" marL="74295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77894"/>
              <a:buFont typeface="Noto Sans Symbols"/>
              <a:buChar char="●"/>
            </a:pPr>
            <a:r>
              <a:rPr b="0" i="0" lang="en-US" sz="185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rPr>
              <a:t>What is this publisher’s reputation in the field?</a:t>
            </a:r>
          </a:p>
          <a:p>
            <a:pPr indent="-342900" lvl="0" marL="3429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727"/>
              <a:buFont typeface="Noto Sans Symbols"/>
              <a:buChar char="●"/>
            </a:pPr>
            <a:r>
              <a:rPr b="1" i="0" lang="en-US" sz="222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rPr>
              <a:t>Who are the authors?</a:t>
            </a:r>
            <a:r>
              <a:rPr b="0" i="0" lang="en-US" sz="222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rPr>
              <a:t> </a:t>
            </a:r>
          </a:p>
          <a:p>
            <a:pPr indent="-285750" lvl="1" marL="74295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77894"/>
              <a:buFont typeface="Noto Sans Symbols"/>
              <a:buChar char="●"/>
            </a:pPr>
            <a:r>
              <a:rPr b="0" i="0" lang="en-US" sz="185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rPr>
              <a:t>What is their status, reputation, and/or level of experience?</a:t>
            </a:r>
          </a:p>
        </p:txBody>
      </p:sp>
      <p:sp>
        <p:nvSpPr>
          <p:cNvPr id="178" name="Shape 178"/>
          <p:cNvSpPr txBox="1"/>
          <p:nvPr/>
        </p:nvSpPr>
        <p:spPr>
          <a:xfrm>
            <a:off x="628650" y="-252390"/>
            <a:ext cx="7886700" cy="132556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SzPct val="25000"/>
              <a:buFont typeface="Trebuchet MS"/>
              <a:buNone/>
            </a:pPr>
            <a:r>
              <a:rPr b="0" i="0" lang="en-US" sz="33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Other criteria to consider, continued:</a:t>
            </a:r>
          </a:p>
        </p:txBody>
      </p:sp>
    </p:spTree>
  </p:cSld>
  <p:clrMapOvr>
    <a:masterClrMapping/>
  </p:clrMapOvr>
  <p:transition spd="slow">
    <p:cut/>
  </p:transition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82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Shape 183"/>
          <p:cNvSpPr txBox="1"/>
          <p:nvPr>
            <p:ph type="title"/>
          </p:nvPr>
        </p:nvSpPr>
        <p:spPr>
          <a:xfrm>
            <a:off x="609599" y="609600"/>
            <a:ext cx="6347712" cy="1320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Clr>
                <a:schemeClr val="accent1"/>
              </a:buClr>
              <a:buSzPct val="25000"/>
              <a:buFont typeface="Trebuchet MS"/>
              <a:buNone/>
            </a:pPr>
            <a:r>
              <a:rPr b="0" i="0" lang="en-US" sz="3600" u="none" cap="none" strike="noStrik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rPr>
              <a:t>Peer review:</a:t>
            </a:r>
          </a:p>
        </p:txBody>
      </p:sp>
      <p:sp>
        <p:nvSpPr>
          <p:cNvPr id="184" name="Shape 184"/>
          <p:cNvSpPr txBox="1"/>
          <p:nvPr>
            <p:ph idx="1" type="body"/>
          </p:nvPr>
        </p:nvSpPr>
        <p:spPr>
          <a:xfrm>
            <a:off x="609599" y="2160590"/>
            <a:ext cx="6347713" cy="388077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900" lvl="0" marL="342900" marR="0" rt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79999"/>
              <a:buFont typeface="Noto Sans Symbols"/>
              <a:buChar char="●"/>
            </a:pPr>
            <a:r>
              <a:rPr b="0" i="0" lang="en-US" sz="180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rPr>
              <a:t>An important aspect of evaluating information</a:t>
            </a:r>
          </a:p>
          <a:p>
            <a:pPr indent="-342900" lvl="0" marL="3429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79999"/>
              <a:buFont typeface="Noto Sans Symbols"/>
              <a:buChar char="●"/>
            </a:pPr>
            <a:r>
              <a:rPr b="0" i="0" lang="en-US" sz="180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rPr>
              <a:t>When an article is submitted to a </a:t>
            </a:r>
            <a:r>
              <a:rPr b="1" i="0" lang="en-US" sz="180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rPr>
              <a:t>peer reviewed</a:t>
            </a:r>
            <a:r>
              <a:rPr b="0" i="0" lang="en-US" sz="180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rPr>
              <a:t> journal, the editors send it out to other scholars in the same field (the author's </a:t>
            </a:r>
            <a:r>
              <a:rPr b="1" i="0" lang="en-US" sz="180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rPr>
              <a:t>peers</a:t>
            </a:r>
            <a:r>
              <a:rPr b="0" i="0" lang="en-US" sz="180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rPr>
              <a:t>) to get their opinion on the quality of the scholarship, its relevance to the field, its appropriateness for the journal, etc.</a:t>
            </a:r>
          </a:p>
          <a:p>
            <a:pPr indent="-285750" lvl="1" marL="74295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Noto Sans Symbols"/>
              <a:buChar char="●"/>
            </a:pPr>
            <a:r>
              <a:rPr b="0" i="0" lang="en-US" sz="1600" u="sng" cap="none" strike="noStrike">
                <a:solidFill>
                  <a:schemeClr val="hlink"/>
                </a:solidFill>
                <a:latin typeface="Trebuchet MS"/>
                <a:ea typeface="Trebuchet MS"/>
                <a:cs typeface="Trebuchet MS"/>
                <a:sym typeface="Trebuchet MS"/>
                <a:hlinkClick r:id="rId3"/>
              </a:rPr>
              <a:t>https://www.lib.utexas.edu/lsl/help/modules/peer.html</a:t>
            </a:r>
            <a:r>
              <a:rPr b="0" i="0" lang="en-US" sz="160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rPr>
              <a:t> </a:t>
            </a:r>
          </a:p>
          <a:p>
            <a:pPr indent="-342900" lvl="0" marL="3429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79999"/>
              <a:buFont typeface="Noto Sans Symbols"/>
              <a:buNone/>
            </a:pPr>
            <a:r>
              <a:t/>
            </a:r>
            <a:endParaRPr b="0" i="0" sz="1800" u="none" cap="none" strike="noStrike">
              <a:solidFill>
                <a:srgbClr val="3F3F3F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</p:spTree>
  </p:cSld>
  <p:clrMapOvr>
    <a:masterClrMapping/>
  </p:clrMapOvr>
  <p:transition spd="slow">
    <p:cut/>
  </p:transition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88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Shape 189"/>
          <p:cNvSpPr txBox="1"/>
          <p:nvPr>
            <p:ph type="title"/>
          </p:nvPr>
        </p:nvSpPr>
        <p:spPr>
          <a:xfrm>
            <a:off x="106878" y="205550"/>
            <a:ext cx="8752113" cy="14897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Clr>
                <a:schemeClr val="accent1"/>
              </a:buClr>
              <a:buSzPct val="25000"/>
              <a:buFont typeface="Trebuchet MS"/>
              <a:buNone/>
            </a:pPr>
            <a:r>
              <a:rPr b="0" i="0" lang="en-US" sz="3600" u="none" cap="none" strike="noStrik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rPr>
              <a:t>Evaluating a Scholarly Journal</a:t>
            </a:r>
          </a:p>
        </p:txBody>
      </p:sp>
      <p:sp>
        <p:nvSpPr>
          <p:cNvPr id="190" name="Shape 190"/>
          <p:cNvSpPr txBox="1"/>
          <p:nvPr>
            <p:ph idx="1" type="body"/>
          </p:nvPr>
        </p:nvSpPr>
        <p:spPr>
          <a:xfrm>
            <a:off x="1028700" y="1341912"/>
            <a:ext cx="7200900" cy="55160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25000"/>
              <a:buFont typeface="Noto Sans Symbols"/>
              <a:buNone/>
            </a:pPr>
            <a:r>
              <a:rPr b="1" i="0" lang="en-US" sz="160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rPr>
              <a:t>Evaluating a Scholarly Journal</a:t>
            </a:r>
            <a:br>
              <a:rPr b="1" i="0" lang="en-US" sz="160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rPr>
            </a:br>
            <a:r>
              <a:rPr b="1" i="0" lang="en-US" sz="160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rPr>
              <a:t>from the VT University Libraries online Information Skills tutorial: </a:t>
            </a:r>
            <a:br>
              <a:rPr b="1" i="0" lang="en-US" sz="160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rPr>
            </a:br>
            <a:r>
              <a:rPr b="1" i="0" lang="en-US" sz="1600" u="sng" cap="none" strike="noStrike">
                <a:solidFill>
                  <a:schemeClr val="hlink"/>
                </a:solidFill>
                <a:latin typeface="Trebuchet MS"/>
                <a:ea typeface="Trebuchet MS"/>
                <a:cs typeface="Trebuchet MS"/>
                <a:sym typeface="Trebuchet MS"/>
                <a:hlinkClick r:id="rId3"/>
              </a:rPr>
              <a:t>http://info-skills.lib.vt.edu/evaluating_info/24.html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Noto Sans Symbols"/>
              <a:buChar char="●"/>
            </a:pPr>
            <a:r>
              <a:rPr b="0" i="0" lang="en-US" sz="160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rPr>
              <a:t>To truly explore an information source and learn more about scholarly journals and other key publications in your field, consider some of these criteria. Evaluate a journal where you’ve found one or more articles of interest, or consider a key online information source with on­going content. </a:t>
            </a:r>
          </a:p>
          <a:p>
            <a:pPr indent="0" lvl="0" marL="0" marR="0" rtl="0" algn="l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25000"/>
              <a:buFont typeface="Noto Sans Symbols"/>
              <a:buNone/>
            </a:pPr>
            <a:r>
              <a:rPr b="1" i="0" lang="en-US" sz="160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rPr>
              <a:t>Publication Structure 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Noto Sans Symbols"/>
              <a:buChar char="●"/>
            </a:pPr>
            <a:r>
              <a:rPr b="0" i="0" lang="en-US" sz="160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rPr>
              <a:t> Are volumes and issues, or a Table of Contents shown with links to each issue or to articles? 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Noto Sans Symbols"/>
              <a:buChar char="●"/>
            </a:pPr>
            <a:r>
              <a:rPr b="0" i="0" lang="en-US" sz="160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rPr>
              <a:t>Is there an archive of past issues, or is this a new journal? 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Noto Sans Symbols"/>
              <a:buChar char="●"/>
            </a:pPr>
            <a:r>
              <a:rPr b="0" i="0" lang="en-US" sz="160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rPr>
              <a:t>Have issues been published regularly? 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Noto Sans Symbols"/>
              <a:buChar char="●"/>
            </a:pPr>
            <a:r>
              <a:rPr b="0" i="0" lang="en-US" sz="160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rPr>
              <a:t>Are there advertisements? What kind? </a:t>
            </a:r>
          </a:p>
          <a:p>
            <a:pPr indent="0" lvl="0" marL="0" marR="0" rtl="0" algn="l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25000"/>
              <a:buFont typeface="Noto Sans Symbols"/>
              <a:buNone/>
            </a:pPr>
            <a:r>
              <a:rPr b="1" i="0" lang="en-US" sz="160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rPr>
              <a:t>Publisher / Organization 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Noto Sans Symbols"/>
              <a:buChar char="●"/>
            </a:pPr>
            <a:r>
              <a:rPr b="0" i="0" lang="en-US" sz="160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rPr>
              <a:t>Is the publisher or sponsoring organization listed? 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Noto Sans Symbols"/>
              <a:buChar char="●"/>
            </a:pPr>
            <a:r>
              <a:rPr b="0" i="0" lang="en-US" sz="160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rPr>
              <a:t>What information can you find out about them? 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Noto Sans Symbols"/>
              <a:buChar char="●"/>
            </a:pPr>
            <a:r>
              <a:rPr b="1" i="0" lang="en-US" sz="160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rPr>
              <a:t>Statement of Purpose or ‘Aims &amp; Scope’ 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Noto Sans Symbols"/>
              <a:buChar char="●"/>
            </a:pPr>
            <a:r>
              <a:rPr b="0" i="0" lang="en-US" sz="160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rPr>
              <a:t>Is there information about the publication’s purpose (‘Aims &amp; Scope’), including topic areas of focus and/or intended audience? 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2285"/>
              <a:buFont typeface="Noto Sans Symbols"/>
              <a:buNone/>
            </a:pPr>
            <a:r>
              <a:t/>
            </a:r>
            <a:endParaRPr b="0" i="0" sz="720" u="none" cap="none" strike="noStrike">
              <a:solidFill>
                <a:srgbClr val="3F3F3F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</p:spTree>
  </p:cSld>
  <p:clrMapOvr>
    <a:masterClrMapping/>
  </p:clrMapOvr>
  <p:transition spd="slow">
    <p:cut/>
  </p:transition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94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Shape 195"/>
          <p:cNvSpPr txBox="1"/>
          <p:nvPr>
            <p:ph type="title"/>
          </p:nvPr>
        </p:nvSpPr>
        <p:spPr>
          <a:xfrm>
            <a:off x="609599" y="87084"/>
            <a:ext cx="6347712" cy="1320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Clr>
                <a:schemeClr val="accent1"/>
              </a:buClr>
              <a:buSzPct val="25000"/>
              <a:buFont typeface="Trebuchet MS"/>
              <a:buNone/>
            </a:pPr>
            <a:r>
              <a:rPr b="0" i="0" lang="en-US" sz="3600" u="none" cap="none" strike="noStrik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rPr>
              <a:t>Evaluating a Scholarly Journal Continued…</a:t>
            </a:r>
          </a:p>
        </p:txBody>
      </p:sp>
      <p:sp>
        <p:nvSpPr>
          <p:cNvPr id="196" name="Shape 196"/>
          <p:cNvSpPr txBox="1"/>
          <p:nvPr>
            <p:ph idx="1" type="body"/>
          </p:nvPr>
        </p:nvSpPr>
        <p:spPr>
          <a:xfrm>
            <a:off x="1028700" y="1425038"/>
            <a:ext cx="7200900" cy="49995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25000"/>
              <a:buFont typeface="Noto Sans Symbols"/>
              <a:buNone/>
            </a:pPr>
            <a:r>
              <a:rPr b="1" i="0" lang="en-US" sz="180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rPr>
              <a:t>Editorial Policies and/or Submission Guidelines </a:t>
            </a:r>
          </a:p>
          <a:p>
            <a:pPr indent="-342900" lvl="0" marL="3429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79999"/>
              <a:buFont typeface="Noto Sans Symbols"/>
              <a:buChar char="●"/>
            </a:pPr>
            <a:r>
              <a:rPr b="0" i="0" lang="en-US" sz="180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rPr>
              <a:t>Is there an Editor or a list of Editorial Board members? Who are they and what is their expertise? </a:t>
            </a:r>
          </a:p>
          <a:p>
            <a:pPr indent="-342900" lvl="0" marL="3429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79999"/>
              <a:buFont typeface="Noto Sans Symbols"/>
              <a:buChar char="●"/>
            </a:pPr>
            <a:r>
              <a:rPr b="0" i="0" lang="en-US" sz="180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rPr>
              <a:t>Are the editorial policies and/or submission guidelines described? </a:t>
            </a:r>
          </a:p>
          <a:p>
            <a:pPr indent="-342900" lvl="0" marL="3429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79999"/>
              <a:buFont typeface="Noto Sans Symbols"/>
              <a:buChar char="●"/>
            </a:pPr>
            <a:r>
              <a:rPr b="0" i="0" lang="en-US" sz="180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rPr>
              <a:t>Does this publication require peer review of submissions prior to publication? </a:t>
            </a:r>
          </a:p>
          <a:p>
            <a:pPr indent="0" lvl="0" marL="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25000"/>
              <a:buFont typeface="Noto Sans Symbols"/>
              <a:buNone/>
            </a:pPr>
            <a:r>
              <a:rPr b="1" i="0" lang="en-US" sz="180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rPr>
              <a:t>Overall</a:t>
            </a:r>
            <a:r>
              <a:rPr b="0" i="0" lang="en-US" sz="180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rPr>
              <a:t> ­ scan through the website and articles within an issue </a:t>
            </a:r>
          </a:p>
          <a:p>
            <a:pPr indent="-342900" lvl="0" marL="3429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79999"/>
              <a:buFont typeface="Noto Sans Symbols"/>
              <a:buChar char="●"/>
            </a:pPr>
            <a:r>
              <a:rPr b="0" i="0" lang="en-US" sz="180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rPr>
              <a:t>Do the articles represent the publication’s stated purpose, scope, and editorial policies? </a:t>
            </a:r>
          </a:p>
          <a:p>
            <a:pPr indent="-342900" lvl="0" marL="3429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79999"/>
              <a:buFont typeface="Noto Sans Symbols"/>
              <a:buChar char="●"/>
            </a:pPr>
            <a:r>
              <a:rPr b="0" i="0" lang="en-US" sz="180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rPr>
              <a:t>Are there typographical errors or misspellings? </a:t>
            </a:r>
          </a:p>
          <a:p>
            <a:pPr indent="-342900" lvl="0" marL="3429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79999"/>
              <a:buFont typeface="Noto Sans Symbols"/>
              <a:buChar char="●"/>
            </a:pPr>
            <a:r>
              <a:rPr b="0" i="0" lang="en-US" sz="180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rPr>
              <a:t>Are links to outside content or within the text current and easy to follow? </a:t>
            </a:r>
          </a:p>
          <a:p>
            <a:pPr indent="-342900" lvl="0" marL="3429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79999"/>
              <a:buFont typeface="Noto Sans Symbols"/>
              <a:buChar char="●"/>
            </a:pPr>
            <a:r>
              <a:rPr b="0" i="0" lang="en-US" sz="180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rPr>
              <a:t>Is the font and format easy to read? </a:t>
            </a:r>
          </a:p>
          <a:p>
            <a:pPr indent="-342900" lvl="0" marL="3429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79999"/>
              <a:buFont typeface="Noto Sans Symbols"/>
              <a:buNone/>
            </a:pPr>
            <a:r>
              <a:t/>
            </a:r>
            <a:endParaRPr b="0" i="0" sz="1800" u="none" cap="none" strike="noStrike">
              <a:solidFill>
                <a:srgbClr val="3F3F3F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</p:spTree>
  </p:cSld>
  <p:clrMapOvr>
    <a:masterClrMapping/>
  </p:clrMapOvr>
  <p:transition spd="slow">
    <p:cut/>
  </p:transition>
</p:sld>
</file>

<file path=ppt/theme/theme1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Facet">
  <a:themeElements>
    <a:clrScheme name="Facet">
      <a:dk1>
        <a:srgbClr val="000000"/>
      </a:dk1>
      <a:lt1>
        <a:srgbClr val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