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4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Lst>
  <p:sldSz cx="9144000" cy="6858000" type="screen4x3"/>
  <p:notesSz cx="7010400" cy="9296400"/>
  <p:embeddedFontLst>
    <p:embeddedFont>
      <p:font typeface="Century Gothic" panose="020B0502020202020204" pitchFamily="34" charset="0"/>
      <p:regular r:id="rId45"/>
      <p:bold r:id="rId46"/>
      <p:italic r:id="rId47"/>
      <p:boldItalic r:id="rId48"/>
    </p:embeddedFont>
    <p:embeddedFont>
      <p:font typeface="Calibri" panose="020F0502020204030204" pitchFamily="34" charset="0"/>
      <p:regular r:id="rId49"/>
      <p:bold r:id="rId50"/>
      <p:italic r:id="rId51"/>
      <p:boldItalic r:id="rId5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2" d="100"/>
          <a:sy n="102" d="100"/>
        </p:scale>
        <p:origin x="26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font" Target="fonts/font3.fntdata"/><Relationship Id="rId50" Type="http://schemas.openxmlformats.org/officeDocument/2006/relationships/font" Target="fonts/font6.fntdata"/><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2.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font" Target="fonts/font1.fntdata"/><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5.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52"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4.fntdata"/><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font" Target="fonts/font7.fntdata"/><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3037840" cy="464820"/>
          </a:xfrm>
          <a:prstGeom prst="rect">
            <a:avLst/>
          </a:prstGeom>
          <a:noFill/>
          <a:ln>
            <a:noFill/>
          </a:ln>
        </p:spPr>
        <p:txBody>
          <a:bodyPr spcFirstLastPara="1" wrap="square" lIns="91425" tIns="91425" rIns="91425" bIns="91425" anchor="t" anchorCtr="0"/>
          <a:lstStyle>
            <a:lvl1pPr marL="0" marR="0" lvl="0" indent="0" algn="l" rtl="0">
              <a:spcBef>
                <a:spcPts val="0"/>
              </a:spcBef>
              <a:spcAft>
                <a:spcPts val="0"/>
              </a:spcAft>
              <a:buSzPts val="1400"/>
              <a:buNone/>
              <a:defRPr sz="1200" b="0" i="0" u="none" strike="noStrike" cap="none">
                <a:solidFill>
                  <a:schemeClr val="lt1"/>
                </a:solidFill>
                <a:latin typeface="Century Gothic"/>
                <a:ea typeface="Century Gothic"/>
                <a:cs typeface="Century Gothic"/>
                <a:sym typeface="Century Gothic"/>
              </a:defRPr>
            </a:lvl1pPr>
            <a:lvl2pPr marL="457200" marR="0" lvl="1"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2pPr>
            <a:lvl3pPr marL="914400" marR="0" lvl="2"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3pPr>
            <a:lvl4pPr marL="1371600" marR="0" lvl="3"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4pPr>
            <a:lvl5pPr marL="1828800" marR="0" lvl="4"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5pPr>
            <a:lvl6pPr marL="2286000" marR="0" lvl="5"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6pPr>
            <a:lvl7pPr marL="2743200" marR="0" lvl="6"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7pPr>
            <a:lvl8pPr marL="3200400" marR="0" lvl="7"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8pPr>
            <a:lvl9pPr marL="3657600" marR="0" lvl="8"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9pPr>
          </a:lstStyle>
          <a:p>
            <a:endParaRPr/>
          </a:p>
        </p:txBody>
      </p:sp>
      <p:sp>
        <p:nvSpPr>
          <p:cNvPr id="4" name="Shape 4"/>
          <p:cNvSpPr txBox="1">
            <a:spLocks noGrp="1"/>
          </p:cNvSpPr>
          <p:nvPr>
            <p:ph type="dt" idx="10"/>
          </p:nvPr>
        </p:nvSpPr>
        <p:spPr>
          <a:xfrm>
            <a:off x="3972560" y="0"/>
            <a:ext cx="3037840" cy="464820"/>
          </a:xfrm>
          <a:prstGeom prst="rect">
            <a:avLst/>
          </a:prstGeom>
          <a:noFill/>
          <a:ln>
            <a:noFill/>
          </a:ln>
        </p:spPr>
        <p:txBody>
          <a:bodyPr spcFirstLastPara="1" wrap="square" lIns="91425" tIns="91425" rIns="91425" bIns="91425" anchor="t" anchorCtr="0"/>
          <a:lstStyle>
            <a:lvl1pPr marL="0" marR="0" lvl="0" indent="0" algn="r" rtl="0">
              <a:spcBef>
                <a:spcPts val="0"/>
              </a:spcBef>
              <a:spcAft>
                <a:spcPts val="0"/>
              </a:spcAft>
              <a:buSzPts val="1400"/>
              <a:buNone/>
              <a:defRPr sz="1200" b="0" i="0" u="none" strike="noStrike" cap="none">
                <a:solidFill>
                  <a:schemeClr val="lt1"/>
                </a:solidFill>
                <a:latin typeface="Century Gothic"/>
                <a:ea typeface="Century Gothic"/>
                <a:cs typeface="Century Gothic"/>
                <a:sym typeface="Century Gothic"/>
              </a:defRPr>
            </a:lvl1pPr>
            <a:lvl2pPr marL="457200" marR="0" lvl="1"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2pPr>
            <a:lvl3pPr marL="914400" marR="0" lvl="2"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3pPr>
            <a:lvl4pPr marL="1371600" marR="0" lvl="3"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4pPr>
            <a:lvl5pPr marL="1828800" marR="0" lvl="4"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5pPr>
            <a:lvl6pPr marL="2286000" marR="0" lvl="5"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6pPr>
            <a:lvl7pPr marL="2743200" marR="0" lvl="6"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7pPr>
            <a:lvl8pPr marL="3200400" marR="0" lvl="7"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8pPr>
            <a:lvl9pPr marL="3657600" marR="0" lvl="8"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9pPr>
          </a:lstStyle>
          <a:p>
            <a:endParaRPr/>
          </a:p>
        </p:txBody>
      </p:sp>
      <p:sp>
        <p:nvSpPr>
          <p:cNvPr id="5" name="Shape 5"/>
          <p:cNvSpPr>
            <a:spLocks noGrp="1" noRot="1" noChangeAspect="1"/>
          </p:cNvSpPr>
          <p:nvPr>
            <p:ph type="sldImg" idx="3"/>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Shape 6"/>
          <p:cNvSpPr txBox="1">
            <a:spLocks noGrp="1"/>
          </p:cNvSpPr>
          <p:nvPr>
            <p:ph type="body" idx="1"/>
          </p:nvPr>
        </p:nvSpPr>
        <p:spPr>
          <a:xfrm>
            <a:off x="934720" y="4415790"/>
            <a:ext cx="5140960" cy="4183380"/>
          </a:xfrm>
          <a:prstGeom prst="rect">
            <a:avLst/>
          </a:prstGeom>
          <a:noFill/>
          <a:ln>
            <a:noFill/>
          </a:ln>
        </p:spPr>
        <p:txBody>
          <a:bodyPr spcFirstLastPara="1" wrap="square" lIns="91425" tIns="91425" rIns="91425" bIns="91425" anchor="t" anchorCtr="0"/>
          <a:lstStyle>
            <a:lvl1pPr marL="457200" marR="0" lvl="0" indent="-228600" algn="l" rtl="0">
              <a:spcBef>
                <a:spcPts val="36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1pPr>
            <a:lvl2pPr marL="914400" marR="0" lvl="1" indent="-228600" algn="l" rtl="0">
              <a:spcBef>
                <a:spcPts val="36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2pPr>
            <a:lvl3pPr marL="1371600" marR="0" lvl="2" indent="-228600" algn="l" rtl="0">
              <a:spcBef>
                <a:spcPts val="36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3pPr>
            <a:lvl4pPr marL="1828800" marR="0" lvl="3" indent="-228600" algn="l" rtl="0">
              <a:spcBef>
                <a:spcPts val="36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4pPr>
            <a:lvl5pPr marL="2286000" marR="0" lvl="4" indent="-228600" algn="l" rtl="0">
              <a:spcBef>
                <a:spcPts val="36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831580"/>
            <a:ext cx="3037840" cy="464820"/>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SzPts val="1400"/>
              <a:buNone/>
              <a:defRPr sz="1200" b="0" i="0" u="none" strike="noStrike" cap="none">
                <a:solidFill>
                  <a:schemeClr val="lt1"/>
                </a:solidFill>
                <a:latin typeface="Century Gothic"/>
                <a:ea typeface="Century Gothic"/>
                <a:cs typeface="Century Gothic"/>
                <a:sym typeface="Century Gothic"/>
              </a:defRPr>
            </a:lvl1pPr>
            <a:lvl2pPr marL="457200" marR="0" lvl="1"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2pPr>
            <a:lvl3pPr marL="914400" marR="0" lvl="2"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3pPr>
            <a:lvl4pPr marL="1371600" marR="0" lvl="3"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4pPr>
            <a:lvl5pPr marL="1828800" marR="0" lvl="4"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5pPr>
            <a:lvl6pPr marL="2286000" marR="0" lvl="5"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6pPr>
            <a:lvl7pPr marL="2743200" marR="0" lvl="6"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7pPr>
            <a:lvl8pPr marL="3200400" marR="0" lvl="7"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8pPr>
            <a:lvl9pPr marL="3657600" marR="0" lvl="8"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9pPr>
          </a:lstStyle>
          <a:p>
            <a:endParaRPr/>
          </a:p>
        </p:txBody>
      </p:sp>
      <p:sp>
        <p:nvSpPr>
          <p:cNvPr id="8" name="Shape 8"/>
          <p:cNvSpPr txBox="1">
            <a:spLocks noGrp="1"/>
          </p:cNvSpPr>
          <p:nvPr>
            <p:ph type="sldNum" idx="12"/>
          </p:nvPr>
        </p:nvSpPr>
        <p:spPr>
          <a:xfrm>
            <a:off x="3972560" y="8831580"/>
            <a:ext cx="3037840" cy="464820"/>
          </a:xfrm>
          <a:prstGeom prst="rect">
            <a:avLst/>
          </a:prstGeom>
          <a:noFill/>
          <a:ln>
            <a:noFill/>
          </a:ln>
        </p:spPr>
        <p:txBody>
          <a:bodyPr spcFirstLastPara="1" wrap="square" lIns="93175" tIns="46575" rIns="93175" bIns="46575"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lt1"/>
                </a:solidFill>
                <a:latin typeface="Century Gothic"/>
                <a:ea typeface="Century Gothic"/>
                <a:cs typeface="Century Gothic"/>
                <a:sym typeface="Century Gothic"/>
              </a:rPr>
              <a:t>‹#›</a:t>
            </a:fld>
            <a:endParaRPr sz="1200" b="0" i="0" u="none" strike="noStrike" cap="none">
              <a:solidFill>
                <a:schemeClr val="lt1"/>
              </a:solidFill>
              <a:latin typeface="Century Gothic"/>
              <a:ea typeface="Century Gothic"/>
              <a:cs typeface="Century Gothic"/>
              <a:sym typeface="Century Gothic"/>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libres.uncg.edu/ir/asu/"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dx.doi.org/10.6087/kcse.2014.1.52"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libres.uncg.edu/ir/asu/"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txBox="1">
            <a:spLocks noGrp="1"/>
          </p:cNvSpPr>
          <p:nvPr>
            <p:ph type="sldNum" idx="12"/>
          </p:nvPr>
        </p:nvSpPr>
        <p:spPr>
          <a:xfrm>
            <a:off x="3972560" y="8831580"/>
            <a:ext cx="3037840" cy="464820"/>
          </a:xfrm>
          <a:prstGeom prst="rect">
            <a:avLst/>
          </a:prstGeom>
          <a:noFill/>
          <a:ln>
            <a:noFill/>
          </a:ln>
        </p:spPr>
        <p:txBody>
          <a:bodyPr spcFirstLastPara="1" wrap="square" lIns="93175" tIns="46575" rIns="93175" bIns="46575" anchor="b" anchorCtr="0">
            <a:noAutofit/>
          </a:bodyPr>
          <a:lstStyle/>
          <a:p>
            <a:pPr marL="0" marR="0" lvl="0" indent="0" algn="r" rtl="0">
              <a:spcBef>
                <a:spcPts val="0"/>
              </a:spcBef>
              <a:spcAft>
                <a:spcPts val="0"/>
              </a:spcAft>
              <a:buNone/>
            </a:pPr>
            <a:fld id="{00000000-1234-1234-1234-123412341234}" type="slidenum">
              <a:rPr lang="en-US" sz="1200">
                <a:solidFill>
                  <a:schemeClr val="lt1"/>
                </a:solidFill>
                <a:latin typeface="Century Gothic"/>
                <a:ea typeface="Century Gothic"/>
                <a:cs typeface="Century Gothic"/>
                <a:sym typeface="Century Gothic"/>
              </a:rPr>
              <a:t>1</a:t>
            </a:fld>
            <a:endParaRPr sz="1200">
              <a:solidFill>
                <a:schemeClr val="lt1"/>
              </a:solidFill>
              <a:latin typeface="Century Gothic"/>
              <a:ea typeface="Century Gothic"/>
              <a:cs typeface="Century Gothic"/>
              <a:sym typeface="Century Gothic"/>
            </a:endParaRPr>
          </a:p>
        </p:txBody>
      </p:sp>
      <p:sp>
        <p:nvSpPr>
          <p:cNvPr id="86" name="Shape 86"/>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87" name="Shape 87"/>
          <p:cNvSpPr txBox="1">
            <a:spLocks noGrp="1"/>
          </p:cNvSpPr>
          <p:nvPr>
            <p:ph type="body" idx="1"/>
          </p:nvPr>
        </p:nvSpPr>
        <p:spPr>
          <a:xfrm>
            <a:off x="934720" y="4415790"/>
            <a:ext cx="5140960" cy="4183380"/>
          </a:xfrm>
          <a:prstGeom prst="rect">
            <a:avLst/>
          </a:prstGeom>
          <a:noFill/>
          <a:ln>
            <a:noFill/>
          </a:ln>
        </p:spPr>
        <p:txBody>
          <a:bodyPr spcFirstLastPara="1" wrap="square" lIns="93175" tIns="46575" rIns="93175" bIns="46575" anchor="t" anchorCtr="0">
            <a:noAutofit/>
          </a:bodyPr>
          <a:lstStyle/>
          <a:p>
            <a:pPr marL="0" marR="0" lvl="0" indent="0" algn="l" rtl="0">
              <a:spcBef>
                <a:spcPts val="0"/>
              </a:spcBef>
              <a:spcAft>
                <a:spcPts val="0"/>
              </a:spcAft>
              <a:buNone/>
            </a:pPr>
            <a:endParaRPr sz="1200" b="0" i="0" u="none" strike="noStrike" cap="none">
              <a:solidFill>
                <a:schemeClr val="dk1"/>
              </a:solidFill>
              <a:latin typeface="Times New Roman"/>
              <a:ea typeface="Times New Roman"/>
              <a:cs typeface="Times New Roman"/>
              <a:sym typeface="Times New Roman"/>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Shape 150"/>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51" name="Shape 151"/>
          <p:cNvSpPr txBox="1">
            <a:spLocks noGrp="1"/>
          </p:cNvSpPr>
          <p:nvPr>
            <p:ph type="body" idx="1"/>
          </p:nvPr>
        </p:nvSpPr>
        <p:spPr>
          <a:xfrm>
            <a:off x="934720" y="4415790"/>
            <a:ext cx="5141100" cy="4183500"/>
          </a:xfrm>
          <a:prstGeom prst="rect">
            <a:avLst/>
          </a:prstGeom>
          <a:noFill/>
          <a:ln>
            <a:noFill/>
          </a:ln>
        </p:spPr>
        <p:txBody>
          <a:bodyPr spcFirstLastPara="1" wrap="square" lIns="93175" tIns="46575" rIns="93175" bIns="46575" anchor="t" anchorCtr="0">
            <a:noAutofit/>
          </a:bodyPr>
          <a:lstStyle/>
          <a:p>
            <a:pPr marL="0" marR="0" lvl="0" indent="0" algn="l" rtl="0">
              <a:spcBef>
                <a:spcPts val="0"/>
              </a:spcBef>
              <a:spcAft>
                <a:spcPts val="0"/>
              </a:spcAft>
              <a:buSzPts val="1100"/>
              <a:buNone/>
            </a:pPr>
            <a:r>
              <a:rPr lang="en-US"/>
              <a:t>Extending the Principles and Promise of Scholarly Communication Reform: A Chronicle and Future Glimpse, Joyce L. Ogburn</a:t>
            </a:r>
            <a:endParaRPr/>
          </a:p>
          <a:p>
            <a:pPr marL="0" marR="0" lvl="0" indent="0" algn="l" rtl="0">
              <a:spcBef>
                <a:spcPts val="0"/>
              </a:spcBef>
              <a:spcAft>
                <a:spcPts val="0"/>
              </a:spcAft>
              <a:buSzPts val="1100"/>
              <a:buNone/>
            </a:pPr>
            <a:r>
              <a:rPr lang="en-US"/>
              <a:t>Archived version from NCDOCKS Institutional Repository </a:t>
            </a:r>
            <a:r>
              <a:rPr lang="en-US" u="sng">
                <a:solidFill>
                  <a:schemeClr val="hlink"/>
                </a:solidFill>
                <a:hlinkClick r:id="rId3"/>
              </a:rPr>
              <a:t>http://libres.uncg.edu/ir/asu/</a:t>
            </a:r>
            <a:endParaRPr/>
          </a:p>
          <a:p>
            <a:pPr marL="0" marR="0" lvl="0" indent="0" algn="l" rtl="0">
              <a:spcBef>
                <a:spcPts val="0"/>
              </a:spcBef>
              <a:spcAft>
                <a:spcPts val="0"/>
              </a:spcAft>
              <a:buSzPts val="1100"/>
              <a:buNone/>
            </a:pPr>
            <a:endParaRPr/>
          </a:p>
          <a:p>
            <a:pPr marL="0" marR="0" lvl="0" indent="0" algn="l" rtl="0">
              <a:spcBef>
                <a:spcPts val="0"/>
              </a:spcBef>
              <a:spcAft>
                <a:spcPts val="0"/>
              </a:spcAft>
              <a:buNone/>
            </a:pPr>
            <a:endParaRPr/>
          </a:p>
        </p:txBody>
      </p:sp>
      <p:sp>
        <p:nvSpPr>
          <p:cNvPr id="152" name="Shape 152"/>
          <p:cNvSpPr txBox="1">
            <a:spLocks noGrp="1"/>
          </p:cNvSpPr>
          <p:nvPr>
            <p:ph type="sldNum" idx="12"/>
          </p:nvPr>
        </p:nvSpPr>
        <p:spPr>
          <a:xfrm>
            <a:off x="3972560" y="8831580"/>
            <a:ext cx="3037800" cy="464700"/>
          </a:xfrm>
          <a:prstGeom prst="rect">
            <a:avLst/>
          </a:prstGeom>
          <a:noFill/>
          <a:ln>
            <a:noFill/>
          </a:ln>
        </p:spPr>
        <p:txBody>
          <a:bodyPr spcFirstLastPara="1" wrap="square" lIns="93175" tIns="46575" rIns="93175" bIns="46575" anchor="b" anchorCtr="0">
            <a:noAutofit/>
          </a:bodyPr>
          <a:lstStyle/>
          <a:p>
            <a:pPr marL="0" marR="0" lvl="0" indent="0" algn="r" rtl="0">
              <a:spcBef>
                <a:spcPts val="0"/>
              </a:spcBef>
              <a:spcAft>
                <a:spcPts val="0"/>
              </a:spcAft>
              <a:buNone/>
            </a:pPr>
            <a:fld id="{00000000-1234-1234-1234-123412341234}" type="slidenum">
              <a:rPr lang="en-US" sz="1200">
                <a:solidFill>
                  <a:schemeClr val="lt1"/>
                </a:solidFill>
                <a:latin typeface="Century Gothic"/>
                <a:ea typeface="Century Gothic"/>
                <a:cs typeface="Century Gothic"/>
                <a:sym typeface="Century Gothic"/>
              </a:rPr>
              <a:t>10</a:t>
            </a:fld>
            <a:endParaRPr sz="1200">
              <a:solidFill>
                <a:schemeClr val="lt1"/>
              </a:solidFill>
              <a:latin typeface="Century Gothic"/>
              <a:ea typeface="Century Gothic"/>
              <a:cs typeface="Century Gothic"/>
              <a:sym typeface="Century Gothic"/>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Shape 157"/>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58" name="Shape 158"/>
          <p:cNvSpPr txBox="1">
            <a:spLocks noGrp="1"/>
          </p:cNvSpPr>
          <p:nvPr>
            <p:ph type="body" idx="1"/>
          </p:nvPr>
        </p:nvSpPr>
        <p:spPr>
          <a:xfrm>
            <a:off x="934720" y="4415790"/>
            <a:ext cx="5141100" cy="4183500"/>
          </a:xfrm>
          <a:prstGeom prst="rect">
            <a:avLst/>
          </a:prstGeom>
          <a:noFill/>
          <a:ln>
            <a:noFill/>
          </a:ln>
        </p:spPr>
        <p:txBody>
          <a:bodyPr spcFirstLastPara="1" wrap="square" lIns="93175" tIns="46575" rIns="93175" bIns="46575" anchor="t" anchorCtr="0">
            <a:noAutofit/>
          </a:bodyPr>
          <a:lstStyle/>
          <a:p>
            <a:pPr marL="0" marR="0" lvl="0" indent="0" algn="l" rtl="0">
              <a:spcBef>
                <a:spcPts val="0"/>
              </a:spcBef>
              <a:spcAft>
                <a:spcPts val="0"/>
              </a:spcAft>
              <a:buNone/>
            </a:pPr>
            <a:endParaRPr sz="1200" b="0" i="0" u="none" strike="noStrike" cap="none">
              <a:solidFill>
                <a:schemeClr val="dk1"/>
              </a:solidFill>
              <a:latin typeface="Times New Roman"/>
              <a:ea typeface="Times New Roman"/>
              <a:cs typeface="Times New Roman"/>
              <a:sym typeface="Times New Roman"/>
            </a:endParaRPr>
          </a:p>
        </p:txBody>
      </p:sp>
      <p:sp>
        <p:nvSpPr>
          <p:cNvPr id="159" name="Shape 159"/>
          <p:cNvSpPr txBox="1">
            <a:spLocks noGrp="1"/>
          </p:cNvSpPr>
          <p:nvPr>
            <p:ph type="sldNum" idx="12"/>
          </p:nvPr>
        </p:nvSpPr>
        <p:spPr>
          <a:xfrm>
            <a:off x="3972560" y="8831580"/>
            <a:ext cx="3037800" cy="464700"/>
          </a:xfrm>
          <a:prstGeom prst="rect">
            <a:avLst/>
          </a:prstGeom>
          <a:noFill/>
          <a:ln>
            <a:noFill/>
          </a:ln>
        </p:spPr>
        <p:txBody>
          <a:bodyPr spcFirstLastPara="1" wrap="square" lIns="93175" tIns="46575" rIns="93175" bIns="46575" anchor="b" anchorCtr="0">
            <a:noAutofit/>
          </a:bodyPr>
          <a:lstStyle/>
          <a:p>
            <a:pPr marL="0" marR="0" lvl="0" indent="0" algn="r" rtl="0">
              <a:spcBef>
                <a:spcPts val="0"/>
              </a:spcBef>
              <a:spcAft>
                <a:spcPts val="0"/>
              </a:spcAft>
              <a:buNone/>
            </a:pPr>
            <a:fld id="{00000000-1234-1234-1234-123412341234}" type="slidenum">
              <a:rPr lang="en-US" sz="1200">
                <a:solidFill>
                  <a:schemeClr val="lt1"/>
                </a:solidFill>
                <a:latin typeface="Century Gothic"/>
                <a:ea typeface="Century Gothic"/>
                <a:cs typeface="Century Gothic"/>
                <a:sym typeface="Century Gothic"/>
              </a:rPr>
              <a:t>11</a:t>
            </a:fld>
            <a:endParaRPr sz="1200">
              <a:solidFill>
                <a:schemeClr val="lt1"/>
              </a:solidFill>
              <a:latin typeface="Century Gothic"/>
              <a:ea typeface="Century Gothic"/>
              <a:cs typeface="Century Gothic"/>
              <a:sym typeface="Century Gothic"/>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Shape 164"/>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65" name="Shape 165"/>
          <p:cNvSpPr txBox="1">
            <a:spLocks noGrp="1"/>
          </p:cNvSpPr>
          <p:nvPr>
            <p:ph type="body" idx="1"/>
          </p:nvPr>
        </p:nvSpPr>
        <p:spPr>
          <a:xfrm>
            <a:off x="934720" y="4415790"/>
            <a:ext cx="5141100" cy="4183500"/>
          </a:xfrm>
          <a:prstGeom prst="rect">
            <a:avLst/>
          </a:prstGeom>
          <a:noFill/>
          <a:ln>
            <a:noFill/>
          </a:ln>
        </p:spPr>
        <p:txBody>
          <a:bodyPr spcFirstLastPara="1" wrap="square" lIns="93175" tIns="46575" rIns="93175" bIns="46575" anchor="t" anchorCtr="0">
            <a:noAutofit/>
          </a:bodyPr>
          <a:lstStyle/>
          <a:p>
            <a:pPr marL="0" marR="0" lvl="0" indent="0" algn="l" rtl="0">
              <a:spcBef>
                <a:spcPts val="0"/>
              </a:spcBef>
              <a:spcAft>
                <a:spcPts val="0"/>
              </a:spcAft>
              <a:buNone/>
            </a:pPr>
            <a:endParaRPr sz="1200" b="0" i="0" u="none" strike="noStrike" cap="none">
              <a:solidFill>
                <a:schemeClr val="dk1"/>
              </a:solidFill>
              <a:latin typeface="Times New Roman"/>
              <a:ea typeface="Times New Roman"/>
              <a:cs typeface="Times New Roman"/>
              <a:sym typeface="Times New Roman"/>
            </a:endParaRPr>
          </a:p>
        </p:txBody>
      </p:sp>
      <p:sp>
        <p:nvSpPr>
          <p:cNvPr id="166" name="Shape 166"/>
          <p:cNvSpPr txBox="1">
            <a:spLocks noGrp="1"/>
          </p:cNvSpPr>
          <p:nvPr>
            <p:ph type="sldNum" idx="12"/>
          </p:nvPr>
        </p:nvSpPr>
        <p:spPr>
          <a:xfrm>
            <a:off x="3972560" y="8831580"/>
            <a:ext cx="3037800" cy="464700"/>
          </a:xfrm>
          <a:prstGeom prst="rect">
            <a:avLst/>
          </a:prstGeom>
          <a:noFill/>
          <a:ln>
            <a:noFill/>
          </a:ln>
        </p:spPr>
        <p:txBody>
          <a:bodyPr spcFirstLastPara="1" wrap="square" lIns="93175" tIns="46575" rIns="93175" bIns="46575" anchor="b" anchorCtr="0">
            <a:noAutofit/>
          </a:bodyPr>
          <a:lstStyle/>
          <a:p>
            <a:pPr marL="0" marR="0" lvl="0" indent="0" algn="r" rtl="0">
              <a:spcBef>
                <a:spcPts val="0"/>
              </a:spcBef>
              <a:spcAft>
                <a:spcPts val="0"/>
              </a:spcAft>
              <a:buNone/>
            </a:pPr>
            <a:fld id="{00000000-1234-1234-1234-123412341234}" type="slidenum">
              <a:rPr lang="en-US" sz="1200">
                <a:solidFill>
                  <a:schemeClr val="lt1"/>
                </a:solidFill>
                <a:latin typeface="Century Gothic"/>
                <a:ea typeface="Century Gothic"/>
                <a:cs typeface="Century Gothic"/>
                <a:sym typeface="Century Gothic"/>
              </a:rPr>
              <a:t>12</a:t>
            </a:fld>
            <a:endParaRPr sz="1200">
              <a:solidFill>
                <a:schemeClr val="lt1"/>
              </a:solidFill>
              <a:latin typeface="Century Gothic"/>
              <a:ea typeface="Century Gothic"/>
              <a:cs typeface="Century Gothic"/>
              <a:sym typeface="Century Gothic"/>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Shape 171"/>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72" name="Shape 172"/>
          <p:cNvSpPr txBox="1">
            <a:spLocks noGrp="1"/>
          </p:cNvSpPr>
          <p:nvPr>
            <p:ph type="body" idx="1"/>
          </p:nvPr>
        </p:nvSpPr>
        <p:spPr>
          <a:xfrm>
            <a:off x="934720" y="4415790"/>
            <a:ext cx="5141100" cy="4183500"/>
          </a:xfrm>
          <a:prstGeom prst="rect">
            <a:avLst/>
          </a:prstGeom>
          <a:noFill/>
          <a:ln>
            <a:noFill/>
          </a:ln>
        </p:spPr>
        <p:txBody>
          <a:bodyPr spcFirstLastPara="1" wrap="square" lIns="93175" tIns="46575" rIns="93175" bIns="46575" anchor="t" anchorCtr="0">
            <a:noAutofit/>
          </a:bodyPr>
          <a:lstStyle/>
          <a:p>
            <a:pPr marL="0" marR="0" lvl="0" indent="0" algn="l" rtl="0">
              <a:spcBef>
                <a:spcPts val="0"/>
              </a:spcBef>
              <a:spcAft>
                <a:spcPts val="0"/>
              </a:spcAft>
              <a:buNone/>
            </a:pPr>
            <a:endParaRPr sz="1200" b="0" i="0" u="none" strike="noStrike" cap="none">
              <a:solidFill>
                <a:schemeClr val="dk1"/>
              </a:solidFill>
              <a:latin typeface="Times New Roman"/>
              <a:ea typeface="Times New Roman"/>
              <a:cs typeface="Times New Roman"/>
              <a:sym typeface="Times New Roman"/>
            </a:endParaRPr>
          </a:p>
        </p:txBody>
      </p:sp>
      <p:sp>
        <p:nvSpPr>
          <p:cNvPr id="173" name="Shape 173"/>
          <p:cNvSpPr txBox="1">
            <a:spLocks noGrp="1"/>
          </p:cNvSpPr>
          <p:nvPr>
            <p:ph type="sldNum" idx="12"/>
          </p:nvPr>
        </p:nvSpPr>
        <p:spPr>
          <a:xfrm>
            <a:off x="3972560" y="8831580"/>
            <a:ext cx="3037800" cy="464700"/>
          </a:xfrm>
          <a:prstGeom prst="rect">
            <a:avLst/>
          </a:prstGeom>
          <a:noFill/>
          <a:ln>
            <a:noFill/>
          </a:ln>
        </p:spPr>
        <p:txBody>
          <a:bodyPr spcFirstLastPara="1" wrap="square" lIns="93175" tIns="46575" rIns="93175" bIns="46575" anchor="b" anchorCtr="0">
            <a:noAutofit/>
          </a:bodyPr>
          <a:lstStyle/>
          <a:p>
            <a:pPr marL="0" marR="0" lvl="0" indent="0" algn="r" rtl="0">
              <a:spcBef>
                <a:spcPts val="0"/>
              </a:spcBef>
              <a:spcAft>
                <a:spcPts val="0"/>
              </a:spcAft>
              <a:buNone/>
            </a:pPr>
            <a:fld id="{00000000-1234-1234-1234-123412341234}" type="slidenum">
              <a:rPr lang="en-US" sz="1200">
                <a:solidFill>
                  <a:schemeClr val="lt1"/>
                </a:solidFill>
                <a:latin typeface="Century Gothic"/>
                <a:ea typeface="Century Gothic"/>
                <a:cs typeface="Century Gothic"/>
                <a:sym typeface="Century Gothic"/>
              </a:rPr>
              <a:t>13</a:t>
            </a:fld>
            <a:endParaRPr sz="1200">
              <a:solidFill>
                <a:schemeClr val="lt1"/>
              </a:solidFill>
              <a:latin typeface="Century Gothic"/>
              <a:ea typeface="Century Gothic"/>
              <a:cs typeface="Century Gothic"/>
              <a:sym typeface="Century Gothic"/>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Shape 178"/>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79" name="Shape 179"/>
          <p:cNvSpPr txBox="1">
            <a:spLocks noGrp="1"/>
          </p:cNvSpPr>
          <p:nvPr>
            <p:ph type="body" idx="1"/>
          </p:nvPr>
        </p:nvSpPr>
        <p:spPr>
          <a:xfrm>
            <a:off x="934720" y="4415790"/>
            <a:ext cx="5141100" cy="4183500"/>
          </a:xfrm>
          <a:prstGeom prst="rect">
            <a:avLst/>
          </a:prstGeom>
          <a:noFill/>
          <a:ln>
            <a:noFill/>
          </a:ln>
        </p:spPr>
        <p:txBody>
          <a:bodyPr spcFirstLastPara="1" wrap="square" lIns="93175" tIns="46575" rIns="93175" bIns="46575" anchor="t" anchorCtr="0">
            <a:noAutofit/>
          </a:bodyPr>
          <a:lstStyle/>
          <a:p>
            <a:pPr marL="0" marR="0" lvl="0" indent="0" algn="l" rtl="0">
              <a:spcBef>
                <a:spcPts val="0"/>
              </a:spcBef>
              <a:spcAft>
                <a:spcPts val="0"/>
              </a:spcAft>
              <a:buNone/>
            </a:pPr>
            <a:endParaRPr sz="1200" b="0" i="0" u="none" strike="noStrike" cap="none">
              <a:solidFill>
                <a:schemeClr val="dk1"/>
              </a:solidFill>
              <a:latin typeface="Times New Roman"/>
              <a:ea typeface="Times New Roman"/>
              <a:cs typeface="Times New Roman"/>
              <a:sym typeface="Times New Roman"/>
            </a:endParaRPr>
          </a:p>
        </p:txBody>
      </p:sp>
      <p:sp>
        <p:nvSpPr>
          <p:cNvPr id="180" name="Shape 180"/>
          <p:cNvSpPr txBox="1">
            <a:spLocks noGrp="1"/>
          </p:cNvSpPr>
          <p:nvPr>
            <p:ph type="sldNum" idx="12"/>
          </p:nvPr>
        </p:nvSpPr>
        <p:spPr>
          <a:xfrm>
            <a:off x="3972560" y="8831580"/>
            <a:ext cx="3037800" cy="464700"/>
          </a:xfrm>
          <a:prstGeom prst="rect">
            <a:avLst/>
          </a:prstGeom>
          <a:noFill/>
          <a:ln>
            <a:noFill/>
          </a:ln>
        </p:spPr>
        <p:txBody>
          <a:bodyPr spcFirstLastPara="1" wrap="square" lIns="93175" tIns="46575" rIns="93175" bIns="46575" anchor="b" anchorCtr="0">
            <a:noAutofit/>
          </a:bodyPr>
          <a:lstStyle/>
          <a:p>
            <a:pPr marL="0" marR="0" lvl="0" indent="0" algn="r" rtl="0">
              <a:spcBef>
                <a:spcPts val="0"/>
              </a:spcBef>
              <a:spcAft>
                <a:spcPts val="0"/>
              </a:spcAft>
              <a:buNone/>
            </a:pPr>
            <a:fld id="{00000000-1234-1234-1234-123412341234}" type="slidenum">
              <a:rPr lang="en-US" sz="1200">
                <a:solidFill>
                  <a:schemeClr val="lt1"/>
                </a:solidFill>
                <a:latin typeface="Century Gothic"/>
                <a:ea typeface="Century Gothic"/>
                <a:cs typeface="Century Gothic"/>
                <a:sym typeface="Century Gothic"/>
              </a:rPr>
              <a:t>14</a:t>
            </a:fld>
            <a:endParaRPr sz="1200">
              <a:solidFill>
                <a:schemeClr val="lt1"/>
              </a:solidFill>
              <a:latin typeface="Century Gothic"/>
              <a:ea typeface="Century Gothic"/>
              <a:cs typeface="Century Gothic"/>
              <a:sym typeface="Century Gothic"/>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Shape 185"/>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86" name="Shape 186"/>
          <p:cNvSpPr txBox="1">
            <a:spLocks noGrp="1"/>
          </p:cNvSpPr>
          <p:nvPr>
            <p:ph type="body" idx="1"/>
          </p:nvPr>
        </p:nvSpPr>
        <p:spPr>
          <a:xfrm>
            <a:off x="934720" y="4415790"/>
            <a:ext cx="5141100" cy="4183500"/>
          </a:xfrm>
          <a:prstGeom prst="rect">
            <a:avLst/>
          </a:prstGeom>
          <a:noFill/>
          <a:ln>
            <a:noFill/>
          </a:ln>
        </p:spPr>
        <p:txBody>
          <a:bodyPr spcFirstLastPara="1" wrap="square" lIns="93175" tIns="46575" rIns="93175" bIns="46575" anchor="t" anchorCtr="0">
            <a:noAutofit/>
          </a:bodyPr>
          <a:lstStyle/>
          <a:p>
            <a:pPr marL="0" marR="0" lvl="0" indent="0" algn="l" rtl="0">
              <a:spcBef>
                <a:spcPts val="0"/>
              </a:spcBef>
              <a:spcAft>
                <a:spcPts val="0"/>
              </a:spcAft>
              <a:buNone/>
            </a:pPr>
            <a:endParaRPr sz="1200" b="0" i="0" u="none" strike="noStrike" cap="none">
              <a:solidFill>
                <a:schemeClr val="dk1"/>
              </a:solidFill>
              <a:latin typeface="Times New Roman"/>
              <a:ea typeface="Times New Roman"/>
              <a:cs typeface="Times New Roman"/>
              <a:sym typeface="Times New Roman"/>
            </a:endParaRPr>
          </a:p>
        </p:txBody>
      </p:sp>
      <p:sp>
        <p:nvSpPr>
          <p:cNvPr id="187" name="Shape 187"/>
          <p:cNvSpPr txBox="1">
            <a:spLocks noGrp="1"/>
          </p:cNvSpPr>
          <p:nvPr>
            <p:ph type="sldNum" idx="12"/>
          </p:nvPr>
        </p:nvSpPr>
        <p:spPr>
          <a:xfrm>
            <a:off x="3972560" y="8831580"/>
            <a:ext cx="3037800" cy="464700"/>
          </a:xfrm>
          <a:prstGeom prst="rect">
            <a:avLst/>
          </a:prstGeom>
          <a:noFill/>
          <a:ln>
            <a:noFill/>
          </a:ln>
        </p:spPr>
        <p:txBody>
          <a:bodyPr spcFirstLastPara="1" wrap="square" lIns="93175" tIns="46575" rIns="93175" bIns="46575" anchor="b" anchorCtr="0">
            <a:noAutofit/>
          </a:bodyPr>
          <a:lstStyle/>
          <a:p>
            <a:pPr marL="0" marR="0" lvl="0" indent="0" algn="r" rtl="0">
              <a:spcBef>
                <a:spcPts val="0"/>
              </a:spcBef>
              <a:spcAft>
                <a:spcPts val="0"/>
              </a:spcAft>
              <a:buNone/>
            </a:pPr>
            <a:fld id="{00000000-1234-1234-1234-123412341234}" type="slidenum">
              <a:rPr lang="en-US" sz="1200">
                <a:solidFill>
                  <a:schemeClr val="lt1"/>
                </a:solidFill>
                <a:latin typeface="Century Gothic"/>
                <a:ea typeface="Century Gothic"/>
                <a:cs typeface="Century Gothic"/>
                <a:sym typeface="Century Gothic"/>
              </a:rPr>
              <a:t>15</a:t>
            </a:fld>
            <a:endParaRPr sz="1200">
              <a:solidFill>
                <a:schemeClr val="lt1"/>
              </a:solidFill>
              <a:latin typeface="Century Gothic"/>
              <a:ea typeface="Century Gothic"/>
              <a:cs typeface="Century Gothic"/>
              <a:sym typeface="Century Gothic"/>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Shape 192"/>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93" name="Shape 193"/>
          <p:cNvSpPr txBox="1">
            <a:spLocks noGrp="1"/>
          </p:cNvSpPr>
          <p:nvPr>
            <p:ph type="body" idx="1"/>
          </p:nvPr>
        </p:nvSpPr>
        <p:spPr>
          <a:xfrm>
            <a:off x="934720" y="4415790"/>
            <a:ext cx="5141100" cy="4183500"/>
          </a:xfrm>
          <a:prstGeom prst="rect">
            <a:avLst/>
          </a:prstGeom>
          <a:noFill/>
          <a:ln>
            <a:noFill/>
          </a:ln>
        </p:spPr>
        <p:txBody>
          <a:bodyPr spcFirstLastPara="1" wrap="square" lIns="93175" tIns="46575" rIns="93175" bIns="46575" anchor="t" anchorCtr="0">
            <a:noAutofit/>
          </a:bodyPr>
          <a:lstStyle/>
          <a:p>
            <a:pPr marL="0" marR="0" lvl="0" indent="0" algn="l" rtl="0">
              <a:spcBef>
                <a:spcPts val="0"/>
              </a:spcBef>
              <a:spcAft>
                <a:spcPts val="0"/>
              </a:spcAft>
              <a:buNone/>
            </a:pPr>
            <a:endParaRPr sz="1200" b="0" i="0" u="none" strike="noStrike" cap="none">
              <a:solidFill>
                <a:schemeClr val="dk1"/>
              </a:solidFill>
              <a:latin typeface="Times New Roman"/>
              <a:ea typeface="Times New Roman"/>
              <a:cs typeface="Times New Roman"/>
              <a:sym typeface="Times New Roman"/>
            </a:endParaRPr>
          </a:p>
        </p:txBody>
      </p:sp>
      <p:sp>
        <p:nvSpPr>
          <p:cNvPr id="194" name="Shape 194"/>
          <p:cNvSpPr txBox="1">
            <a:spLocks noGrp="1"/>
          </p:cNvSpPr>
          <p:nvPr>
            <p:ph type="sldNum" idx="12"/>
          </p:nvPr>
        </p:nvSpPr>
        <p:spPr>
          <a:xfrm>
            <a:off x="3972560" y="8831580"/>
            <a:ext cx="3037800" cy="464700"/>
          </a:xfrm>
          <a:prstGeom prst="rect">
            <a:avLst/>
          </a:prstGeom>
          <a:noFill/>
          <a:ln>
            <a:noFill/>
          </a:ln>
        </p:spPr>
        <p:txBody>
          <a:bodyPr spcFirstLastPara="1" wrap="square" lIns="93175" tIns="46575" rIns="93175" bIns="46575" anchor="b" anchorCtr="0">
            <a:noAutofit/>
          </a:bodyPr>
          <a:lstStyle/>
          <a:p>
            <a:pPr marL="0" marR="0" lvl="0" indent="0" algn="r" rtl="0">
              <a:spcBef>
                <a:spcPts val="0"/>
              </a:spcBef>
              <a:spcAft>
                <a:spcPts val="0"/>
              </a:spcAft>
              <a:buNone/>
            </a:pPr>
            <a:fld id="{00000000-1234-1234-1234-123412341234}" type="slidenum">
              <a:rPr lang="en-US" sz="1200">
                <a:solidFill>
                  <a:schemeClr val="lt1"/>
                </a:solidFill>
                <a:latin typeface="Century Gothic"/>
                <a:ea typeface="Century Gothic"/>
                <a:cs typeface="Century Gothic"/>
                <a:sym typeface="Century Gothic"/>
              </a:rPr>
              <a:t>16</a:t>
            </a:fld>
            <a:endParaRPr sz="1200">
              <a:solidFill>
                <a:schemeClr val="lt1"/>
              </a:solidFill>
              <a:latin typeface="Century Gothic"/>
              <a:ea typeface="Century Gothic"/>
              <a:cs typeface="Century Gothic"/>
              <a:sym typeface="Century Gothic"/>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Shape 199"/>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00" name="Shape 200"/>
          <p:cNvSpPr txBox="1">
            <a:spLocks noGrp="1"/>
          </p:cNvSpPr>
          <p:nvPr>
            <p:ph type="body" idx="1"/>
          </p:nvPr>
        </p:nvSpPr>
        <p:spPr>
          <a:xfrm>
            <a:off x="934720" y="4415790"/>
            <a:ext cx="5140960" cy="4183380"/>
          </a:xfrm>
          <a:prstGeom prst="rect">
            <a:avLst/>
          </a:prstGeom>
          <a:noFill/>
          <a:ln>
            <a:noFill/>
          </a:ln>
        </p:spPr>
        <p:txBody>
          <a:bodyPr spcFirstLastPara="1" wrap="square" lIns="93175" tIns="46575" rIns="93175" bIns="46575" anchor="t" anchorCtr="0">
            <a:noAutofit/>
          </a:bodyPr>
          <a:lstStyle/>
          <a:p>
            <a:pPr marL="0" marR="0" lvl="0" indent="0" algn="l" rtl="0">
              <a:spcBef>
                <a:spcPts val="0"/>
              </a:spcBef>
              <a:spcAft>
                <a:spcPts val="0"/>
              </a:spcAft>
              <a:buNone/>
            </a:pPr>
            <a:endParaRPr sz="1200" b="0" i="0" u="none" strike="noStrike" cap="none">
              <a:solidFill>
                <a:schemeClr val="dk1"/>
              </a:solidFill>
              <a:latin typeface="Times New Roman"/>
              <a:ea typeface="Times New Roman"/>
              <a:cs typeface="Times New Roman"/>
              <a:sym typeface="Times New Roman"/>
            </a:endParaRPr>
          </a:p>
        </p:txBody>
      </p:sp>
      <p:sp>
        <p:nvSpPr>
          <p:cNvPr id="201" name="Shape 201"/>
          <p:cNvSpPr txBox="1">
            <a:spLocks noGrp="1"/>
          </p:cNvSpPr>
          <p:nvPr>
            <p:ph type="sldNum" idx="12"/>
          </p:nvPr>
        </p:nvSpPr>
        <p:spPr>
          <a:xfrm>
            <a:off x="3972560" y="8831580"/>
            <a:ext cx="3037840" cy="464820"/>
          </a:xfrm>
          <a:prstGeom prst="rect">
            <a:avLst/>
          </a:prstGeom>
          <a:noFill/>
          <a:ln>
            <a:noFill/>
          </a:ln>
        </p:spPr>
        <p:txBody>
          <a:bodyPr spcFirstLastPara="1" wrap="square" lIns="93175" tIns="46575" rIns="93175" bIns="46575" anchor="b" anchorCtr="0">
            <a:noAutofit/>
          </a:bodyPr>
          <a:lstStyle/>
          <a:p>
            <a:pPr marL="0" marR="0" lvl="0" indent="0" algn="r" rtl="0">
              <a:spcBef>
                <a:spcPts val="0"/>
              </a:spcBef>
              <a:spcAft>
                <a:spcPts val="0"/>
              </a:spcAft>
              <a:buNone/>
            </a:pPr>
            <a:fld id="{00000000-1234-1234-1234-123412341234}" type="slidenum">
              <a:rPr lang="en-US" sz="1200">
                <a:solidFill>
                  <a:schemeClr val="lt1"/>
                </a:solidFill>
                <a:latin typeface="Century Gothic"/>
                <a:ea typeface="Century Gothic"/>
                <a:cs typeface="Century Gothic"/>
                <a:sym typeface="Century Gothic"/>
              </a:rPr>
              <a:t>17</a:t>
            </a:fld>
            <a:endParaRPr sz="1200">
              <a:solidFill>
                <a:schemeClr val="lt1"/>
              </a:solidFill>
              <a:latin typeface="Century Gothic"/>
              <a:ea typeface="Century Gothic"/>
              <a:cs typeface="Century Gothic"/>
              <a:sym typeface="Century Gothic"/>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Shape 206"/>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07" name="Shape 207"/>
          <p:cNvSpPr txBox="1">
            <a:spLocks noGrp="1"/>
          </p:cNvSpPr>
          <p:nvPr>
            <p:ph type="body" idx="1"/>
          </p:nvPr>
        </p:nvSpPr>
        <p:spPr>
          <a:xfrm>
            <a:off x="934720" y="4415790"/>
            <a:ext cx="5141100" cy="4183500"/>
          </a:xfrm>
          <a:prstGeom prst="rect">
            <a:avLst/>
          </a:prstGeom>
          <a:noFill/>
          <a:ln>
            <a:noFill/>
          </a:ln>
        </p:spPr>
        <p:txBody>
          <a:bodyPr spcFirstLastPara="1" wrap="square" lIns="93175" tIns="46575" rIns="93175" bIns="46575" anchor="t" anchorCtr="0">
            <a:noAutofit/>
          </a:bodyPr>
          <a:lstStyle/>
          <a:p>
            <a:pPr marL="0" marR="0" lvl="0" indent="0" algn="l" rtl="0">
              <a:spcBef>
                <a:spcPts val="0"/>
              </a:spcBef>
              <a:spcAft>
                <a:spcPts val="0"/>
              </a:spcAft>
              <a:buNone/>
            </a:pPr>
            <a:endParaRPr sz="1200" b="0" i="0" u="none" strike="noStrike" cap="none">
              <a:solidFill>
                <a:schemeClr val="dk1"/>
              </a:solidFill>
              <a:latin typeface="Times New Roman"/>
              <a:ea typeface="Times New Roman"/>
              <a:cs typeface="Times New Roman"/>
              <a:sym typeface="Times New Roman"/>
            </a:endParaRPr>
          </a:p>
        </p:txBody>
      </p:sp>
      <p:sp>
        <p:nvSpPr>
          <p:cNvPr id="208" name="Shape 208"/>
          <p:cNvSpPr txBox="1">
            <a:spLocks noGrp="1"/>
          </p:cNvSpPr>
          <p:nvPr>
            <p:ph type="sldNum" idx="12"/>
          </p:nvPr>
        </p:nvSpPr>
        <p:spPr>
          <a:xfrm>
            <a:off x="3972560" y="8831580"/>
            <a:ext cx="3037800" cy="464700"/>
          </a:xfrm>
          <a:prstGeom prst="rect">
            <a:avLst/>
          </a:prstGeom>
          <a:noFill/>
          <a:ln>
            <a:noFill/>
          </a:ln>
        </p:spPr>
        <p:txBody>
          <a:bodyPr spcFirstLastPara="1" wrap="square" lIns="93175" tIns="46575" rIns="93175" bIns="46575" anchor="b" anchorCtr="0">
            <a:noAutofit/>
          </a:bodyPr>
          <a:lstStyle/>
          <a:p>
            <a:pPr marL="0" marR="0" lvl="0" indent="0" algn="r" rtl="0">
              <a:spcBef>
                <a:spcPts val="0"/>
              </a:spcBef>
              <a:spcAft>
                <a:spcPts val="0"/>
              </a:spcAft>
              <a:buNone/>
            </a:pPr>
            <a:fld id="{00000000-1234-1234-1234-123412341234}" type="slidenum">
              <a:rPr lang="en-US" sz="1200">
                <a:solidFill>
                  <a:schemeClr val="lt1"/>
                </a:solidFill>
                <a:latin typeface="Century Gothic"/>
                <a:ea typeface="Century Gothic"/>
                <a:cs typeface="Century Gothic"/>
                <a:sym typeface="Century Gothic"/>
              </a:rPr>
              <a:t>18</a:t>
            </a:fld>
            <a:endParaRPr sz="1200">
              <a:solidFill>
                <a:schemeClr val="lt1"/>
              </a:solidFill>
              <a:latin typeface="Century Gothic"/>
              <a:ea typeface="Century Gothic"/>
              <a:cs typeface="Century Gothic"/>
              <a:sym typeface="Century Gothic"/>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Shape 213"/>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14" name="Shape 214"/>
          <p:cNvSpPr txBox="1">
            <a:spLocks noGrp="1"/>
          </p:cNvSpPr>
          <p:nvPr>
            <p:ph type="body" idx="1"/>
          </p:nvPr>
        </p:nvSpPr>
        <p:spPr>
          <a:xfrm>
            <a:off x="934720" y="4415790"/>
            <a:ext cx="5141100" cy="4183500"/>
          </a:xfrm>
          <a:prstGeom prst="rect">
            <a:avLst/>
          </a:prstGeom>
          <a:noFill/>
          <a:ln>
            <a:noFill/>
          </a:ln>
        </p:spPr>
        <p:txBody>
          <a:bodyPr spcFirstLastPara="1" wrap="square" lIns="93175" tIns="46575" rIns="93175" bIns="46575" anchor="t" anchorCtr="0">
            <a:noAutofit/>
          </a:bodyPr>
          <a:lstStyle/>
          <a:p>
            <a:pPr marL="0" marR="0" lvl="0" indent="0" algn="l" rtl="0">
              <a:spcBef>
                <a:spcPts val="0"/>
              </a:spcBef>
              <a:spcAft>
                <a:spcPts val="0"/>
              </a:spcAft>
              <a:buNone/>
            </a:pPr>
            <a:endParaRPr sz="1200" b="0" i="0" u="none" strike="noStrike" cap="none">
              <a:solidFill>
                <a:schemeClr val="dk1"/>
              </a:solidFill>
              <a:latin typeface="Times New Roman"/>
              <a:ea typeface="Times New Roman"/>
              <a:cs typeface="Times New Roman"/>
              <a:sym typeface="Times New Roman"/>
            </a:endParaRPr>
          </a:p>
        </p:txBody>
      </p:sp>
      <p:sp>
        <p:nvSpPr>
          <p:cNvPr id="215" name="Shape 215"/>
          <p:cNvSpPr txBox="1">
            <a:spLocks noGrp="1"/>
          </p:cNvSpPr>
          <p:nvPr>
            <p:ph type="sldNum" idx="12"/>
          </p:nvPr>
        </p:nvSpPr>
        <p:spPr>
          <a:xfrm>
            <a:off x="3972560" y="8831580"/>
            <a:ext cx="3037800" cy="464700"/>
          </a:xfrm>
          <a:prstGeom prst="rect">
            <a:avLst/>
          </a:prstGeom>
          <a:noFill/>
          <a:ln>
            <a:noFill/>
          </a:ln>
        </p:spPr>
        <p:txBody>
          <a:bodyPr spcFirstLastPara="1" wrap="square" lIns="93175" tIns="46575" rIns="93175" bIns="46575" anchor="b" anchorCtr="0">
            <a:noAutofit/>
          </a:bodyPr>
          <a:lstStyle/>
          <a:p>
            <a:pPr marL="0" marR="0" lvl="0" indent="0" algn="r" rtl="0">
              <a:spcBef>
                <a:spcPts val="0"/>
              </a:spcBef>
              <a:spcAft>
                <a:spcPts val="0"/>
              </a:spcAft>
              <a:buNone/>
            </a:pPr>
            <a:fld id="{00000000-1234-1234-1234-123412341234}" type="slidenum">
              <a:rPr lang="en-US" sz="1200">
                <a:solidFill>
                  <a:schemeClr val="lt1"/>
                </a:solidFill>
                <a:latin typeface="Century Gothic"/>
                <a:ea typeface="Century Gothic"/>
                <a:cs typeface="Century Gothic"/>
                <a:sym typeface="Century Gothic"/>
              </a:rPr>
              <a:t>19</a:t>
            </a:fld>
            <a:endParaRPr sz="1200">
              <a:solidFill>
                <a:schemeClr val="lt1"/>
              </a:solidFill>
              <a:latin typeface="Century Gothic"/>
              <a:ea typeface="Century Gothic"/>
              <a:cs typeface="Century Gothic"/>
              <a:sym typeface="Century Gothic"/>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Shape 94"/>
          <p:cNvSpPr txBox="1">
            <a:spLocks noGrp="1"/>
          </p:cNvSpPr>
          <p:nvPr>
            <p:ph type="sldNum" idx="12"/>
          </p:nvPr>
        </p:nvSpPr>
        <p:spPr>
          <a:xfrm>
            <a:off x="3972560" y="8831580"/>
            <a:ext cx="3037800" cy="464700"/>
          </a:xfrm>
          <a:prstGeom prst="rect">
            <a:avLst/>
          </a:prstGeom>
          <a:noFill/>
          <a:ln>
            <a:noFill/>
          </a:ln>
        </p:spPr>
        <p:txBody>
          <a:bodyPr spcFirstLastPara="1" wrap="square" lIns="93175" tIns="46575" rIns="93175" bIns="46575" anchor="b" anchorCtr="0">
            <a:noAutofit/>
          </a:bodyPr>
          <a:lstStyle/>
          <a:p>
            <a:pPr marL="0" marR="0" lvl="0" indent="0" algn="r" rtl="0">
              <a:spcBef>
                <a:spcPts val="0"/>
              </a:spcBef>
              <a:spcAft>
                <a:spcPts val="0"/>
              </a:spcAft>
              <a:buNone/>
            </a:pPr>
            <a:fld id="{00000000-1234-1234-1234-123412341234}" type="slidenum">
              <a:rPr lang="en-US" sz="1200">
                <a:solidFill>
                  <a:schemeClr val="lt1"/>
                </a:solidFill>
                <a:latin typeface="Century Gothic"/>
                <a:ea typeface="Century Gothic"/>
                <a:cs typeface="Century Gothic"/>
                <a:sym typeface="Century Gothic"/>
              </a:rPr>
              <a:t>2</a:t>
            </a:fld>
            <a:endParaRPr sz="1200">
              <a:solidFill>
                <a:schemeClr val="lt1"/>
              </a:solidFill>
              <a:latin typeface="Century Gothic"/>
              <a:ea typeface="Century Gothic"/>
              <a:cs typeface="Century Gothic"/>
              <a:sym typeface="Century Gothic"/>
            </a:endParaRPr>
          </a:p>
        </p:txBody>
      </p:sp>
      <p:sp>
        <p:nvSpPr>
          <p:cNvPr id="95" name="Shape 95"/>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96" name="Shape 96"/>
          <p:cNvSpPr txBox="1">
            <a:spLocks noGrp="1"/>
          </p:cNvSpPr>
          <p:nvPr>
            <p:ph type="body" idx="1"/>
          </p:nvPr>
        </p:nvSpPr>
        <p:spPr>
          <a:xfrm>
            <a:off x="934720" y="4415790"/>
            <a:ext cx="5141100" cy="4183500"/>
          </a:xfrm>
          <a:prstGeom prst="rect">
            <a:avLst/>
          </a:prstGeom>
          <a:noFill/>
          <a:ln>
            <a:noFill/>
          </a:ln>
        </p:spPr>
        <p:txBody>
          <a:bodyPr spcFirstLastPara="1" wrap="square" lIns="93175" tIns="46575" rIns="93175" bIns="46575" anchor="t" anchorCtr="0">
            <a:noAutofit/>
          </a:bodyPr>
          <a:lstStyle/>
          <a:p>
            <a:pPr marL="0" marR="0" lvl="0" indent="0" algn="l" rtl="0">
              <a:spcBef>
                <a:spcPts val="360"/>
              </a:spcBef>
              <a:spcAft>
                <a:spcPts val="0"/>
              </a:spcAft>
              <a:buNone/>
            </a:pPr>
            <a:endParaRPr sz="1200" b="0" i="0" u="none" strike="noStrike" cap="none">
              <a:solidFill>
                <a:schemeClr val="dk1"/>
              </a:solidFill>
              <a:latin typeface="Times New Roman"/>
              <a:ea typeface="Times New Roman"/>
              <a:cs typeface="Times New Roman"/>
              <a:sym typeface="Times New Roman"/>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Shape 220"/>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21" name="Shape 221"/>
          <p:cNvSpPr txBox="1">
            <a:spLocks noGrp="1"/>
          </p:cNvSpPr>
          <p:nvPr>
            <p:ph type="body" idx="1"/>
          </p:nvPr>
        </p:nvSpPr>
        <p:spPr>
          <a:xfrm>
            <a:off x="934720" y="4415790"/>
            <a:ext cx="5140960" cy="4183380"/>
          </a:xfrm>
          <a:prstGeom prst="rect">
            <a:avLst/>
          </a:prstGeom>
          <a:noFill/>
          <a:ln>
            <a:noFill/>
          </a:ln>
        </p:spPr>
        <p:txBody>
          <a:bodyPr spcFirstLastPara="1" wrap="square" lIns="93175" tIns="46575" rIns="93175" bIns="46575" anchor="t" anchorCtr="0">
            <a:noAutofit/>
          </a:bodyPr>
          <a:lstStyle/>
          <a:p>
            <a:pPr marL="0" marR="0" lvl="0" indent="0" algn="l" rtl="0">
              <a:spcBef>
                <a:spcPts val="0"/>
              </a:spcBef>
              <a:spcAft>
                <a:spcPts val="0"/>
              </a:spcAft>
              <a:buNone/>
            </a:pPr>
            <a:r>
              <a:rPr lang="en-US" sz="1200" b="0" i="0" u="none" strike="noStrike" cap="none">
                <a:solidFill>
                  <a:schemeClr val="dk1"/>
                </a:solidFill>
                <a:latin typeface="Times New Roman"/>
                <a:ea typeface="Times New Roman"/>
                <a:cs typeface="Times New Roman"/>
                <a:sym typeface="Times New Roman"/>
              </a:rPr>
              <a:t>Photo: President Barack Obama speaks with members of the Social and Behavioral Sciences Team in the Oval Office in January 2015.</a:t>
            </a:r>
            <a:endParaRPr/>
          </a:p>
          <a:p>
            <a:pPr marL="0" marR="0" lvl="0" indent="0" algn="l" rtl="0">
              <a:spcBef>
                <a:spcPts val="360"/>
              </a:spcBef>
              <a:spcAft>
                <a:spcPts val="0"/>
              </a:spcAft>
              <a:buNone/>
            </a:pPr>
            <a:r>
              <a:rPr lang="en-US" sz="1200" b="0" i="0" u="none" strike="noStrike" cap="none">
                <a:solidFill>
                  <a:schemeClr val="dk1"/>
                </a:solidFill>
                <a:latin typeface="Times New Roman"/>
                <a:ea typeface="Times New Roman"/>
                <a:cs typeface="Times New Roman"/>
                <a:sym typeface="Times New Roman"/>
              </a:rPr>
              <a:t>Uploaded from https://www.whitehouse.gov/blog/2015/09/15/designing-federal-programs-american-people-mind</a:t>
            </a:r>
            <a:endParaRPr/>
          </a:p>
          <a:p>
            <a:pPr marL="0" marR="0" lvl="0" indent="0" algn="l" rtl="0">
              <a:spcBef>
                <a:spcPts val="360"/>
              </a:spcBef>
              <a:spcAft>
                <a:spcPts val="0"/>
              </a:spcAft>
              <a:buNone/>
            </a:pPr>
            <a:endParaRPr sz="1200" b="0" i="0" u="none" strike="noStrike" cap="none">
              <a:solidFill>
                <a:schemeClr val="dk1"/>
              </a:solidFill>
              <a:latin typeface="Times New Roman"/>
              <a:ea typeface="Times New Roman"/>
              <a:cs typeface="Times New Roman"/>
              <a:sym typeface="Times New Roman"/>
            </a:endParaRPr>
          </a:p>
        </p:txBody>
      </p:sp>
      <p:sp>
        <p:nvSpPr>
          <p:cNvPr id="222" name="Shape 222"/>
          <p:cNvSpPr txBox="1">
            <a:spLocks noGrp="1"/>
          </p:cNvSpPr>
          <p:nvPr>
            <p:ph type="sldNum" idx="12"/>
          </p:nvPr>
        </p:nvSpPr>
        <p:spPr>
          <a:xfrm>
            <a:off x="3972560" y="8831580"/>
            <a:ext cx="3037840" cy="464820"/>
          </a:xfrm>
          <a:prstGeom prst="rect">
            <a:avLst/>
          </a:prstGeom>
          <a:noFill/>
          <a:ln>
            <a:noFill/>
          </a:ln>
        </p:spPr>
        <p:txBody>
          <a:bodyPr spcFirstLastPara="1" wrap="square" lIns="93175" tIns="46575" rIns="93175" bIns="46575" anchor="b" anchorCtr="0">
            <a:noAutofit/>
          </a:bodyPr>
          <a:lstStyle/>
          <a:p>
            <a:pPr marL="0" marR="0" lvl="0" indent="0" algn="r" rtl="0">
              <a:spcBef>
                <a:spcPts val="0"/>
              </a:spcBef>
              <a:spcAft>
                <a:spcPts val="0"/>
              </a:spcAft>
              <a:buNone/>
            </a:pPr>
            <a:fld id="{00000000-1234-1234-1234-123412341234}" type="slidenum">
              <a:rPr lang="en-US" sz="1200">
                <a:solidFill>
                  <a:schemeClr val="lt1"/>
                </a:solidFill>
                <a:latin typeface="Century Gothic"/>
                <a:ea typeface="Century Gothic"/>
                <a:cs typeface="Century Gothic"/>
                <a:sym typeface="Century Gothic"/>
              </a:rPr>
              <a:t>20</a:t>
            </a:fld>
            <a:endParaRPr sz="1200">
              <a:solidFill>
                <a:schemeClr val="lt1"/>
              </a:solidFill>
              <a:latin typeface="Century Gothic"/>
              <a:ea typeface="Century Gothic"/>
              <a:cs typeface="Century Gothic"/>
              <a:sym typeface="Century Gothic"/>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Shape 229"/>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30" name="Shape 230"/>
          <p:cNvSpPr txBox="1">
            <a:spLocks noGrp="1"/>
          </p:cNvSpPr>
          <p:nvPr>
            <p:ph type="body" idx="1"/>
          </p:nvPr>
        </p:nvSpPr>
        <p:spPr>
          <a:xfrm>
            <a:off x="934720" y="4415790"/>
            <a:ext cx="5140960" cy="4183380"/>
          </a:xfrm>
          <a:prstGeom prst="rect">
            <a:avLst/>
          </a:prstGeom>
          <a:noFill/>
          <a:ln>
            <a:noFill/>
          </a:ln>
        </p:spPr>
        <p:txBody>
          <a:bodyPr spcFirstLastPara="1" wrap="square" lIns="93175" tIns="46575" rIns="93175" bIns="46575" anchor="t" anchorCtr="0">
            <a:noAutofit/>
          </a:bodyPr>
          <a:lstStyle/>
          <a:p>
            <a:pPr marL="0" marR="0" lvl="0" indent="0" algn="l" rtl="0">
              <a:spcBef>
                <a:spcPts val="0"/>
              </a:spcBef>
              <a:spcAft>
                <a:spcPts val="0"/>
              </a:spcAft>
              <a:buNone/>
            </a:pPr>
            <a:endParaRPr sz="1200" b="0" i="0" u="none" strike="noStrike" cap="none">
              <a:solidFill>
                <a:schemeClr val="dk1"/>
              </a:solidFill>
              <a:latin typeface="Times New Roman"/>
              <a:ea typeface="Times New Roman"/>
              <a:cs typeface="Times New Roman"/>
              <a:sym typeface="Times New Roman"/>
            </a:endParaRPr>
          </a:p>
        </p:txBody>
      </p:sp>
      <p:sp>
        <p:nvSpPr>
          <p:cNvPr id="231" name="Shape 231"/>
          <p:cNvSpPr txBox="1">
            <a:spLocks noGrp="1"/>
          </p:cNvSpPr>
          <p:nvPr>
            <p:ph type="sldNum" idx="12"/>
          </p:nvPr>
        </p:nvSpPr>
        <p:spPr>
          <a:xfrm>
            <a:off x="3972560" y="8831580"/>
            <a:ext cx="3037840" cy="464820"/>
          </a:xfrm>
          <a:prstGeom prst="rect">
            <a:avLst/>
          </a:prstGeom>
          <a:noFill/>
          <a:ln>
            <a:noFill/>
          </a:ln>
        </p:spPr>
        <p:txBody>
          <a:bodyPr spcFirstLastPara="1" wrap="square" lIns="93175" tIns="46575" rIns="93175" bIns="46575" anchor="b" anchorCtr="0">
            <a:noAutofit/>
          </a:bodyPr>
          <a:lstStyle/>
          <a:p>
            <a:pPr marL="0" marR="0" lvl="0" indent="0" algn="r" rtl="0">
              <a:spcBef>
                <a:spcPts val="0"/>
              </a:spcBef>
              <a:spcAft>
                <a:spcPts val="0"/>
              </a:spcAft>
              <a:buNone/>
            </a:pPr>
            <a:fld id="{00000000-1234-1234-1234-123412341234}" type="slidenum">
              <a:rPr lang="en-US" sz="1200">
                <a:solidFill>
                  <a:schemeClr val="lt1"/>
                </a:solidFill>
                <a:latin typeface="Century Gothic"/>
                <a:ea typeface="Century Gothic"/>
                <a:cs typeface="Century Gothic"/>
                <a:sym typeface="Century Gothic"/>
              </a:rPr>
              <a:t>21</a:t>
            </a:fld>
            <a:endParaRPr sz="1200">
              <a:solidFill>
                <a:schemeClr val="lt1"/>
              </a:solidFill>
              <a:latin typeface="Century Gothic"/>
              <a:ea typeface="Century Gothic"/>
              <a:cs typeface="Century Gothic"/>
              <a:sym typeface="Century Gothic"/>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Shape 241"/>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42" name="Shape 242"/>
          <p:cNvSpPr txBox="1">
            <a:spLocks noGrp="1"/>
          </p:cNvSpPr>
          <p:nvPr>
            <p:ph type="body" idx="1"/>
          </p:nvPr>
        </p:nvSpPr>
        <p:spPr>
          <a:xfrm>
            <a:off x="934720" y="4415790"/>
            <a:ext cx="5140960" cy="4183380"/>
          </a:xfrm>
          <a:prstGeom prst="rect">
            <a:avLst/>
          </a:prstGeom>
          <a:noFill/>
          <a:ln>
            <a:noFill/>
          </a:ln>
        </p:spPr>
        <p:txBody>
          <a:bodyPr spcFirstLastPara="1" wrap="square" lIns="93175" tIns="46575" rIns="93175" bIns="46575" anchor="t" anchorCtr="0">
            <a:noAutofit/>
          </a:bodyPr>
          <a:lstStyle/>
          <a:p>
            <a:pPr marL="0" marR="0" lvl="0" indent="0" algn="l" rtl="0">
              <a:spcBef>
                <a:spcPts val="0"/>
              </a:spcBef>
              <a:spcAft>
                <a:spcPts val="0"/>
              </a:spcAft>
              <a:buNone/>
            </a:pPr>
            <a:endParaRPr sz="1200" b="0" i="0" u="none" strike="noStrike" cap="none">
              <a:solidFill>
                <a:schemeClr val="dk1"/>
              </a:solidFill>
              <a:latin typeface="Times New Roman"/>
              <a:ea typeface="Times New Roman"/>
              <a:cs typeface="Times New Roman"/>
              <a:sym typeface="Times New Roman"/>
            </a:endParaRPr>
          </a:p>
        </p:txBody>
      </p:sp>
      <p:sp>
        <p:nvSpPr>
          <p:cNvPr id="243" name="Shape 243"/>
          <p:cNvSpPr txBox="1">
            <a:spLocks noGrp="1"/>
          </p:cNvSpPr>
          <p:nvPr>
            <p:ph type="sldNum" idx="12"/>
          </p:nvPr>
        </p:nvSpPr>
        <p:spPr>
          <a:xfrm>
            <a:off x="3972560" y="8831580"/>
            <a:ext cx="3037840" cy="464820"/>
          </a:xfrm>
          <a:prstGeom prst="rect">
            <a:avLst/>
          </a:prstGeom>
          <a:noFill/>
          <a:ln>
            <a:noFill/>
          </a:ln>
        </p:spPr>
        <p:txBody>
          <a:bodyPr spcFirstLastPara="1" wrap="square" lIns="93175" tIns="46575" rIns="93175" bIns="46575" anchor="b" anchorCtr="0">
            <a:noAutofit/>
          </a:bodyPr>
          <a:lstStyle/>
          <a:p>
            <a:pPr marL="0" marR="0" lvl="0" indent="0" algn="r" rtl="0">
              <a:spcBef>
                <a:spcPts val="0"/>
              </a:spcBef>
              <a:spcAft>
                <a:spcPts val="0"/>
              </a:spcAft>
              <a:buNone/>
            </a:pPr>
            <a:fld id="{00000000-1234-1234-1234-123412341234}" type="slidenum">
              <a:rPr lang="en-US" sz="1200">
                <a:solidFill>
                  <a:schemeClr val="lt1"/>
                </a:solidFill>
                <a:latin typeface="Century Gothic"/>
                <a:ea typeface="Century Gothic"/>
                <a:cs typeface="Century Gothic"/>
                <a:sym typeface="Century Gothic"/>
              </a:rPr>
              <a:t>22</a:t>
            </a:fld>
            <a:endParaRPr sz="1200">
              <a:solidFill>
                <a:schemeClr val="lt1"/>
              </a:solidFill>
              <a:latin typeface="Century Gothic"/>
              <a:ea typeface="Century Gothic"/>
              <a:cs typeface="Century Gothic"/>
              <a:sym typeface="Century Gothic"/>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Shape 249"/>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50" name="Shape 250"/>
          <p:cNvSpPr txBox="1">
            <a:spLocks noGrp="1"/>
          </p:cNvSpPr>
          <p:nvPr>
            <p:ph type="body" idx="1"/>
          </p:nvPr>
        </p:nvSpPr>
        <p:spPr>
          <a:xfrm>
            <a:off x="934720" y="4415790"/>
            <a:ext cx="5141100" cy="4183500"/>
          </a:xfrm>
          <a:prstGeom prst="rect">
            <a:avLst/>
          </a:prstGeom>
          <a:noFill/>
          <a:ln>
            <a:noFill/>
          </a:ln>
        </p:spPr>
        <p:txBody>
          <a:bodyPr spcFirstLastPara="1" wrap="square" lIns="93175" tIns="46575" rIns="93175" bIns="46575" anchor="t" anchorCtr="0">
            <a:noAutofit/>
          </a:bodyPr>
          <a:lstStyle/>
          <a:p>
            <a:pPr marL="0" marR="0" lvl="0" indent="0" algn="l" rtl="0">
              <a:spcBef>
                <a:spcPts val="0"/>
              </a:spcBef>
              <a:spcAft>
                <a:spcPts val="0"/>
              </a:spcAft>
              <a:buNone/>
            </a:pPr>
            <a:endParaRPr sz="1200" b="0" i="0" u="none" strike="noStrike" cap="none">
              <a:solidFill>
                <a:schemeClr val="dk1"/>
              </a:solidFill>
              <a:latin typeface="Times New Roman"/>
              <a:ea typeface="Times New Roman"/>
              <a:cs typeface="Times New Roman"/>
              <a:sym typeface="Times New Roman"/>
            </a:endParaRPr>
          </a:p>
        </p:txBody>
      </p:sp>
      <p:sp>
        <p:nvSpPr>
          <p:cNvPr id="251" name="Shape 251"/>
          <p:cNvSpPr txBox="1">
            <a:spLocks noGrp="1"/>
          </p:cNvSpPr>
          <p:nvPr>
            <p:ph type="sldNum" idx="12"/>
          </p:nvPr>
        </p:nvSpPr>
        <p:spPr>
          <a:xfrm>
            <a:off x="3972560" y="8831580"/>
            <a:ext cx="3037800" cy="464700"/>
          </a:xfrm>
          <a:prstGeom prst="rect">
            <a:avLst/>
          </a:prstGeom>
          <a:noFill/>
          <a:ln>
            <a:noFill/>
          </a:ln>
        </p:spPr>
        <p:txBody>
          <a:bodyPr spcFirstLastPara="1" wrap="square" lIns="93175" tIns="46575" rIns="93175" bIns="46575" anchor="b" anchorCtr="0">
            <a:noAutofit/>
          </a:bodyPr>
          <a:lstStyle/>
          <a:p>
            <a:pPr marL="0" marR="0" lvl="0" indent="0" algn="r" rtl="0">
              <a:spcBef>
                <a:spcPts val="0"/>
              </a:spcBef>
              <a:spcAft>
                <a:spcPts val="0"/>
              </a:spcAft>
              <a:buNone/>
            </a:pPr>
            <a:fld id="{00000000-1234-1234-1234-123412341234}" type="slidenum">
              <a:rPr lang="en-US" sz="1200">
                <a:solidFill>
                  <a:schemeClr val="lt1"/>
                </a:solidFill>
                <a:latin typeface="Century Gothic"/>
                <a:ea typeface="Century Gothic"/>
                <a:cs typeface="Century Gothic"/>
                <a:sym typeface="Century Gothic"/>
              </a:rPr>
              <a:t>23</a:t>
            </a:fld>
            <a:endParaRPr sz="1200">
              <a:solidFill>
                <a:schemeClr val="lt1"/>
              </a:solidFill>
              <a:latin typeface="Century Gothic"/>
              <a:ea typeface="Century Gothic"/>
              <a:cs typeface="Century Gothic"/>
              <a:sym typeface="Century Gothic"/>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Shape 257"/>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58" name="Shape 258"/>
          <p:cNvSpPr txBox="1">
            <a:spLocks noGrp="1"/>
          </p:cNvSpPr>
          <p:nvPr>
            <p:ph type="body" idx="1"/>
          </p:nvPr>
        </p:nvSpPr>
        <p:spPr>
          <a:xfrm>
            <a:off x="934720" y="4415790"/>
            <a:ext cx="5140960" cy="4183380"/>
          </a:xfrm>
          <a:prstGeom prst="rect">
            <a:avLst/>
          </a:prstGeom>
          <a:noFill/>
          <a:ln>
            <a:noFill/>
          </a:ln>
        </p:spPr>
        <p:txBody>
          <a:bodyPr spcFirstLastPara="1" wrap="square" lIns="93175" tIns="46575" rIns="93175" bIns="46575" anchor="t" anchorCtr="0">
            <a:noAutofit/>
          </a:bodyPr>
          <a:lstStyle/>
          <a:p>
            <a:pPr marL="0" marR="0" lvl="0" indent="0" algn="l" rtl="0">
              <a:spcBef>
                <a:spcPts val="0"/>
              </a:spcBef>
              <a:spcAft>
                <a:spcPts val="0"/>
              </a:spcAft>
              <a:buNone/>
            </a:pPr>
            <a:r>
              <a:rPr lang="en-US" sz="1200" b="0" i="0" u="none" strike="noStrike" cap="none">
                <a:solidFill>
                  <a:schemeClr val="dk1"/>
                </a:solidFill>
                <a:latin typeface="Times New Roman"/>
                <a:ea typeface="Times New Roman"/>
                <a:cs typeface="Times New Roman"/>
                <a:sym typeface="Times New Roman"/>
              </a:rPr>
              <a:t>Info source: Mabe &amp; Ware, The STM Report (2015) http://www.markwareconsulting.com/the-stm-report/</a:t>
            </a:r>
            <a:endParaRPr/>
          </a:p>
        </p:txBody>
      </p:sp>
      <p:sp>
        <p:nvSpPr>
          <p:cNvPr id="259" name="Shape 259"/>
          <p:cNvSpPr txBox="1">
            <a:spLocks noGrp="1"/>
          </p:cNvSpPr>
          <p:nvPr>
            <p:ph type="sldNum" idx="12"/>
          </p:nvPr>
        </p:nvSpPr>
        <p:spPr>
          <a:xfrm>
            <a:off x="3972560" y="8831580"/>
            <a:ext cx="3037840" cy="464820"/>
          </a:xfrm>
          <a:prstGeom prst="rect">
            <a:avLst/>
          </a:prstGeom>
          <a:noFill/>
          <a:ln>
            <a:noFill/>
          </a:ln>
        </p:spPr>
        <p:txBody>
          <a:bodyPr spcFirstLastPara="1" wrap="square" lIns="93175" tIns="46575" rIns="93175" bIns="46575" anchor="b" anchorCtr="0">
            <a:noAutofit/>
          </a:bodyPr>
          <a:lstStyle/>
          <a:p>
            <a:pPr marL="0" marR="0" lvl="0" indent="0" algn="r" rtl="0">
              <a:spcBef>
                <a:spcPts val="0"/>
              </a:spcBef>
              <a:spcAft>
                <a:spcPts val="0"/>
              </a:spcAft>
              <a:buNone/>
            </a:pPr>
            <a:fld id="{00000000-1234-1234-1234-123412341234}" type="slidenum">
              <a:rPr lang="en-US" sz="1200">
                <a:solidFill>
                  <a:schemeClr val="lt1"/>
                </a:solidFill>
                <a:latin typeface="Century Gothic"/>
                <a:ea typeface="Century Gothic"/>
                <a:cs typeface="Century Gothic"/>
                <a:sym typeface="Century Gothic"/>
              </a:rPr>
              <a:t>24</a:t>
            </a:fld>
            <a:endParaRPr sz="1200">
              <a:solidFill>
                <a:schemeClr val="lt1"/>
              </a:solidFill>
              <a:latin typeface="Century Gothic"/>
              <a:ea typeface="Century Gothic"/>
              <a:cs typeface="Century Gothic"/>
              <a:sym typeface="Century Gothic"/>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Shape 265"/>
          <p:cNvSpPr txBox="1">
            <a:spLocks noGrp="1"/>
          </p:cNvSpPr>
          <p:nvPr>
            <p:ph type="sldNum" idx="12"/>
          </p:nvPr>
        </p:nvSpPr>
        <p:spPr>
          <a:xfrm>
            <a:off x="3972560" y="8831580"/>
            <a:ext cx="3037800" cy="464700"/>
          </a:xfrm>
          <a:prstGeom prst="rect">
            <a:avLst/>
          </a:prstGeom>
          <a:noFill/>
          <a:ln>
            <a:noFill/>
          </a:ln>
        </p:spPr>
        <p:txBody>
          <a:bodyPr spcFirstLastPara="1" wrap="square" lIns="93175" tIns="46575" rIns="93175" bIns="46575" anchor="b" anchorCtr="0">
            <a:noAutofit/>
          </a:bodyPr>
          <a:lstStyle/>
          <a:p>
            <a:pPr marL="0" marR="0" lvl="0" indent="0" algn="r" rtl="0">
              <a:spcBef>
                <a:spcPts val="0"/>
              </a:spcBef>
              <a:spcAft>
                <a:spcPts val="0"/>
              </a:spcAft>
              <a:buNone/>
            </a:pPr>
            <a:fld id="{00000000-1234-1234-1234-123412341234}" type="slidenum">
              <a:rPr lang="en-US" sz="1200">
                <a:solidFill>
                  <a:schemeClr val="lt1"/>
                </a:solidFill>
                <a:latin typeface="Century Gothic"/>
                <a:ea typeface="Century Gothic"/>
                <a:cs typeface="Century Gothic"/>
                <a:sym typeface="Century Gothic"/>
              </a:rPr>
              <a:t>25</a:t>
            </a:fld>
            <a:endParaRPr sz="1200">
              <a:solidFill>
                <a:schemeClr val="lt1"/>
              </a:solidFill>
              <a:latin typeface="Century Gothic"/>
              <a:ea typeface="Century Gothic"/>
              <a:cs typeface="Century Gothic"/>
              <a:sym typeface="Century Gothic"/>
            </a:endParaRPr>
          </a:p>
        </p:txBody>
      </p:sp>
      <p:sp>
        <p:nvSpPr>
          <p:cNvPr id="266" name="Shape 266"/>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267" name="Shape 267"/>
          <p:cNvSpPr txBox="1">
            <a:spLocks noGrp="1"/>
          </p:cNvSpPr>
          <p:nvPr>
            <p:ph type="body" idx="1"/>
          </p:nvPr>
        </p:nvSpPr>
        <p:spPr>
          <a:xfrm>
            <a:off x="934720" y="4415790"/>
            <a:ext cx="5141100" cy="4183500"/>
          </a:xfrm>
          <a:prstGeom prst="rect">
            <a:avLst/>
          </a:prstGeom>
          <a:noFill/>
          <a:ln>
            <a:noFill/>
          </a:ln>
        </p:spPr>
        <p:txBody>
          <a:bodyPr spcFirstLastPara="1" wrap="square" lIns="93175" tIns="46575" rIns="93175" bIns="46575" anchor="t" anchorCtr="0">
            <a:noAutofit/>
          </a:bodyPr>
          <a:lstStyle/>
          <a:p>
            <a:pPr marL="0" marR="0" lvl="0" indent="0" algn="l" rtl="0">
              <a:spcBef>
                <a:spcPts val="0"/>
              </a:spcBef>
              <a:spcAft>
                <a:spcPts val="0"/>
              </a:spcAft>
              <a:buNone/>
            </a:pPr>
            <a:r>
              <a:rPr lang="en-US" sz="1200" b="0" i="0" u="none" strike="noStrike" cap="none">
                <a:solidFill>
                  <a:schemeClr val="dk1"/>
                </a:solidFill>
                <a:latin typeface="Times New Roman"/>
                <a:ea typeface="Times New Roman"/>
                <a:cs typeface="Times New Roman"/>
                <a:sym typeface="Times New Roman"/>
              </a:rPr>
              <a:t>Source: Figure 2 from Arif E. Jinha (2010), “Article 50 Million: An Estimate of the Number of Scholarly Articles in Existence,” Learned Publishing, 23:258–263     doi:10.1087/20100308</a:t>
            </a:r>
            <a:endParaRPr/>
          </a:p>
          <a:p>
            <a:pPr marL="0" marR="0" lvl="0" indent="0" algn="l" rtl="0">
              <a:spcBef>
                <a:spcPts val="360"/>
              </a:spcBef>
              <a:spcAft>
                <a:spcPts val="0"/>
              </a:spcAft>
              <a:buNone/>
            </a:pPr>
            <a:r>
              <a:rPr lang="en-US" sz="1200" b="0" i="0" u="none" strike="noStrike" cap="none">
                <a:solidFill>
                  <a:schemeClr val="dk1"/>
                </a:solidFill>
                <a:latin typeface="Times New Roman"/>
                <a:ea typeface="Times New Roman"/>
                <a:cs typeface="Times New Roman"/>
                <a:sym typeface="Times New Roman"/>
              </a:rPr>
              <a:t>Info source: Pippa Smart, “The Big Picture: Scholarly Publishing Trends 2014,” Sci Ed 2014; 1(2): 52-57. </a:t>
            </a:r>
            <a:r>
              <a:rPr lang="en-US" sz="1200" b="0" i="0" u="sng" strike="noStrike" cap="none">
                <a:solidFill>
                  <a:schemeClr val="hlink"/>
                </a:solidFill>
                <a:latin typeface="Times New Roman"/>
                <a:ea typeface="Times New Roman"/>
                <a:cs typeface="Times New Roman"/>
                <a:sym typeface="Times New Roman"/>
                <a:hlinkClick r:id="rId3"/>
              </a:rPr>
              <a:t>http://dx.doi.org/10.6087/kcse.2014.1.52</a:t>
            </a:r>
            <a:endParaRPr sz="1200" b="0" i="0" u="none" strike="noStrike" cap="none">
              <a:solidFill>
                <a:schemeClr val="dk1"/>
              </a:solidFill>
              <a:latin typeface="Times New Roman"/>
              <a:ea typeface="Times New Roman"/>
              <a:cs typeface="Times New Roman"/>
              <a:sym typeface="Times New Roman"/>
            </a:endParaRPr>
          </a:p>
          <a:p>
            <a:pPr marL="0" marR="0" lvl="0" indent="0" algn="l" rtl="0">
              <a:spcBef>
                <a:spcPts val="360"/>
              </a:spcBef>
              <a:spcAft>
                <a:spcPts val="0"/>
              </a:spcAft>
              <a:buNone/>
            </a:pPr>
            <a:r>
              <a:rPr lang="en-US" sz="1200" b="0" i="0" u="none" strike="noStrike" cap="none">
                <a:solidFill>
                  <a:schemeClr val="dk1"/>
                </a:solidFill>
                <a:latin typeface="Times New Roman"/>
                <a:ea typeface="Times New Roman"/>
                <a:cs typeface="Times New Roman"/>
                <a:sym typeface="Times New Roman"/>
              </a:rPr>
              <a:t>Mabe &amp; Ware, The STM Report (2015) http://www.markwareconsulting.com/the-stm-report/</a:t>
            </a:r>
            <a:endParaRPr/>
          </a:p>
          <a:p>
            <a:pPr marL="0" marR="0" lvl="0" indent="0" algn="l" rtl="0">
              <a:spcBef>
                <a:spcPts val="360"/>
              </a:spcBef>
              <a:spcAft>
                <a:spcPts val="0"/>
              </a:spcAft>
              <a:buNone/>
            </a:pPr>
            <a:endParaRPr sz="1200" b="0" i="0" u="none" strike="noStrike" cap="none">
              <a:solidFill>
                <a:schemeClr val="dk1"/>
              </a:solidFill>
              <a:latin typeface="Times New Roman"/>
              <a:ea typeface="Times New Roman"/>
              <a:cs typeface="Times New Roman"/>
              <a:sym typeface="Times New Roman"/>
            </a:endParaRPr>
          </a:p>
          <a:p>
            <a:pPr marL="0" marR="0" lvl="0" indent="0" algn="l" rtl="0">
              <a:spcBef>
                <a:spcPts val="360"/>
              </a:spcBef>
              <a:spcAft>
                <a:spcPts val="0"/>
              </a:spcAft>
              <a:buNone/>
            </a:pPr>
            <a:endParaRPr sz="1200" b="0" i="0" u="none" strike="noStrike" cap="none">
              <a:solidFill>
                <a:schemeClr val="dk1"/>
              </a:solidFill>
              <a:latin typeface="Times New Roman"/>
              <a:ea typeface="Times New Roman"/>
              <a:cs typeface="Times New Roman"/>
              <a:sym typeface="Times New Roman"/>
            </a:endParaRPr>
          </a:p>
          <a:p>
            <a:pPr marL="0" marR="0" lvl="0" indent="0" algn="l" rtl="0">
              <a:spcBef>
                <a:spcPts val="360"/>
              </a:spcBef>
              <a:spcAft>
                <a:spcPts val="0"/>
              </a:spcAft>
              <a:buNone/>
            </a:pPr>
            <a:endParaRPr sz="1200" b="0" i="0" u="none" strike="noStrike" cap="none">
              <a:solidFill>
                <a:schemeClr val="dk1"/>
              </a:solidFill>
              <a:latin typeface="Times New Roman"/>
              <a:ea typeface="Times New Roman"/>
              <a:cs typeface="Times New Roman"/>
              <a:sym typeface="Times New Roman"/>
            </a:endParaRPr>
          </a:p>
          <a:p>
            <a:pPr marL="0" marR="0" lvl="0" indent="0" algn="l" rtl="0">
              <a:spcBef>
                <a:spcPts val="360"/>
              </a:spcBef>
              <a:spcAft>
                <a:spcPts val="0"/>
              </a:spcAft>
              <a:buNone/>
            </a:pPr>
            <a:endParaRPr sz="1200" b="0" i="0" u="none" strike="noStrike" cap="none">
              <a:solidFill>
                <a:schemeClr val="dk1"/>
              </a:solidFill>
              <a:latin typeface="Times New Roman"/>
              <a:ea typeface="Times New Roman"/>
              <a:cs typeface="Times New Roman"/>
              <a:sym typeface="Times New Roman"/>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Shape 274"/>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75" name="Shape 275"/>
          <p:cNvSpPr txBox="1">
            <a:spLocks noGrp="1"/>
          </p:cNvSpPr>
          <p:nvPr>
            <p:ph type="body" idx="1"/>
          </p:nvPr>
        </p:nvSpPr>
        <p:spPr>
          <a:xfrm>
            <a:off x="934720" y="4415790"/>
            <a:ext cx="5141100" cy="4183500"/>
          </a:xfrm>
          <a:prstGeom prst="rect">
            <a:avLst/>
          </a:prstGeom>
          <a:noFill/>
          <a:ln>
            <a:noFill/>
          </a:ln>
        </p:spPr>
        <p:txBody>
          <a:bodyPr spcFirstLastPara="1" wrap="square" lIns="93175" tIns="46575" rIns="93175" bIns="46575" anchor="t" anchorCtr="0">
            <a:noAutofit/>
          </a:bodyPr>
          <a:lstStyle/>
          <a:p>
            <a:pPr marL="0" marR="0" lvl="0" indent="0" algn="l" rtl="0">
              <a:spcBef>
                <a:spcPts val="0"/>
              </a:spcBef>
              <a:spcAft>
                <a:spcPts val="0"/>
              </a:spcAft>
              <a:buNone/>
            </a:pPr>
            <a:r>
              <a:rPr lang="en-US" sz="1200" b="0" i="0" u="none" strike="noStrike" cap="none">
                <a:solidFill>
                  <a:schemeClr val="dk1"/>
                </a:solidFill>
                <a:latin typeface="Times New Roman"/>
                <a:ea typeface="Times New Roman"/>
                <a:cs typeface="Times New Roman"/>
                <a:sym typeface="Times New Roman"/>
              </a:rPr>
              <a:t>Info source: Mabe &amp; Ware, The STM Report (2015) http://www.markwareconsulting.com/the-stm-report/</a:t>
            </a:r>
            <a:endParaRPr/>
          </a:p>
        </p:txBody>
      </p:sp>
      <p:sp>
        <p:nvSpPr>
          <p:cNvPr id="276" name="Shape 276"/>
          <p:cNvSpPr txBox="1">
            <a:spLocks noGrp="1"/>
          </p:cNvSpPr>
          <p:nvPr>
            <p:ph type="sldNum" idx="12"/>
          </p:nvPr>
        </p:nvSpPr>
        <p:spPr>
          <a:xfrm>
            <a:off x="3972560" y="8831580"/>
            <a:ext cx="3037800" cy="464700"/>
          </a:xfrm>
          <a:prstGeom prst="rect">
            <a:avLst/>
          </a:prstGeom>
          <a:noFill/>
          <a:ln>
            <a:noFill/>
          </a:ln>
        </p:spPr>
        <p:txBody>
          <a:bodyPr spcFirstLastPara="1" wrap="square" lIns="93175" tIns="46575" rIns="93175" bIns="46575" anchor="b" anchorCtr="0">
            <a:noAutofit/>
          </a:bodyPr>
          <a:lstStyle/>
          <a:p>
            <a:pPr marL="0" marR="0" lvl="0" indent="0" algn="r" rtl="0">
              <a:spcBef>
                <a:spcPts val="0"/>
              </a:spcBef>
              <a:spcAft>
                <a:spcPts val="0"/>
              </a:spcAft>
              <a:buNone/>
            </a:pPr>
            <a:fld id="{00000000-1234-1234-1234-123412341234}" type="slidenum">
              <a:rPr lang="en-US" sz="1200">
                <a:solidFill>
                  <a:schemeClr val="lt1"/>
                </a:solidFill>
                <a:latin typeface="Century Gothic"/>
                <a:ea typeface="Century Gothic"/>
                <a:cs typeface="Century Gothic"/>
                <a:sym typeface="Century Gothic"/>
              </a:rPr>
              <a:t>26</a:t>
            </a:fld>
            <a:endParaRPr sz="1200">
              <a:solidFill>
                <a:schemeClr val="lt1"/>
              </a:solidFill>
              <a:latin typeface="Century Gothic"/>
              <a:ea typeface="Century Gothic"/>
              <a:cs typeface="Century Gothic"/>
              <a:sym typeface="Century Gothic"/>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Shape 283"/>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84" name="Shape 284"/>
          <p:cNvSpPr txBox="1">
            <a:spLocks noGrp="1"/>
          </p:cNvSpPr>
          <p:nvPr>
            <p:ph type="body" idx="1"/>
          </p:nvPr>
        </p:nvSpPr>
        <p:spPr>
          <a:xfrm>
            <a:off x="934720" y="4415790"/>
            <a:ext cx="5141100" cy="4183500"/>
          </a:xfrm>
          <a:prstGeom prst="rect">
            <a:avLst/>
          </a:prstGeom>
          <a:noFill/>
          <a:ln>
            <a:noFill/>
          </a:ln>
        </p:spPr>
        <p:txBody>
          <a:bodyPr spcFirstLastPara="1" wrap="square" lIns="93175" tIns="46575" rIns="93175" bIns="46575" anchor="t" anchorCtr="0">
            <a:noAutofit/>
          </a:bodyPr>
          <a:lstStyle/>
          <a:p>
            <a:pPr marL="0" marR="0" lvl="0" indent="0" algn="l" rtl="0">
              <a:spcBef>
                <a:spcPts val="0"/>
              </a:spcBef>
              <a:spcAft>
                <a:spcPts val="0"/>
              </a:spcAft>
              <a:buNone/>
            </a:pPr>
            <a:r>
              <a:rPr lang="en-US" sz="1200" b="0" i="0" u="none" strike="noStrike" cap="none">
                <a:solidFill>
                  <a:schemeClr val="dk1"/>
                </a:solidFill>
                <a:latin typeface="Times New Roman"/>
                <a:ea typeface="Times New Roman"/>
                <a:cs typeface="Times New Roman"/>
                <a:sym typeface="Times New Roman"/>
              </a:rPr>
              <a:t>Info source: Mabe &amp; Ware, The STM Report (2015) http://www.markwareconsulting.com/the-stm-report/</a:t>
            </a:r>
            <a:endParaRPr/>
          </a:p>
        </p:txBody>
      </p:sp>
      <p:sp>
        <p:nvSpPr>
          <p:cNvPr id="285" name="Shape 285"/>
          <p:cNvSpPr txBox="1">
            <a:spLocks noGrp="1"/>
          </p:cNvSpPr>
          <p:nvPr>
            <p:ph type="sldNum" idx="12"/>
          </p:nvPr>
        </p:nvSpPr>
        <p:spPr>
          <a:xfrm>
            <a:off x="3972560" y="8831580"/>
            <a:ext cx="3037800" cy="464700"/>
          </a:xfrm>
          <a:prstGeom prst="rect">
            <a:avLst/>
          </a:prstGeom>
          <a:noFill/>
          <a:ln>
            <a:noFill/>
          </a:ln>
        </p:spPr>
        <p:txBody>
          <a:bodyPr spcFirstLastPara="1" wrap="square" lIns="93175" tIns="46575" rIns="93175" bIns="46575" anchor="b" anchorCtr="0">
            <a:noAutofit/>
          </a:bodyPr>
          <a:lstStyle/>
          <a:p>
            <a:pPr marL="0" marR="0" lvl="0" indent="0" algn="r" rtl="0">
              <a:spcBef>
                <a:spcPts val="0"/>
              </a:spcBef>
              <a:spcAft>
                <a:spcPts val="0"/>
              </a:spcAft>
              <a:buNone/>
            </a:pPr>
            <a:fld id="{00000000-1234-1234-1234-123412341234}" type="slidenum">
              <a:rPr lang="en-US" sz="1200">
                <a:solidFill>
                  <a:schemeClr val="lt1"/>
                </a:solidFill>
                <a:latin typeface="Century Gothic"/>
                <a:ea typeface="Century Gothic"/>
                <a:cs typeface="Century Gothic"/>
                <a:sym typeface="Century Gothic"/>
              </a:rPr>
              <a:t>27</a:t>
            </a:fld>
            <a:endParaRPr sz="1200">
              <a:solidFill>
                <a:schemeClr val="lt1"/>
              </a:solidFill>
              <a:latin typeface="Century Gothic"/>
              <a:ea typeface="Century Gothic"/>
              <a:cs typeface="Century Gothic"/>
              <a:sym typeface="Century Gothic"/>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Shape 293"/>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94" name="Shape 294"/>
          <p:cNvSpPr txBox="1">
            <a:spLocks noGrp="1"/>
          </p:cNvSpPr>
          <p:nvPr>
            <p:ph type="body" idx="1"/>
          </p:nvPr>
        </p:nvSpPr>
        <p:spPr>
          <a:xfrm>
            <a:off x="934720" y="4415790"/>
            <a:ext cx="5141100" cy="4183500"/>
          </a:xfrm>
          <a:prstGeom prst="rect">
            <a:avLst/>
          </a:prstGeom>
          <a:noFill/>
          <a:ln>
            <a:noFill/>
          </a:ln>
        </p:spPr>
        <p:txBody>
          <a:bodyPr spcFirstLastPara="1" wrap="square" lIns="93175" tIns="46575" rIns="93175" bIns="46575" anchor="t" anchorCtr="0">
            <a:noAutofit/>
          </a:bodyPr>
          <a:lstStyle/>
          <a:p>
            <a:pPr marL="0" marR="0" lvl="0" indent="0" algn="l" rtl="0">
              <a:spcBef>
                <a:spcPts val="0"/>
              </a:spcBef>
              <a:spcAft>
                <a:spcPts val="0"/>
              </a:spcAft>
              <a:buNone/>
            </a:pPr>
            <a:r>
              <a:rPr lang="en-US" sz="1200" b="0" i="0" u="none" strike="noStrike" cap="none">
                <a:solidFill>
                  <a:schemeClr val="dk1"/>
                </a:solidFill>
                <a:latin typeface="Times New Roman"/>
                <a:ea typeface="Times New Roman"/>
                <a:cs typeface="Times New Roman"/>
                <a:sym typeface="Times New Roman"/>
              </a:rPr>
              <a:t>Info source: Mabe &amp; Ware, The STM Report (2015) http://www.markwareconsulting.com/the-stm-report/</a:t>
            </a:r>
            <a:endParaRPr/>
          </a:p>
        </p:txBody>
      </p:sp>
      <p:sp>
        <p:nvSpPr>
          <p:cNvPr id="295" name="Shape 295"/>
          <p:cNvSpPr txBox="1">
            <a:spLocks noGrp="1"/>
          </p:cNvSpPr>
          <p:nvPr>
            <p:ph type="sldNum" idx="12"/>
          </p:nvPr>
        </p:nvSpPr>
        <p:spPr>
          <a:xfrm>
            <a:off x="3972560" y="8831580"/>
            <a:ext cx="3037800" cy="464700"/>
          </a:xfrm>
          <a:prstGeom prst="rect">
            <a:avLst/>
          </a:prstGeom>
          <a:noFill/>
          <a:ln>
            <a:noFill/>
          </a:ln>
        </p:spPr>
        <p:txBody>
          <a:bodyPr spcFirstLastPara="1" wrap="square" lIns="93175" tIns="46575" rIns="93175" bIns="46575" anchor="b" anchorCtr="0">
            <a:noAutofit/>
          </a:bodyPr>
          <a:lstStyle/>
          <a:p>
            <a:pPr marL="0" marR="0" lvl="0" indent="0" algn="r" rtl="0">
              <a:spcBef>
                <a:spcPts val="0"/>
              </a:spcBef>
              <a:spcAft>
                <a:spcPts val="0"/>
              </a:spcAft>
              <a:buNone/>
            </a:pPr>
            <a:fld id="{00000000-1234-1234-1234-123412341234}" type="slidenum">
              <a:rPr lang="en-US" sz="1200">
                <a:solidFill>
                  <a:schemeClr val="lt1"/>
                </a:solidFill>
                <a:latin typeface="Century Gothic"/>
                <a:ea typeface="Century Gothic"/>
                <a:cs typeface="Century Gothic"/>
                <a:sym typeface="Century Gothic"/>
              </a:rPr>
              <a:t>28</a:t>
            </a:fld>
            <a:endParaRPr sz="1200">
              <a:solidFill>
                <a:schemeClr val="lt1"/>
              </a:solidFill>
              <a:latin typeface="Century Gothic"/>
              <a:ea typeface="Century Gothic"/>
              <a:cs typeface="Century Gothic"/>
              <a:sym typeface="Century Gothic"/>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Shape 301"/>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02" name="Shape 302"/>
          <p:cNvSpPr txBox="1">
            <a:spLocks noGrp="1"/>
          </p:cNvSpPr>
          <p:nvPr>
            <p:ph type="body" idx="1"/>
          </p:nvPr>
        </p:nvSpPr>
        <p:spPr>
          <a:xfrm>
            <a:off x="934720" y="4415790"/>
            <a:ext cx="5141100" cy="4183500"/>
          </a:xfrm>
          <a:prstGeom prst="rect">
            <a:avLst/>
          </a:prstGeom>
          <a:noFill/>
          <a:ln>
            <a:noFill/>
          </a:ln>
        </p:spPr>
        <p:txBody>
          <a:bodyPr spcFirstLastPara="1" wrap="square" lIns="93175" tIns="46575" rIns="93175" bIns="46575" anchor="t" anchorCtr="0">
            <a:noAutofit/>
          </a:bodyPr>
          <a:lstStyle/>
          <a:p>
            <a:pPr marL="0" marR="0" lvl="0" indent="0" algn="l" rtl="0">
              <a:spcBef>
                <a:spcPts val="0"/>
              </a:spcBef>
              <a:spcAft>
                <a:spcPts val="0"/>
              </a:spcAft>
              <a:buNone/>
            </a:pPr>
            <a:r>
              <a:rPr lang="en-US" sz="1200" b="0" i="0" u="none" strike="noStrike" cap="none">
                <a:solidFill>
                  <a:schemeClr val="dk1"/>
                </a:solidFill>
                <a:latin typeface="Times New Roman"/>
                <a:ea typeface="Times New Roman"/>
                <a:cs typeface="Times New Roman"/>
                <a:sym typeface="Times New Roman"/>
              </a:rPr>
              <a:t>Info source: Mabe &amp; Ware, The STM Report (2015) http://www.markwareconsulting.com/the-stm-report/</a:t>
            </a:r>
            <a:endParaRPr/>
          </a:p>
        </p:txBody>
      </p:sp>
      <p:sp>
        <p:nvSpPr>
          <p:cNvPr id="303" name="Shape 303"/>
          <p:cNvSpPr txBox="1">
            <a:spLocks noGrp="1"/>
          </p:cNvSpPr>
          <p:nvPr>
            <p:ph type="sldNum" idx="12"/>
          </p:nvPr>
        </p:nvSpPr>
        <p:spPr>
          <a:xfrm>
            <a:off x="3972560" y="8831580"/>
            <a:ext cx="3037800" cy="464700"/>
          </a:xfrm>
          <a:prstGeom prst="rect">
            <a:avLst/>
          </a:prstGeom>
          <a:noFill/>
          <a:ln>
            <a:noFill/>
          </a:ln>
        </p:spPr>
        <p:txBody>
          <a:bodyPr spcFirstLastPara="1" wrap="square" lIns="93175" tIns="46575" rIns="93175" bIns="46575" anchor="b" anchorCtr="0">
            <a:noAutofit/>
          </a:bodyPr>
          <a:lstStyle/>
          <a:p>
            <a:pPr marL="0" marR="0" lvl="0" indent="0" algn="r" rtl="0">
              <a:spcBef>
                <a:spcPts val="0"/>
              </a:spcBef>
              <a:spcAft>
                <a:spcPts val="0"/>
              </a:spcAft>
              <a:buNone/>
            </a:pPr>
            <a:fld id="{00000000-1234-1234-1234-123412341234}" type="slidenum">
              <a:rPr lang="en-US" sz="1200">
                <a:solidFill>
                  <a:schemeClr val="lt1"/>
                </a:solidFill>
                <a:latin typeface="Century Gothic"/>
                <a:ea typeface="Century Gothic"/>
                <a:cs typeface="Century Gothic"/>
                <a:sym typeface="Century Gothic"/>
              </a:rPr>
              <a:t>29</a:t>
            </a:fld>
            <a:endParaRPr sz="1200">
              <a:solidFill>
                <a:schemeClr val="lt1"/>
              </a:solidFill>
              <a:latin typeface="Century Gothic"/>
              <a:ea typeface="Century Gothic"/>
              <a:cs typeface="Century Gothic"/>
              <a:sym typeface="Century Gothic"/>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Shape 101"/>
          <p:cNvSpPr txBox="1">
            <a:spLocks noGrp="1"/>
          </p:cNvSpPr>
          <p:nvPr>
            <p:ph type="sldNum" idx="12"/>
          </p:nvPr>
        </p:nvSpPr>
        <p:spPr>
          <a:xfrm>
            <a:off x="3972560" y="8831580"/>
            <a:ext cx="3037800" cy="464700"/>
          </a:xfrm>
          <a:prstGeom prst="rect">
            <a:avLst/>
          </a:prstGeom>
          <a:noFill/>
          <a:ln>
            <a:noFill/>
          </a:ln>
        </p:spPr>
        <p:txBody>
          <a:bodyPr spcFirstLastPara="1" wrap="square" lIns="93175" tIns="46575" rIns="93175" bIns="46575" anchor="b" anchorCtr="0">
            <a:noAutofit/>
          </a:bodyPr>
          <a:lstStyle/>
          <a:p>
            <a:pPr marL="0" marR="0" lvl="0" indent="0" algn="r" rtl="0">
              <a:spcBef>
                <a:spcPts val="0"/>
              </a:spcBef>
              <a:spcAft>
                <a:spcPts val="0"/>
              </a:spcAft>
              <a:buNone/>
            </a:pPr>
            <a:fld id="{00000000-1234-1234-1234-123412341234}" type="slidenum">
              <a:rPr lang="en-US" sz="1200">
                <a:solidFill>
                  <a:schemeClr val="lt1"/>
                </a:solidFill>
                <a:latin typeface="Century Gothic"/>
                <a:ea typeface="Century Gothic"/>
                <a:cs typeface="Century Gothic"/>
                <a:sym typeface="Century Gothic"/>
              </a:rPr>
              <a:t>3</a:t>
            </a:fld>
            <a:endParaRPr sz="1200">
              <a:solidFill>
                <a:schemeClr val="lt1"/>
              </a:solidFill>
              <a:latin typeface="Century Gothic"/>
              <a:ea typeface="Century Gothic"/>
              <a:cs typeface="Century Gothic"/>
              <a:sym typeface="Century Gothic"/>
            </a:endParaRPr>
          </a:p>
        </p:txBody>
      </p:sp>
      <p:sp>
        <p:nvSpPr>
          <p:cNvPr id="102" name="Shape 102"/>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103" name="Shape 103"/>
          <p:cNvSpPr txBox="1">
            <a:spLocks noGrp="1"/>
          </p:cNvSpPr>
          <p:nvPr>
            <p:ph type="body" idx="1"/>
          </p:nvPr>
        </p:nvSpPr>
        <p:spPr>
          <a:xfrm>
            <a:off x="934720" y="4415790"/>
            <a:ext cx="5141100" cy="4183500"/>
          </a:xfrm>
          <a:prstGeom prst="rect">
            <a:avLst/>
          </a:prstGeom>
          <a:noFill/>
          <a:ln>
            <a:noFill/>
          </a:ln>
        </p:spPr>
        <p:txBody>
          <a:bodyPr spcFirstLastPara="1" wrap="square" lIns="93175" tIns="46575" rIns="93175" bIns="46575" anchor="t" anchorCtr="0">
            <a:noAutofit/>
          </a:bodyPr>
          <a:lstStyle/>
          <a:p>
            <a:pPr marL="0" marR="0" lvl="0" indent="0" algn="l" rtl="0">
              <a:spcBef>
                <a:spcPts val="360"/>
              </a:spcBef>
              <a:spcAft>
                <a:spcPts val="0"/>
              </a:spcAft>
              <a:buNone/>
            </a:pPr>
            <a:endParaRPr sz="1200" b="0" i="0" u="none" strike="noStrike" cap="none">
              <a:solidFill>
                <a:schemeClr val="dk1"/>
              </a:solidFill>
              <a:latin typeface="Times New Roman"/>
              <a:ea typeface="Times New Roman"/>
              <a:cs typeface="Times New Roman"/>
              <a:sym typeface="Times New Roman"/>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Shape 310"/>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11" name="Shape 311"/>
          <p:cNvSpPr txBox="1">
            <a:spLocks noGrp="1"/>
          </p:cNvSpPr>
          <p:nvPr>
            <p:ph type="body" idx="1"/>
          </p:nvPr>
        </p:nvSpPr>
        <p:spPr>
          <a:xfrm>
            <a:off x="934720" y="4415790"/>
            <a:ext cx="5141100" cy="4183500"/>
          </a:xfrm>
          <a:prstGeom prst="rect">
            <a:avLst/>
          </a:prstGeom>
          <a:noFill/>
          <a:ln>
            <a:noFill/>
          </a:ln>
        </p:spPr>
        <p:txBody>
          <a:bodyPr spcFirstLastPara="1" wrap="square" lIns="93175" tIns="46575" rIns="93175" bIns="46575" anchor="t" anchorCtr="0">
            <a:noAutofit/>
          </a:bodyPr>
          <a:lstStyle/>
          <a:p>
            <a:pPr marL="0" marR="0" lvl="0" indent="0" algn="l" rtl="0">
              <a:spcBef>
                <a:spcPts val="0"/>
              </a:spcBef>
              <a:spcAft>
                <a:spcPts val="0"/>
              </a:spcAft>
              <a:buNone/>
            </a:pPr>
            <a:endParaRPr sz="1200" b="0" i="0" u="none" strike="noStrike" cap="none">
              <a:solidFill>
                <a:schemeClr val="dk1"/>
              </a:solidFill>
              <a:latin typeface="Times New Roman"/>
              <a:ea typeface="Times New Roman"/>
              <a:cs typeface="Times New Roman"/>
              <a:sym typeface="Times New Roman"/>
            </a:endParaRPr>
          </a:p>
        </p:txBody>
      </p:sp>
      <p:sp>
        <p:nvSpPr>
          <p:cNvPr id="312" name="Shape 312"/>
          <p:cNvSpPr txBox="1">
            <a:spLocks noGrp="1"/>
          </p:cNvSpPr>
          <p:nvPr>
            <p:ph type="sldNum" idx="12"/>
          </p:nvPr>
        </p:nvSpPr>
        <p:spPr>
          <a:xfrm>
            <a:off x="3972560" y="8831580"/>
            <a:ext cx="3037800" cy="464700"/>
          </a:xfrm>
          <a:prstGeom prst="rect">
            <a:avLst/>
          </a:prstGeom>
          <a:noFill/>
          <a:ln>
            <a:noFill/>
          </a:ln>
        </p:spPr>
        <p:txBody>
          <a:bodyPr spcFirstLastPara="1" wrap="square" lIns="93175" tIns="46575" rIns="93175" bIns="46575" anchor="b" anchorCtr="0">
            <a:noAutofit/>
          </a:bodyPr>
          <a:lstStyle/>
          <a:p>
            <a:pPr marL="0" marR="0" lvl="0" indent="0" algn="r" rtl="0">
              <a:spcBef>
                <a:spcPts val="0"/>
              </a:spcBef>
              <a:spcAft>
                <a:spcPts val="0"/>
              </a:spcAft>
              <a:buNone/>
            </a:pPr>
            <a:fld id="{00000000-1234-1234-1234-123412341234}" type="slidenum">
              <a:rPr lang="en-US" sz="1200">
                <a:solidFill>
                  <a:schemeClr val="lt1"/>
                </a:solidFill>
                <a:latin typeface="Century Gothic"/>
                <a:ea typeface="Century Gothic"/>
                <a:cs typeface="Century Gothic"/>
                <a:sym typeface="Century Gothic"/>
              </a:rPr>
              <a:t>30</a:t>
            </a:fld>
            <a:endParaRPr sz="1200">
              <a:solidFill>
                <a:schemeClr val="lt1"/>
              </a:solidFill>
              <a:latin typeface="Century Gothic"/>
              <a:ea typeface="Century Gothic"/>
              <a:cs typeface="Century Gothic"/>
              <a:sym typeface="Century Gothic"/>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Shape 319"/>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0" name="Shape 320"/>
          <p:cNvSpPr txBox="1">
            <a:spLocks noGrp="1"/>
          </p:cNvSpPr>
          <p:nvPr>
            <p:ph type="body" idx="1"/>
          </p:nvPr>
        </p:nvSpPr>
        <p:spPr>
          <a:xfrm>
            <a:off x="934720" y="4415790"/>
            <a:ext cx="5141100" cy="4183500"/>
          </a:xfrm>
          <a:prstGeom prst="rect">
            <a:avLst/>
          </a:prstGeom>
        </p:spPr>
        <p:txBody>
          <a:bodyPr spcFirstLastPara="1" wrap="square" lIns="91425" tIns="91425" rIns="91425" bIns="91425" anchor="t" anchorCtr="0">
            <a:noAutofit/>
          </a:bodyPr>
          <a:lstStyle/>
          <a:p>
            <a:pPr marL="0" lvl="0" indent="0">
              <a:spcBef>
                <a:spcPts val="360"/>
              </a:spcBef>
              <a:spcAft>
                <a:spcPts val="0"/>
              </a:spcAft>
              <a:buNone/>
            </a:pPr>
            <a:endParaRPr/>
          </a:p>
        </p:txBody>
      </p:sp>
      <p:sp>
        <p:nvSpPr>
          <p:cNvPr id="321" name="Shape 321"/>
          <p:cNvSpPr txBox="1">
            <a:spLocks noGrp="1"/>
          </p:cNvSpPr>
          <p:nvPr>
            <p:ph type="sldNum" idx="12"/>
          </p:nvPr>
        </p:nvSpPr>
        <p:spPr>
          <a:xfrm>
            <a:off x="3972560" y="8831580"/>
            <a:ext cx="3037800" cy="464700"/>
          </a:xfrm>
          <a:prstGeom prst="rect">
            <a:avLst/>
          </a:prstGeom>
        </p:spPr>
        <p:txBody>
          <a:bodyPr spcFirstLastPara="1" wrap="square" lIns="93175" tIns="46575" rIns="93175" bIns="46575" anchor="b" anchorCtr="0">
            <a:noAutofit/>
          </a:bodyPr>
          <a:lstStyle/>
          <a:p>
            <a:pPr marL="0" lvl="0" indent="0">
              <a:spcBef>
                <a:spcPts val="0"/>
              </a:spcBef>
              <a:spcAft>
                <a:spcPts val="0"/>
              </a:spcAft>
              <a:buClr>
                <a:srgbClr val="000000"/>
              </a:buClr>
              <a:buFont typeface="Arial"/>
              <a:buNone/>
            </a:pPr>
            <a:fld id="{00000000-1234-1234-1234-123412341234}" type="slidenum">
              <a:rPr lang="en-US"/>
              <a:t>31</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Shape 326"/>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7" name="Shape 327"/>
          <p:cNvSpPr txBox="1">
            <a:spLocks noGrp="1"/>
          </p:cNvSpPr>
          <p:nvPr>
            <p:ph type="body" idx="1"/>
          </p:nvPr>
        </p:nvSpPr>
        <p:spPr>
          <a:xfrm>
            <a:off x="934720" y="4415790"/>
            <a:ext cx="5141100" cy="4183500"/>
          </a:xfrm>
          <a:prstGeom prst="rect">
            <a:avLst/>
          </a:prstGeom>
        </p:spPr>
        <p:txBody>
          <a:bodyPr spcFirstLastPara="1" wrap="square" lIns="91425" tIns="91425" rIns="91425" bIns="91425" anchor="t" anchorCtr="0">
            <a:noAutofit/>
          </a:bodyPr>
          <a:lstStyle/>
          <a:p>
            <a:pPr marL="0" lvl="0" indent="0">
              <a:spcBef>
                <a:spcPts val="360"/>
              </a:spcBef>
              <a:spcAft>
                <a:spcPts val="0"/>
              </a:spcAft>
              <a:buNone/>
            </a:pPr>
            <a:endParaRPr/>
          </a:p>
        </p:txBody>
      </p:sp>
      <p:sp>
        <p:nvSpPr>
          <p:cNvPr id="328" name="Shape 328"/>
          <p:cNvSpPr txBox="1">
            <a:spLocks noGrp="1"/>
          </p:cNvSpPr>
          <p:nvPr>
            <p:ph type="sldNum" idx="12"/>
          </p:nvPr>
        </p:nvSpPr>
        <p:spPr>
          <a:xfrm>
            <a:off x="3972560" y="8831580"/>
            <a:ext cx="3037800" cy="464700"/>
          </a:xfrm>
          <a:prstGeom prst="rect">
            <a:avLst/>
          </a:prstGeom>
        </p:spPr>
        <p:txBody>
          <a:bodyPr spcFirstLastPara="1" wrap="square" lIns="93175" tIns="46575" rIns="93175" bIns="46575" anchor="b" anchorCtr="0">
            <a:noAutofit/>
          </a:bodyPr>
          <a:lstStyle/>
          <a:p>
            <a:pPr marL="0" lvl="0" indent="0">
              <a:spcBef>
                <a:spcPts val="0"/>
              </a:spcBef>
              <a:spcAft>
                <a:spcPts val="0"/>
              </a:spcAft>
              <a:buClr>
                <a:srgbClr val="000000"/>
              </a:buClr>
              <a:buFont typeface="Arial"/>
              <a:buNone/>
            </a:pPr>
            <a:fld id="{00000000-1234-1234-1234-123412341234}" type="slidenum">
              <a:rPr lang="en-US"/>
              <a:t>32</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Shape 334"/>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5" name="Shape 335"/>
          <p:cNvSpPr txBox="1">
            <a:spLocks noGrp="1"/>
          </p:cNvSpPr>
          <p:nvPr>
            <p:ph type="body" idx="1"/>
          </p:nvPr>
        </p:nvSpPr>
        <p:spPr>
          <a:xfrm>
            <a:off x="934720" y="4415790"/>
            <a:ext cx="5141100" cy="4183500"/>
          </a:xfrm>
          <a:prstGeom prst="rect">
            <a:avLst/>
          </a:prstGeom>
        </p:spPr>
        <p:txBody>
          <a:bodyPr spcFirstLastPara="1" wrap="square" lIns="91425" tIns="91425" rIns="91425" bIns="91425" anchor="t" anchorCtr="0">
            <a:noAutofit/>
          </a:bodyPr>
          <a:lstStyle/>
          <a:p>
            <a:pPr marL="0" lvl="0" indent="0">
              <a:spcBef>
                <a:spcPts val="360"/>
              </a:spcBef>
              <a:spcAft>
                <a:spcPts val="0"/>
              </a:spcAft>
              <a:buNone/>
            </a:pPr>
            <a:endParaRPr/>
          </a:p>
        </p:txBody>
      </p:sp>
      <p:sp>
        <p:nvSpPr>
          <p:cNvPr id="336" name="Shape 336"/>
          <p:cNvSpPr txBox="1">
            <a:spLocks noGrp="1"/>
          </p:cNvSpPr>
          <p:nvPr>
            <p:ph type="sldNum" idx="12"/>
          </p:nvPr>
        </p:nvSpPr>
        <p:spPr>
          <a:xfrm>
            <a:off x="3972560" y="8831580"/>
            <a:ext cx="3037800" cy="464700"/>
          </a:xfrm>
          <a:prstGeom prst="rect">
            <a:avLst/>
          </a:prstGeom>
        </p:spPr>
        <p:txBody>
          <a:bodyPr spcFirstLastPara="1" wrap="square" lIns="93175" tIns="46575" rIns="93175" bIns="46575" anchor="b" anchorCtr="0">
            <a:noAutofit/>
          </a:bodyPr>
          <a:lstStyle/>
          <a:p>
            <a:pPr marL="0" lvl="0" indent="0">
              <a:spcBef>
                <a:spcPts val="0"/>
              </a:spcBef>
              <a:spcAft>
                <a:spcPts val="0"/>
              </a:spcAft>
              <a:buClr>
                <a:srgbClr val="000000"/>
              </a:buClr>
              <a:buFont typeface="Arial"/>
              <a:buNone/>
            </a:pPr>
            <a:fld id="{00000000-1234-1234-1234-123412341234}" type="slidenum">
              <a:rPr lang="en-US"/>
              <a:t>33</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4"/>
        <p:cNvGrpSpPr/>
        <p:nvPr/>
      </p:nvGrpSpPr>
      <p:grpSpPr>
        <a:xfrm>
          <a:off x="0" y="0"/>
          <a:ext cx="0" cy="0"/>
          <a:chOff x="0" y="0"/>
          <a:chExt cx="0" cy="0"/>
        </a:xfrm>
      </p:grpSpPr>
      <p:sp>
        <p:nvSpPr>
          <p:cNvPr id="345" name="Shape 345"/>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6" name="Shape 346"/>
          <p:cNvSpPr txBox="1">
            <a:spLocks noGrp="1"/>
          </p:cNvSpPr>
          <p:nvPr>
            <p:ph type="body" idx="1"/>
          </p:nvPr>
        </p:nvSpPr>
        <p:spPr>
          <a:xfrm>
            <a:off x="934720" y="4415790"/>
            <a:ext cx="5141100" cy="4183500"/>
          </a:xfrm>
          <a:prstGeom prst="rect">
            <a:avLst/>
          </a:prstGeom>
        </p:spPr>
        <p:txBody>
          <a:bodyPr spcFirstLastPara="1" wrap="square" lIns="91425" tIns="91425" rIns="91425" bIns="91425" anchor="t" anchorCtr="0">
            <a:noAutofit/>
          </a:bodyPr>
          <a:lstStyle/>
          <a:p>
            <a:pPr marL="0" lvl="0" indent="0">
              <a:spcBef>
                <a:spcPts val="360"/>
              </a:spcBef>
              <a:spcAft>
                <a:spcPts val="0"/>
              </a:spcAft>
              <a:buNone/>
            </a:pPr>
            <a:endParaRPr/>
          </a:p>
        </p:txBody>
      </p:sp>
      <p:sp>
        <p:nvSpPr>
          <p:cNvPr id="347" name="Shape 347"/>
          <p:cNvSpPr txBox="1">
            <a:spLocks noGrp="1"/>
          </p:cNvSpPr>
          <p:nvPr>
            <p:ph type="sldNum" idx="12"/>
          </p:nvPr>
        </p:nvSpPr>
        <p:spPr>
          <a:xfrm>
            <a:off x="3972560" y="8831580"/>
            <a:ext cx="3037800" cy="464700"/>
          </a:xfrm>
          <a:prstGeom prst="rect">
            <a:avLst/>
          </a:prstGeom>
        </p:spPr>
        <p:txBody>
          <a:bodyPr spcFirstLastPara="1" wrap="square" lIns="93175" tIns="46575" rIns="93175" bIns="46575" anchor="b" anchorCtr="0">
            <a:noAutofit/>
          </a:bodyPr>
          <a:lstStyle/>
          <a:p>
            <a:pPr marL="0" lvl="0" indent="0">
              <a:spcBef>
                <a:spcPts val="0"/>
              </a:spcBef>
              <a:spcAft>
                <a:spcPts val="0"/>
              </a:spcAft>
              <a:buClr>
                <a:srgbClr val="000000"/>
              </a:buClr>
              <a:buFont typeface="Arial"/>
              <a:buNone/>
            </a:pPr>
            <a:fld id="{00000000-1234-1234-1234-123412341234}" type="slidenum">
              <a:rPr lang="en-US"/>
              <a:t>34</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4"/>
        <p:cNvGrpSpPr/>
        <p:nvPr/>
      </p:nvGrpSpPr>
      <p:grpSpPr>
        <a:xfrm>
          <a:off x="0" y="0"/>
          <a:ext cx="0" cy="0"/>
          <a:chOff x="0" y="0"/>
          <a:chExt cx="0" cy="0"/>
        </a:xfrm>
      </p:grpSpPr>
      <p:sp>
        <p:nvSpPr>
          <p:cNvPr id="355" name="Shape 355"/>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6" name="Shape 356"/>
          <p:cNvSpPr txBox="1">
            <a:spLocks noGrp="1"/>
          </p:cNvSpPr>
          <p:nvPr>
            <p:ph type="body" idx="1"/>
          </p:nvPr>
        </p:nvSpPr>
        <p:spPr>
          <a:xfrm>
            <a:off x="934720" y="4415790"/>
            <a:ext cx="5141100" cy="4183500"/>
          </a:xfrm>
          <a:prstGeom prst="rect">
            <a:avLst/>
          </a:prstGeom>
        </p:spPr>
        <p:txBody>
          <a:bodyPr spcFirstLastPara="1" wrap="square" lIns="91425" tIns="91425" rIns="91425" bIns="91425" anchor="t" anchorCtr="0">
            <a:noAutofit/>
          </a:bodyPr>
          <a:lstStyle/>
          <a:p>
            <a:pPr marL="0" lvl="0" indent="0">
              <a:spcBef>
                <a:spcPts val="360"/>
              </a:spcBef>
              <a:spcAft>
                <a:spcPts val="0"/>
              </a:spcAft>
              <a:buNone/>
            </a:pPr>
            <a:endParaRPr/>
          </a:p>
        </p:txBody>
      </p:sp>
      <p:sp>
        <p:nvSpPr>
          <p:cNvPr id="357" name="Shape 357"/>
          <p:cNvSpPr txBox="1">
            <a:spLocks noGrp="1"/>
          </p:cNvSpPr>
          <p:nvPr>
            <p:ph type="sldNum" idx="12"/>
          </p:nvPr>
        </p:nvSpPr>
        <p:spPr>
          <a:xfrm>
            <a:off x="3972560" y="8831580"/>
            <a:ext cx="3037800" cy="464700"/>
          </a:xfrm>
          <a:prstGeom prst="rect">
            <a:avLst/>
          </a:prstGeom>
        </p:spPr>
        <p:txBody>
          <a:bodyPr spcFirstLastPara="1" wrap="square" lIns="93175" tIns="46575" rIns="93175" bIns="46575" anchor="b" anchorCtr="0">
            <a:noAutofit/>
          </a:bodyPr>
          <a:lstStyle/>
          <a:p>
            <a:pPr marL="0" lvl="0" indent="0">
              <a:spcBef>
                <a:spcPts val="0"/>
              </a:spcBef>
              <a:spcAft>
                <a:spcPts val="0"/>
              </a:spcAft>
              <a:buClr>
                <a:srgbClr val="000000"/>
              </a:buClr>
              <a:buFont typeface="Arial"/>
              <a:buNone/>
            </a:pPr>
            <a:fld id="{00000000-1234-1234-1234-123412341234}" type="slidenum">
              <a:rPr lang="en-US"/>
              <a:t>35</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
        <p:cNvGrpSpPr/>
        <p:nvPr/>
      </p:nvGrpSpPr>
      <p:grpSpPr>
        <a:xfrm>
          <a:off x="0" y="0"/>
          <a:ext cx="0" cy="0"/>
          <a:chOff x="0" y="0"/>
          <a:chExt cx="0" cy="0"/>
        </a:xfrm>
      </p:grpSpPr>
      <p:sp>
        <p:nvSpPr>
          <p:cNvPr id="362" name="Shape 362"/>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63" name="Shape 363"/>
          <p:cNvSpPr txBox="1">
            <a:spLocks noGrp="1"/>
          </p:cNvSpPr>
          <p:nvPr>
            <p:ph type="body" idx="1"/>
          </p:nvPr>
        </p:nvSpPr>
        <p:spPr>
          <a:xfrm>
            <a:off x="934720" y="4415790"/>
            <a:ext cx="5141100" cy="4183500"/>
          </a:xfrm>
          <a:prstGeom prst="rect">
            <a:avLst/>
          </a:prstGeom>
        </p:spPr>
        <p:txBody>
          <a:bodyPr spcFirstLastPara="1" wrap="square" lIns="91425" tIns="91425" rIns="91425" bIns="91425" anchor="t" anchorCtr="0">
            <a:noAutofit/>
          </a:bodyPr>
          <a:lstStyle/>
          <a:p>
            <a:pPr marL="0" lvl="0" indent="0">
              <a:spcBef>
                <a:spcPts val="360"/>
              </a:spcBef>
              <a:spcAft>
                <a:spcPts val="0"/>
              </a:spcAft>
              <a:buNone/>
            </a:pPr>
            <a:endParaRPr/>
          </a:p>
        </p:txBody>
      </p:sp>
      <p:sp>
        <p:nvSpPr>
          <p:cNvPr id="364" name="Shape 364"/>
          <p:cNvSpPr txBox="1">
            <a:spLocks noGrp="1"/>
          </p:cNvSpPr>
          <p:nvPr>
            <p:ph type="sldNum" idx="12"/>
          </p:nvPr>
        </p:nvSpPr>
        <p:spPr>
          <a:xfrm>
            <a:off x="3972560" y="8831580"/>
            <a:ext cx="3037800" cy="464700"/>
          </a:xfrm>
          <a:prstGeom prst="rect">
            <a:avLst/>
          </a:prstGeom>
        </p:spPr>
        <p:txBody>
          <a:bodyPr spcFirstLastPara="1" wrap="square" lIns="93175" tIns="46575" rIns="93175" bIns="46575" anchor="b" anchorCtr="0">
            <a:noAutofit/>
          </a:bodyPr>
          <a:lstStyle/>
          <a:p>
            <a:pPr marL="0" lvl="0" indent="0">
              <a:spcBef>
                <a:spcPts val="0"/>
              </a:spcBef>
              <a:spcAft>
                <a:spcPts val="0"/>
              </a:spcAft>
              <a:buClr>
                <a:srgbClr val="000000"/>
              </a:buClr>
              <a:buFont typeface="Arial"/>
              <a:buNone/>
            </a:pPr>
            <a:fld id="{00000000-1234-1234-1234-123412341234}" type="slidenum">
              <a:rPr lang="en-US"/>
              <a:t>36</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
        <p:cNvGrpSpPr/>
        <p:nvPr/>
      </p:nvGrpSpPr>
      <p:grpSpPr>
        <a:xfrm>
          <a:off x="0" y="0"/>
          <a:ext cx="0" cy="0"/>
          <a:chOff x="0" y="0"/>
          <a:chExt cx="0" cy="0"/>
        </a:xfrm>
      </p:grpSpPr>
      <p:sp>
        <p:nvSpPr>
          <p:cNvPr id="370" name="Shape 370"/>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71" name="Shape 371"/>
          <p:cNvSpPr txBox="1">
            <a:spLocks noGrp="1"/>
          </p:cNvSpPr>
          <p:nvPr>
            <p:ph type="body" idx="1"/>
          </p:nvPr>
        </p:nvSpPr>
        <p:spPr>
          <a:xfrm>
            <a:off x="934720" y="4415790"/>
            <a:ext cx="5141100" cy="4183500"/>
          </a:xfrm>
          <a:prstGeom prst="rect">
            <a:avLst/>
          </a:prstGeom>
        </p:spPr>
        <p:txBody>
          <a:bodyPr spcFirstLastPara="1" wrap="square" lIns="91425" tIns="91425" rIns="91425" bIns="91425" anchor="t" anchorCtr="0">
            <a:noAutofit/>
          </a:bodyPr>
          <a:lstStyle/>
          <a:p>
            <a:pPr marL="0" lvl="0" indent="0">
              <a:spcBef>
                <a:spcPts val="360"/>
              </a:spcBef>
              <a:spcAft>
                <a:spcPts val="0"/>
              </a:spcAft>
              <a:buNone/>
            </a:pPr>
            <a:endParaRPr/>
          </a:p>
        </p:txBody>
      </p:sp>
      <p:sp>
        <p:nvSpPr>
          <p:cNvPr id="372" name="Shape 372"/>
          <p:cNvSpPr txBox="1">
            <a:spLocks noGrp="1"/>
          </p:cNvSpPr>
          <p:nvPr>
            <p:ph type="sldNum" idx="12"/>
          </p:nvPr>
        </p:nvSpPr>
        <p:spPr>
          <a:xfrm>
            <a:off x="3972560" y="8831580"/>
            <a:ext cx="3037800" cy="464700"/>
          </a:xfrm>
          <a:prstGeom prst="rect">
            <a:avLst/>
          </a:prstGeom>
        </p:spPr>
        <p:txBody>
          <a:bodyPr spcFirstLastPara="1" wrap="square" lIns="93175" tIns="46575" rIns="93175" bIns="46575" anchor="b" anchorCtr="0">
            <a:noAutofit/>
          </a:bodyPr>
          <a:lstStyle/>
          <a:p>
            <a:pPr marL="0" lvl="0" indent="0">
              <a:spcBef>
                <a:spcPts val="0"/>
              </a:spcBef>
              <a:spcAft>
                <a:spcPts val="0"/>
              </a:spcAft>
              <a:buClr>
                <a:srgbClr val="000000"/>
              </a:buClr>
              <a:buFont typeface="Arial"/>
              <a:buNone/>
            </a:pPr>
            <a:fld id="{00000000-1234-1234-1234-123412341234}" type="slidenum">
              <a:rPr lang="en-US"/>
              <a:t>37</a:t>
            </a:fld>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8"/>
        <p:cNvGrpSpPr/>
        <p:nvPr/>
      </p:nvGrpSpPr>
      <p:grpSpPr>
        <a:xfrm>
          <a:off x="0" y="0"/>
          <a:ext cx="0" cy="0"/>
          <a:chOff x="0" y="0"/>
          <a:chExt cx="0" cy="0"/>
        </a:xfrm>
      </p:grpSpPr>
      <p:sp>
        <p:nvSpPr>
          <p:cNvPr id="379" name="Shape 379"/>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80" name="Shape 380"/>
          <p:cNvSpPr txBox="1">
            <a:spLocks noGrp="1"/>
          </p:cNvSpPr>
          <p:nvPr>
            <p:ph type="body" idx="1"/>
          </p:nvPr>
        </p:nvSpPr>
        <p:spPr>
          <a:xfrm>
            <a:off x="934720" y="4415790"/>
            <a:ext cx="5141100" cy="4183500"/>
          </a:xfrm>
          <a:prstGeom prst="rect">
            <a:avLst/>
          </a:prstGeom>
        </p:spPr>
        <p:txBody>
          <a:bodyPr spcFirstLastPara="1" wrap="square" lIns="91425" tIns="91425" rIns="91425" bIns="91425" anchor="t" anchorCtr="0">
            <a:noAutofit/>
          </a:bodyPr>
          <a:lstStyle/>
          <a:p>
            <a:pPr marL="0" lvl="0" indent="0">
              <a:spcBef>
                <a:spcPts val="360"/>
              </a:spcBef>
              <a:spcAft>
                <a:spcPts val="0"/>
              </a:spcAft>
              <a:buNone/>
            </a:pPr>
            <a:endParaRPr/>
          </a:p>
        </p:txBody>
      </p:sp>
      <p:sp>
        <p:nvSpPr>
          <p:cNvPr id="381" name="Shape 381"/>
          <p:cNvSpPr txBox="1">
            <a:spLocks noGrp="1"/>
          </p:cNvSpPr>
          <p:nvPr>
            <p:ph type="sldNum" idx="12"/>
          </p:nvPr>
        </p:nvSpPr>
        <p:spPr>
          <a:xfrm>
            <a:off x="3972560" y="8831580"/>
            <a:ext cx="3037800" cy="464700"/>
          </a:xfrm>
          <a:prstGeom prst="rect">
            <a:avLst/>
          </a:prstGeom>
        </p:spPr>
        <p:txBody>
          <a:bodyPr spcFirstLastPara="1" wrap="square" lIns="93175" tIns="46575" rIns="93175" bIns="46575" anchor="b" anchorCtr="0">
            <a:noAutofit/>
          </a:bodyPr>
          <a:lstStyle/>
          <a:p>
            <a:pPr marL="0" lvl="0" indent="0">
              <a:spcBef>
                <a:spcPts val="0"/>
              </a:spcBef>
              <a:spcAft>
                <a:spcPts val="0"/>
              </a:spcAft>
              <a:buClr>
                <a:srgbClr val="000000"/>
              </a:buClr>
              <a:buFont typeface="Arial"/>
              <a:buNone/>
            </a:pPr>
            <a:fld id="{00000000-1234-1234-1234-123412341234}" type="slidenum">
              <a:rPr lang="en-US"/>
              <a:t>38</a:t>
            </a:fld>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5"/>
        <p:cNvGrpSpPr/>
        <p:nvPr/>
      </p:nvGrpSpPr>
      <p:grpSpPr>
        <a:xfrm>
          <a:off x="0" y="0"/>
          <a:ext cx="0" cy="0"/>
          <a:chOff x="0" y="0"/>
          <a:chExt cx="0" cy="0"/>
        </a:xfrm>
      </p:grpSpPr>
      <p:sp>
        <p:nvSpPr>
          <p:cNvPr id="386" name="Shape 386"/>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87" name="Shape 387"/>
          <p:cNvSpPr txBox="1">
            <a:spLocks noGrp="1"/>
          </p:cNvSpPr>
          <p:nvPr>
            <p:ph type="body" idx="1"/>
          </p:nvPr>
        </p:nvSpPr>
        <p:spPr>
          <a:xfrm>
            <a:off x="934720" y="4415790"/>
            <a:ext cx="5141100" cy="4183500"/>
          </a:xfrm>
          <a:prstGeom prst="rect">
            <a:avLst/>
          </a:prstGeom>
        </p:spPr>
        <p:txBody>
          <a:bodyPr spcFirstLastPara="1" wrap="square" lIns="91425" tIns="91425" rIns="91425" bIns="91425" anchor="t" anchorCtr="0">
            <a:noAutofit/>
          </a:bodyPr>
          <a:lstStyle/>
          <a:p>
            <a:pPr marL="0" lvl="0" indent="0">
              <a:spcBef>
                <a:spcPts val="360"/>
              </a:spcBef>
              <a:spcAft>
                <a:spcPts val="0"/>
              </a:spcAft>
              <a:buNone/>
            </a:pPr>
            <a:endParaRPr/>
          </a:p>
        </p:txBody>
      </p:sp>
      <p:sp>
        <p:nvSpPr>
          <p:cNvPr id="388" name="Shape 388"/>
          <p:cNvSpPr txBox="1">
            <a:spLocks noGrp="1"/>
          </p:cNvSpPr>
          <p:nvPr>
            <p:ph type="sldNum" idx="12"/>
          </p:nvPr>
        </p:nvSpPr>
        <p:spPr>
          <a:xfrm>
            <a:off x="3972560" y="8831580"/>
            <a:ext cx="3037800" cy="464700"/>
          </a:xfrm>
          <a:prstGeom prst="rect">
            <a:avLst/>
          </a:prstGeom>
        </p:spPr>
        <p:txBody>
          <a:bodyPr spcFirstLastPara="1" wrap="square" lIns="93175" tIns="46575" rIns="93175" bIns="46575" anchor="b" anchorCtr="0">
            <a:noAutofit/>
          </a:bodyPr>
          <a:lstStyle/>
          <a:p>
            <a:pPr marL="0" lvl="0" indent="0">
              <a:spcBef>
                <a:spcPts val="0"/>
              </a:spcBef>
              <a:spcAft>
                <a:spcPts val="0"/>
              </a:spcAft>
              <a:buClr>
                <a:srgbClr val="000000"/>
              </a:buClr>
              <a:buFont typeface="Arial"/>
              <a:buNone/>
            </a:pPr>
            <a:fld id="{00000000-1234-1234-1234-123412341234}" type="slidenum">
              <a:rPr lang="en-US"/>
              <a:t>39</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Shape 108"/>
          <p:cNvSpPr txBox="1">
            <a:spLocks noGrp="1"/>
          </p:cNvSpPr>
          <p:nvPr>
            <p:ph type="sldNum" idx="12"/>
          </p:nvPr>
        </p:nvSpPr>
        <p:spPr>
          <a:xfrm>
            <a:off x="3972560" y="8831580"/>
            <a:ext cx="3037800" cy="464700"/>
          </a:xfrm>
          <a:prstGeom prst="rect">
            <a:avLst/>
          </a:prstGeom>
          <a:noFill/>
          <a:ln>
            <a:noFill/>
          </a:ln>
        </p:spPr>
        <p:txBody>
          <a:bodyPr spcFirstLastPara="1" wrap="square" lIns="93175" tIns="46575" rIns="93175" bIns="46575" anchor="b" anchorCtr="0">
            <a:noAutofit/>
          </a:bodyPr>
          <a:lstStyle/>
          <a:p>
            <a:pPr marL="0" marR="0" lvl="0" indent="0" algn="r" rtl="0">
              <a:spcBef>
                <a:spcPts val="0"/>
              </a:spcBef>
              <a:spcAft>
                <a:spcPts val="0"/>
              </a:spcAft>
              <a:buNone/>
            </a:pPr>
            <a:fld id="{00000000-1234-1234-1234-123412341234}" type="slidenum">
              <a:rPr lang="en-US" sz="1200">
                <a:solidFill>
                  <a:schemeClr val="lt1"/>
                </a:solidFill>
                <a:latin typeface="Century Gothic"/>
                <a:ea typeface="Century Gothic"/>
                <a:cs typeface="Century Gothic"/>
                <a:sym typeface="Century Gothic"/>
              </a:rPr>
              <a:t>4</a:t>
            </a:fld>
            <a:endParaRPr sz="1200">
              <a:solidFill>
                <a:schemeClr val="lt1"/>
              </a:solidFill>
              <a:latin typeface="Century Gothic"/>
              <a:ea typeface="Century Gothic"/>
              <a:cs typeface="Century Gothic"/>
              <a:sym typeface="Century Gothic"/>
            </a:endParaRPr>
          </a:p>
        </p:txBody>
      </p:sp>
      <p:sp>
        <p:nvSpPr>
          <p:cNvPr id="109" name="Shape 109"/>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110" name="Shape 110"/>
          <p:cNvSpPr txBox="1">
            <a:spLocks noGrp="1"/>
          </p:cNvSpPr>
          <p:nvPr>
            <p:ph type="body" idx="1"/>
          </p:nvPr>
        </p:nvSpPr>
        <p:spPr>
          <a:xfrm>
            <a:off x="934720" y="4415790"/>
            <a:ext cx="5141100" cy="4183500"/>
          </a:xfrm>
          <a:prstGeom prst="rect">
            <a:avLst/>
          </a:prstGeom>
          <a:noFill/>
          <a:ln>
            <a:noFill/>
          </a:ln>
        </p:spPr>
        <p:txBody>
          <a:bodyPr spcFirstLastPara="1" wrap="square" lIns="93175" tIns="46575" rIns="93175" bIns="46575" anchor="t" anchorCtr="0">
            <a:noAutofit/>
          </a:bodyPr>
          <a:lstStyle/>
          <a:p>
            <a:pPr marL="0" marR="0" lvl="0" indent="0" algn="l" rtl="0">
              <a:spcBef>
                <a:spcPts val="360"/>
              </a:spcBef>
              <a:spcAft>
                <a:spcPts val="0"/>
              </a:spcAft>
              <a:buNone/>
            </a:pPr>
            <a:endParaRPr sz="1200" b="0" i="0" u="none" strike="noStrike" cap="none">
              <a:solidFill>
                <a:schemeClr val="dk1"/>
              </a:solidFill>
              <a:latin typeface="Times New Roman"/>
              <a:ea typeface="Times New Roman"/>
              <a:cs typeface="Times New Roman"/>
              <a:sym typeface="Times New Roman"/>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5"/>
        <p:cNvGrpSpPr/>
        <p:nvPr/>
      </p:nvGrpSpPr>
      <p:grpSpPr>
        <a:xfrm>
          <a:off x="0" y="0"/>
          <a:ext cx="0" cy="0"/>
          <a:chOff x="0" y="0"/>
          <a:chExt cx="0" cy="0"/>
        </a:xfrm>
      </p:grpSpPr>
      <p:sp>
        <p:nvSpPr>
          <p:cNvPr id="396" name="Shape 396"/>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7" name="Shape 397"/>
          <p:cNvSpPr txBox="1">
            <a:spLocks noGrp="1"/>
          </p:cNvSpPr>
          <p:nvPr>
            <p:ph type="body" idx="1"/>
          </p:nvPr>
        </p:nvSpPr>
        <p:spPr>
          <a:xfrm>
            <a:off x="934720" y="4415790"/>
            <a:ext cx="5141100" cy="4183500"/>
          </a:xfrm>
          <a:prstGeom prst="rect">
            <a:avLst/>
          </a:prstGeom>
        </p:spPr>
        <p:txBody>
          <a:bodyPr spcFirstLastPara="1" wrap="square" lIns="91425" tIns="91425" rIns="91425" bIns="91425" anchor="t" anchorCtr="0">
            <a:noAutofit/>
          </a:bodyPr>
          <a:lstStyle/>
          <a:p>
            <a:pPr marL="0" lvl="0" indent="0">
              <a:spcBef>
                <a:spcPts val="360"/>
              </a:spcBef>
              <a:spcAft>
                <a:spcPts val="0"/>
              </a:spcAft>
              <a:buNone/>
            </a:pPr>
            <a:endParaRPr/>
          </a:p>
        </p:txBody>
      </p:sp>
      <p:sp>
        <p:nvSpPr>
          <p:cNvPr id="398" name="Shape 398"/>
          <p:cNvSpPr txBox="1">
            <a:spLocks noGrp="1"/>
          </p:cNvSpPr>
          <p:nvPr>
            <p:ph type="sldNum" idx="12"/>
          </p:nvPr>
        </p:nvSpPr>
        <p:spPr>
          <a:xfrm>
            <a:off x="3972560" y="8831580"/>
            <a:ext cx="3037800" cy="464700"/>
          </a:xfrm>
          <a:prstGeom prst="rect">
            <a:avLst/>
          </a:prstGeom>
        </p:spPr>
        <p:txBody>
          <a:bodyPr spcFirstLastPara="1" wrap="square" lIns="93175" tIns="46575" rIns="93175" bIns="46575" anchor="b" anchorCtr="0">
            <a:noAutofit/>
          </a:bodyPr>
          <a:lstStyle/>
          <a:p>
            <a:pPr marL="0" lvl="0" indent="0">
              <a:spcBef>
                <a:spcPts val="0"/>
              </a:spcBef>
              <a:spcAft>
                <a:spcPts val="0"/>
              </a:spcAft>
              <a:buClr>
                <a:srgbClr val="000000"/>
              </a:buClr>
              <a:buFont typeface="Arial"/>
              <a:buNone/>
            </a:pPr>
            <a:fld id="{00000000-1234-1234-1234-123412341234}" type="slidenum">
              <a:rPr lang="en-US"/>
              <a:t>40</a:t>
            </a:fld>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7"/>
        <p:cNvGrpSpPr/>
        <p:nvPr/>
      </p:nvGrpSpPr>
      <p:grpSpPr>
        <a:xfrm>
          <a:off x="0" y="0"/>
          <a:ext cx="0" cy="0"/>
          <a:chOff x="0" y="0"/>
          <a:chExt cx="0" cy="0"/>
        </a:xfrm>
      </p:grpSpPr>
      <p:sp>
        <p:nvSpPr>
          <p:cNvPr id="408" name="Shape 408"/>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09" name="Shape 409"/>
          <p:cNvSpPr txBox="1">
            <a:spLocks noGrp="1"/>
          </p:cNvSpPr>
          <p:nvPr>
            <p:ph type="body" idx="1"/>
          </p:nvPr>
        </p:nvSpPr>
        <p:spPr>
          <a:xfrm>
            <a:off x="934720" y="4415790"/>
            <a:ext cx="5141100" cy="4183500"/>
          </a:xfrm>
          <a:prstGeom prst="rect">
            <a:avLst/>
          </a:prstGeom>
        </p:spPr>
        <p:txBody>
          <a:bodyPr spcFirstLastPara="1" wrap="square" lIns="91425" tIns="91425" rIns="91425" bIns="91425" anchor="t" anchorCtr="0">
            <a:noAutofit/>
          </a:bodyPr>
          <a:lstStyle/>
          <a:p>
            <a:pPr marL="0" lvl="0" indent="0">
              <a:spcBef>
                <a:spcPts val="360"/>
              </a:spcBef>
              <a:spcAft>
                <a:spcPts val="0"/>
              </a:spcAft>
              <a:buNone/>
            </a:pPr>
            <a:endParaRPr/>
          </a:p>
        </p:txBody>
      </p:sp>
      <p:sp>
        <p:nvSpPr>
          <p:cNvPr id="410" name="Shape 410"/>
          <p:cNvSpPr txBox="1">
            <a:spLocks noGrp="1"/>
          </p:cNvSpPr>
          <p:nvPr>
            <p:ph type="sldNum" idx="12"/>
          </p:nvPr>
        </p:nvSpPr>
        <p:spPr>
          <a:xfrm>
            <a:off x="3972560" y="8831580"/>
            <a:ext cx="3037800" cy="464700"/>
          </a:xfrm>
          <a:prstGeom prst="rect">
            <a:avLst/>
          </a:prstGeom>
        </p:spPr>
        <p:txBody>
          <a:bodyPr spcFirstLastPara="1" wrap="square" lIns="93175" tIns="46575" rIns="93175" bIns="46575" anchor="b" anchorCtr="0">
            <a:noAutofit/>
          </a:bodyPr>
          <a:lstStyle/>
          <a:p>
            <a:pPr marL="0" lvl="0" indent="0">
              <a:spcBef>
                <a:spcPts val="0"/>
              </a:spcBef>
              <a:spcAft>
                <a:spcPts val="0"/>
              </a:spcAft>
              <a:buClr>
                <a:srgbClr val="000000"/>
              </a:buClr>
              <a:buFont typeface="Arial"/>
              <a:buNone/>
            </a:pPr>
            <a:fld id="{00000000-1234-1234-1234-123412341234}" type="slidenum">
              <a:rPr lang="en-US"/>
              <a:t>41</a:t>
            </a:fld>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6"/>
        <p:cNvGrpSpPr/>
        <p:nvPr/>
      </p:nvGrpSpPr>
      <p:grpSpPr>
        <a:xfrm>
          <a:off x="0" y="0"/>
          <a:ext cx="0" cy="0"/>
          <a:chOff x="0" y="0"/>
          <a:chExt cx="0" cy="0"/>
        </a:xfrm>
      </p:grpSpPr>
      <p:sp>
        <p:nvSpPr>
          <p:cNvPr id="417" name="Shape 417"/>
          <p:cNvSpPr txBox="1">
            <a:spLocks noGrp="1"/>
          </p:cNvSpPr>
          <p:nvPr>
            <p:ph type="sldNum" idx="12"/>
          </p:nvPr>
        </p:nvSpPr>
        <p:spPr>
          <a:xfrm>
            <a:off x="3972560" y="8831580"/>
            <a:ext cx="3037800" cy="464700"/>
          </a:xfrm>
          <a:prstGeom prst="rect">
            <a:avLst/>
          </a:prstGeom>
          <a:noFill/>
          <a:ln>
            <a:noFill/>
          </a:ln>
        </p:spPr>
        <p:txBody>
          <a:bodyPr spcFirstLastPara="1" wrap="square" lIns="93175" tIns="46575" rIns="93175" bIns="46575" anchor="b" anchorCtr="0">
            <a:noAutofit/>
          </a:bodyPr>
          <a:lstStyle/>
          <a:p>
            <a:pPr marL="0" marR="0" lvl="0" indent="0" algn="r" rtl="0">
              <a:spcBef>
                <a:spcPts val="0"/>
              </a:spcBef>
              <a:spcAft>
                <a:spcPts val="0"/>
              </a:spcAft>
              <a:buNone/>
            </a:pPr>
            <a:fld id="{00000000-1234-1234-1234-123412341234}" type="slidenum">
              <a:rPr lang="en-US" sz="1200">
                <a:solidFill>
                  <a:schemeClr val="lt1"/>
                </a:solidFill>
                <a:latin typeface="Century Gothic"/>
                <a:ea typeface="Century Gothic"/>
                <a:cs typeface="Century Gothic"/>
                <a:sym typeface="Century Gothic"/>
              </a:rPr>
              <a:t>42</a:t>
            </a:fld>
            <a:endParaRPr sz="1200">
              <a:solidFill>
                <a:schemeClr val="lt1"/>
              </a:solidFill>
              <a:latin typeface="Century Gothic"/>
              <a:ea typeface="Century Gothic"/>
              <a:cs typeface="Century Gothic"/>
              <a:sym typeface="Century Gothic"/>
            </a:endParaRPr>
          </a:p>
        </p:txBody>
      </p:sp>
      <p:sp>
        <p:nvSpPr>
          <p:cNvPr id="418" name="Shape 418"/>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419" name="Shape 419"/>
          <p:cNvSpPr txBox="1">
            <a:spLocks noGrp="1"/>
          </p:cNvSpPr>
          <p:nvPr>
            <p:ph type="body" idx="1"/>
          </p:nvPr>
        </p:nvSpPr>
        <p:spPr>
          <a:xfrm>
            <a:off x="934720" y="4415790"/>
            <a:ext cx="5141100" cy="4183500"/>
          </a:xfrm>
          <a:prstGeom prst="rect">
            <a:avLst/>
          </a:prstGeom>
          <a:noFill/>
          <a:ln>
            <a:noFill/>
          </a:ln>
        </p:spPr>
        <p:txBody>
          <a:bodyPr spcFirstLastPara="1" wrap="square" lIns="93175" tIns="46575" rIns="93175" bIns="46575" anchor="t" anchorCtr="0">
            <a:noAutofit/>
          </a:bodyPr>
          <a:lstStyle/>
          <a:p>
            <a:pPr marL="0" marR="0" lvl="0" indent="0" algn="l" rtl="0">
              <a:spcBef>
                <a:spcPts val="0"/>
              </a:spcBef>
              <a:spcAft>
                <a:spcPts val="0"/>
              </a:spcAft>
              <a:buNone/>
            </a:pPr>
            <a:endParaRPr sz="1200" b="0" i="0" u="none" strike="noStrike" cap="none">
              <a:solidFill>
                <a:schemeClr val="dk1"/>
              </a:solidFill>
              <a:latin typeface="Times New Roman"/>
              <a:ea typeface="Times New Roman"/>
              <a:cs typeface="Times New Roman"/>
              <a:sym typeface="Times New Roman"/>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Shape 115"/>
          <p:cNvSpPr txBox="1">
            <a:spLocks noGrp="1"/>
          </p:cNvSpPr>
          <p:nvPr>
            <p:ph type="sldNum" idx="12"/>
          </p:nvPr>
        </p:nvSpPr>
        <p:spPr>
          <a:xfrm>
            <a:off x="3972560" y="8831580"/>
            <a:ext cx="3037800" cy="464700"/>
          </a:xfrm>
          <a:prstGeom prst="rect">
            <a:avLst/>
          </a:prstGeom>
          <a:noFill/>
          <a:ln>
            <a:noFill/>
          </a:ln>
        </p:spPr>
        <p:txBody>
          <a:bodyPr spcFirstLastPara="1" wrap="square" lIns="93175" tIns="46575" rIns="93175" bIns="46575" anchor="b" anchorCtr="0">
            <a:noAutofit/>
          </a:bodyPr>
          <a:lstStyle/>
          <a:p>
            <a:pPr marL="0" marR="0" lvl="0" indent="0" algn="r" rtl="0">
              <a:spcBef>
                <a:spcPts val="0"/>
              </a:spcBef>
              <a:spcAft>
                <a:spcPts val="0"/>
              </a:spcAft>
              <a:buNone/>
            </a:pPr>
            <a:fld id="{00000000-1234-1234-1234-123412341234}" type="slidenum">
              <a:rPr lang="en-US" sz="1200">
                <a:solidFill>
                  <a:schemeClr val="lt1"/>
                </a:solidFill>
                <a:latin typeface="Century Gothic"/>
                <a:ea typeface="Century Gothic"/>
                <a:cs typeface="Century Gothic"/>
                <a:sym typeface="Century Gothic"/>
              </a:rPr>
              <a:t>5</a:t>
            </a:fld>
            <a:endParaRPr sz="1200">
              <a:solidFill>
                <a:schemeClr val="lt1"/>
              </a:solidFill>
              <a:latin typeface="Century Gothic"/>
              <a:ea typeface="Century Gothic"/>
              <a:cs typeface="Century Gothic"/>
              <a:sym typeface="Century Gothic"/>
            </a:endParaRPr>
          </a:p>
        </p:txBody>
      </p:sp>
      <p:sp>
        <p:nvSpPr>
          <p:cNvPr id="116" name="Shape 116"/>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117" name="Shape 117"/>
          <p:cNvSpPr txBox="1">
            <a:spLocks noGrp="1"/>
          </p:cNvSpPr>
          <p:nvPr>
            <p:ph type="body" idx="1"/>
          </p:nvPr>
        </p:nvSpPr>
        <p:spPr>
          <a:xfrm>
            <a:off x="934720" y="4415790"/>
            <a:ext cx="5141100" cy="4183500"/>
          </a:xfrm>
          <a:prstGeom prst="rect">
            <a:avLst/>
          </a:prstGeom>
          <a:noFill/>
          <a:ln>
            <a:noFill/>
          </a:ln>
        </p:spPr>
        <p:txBody>
          <a:bodyPr spcFirstLastPara="1" wrap="square" lIns="93175" tIns="46575" rIns="93175" bIns="46575" anchor="t" anchorCtr="0">
            <a:noAutofit/>
          </a:bodyPr>
          <a:lstStyle/>
          <a:p>
            <a:pPr marL="0" marR="0" lvl="0" indent="0" algn="l" rtl="0">
              <a:spcBef>
                <a:spcPts val="360"/>
              </a:spcBef>
              <a:spcAft>
                <a:spcPts val="0"/>
              </a:spcAft>
              <a:buNone/>
            </a:pPr>
            <a:endParaRPr sz="1200" b="0" i="0" u="none" strike="noStrike" cap="none">
              <a:solidFill>
                <a:schemeClr val="dk1"/>
              </a:solidFill>
              <a:latin typeface="Times New Roman"/>
              <a:ea typeface="Times New Roman"/>
              <a:cs typeface="Times New Roman"/>
              <a:sym typeface="Times New Roman"/>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txBox="1">
            <a:spLocks noGrp="1"/>
          </p:cNvSpPr>
          <p:nvPr>
            <p:ph type="sldNum" idx="12"/>
          </p:nvPr>
        </p:nvSpPr>
        <p:spPr>
          <a:xfrm>
            <a:off x="3972560" y="8831580"/>
            <a:ext cx="3037800" cy="464700"/>
          </a:xfrm>
          <a:prstGeom prst="rect">
            <a:avLst/>
          </a:prstGeom>
          <a:noFill/>
          <a:ln>
            <a:noFill/>
          </a:ln>
        </p:spPr>
        <p:txBody>
          <a:bodyPr spcFirstLastPara="1" wrap="square" lIns="93175" tIns="46575" rIns="93175" bIns="46575" anchor="b" anchorCtr="0">
            <a:noAutofit/>
          </a:bodyPr>
          <a:lstStyle/>
          <a:p>
            <a:pPr marL="0" marR="0" lvl="0" indent="0" algn="r" rtl="0">
              <a:spcBef>
                <a:spcPts val="0"/>
              </a:spcBef>
              <a:spcAft>
                <a:spcPts val="0"/>
              </a:spcAft>
              <a:buNone/>
            </a:pPr>
            <a:fld id="{00000000-1234-1234-1234-123412341234}" type="slidenum">
              <a:rPr lang="en-US" sz="1200">
                <a:solidFill>
                  <a:schemeClr val="lt1"/>
                </a:solidFill>
                <a:latin typeface="Century Gothic"/>
                <a:ea typeface="Century Gothic"/>
                <a:cs typeface="Century Gothic"/>
                <a:sym typeface="Century Gothic"/>
              </a:rPr>
              <a:t>6</a:t>
            </a:fld>
            <a:endParaRPr sz="1200">
              <a:solidFill>
                <a:schemeClr val="lt1"/>
              </a:solidFill>
              <a:latin typeface="Century Gothic"/>
              <a:ea typeface="Century Gothic"/>
              <a:cs typeface="Century Gothic"/>
              <a:sym typeface="Century Gothic"/>
            </a:endParaRPr>
          </a:p>
        </p:txBody>
      </p:sp>
      <p:sp>
        <p:nvSpPr>
          <p:cNvPr id="123" name="Shape 123"/>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124" name="Shape 124"/>
          <p:cNvSpPr txBox="1">
            <a:spLocks noGrp="1"/>
          </p:cNvSpPr>
          <p:nvPr>
            <p:ph type="body" idx="1"/>
          </p:nvPr>
        </p:nvSpPr>
        <p:spPr>
          <a:xfrm>
            <a:off x="934720" y="4415790"/>
            <a:ext cx="5141100" cy="4183500"/>
          </a:xfrm>
          <a:prstGeom prst="rect">
            <a:avLst/>
          </a:prstGeom>
          <a:noFill/>
          <a:ln>
            <a:noFill/>
          </a:ln>
        </p:spPr>
        <p:txBody>
          <a:bodyPr spcFirstLastPara="1" wrap="square" lIns="93175" tIns="46575" rIns="93175" bIns="46575" anchor="t" anchorCtr="0">
            <a:noAutofit/>
          </a:bodyPr>
          <a:lstStyle/>
          <a:p>
            <a:pPr marL="0" marR="0" lvl="0" indent="0" algn="l" rtl="0">
              <a:spcBef>
                <a:spcPts val="360"/>
              </a:spcBef>
              <a:spcAft>
                <a:spcPts val="0"/>
              </a:spcAft>
              <a:buNone/>
            </a:pPr>
            <a:endParaRPr sz="1200" b="0" i="0" u="none" strike="noStrike" cap="none">
              <a:solidFill>
                <a:schemeClr val="dk1"/>
              </a:solidFill>
              <a:latin typeface="Times New Roman"/>
              <a:ea typeface="Times New Roman"/>
              <a:cs typeface="Times New Roman"/>
              <a:sym typeface="Times New Roman"/>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txBox="1">
            <a:spLocks noGrp="1"/>
          </p:cNvSpPr>
          <p:nvPr>
            <p:ph type="sldNum" idx="12"/>
          </p:nvPr>
        </p:nvSpPr>
        <p:spPr>
          <a:xfrm>
            <a:off x="3972560" y="8831580"/>
            <a:ext cx="3037800" cy="464700"/>
          </a:xfrm>
          <a:prstGeom prst="rect">
            <a:avLst/>
          </a:prstGeom>
          <a:noFill/>
          <a:ln>
            <a:noFill/>
          </a:ln>
        </p:spPr>
        <p:txBody>
          <a:bodyPr spcFirstLastPara="1" wrap="square" lIns="93175" tIns="46575" rIns="93175" bIns="46575" anchor="b" anchorCtr="0">
            <a:noAutofit/>
          </a:bodyPr>
          <a:lstStyle/>
          <a:p>
            <a:pPr marL="0" marR="0" lvl="0" indent="0" algn="r" rtl="0">
              <a:spcBef>
                <a:spcPts val="0"/>
              </a:spcBef>
              <a:spcAft>
                <a:spcPts val="0"/>
              </a:spcAft>
              <a:buNone/>
            </a:pPr>
            <a:fld id="{00000000-1234-1234-1234-123412341234}" type="slidenum">
              <a:rPr lang="en-US" sz="1200">
                <a:solidFill>
                  <a:schemeClr val="lt1"/>
                </a:solidFill>
                <a:latin typeface="Century Gothic"/>
                <a:ea typeface="Century Gothic"/>
                <a:cs typeface="Century Gothic"/>
                <a:sym typeface="Century Gothic"/>
              </a:rPr>
              <a:t>7</a:t>
            </a:fld>
            <a:endParaRPr sz="1200">
              <a:solidFill>
                <a:schemeClr val="lt1"/>
              </a:solidFill>
              <a:latin typeface="Century Gothic"/>
              <a:ea typeface="Century Gothic"/>
              <a:cs typeface="Century Gothic"/>
              <a:sym typeface="Century Gothic"/>
            </a:endParaRPr>
          </a:p>
        </p:txBody>
      </p:sp>
      <p:sp>
        <p:nvSpPr>
          <p:cNvPr id="130" name="Shape 130"/>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131" name="Shape 131"/>
          <p:cNvSpPr txBox="1">
            <a:spLocks noGrp="1"/>
          </p:cNvSpPr>
          <p:nvPr>
            <p:ph type="body" idx="1"/>
          </p:nvPr>
        </p:nvSpPr>
        <p:spPr>
          <a:xfrm>
            <a:off x="934720" y="4415790"/>
            <a:ext cx="5141100" cy="4183500"/>
          </a:xfrm>
          <a:prstGeom prst="rect">
            <a:avLst/>
          </a:prstGeom>
          <a:noFill/>
          <a:ln>
            <a:noFill/>
          </a:ln>
        </p:spPr>
        <p:txBody>
          <a:bodyPr spcFirstLastPara="1" wrap="square" lIns="93175" tIns="46575" rIns="93175" bIns="46575" anchor="t" anchorCtr="0">
            <a:noAutofit/>
          </a:bodyPr>
          <a:lstStyle/>
          <a:p>
            <a:pPr marL="0" marR="0" lvl="0" indent="0" algn="l" rtl="0">
              <a:spcBef>
                <a:spcPts val="360"/>
              </a:spcBef>
              <a:spcAft>
                <a:spcPts val="0"/>
              </a:spcAft>
              <a:buNone/>
            </a:pPr>
            <a:endParaRPr sz="1200" b="0" i="0" u="none" strike="noStrike" cap="none">
              <a:solidFill>
                <a:schemeClr val="dk1"/>
              </a:solidFill>
              <a:latin typeface="Times New Roman"/>
              <a:ea typeface="Times New Roman"/>
              <a:cs typeface="Times New Roman"/>
              <a:sym typeface="Times New Roman"/>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Shape 136"/>
          <p:cNvSpPr txBox="1">
            <a:spLocks noGrp="1"/>
          </p:cNvSpPr>
          <p:nvPr>
            <p:ph type="sldNum" idx="12"/>
          </p:nvPr>
        </p:nvSpPr>
        <p:spPr>
          <a:xfrm>
            <a:off x="3972560" y="8831580"/>
            <a:ext cx="3037800" cy="464700"/>
          </a:xfrm>
          <a:prstGeom prst="rect">
            <a:avLst/>
          </a:prstGeom>
          <a:noFill/>
          <a:ln>
            <a:noFill/>
          </a:ln>
        </p:spPr>
        <p:txBody>
          <a:bodyPr spcFirstLastPara="1" wrap="square" lIns="93175" tIns="46575" rIns="93175" bIns="46575" anchor="b" anchorCtr="0">
            <a:noAutofit/>
          </a:bodyPr>
          <a:lstStyle/>
          <a:p>
            <a:pPr marL="0" marR="0" lvl="0" indent="0" algn="r" rtl="0">
              <a:spcBef>
                <a:spcPts val="0"/>
              </a:spcBef>
              <a:spcAft>
                <a:spcPts val="0"/>
              </a:spcAft>
              <a:buNone/>
            </a:pPr>
            <a:fld id="{00000000-1234-1234-1234-123412341234}" type="slidenum">
              <a:rPr lang="en-US" sz="1200">
                <a:solidFill>
                  <a:schemeClr val="lt1"/>
                </a:solidFill>
                <a:latin typeface="Century Gothic"/>
                <a:ea typeface="Century Gothic"/>
                <a:cs typeface="Century Gothic"/>
                <a:sym typeface="Century Gothic"/>
              </a:rPr>
              <a:t>8</a:t>
            </a:fld>
            <a:endParaRPr sz="1200">
              <a:solidFill>
                <a:schemeClr val="lt1"/>
              </a:solidFill>
              <a:latin typeface="Century Gothic"/>
              <a:ea typeface="Century Gothic"/>
              <a:cs typeface="Century Gothic"/>
              <a:sym typeface="Century Gothic"/>
            </a:endParaRPr>
          </a:p>
        </p:txBody>
      </p:sp>
      <p:sp>
        <p:nvSpPr>
          <p:cNvPr id="137" name="Shape 137"/>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138" name="Shape 138"/>
          <p:cNvSpPr txBox="1">
            <a:spLocks noGrp="1"/>
          </p:cNvSpPr>
          <p:nvPr>
            <p:ph type="body" idx="1"/>
          </p:nvPr>
        </p:nvSpPr>
        <p:spPr>
          <a:xfrm>
            <a:off x="934720" y="4415790"/>
            <a:ext cx="5141100" cy="4183500"/>
          </a:xfrm>
          <a:prstGeom prst="rect">
            <a:avLst/>
          </a:prstGeom>
          <a:noFill/>
          <a:ln>
            <a:noFill/>
          </a:ln>
        </p:spPr>
        <p:txBody>
          <a:bodyPr spcFirstLastPara="1" wrap="square" lIns="93175" tIns="46575" rIns="93175" bIns="46575" anchor="t" anchorCtr="0">
            <a:noAutofit/>
          </a:bodyPr>
          <a:lstStyle/>
          <a:p>
            <a:pPr marL="0" marR="0" lvl="0" indent="0" algn="l" rtl="0">
              <a:spcBef>
                <a:spcPts val="360"/>
              </a:spcBef>
              <a:spcAft>
                <a:spcPts val="0"/>
              </a:spcAft>
              <a:buNone/>
            </a:pPr>
            <a:endParaRPr sz="1200" b="0" i="0" u="none" strike="noStrike" cap="none">
              <a:solidFill>
                <a:schemeClr val="dk1"/>
              </a:solidFill>
              <a:latin typeface="Times New Roman"/>
              <a:ea typeface="Times New Roman"/>
              <a:cs typeface="Times New Roman"/>
              <a:sym typeface="Times New Roman"/>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Shape 143"/>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44" name="Shape 144"/>
          <p:cNvSpPr txBox="1">
            <a:spLocks noGrp="1"/>
          </p:cNvSpPr>
          <p:nvPr>
            <p:ph type="body" idx="1"/>
          </p:nvPr>
        </p:nvSpPr>
        <p:spPr>
          <a:xfrm>
            <a:off x="934720" y="4415790"/>
            <a:ext cx="5141100" cy="4183500"/>
          </a:xfrm>
          <a:prstGeom prst="rect">
            <a:avLst/>
          </a:prstGeom>
          <a:noFill/>
          <a:ln>
            <a:noFill/>
          </a:ln>
        </p:spPr>
        <p:txBody>
          <a:bodyPr spcFirstLastPara="1" wrap="square" lIns="93175" tIns="46575" rIns="93175" bIns="46575" anchor="t" anchorCtr="0">
            <a:noAutofit/>
          </a:bodyPr>
          <a:lstStyle/>
          <a:p>
            <a:pPr marL="0" marR="0" lvl="0" indent="0" algn="l" rtl="0">
              <a:spcBef>
                <a:spcPts val="0"/>
              </a:spcBef>
              <a:spcAft>
                <a:spcPts val="0"/>
              </a:spcAft>
              <a:buSzPts val="1100"/>
              <a:buNone/>
            </a:pPr>
            <a:r>
              <a:rPr lang="en-US"/>
              <a:t>Extending the Principles and Promise of Scholarly Communication Reform: A Chronicle and Future Glimpse, Joyce L. Ogburn</a:t>
            </a:r>
            <a:endParaRPr/>
          </a:p>
          <a:p>
            <a:pPr marL="0" marR="0" lvl="0" indent="0" algn="l" rtl="0">
              <a:spcBef>
                <a:spcPts val="0"/>
              </a:spcBef>
              <a:spcAft>
                <a:spcPts val="0"/>
              </a:spcAft>
              <a:buSzPts val="1100"/>
              <a:buNone/>
            </a:pPr>
            <a:r>
              <a:rPr lang="en-US"/>
              <a:t>Archived version from NCDOCKS Institutional Repository </a:t>
            </a:r>
            <a:r>
              <a:rPr lang="en-US" u="sng">
                <a:solidFill>
                  <a:schemeClr val="hlink"/>
                </a:solidFill>
                <a:hlinkClick r:id="rId3"/>
              </a:rPr>
              <a:t>http://libres.uncg.edu/ir/asu/</a:t>
            </a:r>
            <a:endParaRPr/>
          </a:p>
          <a:p>
            <a:pPr marL="0" marR="0" lvl="0" indent="0" algn="l" rtl="0">
              <a:spcBef>
                <a:spcPts val="0"/>
              </a:spcBef>
              <a:spcAft>
                <a:spcPts val="0"/>
              </a:spcAft>
              <a:buClr>
                <a:schemeClr val="dk1"/>
              </a:buClr>
              <a:buSzPts val="1100"/>
              <a:buFont typeface="Arial"/>
              <a:buNone/>
            </a:pPr>
            <a:endParaRPr/>
          </a:p>
          <a:p>
            <a:pPr marL="0" marR="0" lvl="0" indent="0" algn="l" rtl="0">
              <a:spcBef>
                <a:spcPts val="0"/>
              </a:spcBef>
              <a:spcAft>
                <a:spcPts val="0"/>
              </a:spcAft>
              <a:buNone/>
            </a:pPr>
            <a:endParaRPr/>
          </a:p>
        </p:txBody>
      </p:sp>
      <p:sp>
        <p:nvSpPr>
          <p:cNvPr id="145" name="Shape 145"/>
          <p:cNvSpPr txBox="1">
            <a:spLocks noGrp="1"/>
          </p:cNvSpPr>
          <p:nvPr>
            <p:ph type="sldNum" idx="12"/>
          </p:nvPr>
        </p:nvSpPr>
        <p:spPr>
          <a:xfrm>
            <a:off x="3972560" y="8831580"/>
            <a:ext cx="3037800" cy="464700"/>
          </a:xfrm>
          <a:prstGeom prst="rect">
            <a:avLst/>
          </a:prstGeom>
          <a:noFill/>
          <a:ln>
            <a:noFill/>
          </a:ln>
        </p:spPr>
        <p:txBody>
          <a:bodyPr spcFirstLastPara="1" wrap="square" lIns="93175" tIns="46575" rIns="93175" bIns="46575" anchor="b" anchorCtr="0">
            <a:noAutofit/>
          </a:bodyPr>
          <a:lstStyle/>
          <a:p>
            <a:pPr marL="0" marR="0" lvl="0" indent="0" algn="r" rtl="0">
              <a:spcBef>
                <a:spcPts val="0"/>
              </a:spcBef>
              <a:spcAft>
                <a:spcPts val="0"/>
              </a:spcAft>
              <a:buNone/>
            </a:pPr>
            <a:fld id="{00000000-1234-1234-1234-123412341234}" type="slidenum">
              <a:rPr lang="en-US" sz="1200">
                <a:solidFill>
                  <a:schemeClr val="lt1"/>
                </a:solidFill>
                <a:latin typeface="Century Gothic"/>
                <a:ea typeface="Century Gothic"/>
                <a:cs typeface="Century Gothic"/>
                <a:sym typeface="Century Gothic"/>
              </a:rPr>
              <a:t>9</a:t>
            </a:fld>
            <a:endParaRPr sz="1200">
              <a:solidFill>
                <a:schemeClr val="lt1"/>
              </a:solidFill>
              <a:latin typeface="Century Gothic"/>
              <a:ea typeface="Century Gothic"/>
              <a:cs typeface="Century Gothic"/>
              <a:sym typeface="Century Gothic"/>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5"/>
        <p:cNvGrpSpPr/>
        <p:nvPr/>
      </p:nvGrpSpPr>
      <p:grpSpPr>
        <a:xfrm>
          <a:off x="0" y="0"/>
          <a:ext cx="0" cy="0"/>
          <a:chOff x="0" y="0"/>
          <a:chExt cx="0" cy="0"/>
        </a:xfrm>
      </p:grpSpPr>
      <p:sp>
        <p:nvSpPr>
          <p:cNvPr id="16" name="Shape 16"/>
          <p:cNvSpPr txBox="1">
            <a:spLocks noGrp="1"/>
          </p:cNvSpPr>
          <p:nvPr>
            <p:ph type="title"/>
          </p:nvPr>
        </p:nvSpPr>
        <p:spPr>
          <a:xfrm>
            <a:off x="685800" y="609600"/>
            <a:ext cx="7772400" cy="1143000"/>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4400" b="0" i="0" u="none" strike="noStrike" cap="none">
                <a:solidFill>
                  <a:schemeClr val="dk2"/>
                </a:solidFill>
                <a:latin typeface="Century Gothic"/>
                <a:ea typeface="Century Gothic"/>
                <a:cs typeface="Century Gothic"/>
                <a:sym typeface="Century Gothic"/>
              </a:defRPr>
            </a:lvl1pPr>
            <a:lvl2pPr marL="0" marR="0" lvl="1"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2pPr>
            <a:lvl3pPr marL="0" marR="0" lvl="2"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3pPr>
            <a:lvl4pPr marL="0" marR="0" lvl="3"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4pPr>
            <a:lvl5pPr marL="0" marR="0" lvl="4"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5pPr>
            <a:lvl6pPr marL="457200" marR="0" lvl="5"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6pPr>
            <a:lvl7pPr marL="914400" marR="0" lvl="6"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7pPr>
            <a:lvl8pPr marL="1371600" marR="0" lvl="7"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8pPr>
            <a:lvl9pPr marL="1828800" marR="0" lvl="8"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9pPr>
          </a:lstStyle>
          <a:p>
            <a:endParaRPr/>
          </a:p>
        </p:txBody>
      </p:sp>
      <p:sp>
        <p:nvSpPr>
          <p:cNvPr id="17" name="Shape 17"/>
          <p:cNvSpPr txBox="1">
            <a:spLocks noGrp="1"/>
          </p:cNvSpPr>
          <p:nvPr>
            <p:ph type="body" idx="1"/>
          </p:nvPr>
        </p:nvSpPr>
        <p:spPr>
          <a:xfrm>
            <a:off x="685800" y="1981200"/>
            <a:ext cx="7772400" cy="4114800"/>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Century Gothic"/>
              <a:buChar char="•"/>
              <a:defRPr sz="3200" b="0" i="0" u="none" strike="noStrike" cap="none">
                <a:solidFill>
                  <a:schemeClr val="dk1"/>
                </a:solidFill>
                <a:latin typeface="Century Gothic"/>
                <a:ea typeface="Century Gothic"/>
                <a:cs typeface="Century Gothic"/>
                <a:sym typeface="Century Gothic"/>
              </a:defRPr>
            </a:lvl1pPr>
            <a:lvl2pPr marL="914400" marR="0" lvl="1" indent="-406400" algn="l" rtl="0">
              <a:spcBef>
                <a:spcPts val="560"/>
              </a:spcBef>
              <a:spcAft>
                <a:spcPts val="0"/>
              </a:spcAft>
              <a:buClr>
                <a:schemeClr val="dk1"/>
              </a:buClr>
              <a:buSzPts val="2800"/>
              <a:buFont typeface="Century Gothic"/>
              <a:buChar char="–"/>
              <a:defRPr sz="2800" b="0" i="0" u="none" strike="noStrike" cap="none">
                <a:solidFill>
                  <a:schemeClr val="dk1"/>
                </a:solidFill>
                <a:latin typeface="Century Gothic"/>
                <a:ea typeface="Century Gothic"/>
                <a:cs typeface="Century Gothic"/>
                <a:sym typeface="Century Gothic"/>
              </a:defRPr>
            </a:lvl2pPr>
            <a:lvl3pPr marL="1371600" marR="0" lvl="2" indent="-381000" algn="l" rtl="0">
              <a:spcBef>
                <a:spcPts val="480"/>
              </a:spcBef>
              <a:spcAft>
                <a:spcPts val="0"/>
              </a:spcAft>
              <a:buClr>
                <a:schemeClr val="dk1"/>
              </a:buClr>
              <a:buSzPts val="2400"/>
              <a:buFont typeface="Century Gothic"/>
              <a:buChar char="•"/>
              <a:defRPr sz="2400" b="0" i="0" u="none" strike="noStrike" cap="none">
                <a:solidFill>
                  <a:schemeClr val="dk1"/>
                </a:solidFill>
                <a:latin typeface="Century Gothic"/>
                <a:ea typeface="Century Gothic"/>
                <a:cs typeface="Century Gothic"/>
                <a:sym typeface="Century Gothic"/>
              </a:defRPr>
            </a:lvl3pPr>
            <a:lvl4pPr marL="1828800" marR="0" lvl="3" indent="-355600" algn="l" rtl="0">
              <a:spcBef>
                <a:spcPts val="400"/>
              </a:spcBef>
              <a:spcAft>
                <a:spcPts val="0"/>
              </a:spcAft>
              <a:buClr>
                <a:schemeClr val="dk1"/>
              </a:buClr>
              <a:buSzPts val="2000"/>
              <a:buFont typeface="Century Gothic"/>
              <a:buChar char="–"/>
              <a:defRPr sz="2000" b="0" i="0" u="none" strike="noStrike" cap="none">
                <a:solidFill>
                  <a:schemeClr val="dk1"/>
                </a:solidFill>
                <a:latin typeface="Century Gothic"/>
                <a:ea typeface="Century Gothic"/>
                <a:cs typeface="Century Gothic"/>
                <a:sym typeface="Century Gothic"/>
              </a:defRPr>
            </a:lvl4pPr>
            <a:lvl5pPr marL="2286000" marR="0" lvl="4" indent="-355600" algn="l" rtl="0">
              <a:spcBef>
                <a:spcPts val="400"/>
              </a:spcBef>
              <a:spcAft>
                <a:spcPts val="0"/>
              </a:spcAft>
              <a:buClr>
                <a:schemeClr val="dk1"/>
              </a:buClr>
              <a:buSzPts val="2000"/>
              <a:buFont typeface="Century Gothic"/>
              <a:buChar char="»"/>
              <a:defRPr sz="2000" b="0" i="0" u="none" strike="noStrike" cap="none">
                <a:solidFill>
                  <a:schemeClr val="dk1"/>
                </a:solidFill>
                <a:latin typeface="Century Gothic"/>
                <a:ea typeface="Century Gothic"/>
                <a:cs typeface="Century Gothic"/>
                <a:sym typeface="Century Gothic"/>
              </a:defRPr>
            </a:lvl5pPr>
            <a:lvl6pPr marL="2743200" marR="0" lvl="5" indent="-355600" algn="l" rtl="0">
              <a:spcBef>
                <a:spcPts val="400"/>
              </a:spcBef>
              <a:spcAft>
                <a:spcPts val="0"/>
              </a:spcAft>
              <a:buClr>
                <a:schemeClr val="dk1"/>
              </a:buClr>
              <a:buSzPts val="2000"/>
              <a:buFont typeface="Century Gothic"/>
              <a:buChar char="»"/>
              <a:defRPr sz="2000" b="0" i="0" u="none" strike="noStrike" cap="none">
                <a:solidFill>
                  <a:schemeClr val="dk1"/>
                </a:solidFill>
                <a:latin typeface="Century Gothic"/>
                <a:ea typeface="Century Gothic"/>
                <a:cs typeface="Century Gothic"/>
                <a:sym typeface="Century Gothic"/>
              </a:defRPr>
            </a:lvl6pPr>
            <a:lvl7pPr marL="3200400" marR="0" lvl="6" indent="-355600" algn="l" rtl="0">
              <a:spcBef>
                <a:spcPts val="400"/>
              </a:spcBef>
              <a:spcAft>
                <a:spcPts val="0"/>
              </a:spcAft>
              <a:buClr>
                <a:schemeClr val="dk1"/>
              </a:buClr>
              <a:buSzPts val="2000"/>
              <a:buFont typeface="Century Gothic"/>
              <a:buChar char="»"/>
              <a:defRPr sz="2000" b="0" i="0" u="none" strike="noStrike" cap="none">
                <a:solidFill>
                  <a:schemeClr val="dk1"/>
                </a:solidFill>
                <a:latin typeface="Century Gothic"/>
                <a:ea typeface="Century Gothic"/>
                <a:cs typeface="Century Gothic"/>
                <a:sym typeface="Century Gothic"/>
              </a:defRPr>
            </a:lvl7pPr>
            <a:lvl8pPr marL="3657600" marR="0" lvl="7" indent="-355600" algn="l" rtl="0">
              <a:spcBef>
                <a:spcPts val="400"/>
              </a:spcBef>
              <a:spcAft>
                <a:spcPts val="0"/>
              </a:spcAft>
              <a:buClr>
                <a:schemeClr val="dk1"/>
              </a:buClr>
              <a:buSzPts val="2000"/>
              <a:buFont typeface="Century Gothic"/>
              <a:buChar char="»"/>
              <a:defRPr sz="2000" b="0" i="0" u="none" strike="noStrike" cap="none">
                <a:solidFill>
                  <a:schemeClr val="dk1"/>
                </a:solidFill>
                <a:latin typeface="Century Gothic"/>
                <a:ea typeface="Century Gothic"/>
                <a:cs typeface="Century Gothic"/>
                <a:sym typeface="Century Gothic"/>
              </a:defRPr>
            </a:lvl8pPr>
            <a:lvl9pPr marL="4114800" marR="0" lvl="8" indent="-355600" algn="l" rtl="0">
              <a:spcBef>
                <a:spcPts val="400"/>
              </a:spcBef>
              <a:spcAft>
                <a:spcPts val="0"/>
              </a:spcAft>
              <a:buClr>
                <a:schemeClr val="dk1"/>
              </a:buClr>
              <a:buSzPts val="2000"/>
              <a:buFont typeface="Century Gothic"/>
              <a:buChar char="»"/>
              <a:defRPr sz="2000" b="0" i="0" u="none" strike="noStrike" cap="none">
                <a:solidFill>
                  <a:schemeClr val="dk1"/>
                </a:solidFill>
                <a:latin typeface="Century Gothic"/>
                <a:ea typeface="Century Gothic"/>
                <a:cs typeface="Century Gothic"/>
                <a:sym typeface="Century Gothic"/>
              </a:defRPr>
            </a:lvl9pPr>
          </a:lstStyle>
          <a:p>
            <a:endParaRPr/>
          </a:p>
        </p:txBody>
      </p:sp>
      <p:sp>
        <p:nvSpPr>
          <p:cNvPr id="18" name="Shape 18"/>
          <p:cNvSpPr txBox="1">
            <a:spLocks noGrp="1"/>
          </p:cNvSpPr>
          <p:nvPr>
            <p:ph type="dt" idx="10"/>
          </p:nvPr>
        </p:nvSpPr>
        <p:spPr>
          <a:xfrm>
            <a:off x="685800" y="6248400"/>
            <a:ext cx="1905000" cy="457200"/>
          </a:xfrm>
          <a:prstGeom prst="rect">
            <a:avLst/>
          </a:prstGeom>
          <a:noFill/>
          <a:ln>
            <a:noFill/>
          </a:ln>
        </p:spPr>
        <p:txBody>
          <a:bodyPr spcFirstLastPara="1" wrap="square" lIns="91425" tIns="91425" rIns="91425" bIns="91425" anchor="t" anchorCtr="0"/>
          <a:lstStyle>
            <a:lvl1pPr marL="0" marR="0" lvl="0" indent="0" algn="l" rtl="0">
              <a:spcBef>
                <a:spcPts val="0"/>
              </a:spcBef>
              <a:spcAft>
                <a:spcPts val="0"/>
              </a:spcAft>
              <a:buSzPts val="1400"/>
              <a:buNone/>
              <a:defRPr sz="1400" b="0" i="0" u="none" strike="noStrike" cap="none">
                <a:solidFill>
                  <a:schemeClr val="dk1"/>
                </a:solidFill>
                <a:latin typeface="Century Gothic"/>
                <a:ea typeface="Century Gothic"/>
                <a:cs typeface="Century Gothic"/>
                <a:sym typeface="Century Gothic"/>
              </a:defRPr>
            </a:lvl1pPr>
            <a:lvl2pPr marL="457200" marR="0" lvl="1"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2pPr>
            <a:lvl3pPr marL="914400" marR="0" lvl="2"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3pPr>
            <a:lvl4pPr marL="1371600" marR="0" lvl="3"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4pPr>
            <a:lvl5pPr marL="1828800" marR="0" lvl="4"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5pPr>
            <a:lvl6pPr marL="2286000" marR="0" lvl="5"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6pPr>
            <a:lvl7pPr marL="2743200" marR="0" lvl="6"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7pPr>
            <a:lvl8pPr marL="3200400" marR="0" lvl="7"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8pPr>
            <a:lvl9pPr marL="3657600" marR="0" lvl="8"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9pPr>
          </a:lstStyle>
          <a:p>
            <a:endParaRPr/>
          </a:p>
        </p:txBody>
      </p:sp>
      <p:sp>
        <p:nvSpPr>
          <p:cNvPr id="19" name="Shape 19"/>
          <p:cNvSpPr txBox="1">
            <a:spLocks noGrp="1"/>
          </p:cNvSpPr>
          <p:nvPr>
            <p:ph type="ftr" idx="11"/>
          </p:nvPr>
        </p:nvSpPr>
        <p:spPr>
          <a:xfrm>
            <a:off x="3124200" y="6248400"/>
            <a:ext cx="2895600" cy="457200"/>
          </a:xfrm>
          <a:prstGeom prst="rect">
            <a:avLst/>
          </a:prstGeom>
          <a:noFill/>
          <a:ln>
            <a:noFill/>
          </a:ln>
        </p:spPr>
        <p:txBody>
          <a:bodyPr spcFirstLastPara="1" wrap="square" lIns="91425" tIns="91425" rIns="91425" bIns="91425" anchor="t" anchorCtr="0"/>
          <a:lstStyle>
            <a:lvl1pPr marL="0" marR="0" lvl="0" indent="0" algn="ctr" rtl="0">
              <a:spcBef>
                <a:spcPts val="0"/>
              </a:spcBef>
              <a:spcAft>
                <a:spcPts val="0"/>
              </a:spcAft>
              <a:buSzPts val="1400"/>
              <a:buNone/>
              <a:defRPr sz="1400" b="0" i="0" u="none" strike="noStrike" cap="none">
                <a:solidFill>
                  <a:schemeClr val="dk1"/>
                </a:solidFill>
                <a:latin typeface="Century Gothic"/>
                <a:ea typeface="Century Gothic"/>
                <a:cs typeface="Century Gothic"/>
                <a:sym typeface="Century Gothic"/>
              </a:defRPr>
            </a:lvl1pPr>
            <a:lvl2pPr marL="457200" marR="0" lvl="1"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2pPr>
            <a:lvl3pPr marL="914400" marR="0" lvl="2"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3pPr>
            <a:lvl4pPr marL="1371600" marR="0" lvl="3"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4pPr>
            <a:lvl5pPr marL="1828800" marR="0" lvl="4"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5pPr>
            <a:lvl6pPr marL="2286000" marR="0" lvl="5"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6pPr>
            <a:lvl7pPr marL="2743200" marR="0" lvl="6"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7pPr>
            <a:lvl8pPr marL="3200400" marR="0" lvl="7"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8pPr>
            <a:lvl9pPr marL="3657600" marR="0" lvl="8"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9pPr>
          </a:lstStyle>
          <a:p>
            <a:endParaRPr/>
          </a:p>
        </p:txBody>
      </p:sp>
      <p:sp>
        <p:nvSpPr>
          <p:cNvPr id="20" name="Shape 20"/>
          <p:cNvSpPr txBox="1">
            <a:spLocks noGrp="1"/>
          </p:cNvSpPr>
          <p:nvPr>
            <p:ph type="sldNum" idx="12"/>
          </p:nvPr>
        </p:nvSpPr>
        <p:spPr>
          <a:xfrm>
            <a:off x="6553200" y="6248400"/>
            <a:ext cx="1905000" cy="457200"/>
          </a:xfrm>
          <a:prstGeom prst="rect">
            <a:avLst/>
          </a:prstGeom>
          <a:noFill/>
          <a:ln>
            <a:noFill/>
          </a:ln>
        </p:spPr>
        <p:txBody>
          <a:bodyPr spcFirstLastPara="1" wrap="square" lIns="91425" tIns="45700" rIns="91425" bIns="45700" anchor="t" anchorCtr="0">
            <a:noAutofit/>
          </a:bodyPr>
          <a:lstStyle>
            <a:lvl1pPr marL="0" marR="0" lvl="0" indent="0" algn="r" rtl="0">
              <a:spcBef>
                <a:spcPts val="0"/>
              </a:spcBef>
              <a:spcAft>
                <a:spcPts val="0"/>
              </a:spcAft>
              <a:buNone/>
              <a:defRPr sz="1400" b="0" i="0" u="none" strike="noStrike" cap="none">
                <a:solidFill>
                  <a:schemeClr val="dk1"/>
                </a:solidFill>
                <a:latin typeface="Century Gothic"/>
                <a:ea typeface="Century Gothic"/>
                <a:cs typeface="Century Gothic"/>
                <a:sym typeface="Century Gothic"/>
              </a:defRPr>
            </a:lvl1pPr>
            <a:lvl2pPr marL="0" marR="0" lvl="1" indent="0" algn="r" rtl="0">
              <a:spcBef>
                <a:spcPts val="0"/>
              </a:spcBef>
              <a:spcAft>
                <a:spcPts val="0"/>
              </a:spcAft>
              <a:buNone/>
              <a:defRPr sz="1400" b="0" i="0" u="none" strike="noStrike" cap="none">
                <a:solidFill>
                  <a:schemeClr val="dk1"/>
                </a:solidFill>
                <a:latin typeface="Century Gothic"/>
                <a:ea typeface="Century Gothic"/>
                <a:cs typeface="Century Gothic"/>
                <a:sym typeface="Century Gothic"/>
              </a:defRPr>
            </a:lvl2pPr>
            <a:lvl3pPr marL="0" marR="0" lvl="2" indent="0" algn="r" rtl="0">
              <a:spcBef>
                <a:spcPts val="0"/>
              </a:spcBef>
              <a:spcAft>
                <a:spcPts val="0"/>
              </a:spcAft>
              <a:buNone/>
              <a:defRPr sz="1400" b="0" i="0" u="none" strike="noStrike" cap="none">
                <a:solidFill>
                  <a:schemeClr val="dk1"/>
                </a:solidFill>
                <a:latin typeface="Century Gothic"/>
                <a:ea typeface="Century Gothic"/>
                <a:cs typeface="Century Gothic"/>
                <a:sym typeface="Century Gothic"/>
              </a:defRPr>
            </a:lvl3pPr>
            <a:lvl4pPr marL="0" marR="0" lvl="3" indent="0" algn="r" rtl="0">
              <a:spcBef>
                <a:spcPts val="0"/>
              </a:spcBef>
              <a:spcAft>
                <a:spcPts val="0"/>
              </a:spcAft>
              <a:buNone/>
              <a:defRPr sz="1400" b="0" i="0" u="none" strike="noStrike" cap="none">
                <a:solidFill>
                  <a:schemeClr val="dk1"/>
                </a:solidFill>
                <a:latin typeface="Century Gothic"/>
                <a:ea typeface="Century Gothic"/>
                <a:cs typeface="Century Gothic"/>
                <a:sym typeface="Century Gothic"/>
              </a:defRPr>
            </a:lvl4pPr>
            <a:lvl5pPr marL="0" marR="0" lvl="4" indent="0" algn="r" rtl="0">
              <a:spcBef>
                <a:spcPts val="0"/>
              </a:spcBef>
              <a:spcAft>
                <a:spcPts val="0"/>
              </a:spcAft>
              <a:buNone/>
              <a:defRPr sz="1400" b="0" i="0" u="none" strike="noStrike" cap="none">
                <a:solidFill>
                  <a:schemeClr val="dk1"/>
                </a:solidFill>
                <a:latin typeface="Century Gothic"/>
                <a:ea typeface="Century Gothic"/>
                <a:cs typeface="Century Gothic"/>
                <a:sym typeface="Century Gothic"/>
              </a:defRPr>
            </a:lvl5pPr>
            <a:lvl6pPr marL="0" marR="0" lvl="5" indent="0" algn="r" rtl="0">
              <a:spcBef>
                <a:spcPts val="0"/>
              </a:spcBef>
              <a:spcAft>
                <a:spcPts val="0"/>
              </a:spcAft>
              <a:buNone/>
              <a:defRPr sz="1400" b="0" i="0" u="none" strike="noStrike" cap="none">
                <a:solidFill>
                  <a:schemeClr val="dk1"/>
                </a:solidFill>
                <a:latin typeface="Century Gothic"/>
                <a:ea typeface="Century Gothic"/>
                <a:cs typeface="Century Gothic"/>
                <a:sym typeface="Century Gothic"/>
              </a:defRPr>
            </a:lvl6pPr>
            <a:lvl7pPr marL="0" marR="0" lvl="6" indent="0" algn="r" rtl="0">
              <a:spcBef>
                <a:spcPts val="0"/>
              </a:spcBef>
              <a:spcAft>
                <a:spcPts val="0"/>
              </a:spcAft>
              <a:buNone/>
              <a:defRPr sz="1400" b="0" i="0" u="none" strike="noStrike" cap="none">
                <a:solidFill>
                  <a:schemeClr val="dk1"/>
                </a:solidFill>
                <a:latin typeface="Century Gothic"/>
                <a:ea typeface="Century Gothic"/>
                <a:cs typeface="Century Gothic"/>
                <a:sym typeface="Century Gothic"/>
              </a:defRPr>
            </a:lvl7pPr>
            <a:lvl8pPr marL="0" marR="0" lvl="7" indent="0" algn="r" rtl="0">
              <a:spcBef>
                <a:spcPts val="0"/>
              </a:spcBef>
              <a:spcAft>
                <a:spcPts val="0"/>
              </a:spcAft>
              <a:buNone/>
              <a:defRPr sz="1400" b="0" i="0" u="none" strike="noStrike" cap="none">
                <a:solidFill>
                  <a:schemeClr val="dk1"/>
                </a:solidFill>
                <a:latin typeface="Century Gothic"/>
                <a:ea typeface="Century Gothic"/>
                <a:cs typeface="Century Gothic"/>
                <a:sym typeface="Century Gothic"/>
              </a:defRPr>
            </a:lvl8pPr>
            <a:lvl9pPr marL="0" marR="0" lvl="8" indent="0" algn="r" rtl="0">
              <a:spcBef>
                <a:spcPts val="0"/>
              </a:spcBef>
              <a:spcAft>
                <a:spcPts val="0"/>
              </a:spcAft>
              <a:buNone/>
              <a:defRPr sz="1400" b="0" i="0" u="none" strike="noStrike" cap="none">
                <a:solidFill>
                  <a:schemeClr val="dk1"/>
                </a:solidFill>
                <a:latin typeface="Century Gothic"/>
                <a:ea typeface="Century Gothic"/>
                <a:cs typeface="Century Gothic"/>
                <a:sym typeface="Century Gothic"/>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Shape 73"/>
          <p:cNvSpPr txBox="1">
            <a:spLocks noGrp="1"/>
          </p:cNvSpPr>
          <p:nvPr>
            <p:ph type="title"/>
          </p:nvPr>
        </p:nvSpPr>
        <p:spPr>
          <a:xfrm>
            <a:off x="685800" y="609600"/>
            <a:ext cx="7772400" cy="1143000"/>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4400" b="0" i="0" u="none" strike="noStrike" cap="none">
                <a:solidFill>
                  <a:schemeClr val="dk2"/>
                </a:solidFill>
                <a:latin typeface="Century Gothic"/>
                <a:ea typeface="Century Gothic"/>
                <a:cs typeface="Century Gothic"/>
                <a:sym typeface="Century Gothic"/>
              </a:defRPr>
            </a:lvl1pPr>
            <a:lvl2pPr marL="0" marR="0" lvl="1"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2pPr>
            <a:lvl3pPr marL="0" marR="0" lvl="2"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3pPr>
            <a:lvl4pPr marL="0" marR="0" lvl="3"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4pPr>
            <a:lvl5pPr marL="0" marR="0" lvl="4"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5pPr>
            <a:lvl6pPr marL="457200" marR="0" lvl="5"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6pPr>
            <a:lvl7pPr marL="914400" marR="0" lvl="6"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7pPr>
            <a:lvl8pPr marL="1371600" marR="0" lvl="7"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8pPr>
            <a:lvl9pPr marL="1828800" marR="0" lvl="8"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9pPr>
          </a:lstStyle>
          <a:p>
            <a:endParaRPr/>
          </a:p>
        </p:txBody>
      </p:sp>
      <p:sp>
        <p:nvSpPr>
          <p:cNvPr id="74" name="Shape 74"/>
          <p:cNvSpPr txBox="1">
            <a:spLocks noGrp="1"/>
          </p:cNvSpPr>
          <p:nvPr>
            <p:ph type="body" idx="1"/>
          </p:nvPr>
        </p:nvSpPr>
        <p:spPr>
          <a:xfrm rot="5400000">
            <a:off x="2514600" y="152400"/>
            <a:ext cx="4114800" cy="7772400"/>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Century Gothic"/>
              <a:buChar char="•"/>
              <a:defRPr sz="3200" b="0" i="0" u="none" strike="noStrike" cap="none">
                <a:solidFill>
                  <a:schemeClr val="dk1"/>
                </a:solidFill>
                <a:latin typeface="Century Gothic"/>
                <a:ea typeface="Century Gothic"/>
                <a:cs typeface="Century Gothic"/>
                <a:sym typeface="Century Gothic"/>
              </a:defRPr>
            </a:lvl1pPr>
            <a:lvl2pPr marL="914400" marR="0" lvl="1" indent="-406400" algn="l" rtl="0">
              <a:spcBef>
                <a:spcPts val="560"/>
              </a:spcBef>
              <a:spcAft>
                <a:spcPts val="0"/>
              </a:spcAft>
              <a:buClr>
                <a:schemeClr val="dk1"/>
              </a:buClr>
              <a:buSzPts val="2800"/>
              <a:buFont typeface="Century Gothic"/>
              <a:buChar char="–"/>
              <a:defRPr sz="2800" b="0" i="0" u="none" strike="noStrike" cap="none">
                <a:solidFill>
                  <a:schemeClr val="dk1"/>
                </a:solidFill>
                <a:latin typeface="Century Gothic"/>
                <a:ea typeface="Century Gothic"/>
                <a:cs typeface="Century Gothic"/>
                <a:sym typeface="Century Gothic"/>
              </a:defRPr>
            </a:lvl2pPr>
            <a:lvl3pPr marL="1371600" marR="0" lvl="2" indent="-381000" algn="l" rtl="0">
              <a:spcBef>
                <a:spcPts val="480"/>
              </a:spcBef>
              <a:spcAft>
                <a:spcPts val="0"/>
              </a:spcAft>
              <a:buClr>
                <a:schemeClr val="dk1"/>
              </a:buClr>
              <a:buSzPts val="2400"/>
              <a:buFont typeface="Century Gothic"/>
              <a:buChar char="•"/>
              <a:defRPr sz="2400" b="0" i="0" u="none" strike="noStrike" cap="none">
                <a:solidFill>
                  <a:schemeClr val="dk1"/>
                </a:solidFill>
                <a:latin typeface="Century Gothic"/>
                <a:ea typeface="Century Gothic"/>
                <a:cs typeface="Century Gothic"/>
                <a:sym typeface="Century Gothic"/>
              </a:defRPr>
            </a:lvl3pPr>
            <a:lvl4pPr marL="1828800" marR="0" lvl="3" indent="-355600" algn="l" rtl="0">
              <a:spcBef>
                <a:spcPts val="400"/>
              </a:spcBef>
              <a:spcAft>
                <a:spcPts val="0"/>
              </a:spcAft>
              <a:buClr>
                <a:schemeClr val="dk1"/>
              </a:buClr>
              <a:buSzPts val="2000"/>
              <a:buFont typeface="Century Gothic"/>
              <a:buChar char="–"/>
              <a:defRPr sz="2000" b="0" i="0" u="none" strike="noStrike" cap="none">
                <a:solidFill>
                  <a:schemeClr val="dk1"/>
                </a:solidFill>
                <a:latin typeface="Century Gothic"/>
                <a:ea typeface="Century Gothic"/>
                <a:cs typeface="Century Gothic"/>
                <a:sym typeface="Century Gothic"/>
              </a:defRPr>
            </a:lvl4pPr>
            <a:lvl5pPr marL="2286000" marR="0" lvl="4" indent="-355600" algn="l" rtl="0">
              <a:spcBef>
                <a:spcPts val="400"/>
              </a:spcBef>
              <a:spcAft>
                <a:spcPts val="0"/>
              </a:spcAft>
              <a:buClr>
                <a:schemeClr val="dk1"/>
              </a:buClr>
              <a:buSzPts val="2000"/>
              <a:buFont typeface="Century Gothic"/>
              <a:buChar char="»"/>
              <a:defRPr sz="2000" b="0" i="0" u="none" strike="noStrike" cap="none">
                <a:solidFill>
                  <a:schemeClr val="dk1"/>
                </a:solidFill>
                <a:latin typeface="Century Gothic"/>
                <a:ea typeface="Century Gothic"/>
                <a:cs typeface="Century Gothic"/>
                <a:sym typeface="Century Gothic"/>
              </a:defRPr>
            </a:lvl5pPr>
            <a:lvl6pPr marL="2743200" marR="0" lvl="5" indent="-355600" algn="l" rtl="0">
              <a:spcBef>
                <a:spcPts val="400"/>
              </a:spcBef>
              <a:spcAft>
                <a:spcPts val="0"/>
              </a:spcAft>
              <a:buClr>
                <a:schemeClr val="dk1"/>
              </a:buClr>
              <a:buSzPts val="2000"/>
              <a:buFont typeface="Century Gothic"/>
              <a:buChar char="»"/>
              <a:defRPr sz="2000" b="0" i="0" u="none" strike="noStrike" cap="none">
                <a:solidFill>
                  <a:schemeClr val="dk1"/>
                </a:solidFill>
                <a:latin typeface="Century Gothic"/>
                <a:ea typeface="Century Gothic"/>
                <a:cs typeface="Century Gothic"/>
                <a:sym typeface="Century Gothic"/>
              </a:defRPr>
            </a:lvl6pPr>
            <a:lvl7pPr marL="3200400" marR="0" lvl="6" indent="-355600" algn="l" rtl="0">
              <a:spcBef>
                <a:spcPts val="400"/>
              </a:spcBef>
              <a:spcAft>
                <a:spcPts val="0"/>
              </a:spcAft>
              <a:buClr>
                <a:schemeClr val="dk1"/>
              </a:buClr>
              <a:buSzPts val="2000"/>
              <a:buFont typeface="Century Gothic"/>
              <a:buChar char="»"/>
              <a:defRPr sz="2000" b="0" i="0" u="none" strike="noStrike" cap="none">
                <a:solidFill>
                  <a:schemeClr val="dk1"/>
                </a:solidFill>
                <a:latin typeface="Century Gothic"/>
                <a:ea typeface="Century Gothic"/>
                <a:cs typeface="Century Gothic"/>
                <a:sym typeface="Century Gothic"/>
              </a:defRPr>
            </a:lvl7pPr>
            <a:lvl8pPr marL="3657600" marR="0" lvl="7" indent="-355600" algn="l" rtl="0">
              <a:spcBef>
                <a:spcPts val="400"/>
              </a:spcBef>
              <a:spcAft>
                <a:spcPts val="0"/>
              </a:spcAft>
              <a:buClr>
                <a:schemeClr val="dk1"/>
              </a:buClr>
              <a:buSzPts val="2000"/>
              <a:buFont typeface="Century Gothic"/>
              <a:buChar char="»"/>
              <a:defRPr sz="2000" b="0" i="0" u="none" strike="noStrike" cap="none">
                <a:solidFill>
                  <a:schemeClr val="dk1"/>
                </a:solidFill>
                <a:latin typeface="Century Gothic"/>
                <a:ea typeface="Century Gothic"/>
                <a:cs typeface="Century Gothic"/>
                <a:sym typeface="Century Gothic"/>
              </a:defRPr>
            </a:lvl8pPr>
            <a:lvl9pPr marL="4114800" marR="0" lvl="8" indent="-355600" algn="l" rtl="0">
              <a:spcBef>
                <a:spcPts val="400"/>
              </a:spcBef>
              <a:spcAft>
                <a:spcPts val="0"/>
              </a:spcAft>
              <a:buClr>
                <a:schemeClr val="dk1"/>
              </a:buClr>
              <a:buSzPts val="2000"/>
              <a:buFont typeface="Century Gothic"/>
              <a:buChar char="»"/>
              <a:defRPr sz="2000" b="0" i="0" u="none" strike="noStrike" cap="none">
                <a:solidFill>
                  <a:schemeClr val="dk1"/>
                </a:solidFill>
                <a:latin typeface="Century Gothic"/>
                <a:ea typeface="Century Gothic"/>
                <a:cs typeface="Century Gothic"/>
                <a:sym typeface="Century Gothic"/>
              </a:defRPr>
            </a:lvl9pPr>
          </a:lstStyle>
          <a:p>
            <a:endParaRPr/>
          </a:p>
        </p:txBody>
      </p:sp>
      <p:sp>
        <p:nvSpPr>
          <p:cNvPr id="75" name="Shape 75"/>
          <p:cNvSpPr txBox="1">
            <a:spLocks noGrp="1"/>
          </p:cNvSpPr>
          <p:nvPr>
            <p:ph type="dt" idx="10"/>
          </p:nvPr>
        </p:nvSpPr>
        <p:spPr>
          <a:xfrm>
            <a:off x="685800" y="6248400"/>
            <a:ext cx="1905000" cy="457200"/>
          </a:xfrm>
          <a:prstGeom prst="rect">
            <a:avLst/>
          </a:prstGeom>
          <a:noFill/>
          <a:ln>
            <a:noFill/>
          </a:ln>
        </p:spPr>
        <p:txBody>
          <a:bodyPr spcFirstLastPara="1" wrap="square" lIns="91425" tIns="91425" rIns="91425" bIns="91425" anchor="t" anchorCtr="0"/>
          <a:lstStyle>
            <a:lvl1pPr marL="0" marR="0" lvl="0" indent="0" algn="l" rtl="0">
              <a:spcBef>
                <a:spcPts val="0"/>
              </a:spcBef>
              <a:spcAft>
                <a:spcPts val="0"/>
              </a:spcAft>
              <a:buSzPts val="1400"/>
              <a:buNone/>
              <a:defRPr sz="1400">
                <a:solidFill>
                  <a:schemeClr val="dk1"/>
                </a:solidFill>
                <a:latin typeface="Century Gothic"/>
                <a:ea typeface="Century Gothic"/>
                <a:cs typeface="Century Gothic"/>
                <a:sym typeface="Century Gothic"/>
              </a:defRPr>
            </a:lvl1pPr>
            <a:lvl2pPr marL="457200" marR="0" lvl="1"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2pPr>
            <a:lvl3pPr marL="914400" marR="0" lvl="2"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3pPr>
            <a:lvl4pPr marL="1371600" marR="0" lvl="3"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4pPr>
            <a:lvl5pPr marL="1828800" marR="0" lvl="4"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5pPr>
            <a:lvl6pPr marL="2286000" marR="0" lvl="5"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6pPr>
            <a:lvl7pPr marL="2743200" marR="0" lvl="6"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7pPr>
            <a:lvl8pPr marL="3200400" marR="0" lvl="7"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8pPr>
            <a:lvl9pPr marL="3657600" marR="0" lvl="8"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9pPr>
          </a:lstStyle>
          <a:p>
            <a:endParaRPr/>
          </a:p>
        </p:txBody>
      </p:sp>
      <p:sp>
        <p:nvSpPr>
          <p:cNvPr id="76" name="Shape 76"/>
          <p:cNvSpPr txBox="1">
            <a:spLocks noGrp="1"/>
          </p:cNvSpPr>
          <p:nvPr>
            <p:ph type="ftr" idx="11"/>
          </p:nvPr>
        </p:nvSpPr>
        <p:spPr>
          <a:xfrm>
            <a:off x="3124200" y="6248400"/>
            <a:ext cx="2895600" cy="457200"/>
          </a:xfrm>
          <a:prstGeom prst="rect">
            <a:avLst/>
          </a:prstGeom>
          <a:noFill/>
          <a:ln>
            <a:noFill/>
          </a:ln>
        </p:spPr>
        <p:txBody>
          <a:bodyPr spcFirstLastPara="1" wrap="square" lIns="91425" tIns="91425" rIns="91425" bIns="91425" anchor="t" anchorCtr="0"/>
          <a:lstStyle>
            <a:lvl1pPr marL="0" marR="0" lvl="0" indent="0" algn="ctr" rtl="0">
              <a:spcBef>
                <a:spcPts val="0"/>
              </a:spcBef>
              <a:spcAft>
                <a:spcPts val="0"/>
              </a:spcAft>
              <a:buSzPts val="1400"/>
              <a:buNone/>
              <a:defRPr sz="1400">
                <a:solidFill>
                  <a:schemeClr val="dk1"/>
                </a:solidFill>
                <a:latin typeface="Century Gothic"/>
                <a:ea typeface="Century Gothic"/>
                <a:cs typeface="Century Gothic"/>
                <a:sym typeface="Century Gothic"/>
              </a:defRPr>
            </a:lvl1pPr>
            <a:lvl2pPr marL="457200" marR="0" lvl="1"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2pPr>
            <a:lvl3pPr marL="914400" marR="0" lvl="2"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3pPr>
            <a:lvl4pPr marL="1371600" marR="0" lvl="3"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4pPr>
            <a:lvl5pPr marL="1828800" marR="0" lvl="4"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5pPr>
            <a:lvl6pPr marL="2286000" marR="0" lvl="5"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6pPr>
            <a:lvl7pPr marL="2743200" marR="0" lvl="6"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7pPr>
            <a:lvl8pPr marL="3200400" marR="0" lvl="7"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8pPr>
            <a:lvl9pPr marL="3657600" marR="0" lvl="8"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9pPr>
          </a:lstStyle>
          <a:p>
            <a:endParaRPr/>
          </a:p>
        </p:txBody>
      </p:sp>
      <p:sp>
        <p:nvSpPr>
          <p:cNvPr id="77" name="Shape 77"/>
          <p:cNvSpPr txBox="1">
            <a:spLocks noGrp="1"/>
          </p:cNvSpPr>
          <p:nvPr>
            <p:ph type="sldNum" idx="12"/>
          </p:nvPr>
        </p:nvSpPr>
        <p:spPr>
          <a:xfrm>
            <a:off x="6553200" y="6248400"/>
            <a:ext cx="1905000" cy="457200"/>
          </a:xfrm>
          <a:prstGeom prst="rect">
            <a:avLst/>
          </a:prstGeom>
          <a:noFill/>
          <a:ln>
            <a:noFill/>
          </a:ln>
        </p:spPr>
        <p:txBody>
          <a:bodyPr spcFirstLastPara="1" wrap="square" lIns="91425" tIns="45700" rIns="91425" bIns="45700" anchor="t" anchorCtr="0">
            <a:noAutofit/>
          </a:bodyPr>
          <a:lstStyle>
            <a:lvl1pPr marL="0" marR="0" lvl="0" indent="0" algn="r" rtl="0">
              <a:spcBef>
                <a:spcPts val="0"/>
              </a:spcBef>
              <a:spcAft>
                <a:spcPts val="0"/>
              </a:spcAft>
              <a:buNone/>
              <a:defRPr sz="1400">
                <a:solidFill>
                  <a:schemeClr val="dk1"/>
                </a:solidFill>
                <a:latin typeface="Century Gothic"/>
                <a:ea typeface="Century Gothic"/>
                <a:cs typeface="Century Gothic"/>
                <a:sym typeface="Century Gothic"/>
              </a:defRPr>
            </a:lvl1pPr>
            <a:lvl2pPr marL="0" marR="0" lvl="1" indent="0" algn="r" rtl="0">
              <a:spcBef>
                <a:spcPts val="0"/>
              </a:spcBef>
              <a:spcAft>
                <a:spcPts val="0"/>
              </a:spcAft>
              <a:buNone/>
              <a:defRPr sz="1400">
                <a:solidFill>
                  <a:schemeClr val="dk1"/>
                </a:solidFill>
                <a:latin typeface="Century Gothic"/>
                <a:ea typeface="Century Gothic"/>
                <a:cs typeface="Century Gothic"/>
                <a:sym typeface="Century Gothic"/>
              </a:defRPr>
            </a:lvl2pPr>
            <a:lvl3pPr marL="0" marR="0" lvl="2" indent="0" algn="r" rtl="0">
              <a:spcBef>
                <a:spcPts val="0"/>
              </a:spcBef>
              <a:spcAft>
                <a:spcPts val="0"/>
              </a:spcAft>
              <a:buNone/>
              <a:defRPr sz="1400">
                <a:solidFill>
                  <a:schemeClr val="dk1"/>
                </a:solidFill>
                <a:latin typeface="Century Gothic"/>
                <a:ea typeface="Century Gothic"/>
                <a:cs typeface="Century Gothic"/>
                <a:sym typeface="Century Gothic"/>
              </a:defRPr>
            </a:lvl3pPr>
            <a:lvl4pPr marL="0" marR="0" lvl="3" indent="0" algn="r" rtl="0">
              <a:spcBef>
                <a:spcPts val="0"/>
              </a:spcBef>
              <a:spcAft>
                <a:spcPts val="0"/>
              </a:spcAft>
              <a:buNone/>
              <a:defRPr sz="1400">
                <a:solidFill>
                  <a:schemeClr val="dk1"/>
                </a:solidFill>
                <a:latin typeface="Century Gothic"/>
                <a:ea typeface="Century Gothic"/>
                <a:cs typeface="Century Gothic"/>
                <a:sym typeface="Century Gothic"/>
              </a:defRPr>
            </a:lvl4pPr>
            <a:lvl5pPr marL="0" marR="0" lvl="4" indent="0" algn="r" rtl="0">
              <a:spcBef>
                <a:spcPts val="0"/>
              </a:spcBef>
              <a:spcAft>
                <a:spcPts val="0"/>
              </a:spcAft>
              <a:buNone/>
              <a:defRPr sz="1400">
                <a:solidFill>
                  <a:schemeClr val="dk1"/>
                </a:solidFill>
                <a:latin typeface="Century Gothic"/>
                <a:ea typeface="Century Gothic"/>
                <a:cs typeface="Century Gothic"/>
                <a:sym typeface="Century Gothic"/>
              </a:defRPr>
            </a:lvl5pPr>
            <a:lvl6pPr marL="0" marR="0" lvl="5" indent="0" algn="r" rtl="0">
              <a:spcBef>
                <a:spcPts val="0"/>
              </a:spcBef>
              <a:spcAft>
                <a:spcPts val="0"/>
              </a:spcAft>
              <a:buNone/>
              <a:defRPr sz="1400">
                <a:solidFill>
                  <a:schemeClr val="dk1"/>
                </a:solidFill>
                <a:latin typeface="Century Gothic"/>
                <a:ea typeface="Century Gothic"/>
                <a:cs typeface="Century Gothic"/>
                <a:sym typeface="Century Gothic"/>
              </a:defRPr>
            </a:lvl6pPr>
            <a:lvl7pPr marL="0" marR="0" lvl="6" indent="0" algn="r" rtl="0">
              <a:spcBef>
                <a:spcPts val="0"/>
              </a:spcBef>
              <a:spcAft>
                <a:spcPts val="0"/>
              </a:spcAft>
              <a:buNone/>
              <a:defRPr sz="1400">
                <a:solidFill>
                  <a:schemeClr val="dk1"/>
                </a:solidFill>
                <a:latin typeface="Century Gothic"/>
                <a:ea typeface="Century Gothic"/>
                <a:cs typeface="Century Gothic"/>
                <a:sym typeface="Century Gothic"/>
              </a:defRPr>
            </a:lvl7pPr>
            <a:lvl8pPr marL="0" marR="0" lvl="7" indent="0" algn="r" rtl="0">
              <a:spcBef>
                <a:spcPts val="0"/>
              </a:spcBef>
              <a:spcAft>
                <a:spcPts val="0"/>
              </a:spcAft>
              <a:buNone/>
              <a:defRPr sz="1400">
                <a:solidFill>
                  <a:schemeClr val="dk1"/>
                </a:solidFill>
                <a:latin typeface="Century Gothic"/>
                <a:ea typeface="Century Gothic"/>
                <a:cs typeface="Century Gothic"/>
                <a:sym typeface="Century Gothic"/>
              </a:defRPr>
            </a:lvl8pPr>
            <a:lvl9pPr marL="0" marR="0" lvl="8" indent="0" algn="r" rtl="0">
              <a:spcBef>
                <a:spcPts val="0"/>
              </a:spcBef>
              <a:spcAft>
                <a:spcPts val="0"/>
              </a:spcAft>
              <a:buNone/>
              <a:defRPr sz="1400">
                <a:solidFill>
                  <a:schemeClr val="dk1"/>
                </a:solidFill>
                <a:latin typeface="Century Gothic"/>
                <a:ea typeface="Century Gothic"/>
                <a:cs typeface="Century Gothic"/>
                <a:sym typeface="Century Gothic"/>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Shape 79"/>
          <p:cNvSpPr txBox="1">
            <a:spLocks noGrp="1"/>
          </p:cNvSpPr>
          <p:nvPr>
            <p:ph type="title"/>
          </p:nvPr>
        </p:nvSpPr>
        <p:spPr>
          <a:xfrm rot="5400000">
            <a:off x="4743450" y="2381250"/>
            <a:ext cx="5486400" cy="1943100"/>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4400" b="0" i="0" u="none" strike="noStrike" cap="none">
                <a:solidFill>
                  <a:schemeClr val="dk2"/>
                </a:solidFill>
                <a:latin typeface="Century Gothic"/>
                <a:ea typeface="Century Gothic"/>
                <a:cs typeface="Century Gothic"/>
                <a:sym typeface="Century Gothic"/>
              </a:defRPr>
            </a:lvl1pPr>
            <a:lvl2pPr marL="0" marR="0" lvl="1"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2pPr>
            <a:lvl3pPr marL="0" marR="0" lvl="2"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3pPr>
            <a:lvl4pPr marL="0" marR="0" lvl="3"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4pPr>
            <a:lvl5pPr marL="0" marR="0" lvl="4"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5pPr>
            <a:lvl6pPr marL="457200" marR="0" lvl="5"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6pPr>
            <a:lvl7pPr marL="914400" marR="0" lvl="6"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7pPr>
            <a:lvl8pPr marL="1371600" marR="0" lvl="7"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8pPr>
            <a:lvl9pPr marL="1828800" marR="0" lvl="8"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9pPr>
          </a:lstStyle>
          <a:p>
            <a:endParaRPr/>
          </a:p>
        </p:txBody>
      </p:sp>
      <p:sp>
        <p:nvSpPr>
          <p:cNvPr id="80" name="Shape 80"/>
          <p:cNvSpPr txBox="1">
            <a:spLocks noGrp="1"/>
          </p:cNvSpPr>
          <p:nvPr>
            <p:ph type="body" idx="1"/>
          </p:nvPr>
        </p:nvSpPr>
        <p:spPr>
          <a:xfrm rot="5400000">
            <a:off x="781050" y="514350"/>
            <a:ext cx="5486400" cy="5676900"/>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Century Gothic"/>
              <a:buChar char="•"/>
              <a:defRPr sz="3200" b="0" i="0" u="none" strike="noStrike" cap="none">
                <a:solidFill>
                  <a:schemeClr val="dk1"/>
                </a:solidFill>
                <a:latin typeface="Century Gothic"/>
                <a:ea typeface="Century Gothic"/>
                <a:cs typeface="Century Gothic"/>
                <a:sym typeface="Century Gothic"/>
              </a:defRPr>
            </a:lvl1pPr>
            <a:lvl2pPr marL="914400" marR="0" lvl="1" indent="-406400" algn="l" rtl="0">
              <a:spcBef>
                <a:spcPts val="560"/>
              </a:spcBef>
              <a:spcAft>
                <a:spcPts val="0"/>
              </a:spcAft>
              <a:buClr>
                <a:schemeClr val="dk1"/>
              </a:buClr>
              <a:buSzPts val="2800"/>
              <a:buFont typeface="Century Gothic"/>
              <a:buChar char="–"/>
              <a:defRPr sz="2800" b="0" i="0" u="none" strike="noStrike" cap="none">
                <a:solidFill>
                  <a:schemeClr val="dk1"/>
                </a:solidFill>
                <a:latin typeface="Century Gothic"/>
                <a:ea typeface="Century Gothic"/>
                <a:cs typeface="Century Gothic"/>
                <a:sym typeface="Century Gothic"/>
              </a:defRPr>
            </a:lvl2pPr>
            <a:lvl3pPr marL="1371600" marR="0" lvl="2" indent="-381000" algn="l" rtl="0">
              <a:spcBef>
                <a:spcPts val="480"/>
              </a:spcBef>
              <a:spcAft>
                <a:spcPts val="0"/>
              </a:spcAft>
              <a:buClr>
                <a:schemeClr val="dk1"/>
              </a:buClr>
              <a:buSzPts val="2400"/>
              <a:buFont typeface="Century Gothic"/>
              <a:buChar char="•"/>
              <a:defRPr sz="2400" b="0" i="0" u="none" strike="noStrike" cap="none">
                <a:solidFill>
                  <a:schemeClr val="dk1"/>
                </a:solidFill>
                <a:latin typeface="Century Gothic"/>
                <a:ea typeface="Century Gothic"/>
                <a:cs typeface="Century Gothic"/>
                <a:sym typeface="Century Gothic"/>
              </a:defRPr>
            </a:lvl3pPr>
            <a:lvl4pPr marL="1828800" marR="0" lvl="3" indent="-355600" algn="l" rtl="0">
              <a:spcBef>
                <a:spcPts val="400"/>
              </a:spcBef>
              <a:spcAft>
                <a:spcPts val="0"/>
              </a:spcAft>
              <a:buClr>
                <a:schemeClr val="dk1"/>
              </a:buClr>
              <a:buSzPts val="2000"/>
              <a:buFont typeface="Century Gothic"/>
              <a:buChar char="–"/>
              <a:defRPr sz="2000" b="0" i="0" u="none" strike="noStrike" cap="none">
                <a:solidFill>
                  <a:schemeClr val="dk1"/>
                </a:solidFill>
                <a:latin typeface="Century Gothic"/>
                <a:ea typeface="Century Gothic"/>
                <a:cs typeface="Century Gothic"/>
                <a:sym typeface="Century Gothic"/>
              </a:defRPr>
            </a:lvl4pPr>
            <a:lvl5pPr marL="2286000" marR="0" lvl="4" indent="-355600" algn="l" rtl="0">
              <a:spcBef>
                <a:spcPts val="400"/>
              </a:spcBef>
              <a:spcAft>
                <a:spcPts val="0"/>
              </a:spcAft>
              <a:buClr>
                <a:schemeClr val="dk1"/>
              </a:buClr>
              <a:buSzPts val="2000"/>
              <a:buFont typeface="Century Gothic"/>
              <a:buChar char="»"/>
              <a:defRPr sz="2000" b="0" i="0" u="none" strike="noStrike" cap="none">
                <a:solidFill>
                  <a:schemeClr val="dk1"/>
                </a:solidFill>
                <a:latin typeface="Century Gothic"/>
                <a:ea typeface="Century Gothic"/>
                <a:cs typeface="Century Gothic"/>
                <a:sym typeface="Century Gothic"/>
              </a:defRPr>
            </a:lvl5pPr>
            <a:lvl6pPr marL="2743200" marR="0" lvl="5" indent="-355600" algn="l" rtl="0">
              <a:spcBef>
                <a:spcPts val="400"/>
              </a:spcBef>
              <a:spcAft>
                <a:spcPts val="0"/>
              </a:spcAft>
              <a:buClr>
                <a:schemeClr val="dk1"/>
              </a:buClr>
              <a:buSzPts val="2000"/>
              <a:buFont typeface="Century Gothic"/>
              <a:buChar char="»"/>
              <a:defRPr sz="2000" b="0" i="0" u="none" strike="noStrike" cap="none">
                <a:solidFill>
                  <a:schemeClr val="dk1"/>
                </a:solidFill>
                <a:latin typeface="Century Gothic"/>
                <a:ea typeface="Century Gothic"/>
                <a:cs typeface="Century Gothic"/>
                <a:sym typeface="Century Gothic"/>
              </a:defRPr>
            </a:lvl6pPr>
            <a:lvl7pPr marL="3200400" marR="0" lvl="6" indent="-355600" algn="l" rtl="0">
              <a:spcBef>
                <a:spcPts val="400"/>
              </a:spcBef>
              <a:spcAft>
                <a:spcPts val="0"/>
              </a:spcAft>
              <a:buClr>
                <a:schemeClr val="dk1"/>
              </a:buClr>
              <a:buSzPts val="2000"/>
              <a:buFont typeface="Century Gothic"/>
              <a:buChar char="»"/>
              <a:defRPr sz="2000" b="0" i="0" u="none" strike="noStrike" cap="none">
                <a:solidFill>
                  <a:schemeClr val="dk1"/>
                </a:solidFill>
                <a:latin typeface="Century Gothic"/>
                <a:ea typeface="Century Gothic"/>
                <a:cs typeface="Century Gothic"/>
                <a:sym typeface="Century Gothic"/>
              </a:defRPr>
            </a:lvl7pPr>
            <a:lvl8pPr marL="3657600" marR="0" lvl="7" indent="-355600" algn="l" rtl="0">
              <a:spcBef>
                <a:spcPts val="400"/>
              </a:spcBef>
              <a:spcAft>
                <a:spcPts val="0"/>
              </a:spcAft>
              <a:buClr>
                <a:schemeClr val="dk1"/>
              </a:buClr>
              <a:buSzPts val="2000"/>
              <a:buFont typeface="Century Gothic"/>
              <a:buChar char="»"/>
              <a:defRPr sz="2000" b="0" i="0" u="none" strike="noStrike" cap="none">
                <a:solidFill>
                  <a:schemeClr val="dk1"/>
                </a:solidFill>
                <a:latin typeface="Century Gothic"/>
                <a:ea typeface="Century Gothic"/>
                <a:cs typeface="Century Gothic"/>
                <a:sym typeface="Century Gothic"/>
              </a:defRPr>
            </a:lvl8pPr>
            <a:lvl9pPr marL="4114800" marR="0" lvl="8" indent="-355600" algn="l" rtl="0">
              <a:spcBef>
                <a:spcPts val="400"/>
              </a:spcBef>
              <a:spcAft>
                <a:spcPts val="0"/>
              </a:spcAft>
              <a:buClr>
                <a:schemeClr val="dk1"/>
              </a:buClr>
              <a:buSzPts val="2000"/>
              <a:buFont typeface="Century Gothic"/>
              <a:buChar char="»"/>
              <a:defRPr sz="2000" b="0" i="0" u="none" strike="noStrike" cap="none">
                <a:solidFill>
                  <a:schemeClr val="dk1"/>
                </a:solidFill>
                <a:latin typeface="Century Gothic"/>
                <a:ea typeface="Century Gothic"/>
                <a:cs typeface="Century Gothic"/>
                <a:sym typeface="Century Gothic"/>
              </a:defRPr>
            </a:lvl9pPr>
          </a:lstStyle>
          <a:p>
            <a:endParaRPr/>
          </a:p>
        </p:txBody>
      </p:sp>
      <p:sp>
        <p:nvSpPr>
          <p:cNvPr id="81" name="Shape 81"/>
          <p:cNvSpPr txBox="1">
            <a:spLocks noGrp="1"/>
          </p:cNvSpPr>
          <p:nvPr>
            <p:ph type="dt" idx="10"/>
          </p:nvPr>
        </p:nvSpPr>
        <p:spPr>
          <a:xfrm>
            <a:off x="685800" y="6248400"/>
            <a:ext cx="1905000" cy="457200"/>
          </a:xfrm>
          <a:prstGeom prst="rect">
            <a:avLst/>
          </a:prstGeom>
          <a:noFill/>
          <a:ln>
            <a:noFill/>
          </a:ln>
        </p:spPr>
        <p:txBody>
          <a:bodyPr spcFirstLastPara="1" wrap="square" lIns="91425" tIns="91425" rIns="91425" bIns="91425" anchor="t" anchorCtr="0"/>
          <a:lstStyle>
            <a:lvl1pPr marL="0" marR="0" lvl="0" indent="0" algn="l" rtl="0">
              <a:spcBef>
                <a:spcPts val="0"/>
              </a:spcBef>
              <a:spcAft>
                <a:spcPts val="0"/>
              </a:spcAft>
              <a:buSzPts val="1400"/>
              <a:buNone/>
              <a:defRPr sz="1400">
                <a:solidFill>
                  <a:schemeClr val="dk1"/>
                </a:solidFill>
                <a:latin typeface="Century Gothic"/>
                <a:ea typeface="Century Gothic"/>
                <a:cs typeface="Century Gothic"/>
                <a:sym typeface="Century Gothic"/>
              </a:defRPr>
            </a:lvl1pPr>
            <a:lvl2pPr marL="457200" marR="0" lvl="1"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2pPr>
            <a:lvl3pPr marL="914400" marR="0" lvl="2"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3pPr>
            <a:lvl4pPr marL="1371600" marR="0" lvl="3"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4pPr>
            <a:lvl5pPr marL="1828800" marR="0" lvl="4"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5pPr>
            <a:lvl6pPr marL="2286000" marR="0" lvl="5"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6pPr>
            <a:lvl7pPr marL="2743200" marR="0" lvl="6"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7pPr>
            <a:lvl8pPr marL="3200400" marR="0" lvl="7"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8pPr>
            <a:lvl9pPr marL="3657600" marR="0" lvl="8"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9pPr>
          </a:lstStyle>
          <a:p>
            <a:endParaRPr/>
          </a:p>
        </p:txBody>
      </p:sp>
      <p:sp>
        <p:nvSpPr>
          <p:cNvPr id="82" name="Shape 82"/>
          <p:cNvSpPr txBox="1">
            <a:spLocks noGrp="1"/>
          </p:cNvSpPr>
          <p:nvPr>
            <p:ph type="ftr" idx="11"/>
          </p:nvPr>
        </p:nvSpPr>
        <p:spPr>
          <a:xfrm>
            <a:off x="3124200" y="6248400"/>
            <a:ext cx="2895600" cy="457200"/>
          </a:xfrm>
          <a:prstGeom prst="rect">
            <a:avLst/>
          </a:prstGeom>
          <a:noFill/>
          <a:ln>
            <a:noFill/>
          </a:ln>
        </p:spPr>
        <p:txBody>
          <a:bodyPr spcFirstLastPara="1" wrap="square" lIns="91425" tIns="91425" rIns="91425" bIns="91425" anchor="t" anchorCtr="0"/>
          <a:lstStyle>
            <a:lvl1pPr marL="0" marR="0" lvl="0" indent="0" algn="ctr" rtl="0">
              <a:spcBef>
                <a:spcPts val="0"/>
              </a:spcBef>
              <a:spcAft>
                <a:spcPts val="0"/>
              </a:spcAft>
              <a:buSzPts val="1400"/>
              <a:buNone/>
              <a:defRPr sz="1400">
                <a:solidFill>
                  <a:schemeClr val="dk1"/>
                </a:solidFill>
                <a:latin typeface="Century Gothic"/>
                <a:ea typeface="Century Gothic"/>
                <a:cs typeface="Century Gothic"/>
                <a:sym typeface="Century Gothic"/>
              </a:defRPr>
            </a:lvl1pPr>
            <a:lvl2pPr marL="457200" marR="0" lvl="1"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2pPr>
            <a:lvl3pPr marL="914400" marR="0" lvl="2"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3pPr>
            <a:lvl4pPr marL="1371600" marR="0" lvl="3"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4pPr>
            <a:lvl5pPr marL="1828800" marR="0" lvl="4"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5pPr>
            <a:lvl6pPr marL="2286000" marR="0" lvl="5"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6pPr>
            <a:lvl7pPr marL="2743200" marR="0" lvl="6"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7pPr>
            <a:lvl8pPr marL="3200400" marR="0" lvl="7"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8pPr>
            <a:lvl9pPr marL="3657600" marR="0" lvl="8"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9pPr>
          </a:lstStyle>
          <a:p>
            <a:endParaRPr/>
          </a:p>
        </p:txBody>
      </p:sp>
      <p:sp>
        <p:nvSpPr>
          <p:cNvPr id="83" name="Shape 83"/>
          <p:cNvSpPr txBox="1">
            <a:spLocks noGrp="1"/>
          </p:cNvSpPr>
          <p:nvPr>
            <p:ph type="sldNum" idx="12"/>
          </p:nvPr>
        </p:nvSpPr>
        <p:spPr>
          <a:xfrm>
            <a:off x="6553200" y="6248400"/>
            <a:ext cx="1905000" cy="457200"/>
          </a:xfrm>
          <a:prstGeom prst="rect">
            <a:avLst/>
          </a:prstGeom>
          <a:noFill/>
          <a:ln>
            <a:noFill/>
          </a:ln>
        </p:spPr>
        <p:txBody>
          <a:bodyPr spcFirstLastPara="1" wrap="square" lIns="91425" tIns="45700" rIns="91425" bIns="45700" anchor="t" anchorCtr="0">
            <a:noAutofit/>
          </a:bodyPr>
          <a:lstStyle>
            <a:lvl1pPr marL="0" marR="0" lvl="0" indent="0" algn="r" rtl="0">
              <a:spcBef>
                <a:spcPts val="0"/>
              </a:spcBef>
              <a:spcAft>
                <a:spcPts val="0"/>
              </a:spcAft>
              <a:buNone/>
              <a:defRPr sz="1400">
                <a:solidFill>
                  <a:schemeClr val="dk1"/>
                </a:solidFill>
                <a:latin typeface="Century Gothic"/>
                <a:ea typeface="Century Gothic"/>
                <a:cs typeface="Century Gothic"/>
                <a:sym typeface="Century Gothic"/>
              </a:defRPr>
            </a:lvl1pPr>
            <a:lvl2pPr marL="0" marR="0" lvl="1" indent="0" algn="r" rtl="0">
              <a:spcBef>
                <a:spcPts val="0"/>
              </a:spcBef>
              <a:spcAft>
                <a:spcPts val="0"/>
              </a:spcAft>
              <a:buNone/>
              <a:defRPr sz="1400">
                <a:solidFill>
                  <a:schemeClr val="dk1"/>
                </a:solidFill>
                <a:latin typeface="Century Gothic"/>
                <a:ea typeface="Century Gothic"/>
                <a:cs typeface="Century Gothic"/>
                <a:sym typeface="Century Gothic"/>
              </a:defRPr>
            </a:lvl2pPr>
            <a:lvl3pPr marL="0" marR="0" lvl="2" indent="0" algn="r" rtl="0">
              <a:spcBef>
                <a:spcPts val="0"/>
              </a:spcBef>
              <a:spcAft>
                <a:spcPts val="0"/>
              </a:spcAft>
              <a:buNone/>
              <a:defRPr sz="1400">
                <a:solidFill>
                  <a:schemeClr val="dk1"/>
                </a:solidFill>
                <a:latin typeface="Century Gothic"/>
                <a:ea typeface="Century Gothic"/>
                <a:cs typeface="Century Gothic"/>
                <a:sym typeface="Century Gothic"/>
              </a:defRPr>
            </a:lvl3pPr>
            <a:lvl4pPr marL="0" marR="0" lvl="3" indent="0" algn="r" rtl="0">
              <a:spcBef>
                <a:spcPts val="0"/>
              </a:spcBef>
              <a:spcAft>
                <a:spcPts val="0"/>
              </a:spcAft>
              <a:buNone/>
              <a:defRPr sz="1400">
                <a:solidFill>
                  <a:schemeClr val="dk1"/>
                </a:solidFill>
                <a:latin typeface="Century Gothic"/>
                <a:ea typeface="Century Gothic"/>
                <a:cs typeface="Century Gothic"/>
                <a:sym typeface="Century Gothic"/>
              </a:defRPr>
            </a:lvl4pPr>
            <a:lvl5pPr marL="0" marR="0" lvl="4" indent="0" algn="r" rtl="0">
              <a:spcBef>
                <a:spcPts val="0"/>
              </a:spcBef>
              <a:spcAft>
                <a:spcPts val="0"/>
              </a:spcAft>
              <a:buNone/>
              <a:defRPr sz="1400">
                <a:solidFill>
                  <a:schemeClr val="dk1"/>
                </a:solidFill>
                <a:latin typeface="Century Gothic"/>
                <a:ea typeface="Century Gothic"/>
                <a:cs typeface="Century Gothic"/>
                <a:sym typeface="Century Gothic"/>
              </a:defRPr>
            </a:lvl5pPr>
            <a:lvl6pPr marL="0" marR="0" lvl="5" indent="0" algn="r" rtl="0">
              <a:spcBef>
                <a:spcPts val="0"/>
              </a:spcBef>
              <a:spcAft>
                <a:spcPts val="0"/>
              </a:spcAft>
              <a:buNone/>
              <a:defRPr sz="1400">
                <a:solidFill>
                  <a:schemeClr val="dk1"/>
                </a:solidFill>
                <a:latin typeface="Century Gothic"/>
                <a:ea typeface="Century Gothic"/>
                <a:cs typeface="Century Gothic"/>
                <a:sym typeface="Century Gothic"/>
              </a:defRPr>
            </a:lvl6pPr>
            <a:lvl7pPr marL="0" marR="0" lvl="6" indent="0" algn="r" rtl="0">
              <a:spcBef>
                <a:spcPts val="0"/>
              </a:spcBef>
              <a:spcAft>
                <a:spcPts val="0"/>
              </a:spcAft>
              <a:buNone/>
              <a:defRPr sz="1400">
                <a:solidFill>
                  <a:schemeClr val="dk1"/>
                </a:solidFill>
                <a:latin typeface="Century Gothic"/>
                <a:ea typeface="Century Gothic"/>
                <a:cs typeface="Century Gothic"/>
                <a:sym typeface="Century Gothic"/>
              </a:defRPr>
            </a:lvl7pPr>
            <a:lvl8pPr marL="0" marR="0" lvl="7" indent="0" algn="r" rtl="0">
              <a:spcBef>
                <a:spcPts val="0"/>
              </a:spcBef>
              <a:spcAft>
                <a:spcPts val="0"/>
              </a:spcAft>
              <a:buNone/>
              <a:defRPr sz="1400">
                <a:solidFill>
                  <a:schemeClr val="dk1"/>
                </a:solidFill>
                <a:latin typeface="Century Gothic"/>
                <a:ea typeface="Century Gothic"/>
                <a:cs typeface="Century Gothic"/>
                <a:sym typeface="Century Gothic"/>
              </a:defRPr>
            </a:lvl8pPr>
            <a:lvl9pPr marL="0" marR="0" lvl="8" indent="0" algn="r" rtl="0">
              <a:spcBef>
                <a:spcPts val="0"/>
              </a:spcBef>
              <a:spcAft>
                <a:spcPts val="0"/>
              </a:spcAft>
              <a:buNone/>
              <a:defRPr sz="1400">
                <a:solidFill>
                  <a:schemeClr val="dk1"/>
                </a:solidFill>
                <a:latin typeface="Century Gothic"/>
                <a:ea typeface="Century Gothic"/>
                <a:cs typeface="Century Gothic"/>
                <a:sym typeface="Century Gothic"/>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1"/>
        <p:cNvGrpSpPr/>
        <p:nvPr/>
      </p:nvGrpSpPr>
      <p:grpSpPr>
        <a:xfrm>
          <a:off x="0" y="0"/>
          <a:ext cx="0" cy="0"/>
          <a:chOff x="0" y="0"/>
          <a:chExt cx="0" cy="0"/>
        </a:xfrm>
      </p:grpSpPr>
      <p:sp>
        <p:nvSpPr>
          <p:cNvPr id="22" name="Shape 22"/>
          <p:cNvSpPr txBox="1">
            <a:spLocks noGrp="1"/>
          </p:cNvSpPr>
          <p:nvPr>
            <p:ph type="title"/>
          </p:nvPr>
        </p:nvSpPr>
        <p:spPr>
          <a:xfrm>
            <a:off x="685800" y="609600"/>
            <a:ext cx="7772400" cy="1143000"/>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4400" b="0" i="0" u="none" strike="noStrike" cap="none">
                <a:solidFill>
                  <a:schemeClr val="dk2"/>
                </a:solidFill>
                <a:latin typeface="Century Gothic"/>
                <a:ea typeface="Century Gothic"/>
                <a:cs typeface="Century Gothic"/>
                <a:sym typeface="Century Gothic"/>
              </a:defRPr>
            </a:lvl1pPr>
            <a:lvl2pPr marL="0" marR="0" lvl="1"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2pPr>
            <a:lvl3pPr marL="0" marR="0" lvl="2"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3pPr>
            <a:lvl4pPr marL="0" marR="0" lvl="3"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4pPr>
            <a:lvl5pPr marL="0" marR="0" lvl="4"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5pPr>
            <a:lvl6pPr marL="457200" marR="0" lvl="5"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6pPr>
            <a:lvl7pPr marL="914400" marR="0" lvl="6"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7pPr>
            <a:lvl8pPr marL="1371600" marR="0" lvl="7"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8pPr>
            <a:lvl9pPr marL="1828800" marR="0" lvl="8"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9pPr>
          </a:lstStyle>
          <a:p>
            <a:endParaRPr/>
          </a:p>
        </p:txBody>
      </p:sp>
      <p:sp>
        <p:nvSpPr>
          <p:cNvPr id="23" name="Shape 23"/>
          <p:cNvSpPr txBox="1">
            <a:spLocks noGrp="1"/>
          </p:cNvSpPr>
          <p:nvPr>
            <p:ph type="dt" idx="10"/>
          </p:nvPr>
        </p:nvSpPr>
        <p:spPr>
          <a:xfrm>
            <a:off x="685800" y="6248400"/>
            <a:ext cx="1905000" cy="457200"/>
          </a:xfrm>
          <a:prstGeom prst="rect">
            <a:avLst/>
          </a:prstGeom>
          <a:noFill/>
          <a:ln>
            <a:noFill/>
          </a:ln>
        </p:spPr>
        <p:txBody>
          <a:bodyPr spcFirstLastPara="1" wrap="square" lIns="91425" tIns="91425" rIns="91425" bIns="91425" anchor="t" anchorCtr="0"/>
          <a:lstStyle>
            <a:lvl1pPr marL="0" marR="0" lvl="0" indent="0" algn="l" rtl="0">
              <a:spcBef>
                <a:spcPts val="0"/>
              </a:spcBef>
              <a:spcAft>
                <a:spcPts val="0"/>
              </a:spcAft>
              <a:buSzPts val="1400"/>
              <a:buNone/>
              <a:defRPr sz="1400" b="0" i="0" u="none" strike="noStrike" cap="none">
                <a:solidFill>
                  <a:schemeClr val="dk1"/>
                </a:solidFill>
                <a:latin typeface="Century Gothic"/>
                <a:ea typeface="Century Gothic"/>
                <a:cs typeface="Century Gothic"/>
                <a:sym typeface="Century Gothic"/>
              </a:defRPr>
            </a:lvl1pPr>
            <a:lvl2pPr marL="457200" marR="0" lvl="1"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2pPr>
            <a:lvl3pPr marL="914400" marR="0" lvl="2"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3pPr>
            <a:lvl4pPr marL="1371600" marR="0" lvl="3"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4pPr>
            <a:lvl5pPr marL="1828800" marR="0" lvl="4"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5pPr>
            <a:lvl6pPr marL="2286000" marR="0" lvl="5"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6pPr>
            <a:lvl7pPr marL="2743200" marR="0" lvl="6"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7pPr>
            <a:lvl8pPr marL="3200400" marR="0" lvl="7"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8pPr>
            <a:lvl9pPr marL="3657600" marR="0" lvl="8"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9pPr>
          </a:lstStyle>
          <a:p>
            <a:endParaRPr/>
          </a:p>
        </p:txBody>
      </p:sp>
      <p:sp>
        <p:nvSpPr>
          <p:cNvPr id="24" name="Shape 24"/>
          <p:cNvSpPr txBox="1">
            <a:spLocks noGrp="1"/>
          </p:cNvSpPr>
          <p:nvPr>
            <p:ph type="ftr" idx="11"/>
          </p:nvPr>
        </p:nvSpPr>
        <p:spPr>
          <a:xfrm>
            <a:off x="3124200" y="6248400"/>
            <a:ext cx="2895600" cy="457200"/>
          </a:xfrm>
          <a:prstGeom prst="rect">
            <a:avLst/>
          </a:prstGeom>
          <a:noFill/>
          <a:ln>
            <a:noFill/>
          </a:ln>
        </p:spPr>
        <p:txBody>
          <a:bodyPr spcFirstLastPara="1" wrap="square" lIns="91425" tIns="91425" rIns="91425" bIns="91425" anchor="t" anchorCtr="0"/>
          <a:lstStyle>
            <a:lvl1pPr marL="0" marR="0" lvl="0" indent="0" algn="ctr" rtl="0">
              <a:spcBef>
                <a:spcPts val="0"/>
              </a:spcBef>
              <a:spcAft>
                <a:spcPts val="0"/>
              </a:spcAft>
              <a:buSzPts val="1400"/>
              <a:buNone/>
              <a:defRPr sz="1400" b="0" i="0" u="none" strike="noStrike" cap="none">
                <a:solidFill>
                  <a:schemeClr val="dk1"/>
                </a:solidFill>
                <a:latin typeface="Century Gothic"/>
                <a:ea typeface="Century Gothic"/>
                <a:cs typeface="Century Gothic"/>
                <a:sym typeface="Century Gothic"/>
              </a:defRPr>
            </a:lvl1pPr>
            <a:lvl2pPr marL="457200" marR="0" lvl="1"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2pPr>
            <a:lvl3pPr marL="914400" marR="0" lvl="2"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3pPr>
            <a:lvl4pPr marL="1371600" marR="0" lvl="3"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4pPr>
            <a:lvl5pPr marL="1828800" marR="0" lvl="4"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5pPr>
            <a:lvl6pPr marL="2286000" marR="0" lvl="5"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6pPr>
            <a:lvl7pPr marL="2743200" marR="0" lvl="6"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7pPr>
            <a:lvl8pPr marL="3200400" marR="0" lvl="7"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8pPr>
            <a:lvl9pPr marL="3657600" marR="0" lvl="8"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9pPr>
          </a:lstStyle>
          <a:p>
            <a:endParaRPr/>
          </a:p>
        </p:txBody>
      </p:sp>
      <p:sp>
        <p:nvSpPr>
          <p:cNvPr id="25" name="Shape 25"/>
          <p:cNvSpPr txBox="1">
            <a:spLocks noGrp="1"/>
          </p:cNvSpPr>
          <p:nvPr>
            <p:ph type="sldNum" idx="12"/>
          </p:nvPr>
        </p:nvSpPr>
        <p:spPr>
          <a:xfrm>
            <a:off x="6553200" y="6248400"/>
            <a:ext cx="1905000" cy="457200"/>
          </a:xfrm>
          <a:prstGeom prst="rect">
            <a:avLst/>
          </a:prstGeom>
          <a:noFill/>
          <a:ln>
            <a:noFill/>
          </a:ln>
        </p:spPr>
        <p:txBody>
          <a:bodyPr spcFirstLastPara="1" wrap="square" lIns="91425" tIns="45700" rIns="91425" bIns="45700" anchor="t" anchorCtr="0">
            <a:noAutofit/>
          </a:bodyPr>
          <a:lstStyle>
            <a:lvl1pPr marL="0" marR="0" lvl="0" indent="0" algn="r" rtl="0">
              <a:spcBef>
                <a:spcPts val="0"/>
              </a:spcBef>
              <a:spcAft>
                <a:spcPts val="0"/>
              </a:spcAft>
              <a:buNone/>
              <a:defRPr sz="1400" b="0" i="0" u="none" strike="noStrike" cap="none">
                <a:solidFill>
                  <a:schemeClr val="dk1"/>
                </a:solidFill>
                <a:latin typeface="Century Gothic"/>
                <a:ea typeface="Century Gothic"/>
                <a:cs typeface="Century Gothic"/>
                <a:sym typeface="Century Gothic"/>
              </a:defRPr>
            </a:lvl1pPr>
            <a:lvl2pPr marL="0" marR="0" lvl="1" indent="0" algn="r" rtl="0">
              <a:spcBef>
                <a:spcPts val="0"/>
              </a:spcBef>
              <a:spcAft>
                <a:spcPts val="0"/>
              </a:spcAft>
              <a:buNone/>
              <a:defRPr sz="1400" b="0" i="0" u="none" strike="noStrike" cap="none">
                <a:solidFill>
                  <a:schemeClr val="dk1"/>
                </a:solidFill>
                <a:latin typeface="Century Gothic"/>
                <a:ea typeface="Century Gothic"/>
                <a:cs typeface="Century Gothic"/>
                <a:sym typeface="Century Gothic"/>
              </a:defRPr>
            </a:lvl2pPr>
            <a:lvl3pPr marL="0" marR="0" lvl="2" indent="0" algn="r" rtl="0">
              <a:spcBef>
                <a:spcPts val="0"/>
              </a:spcBef>
              <a:spcAft>
                <a:spcPts val="0"/>
              </a:spcAft>
              <a:buNone/>
              <a:defRPr sz="1400" b="0" i="0" u="none" strike="noStrike" cap="none">
                <a:solidFill>
                  <a:schemeClr val="dk1"/>
                </a:solidFill>
                <a:latin typeface="Century Gothic"/>
                <a:ea typeface="Century Gothic"/>
                <a:cs typeface="Century Gothic"/>
                <a:sym typeface="Century Gothic"/>
              </a:defRPr>
            </a:lvl3pPr>
            <a:lvl4pPr marL="0" marR="0" lvl="3" indent="0" algn="r" rtl="0">
              <a:spcBef>
                <a:spcPts val="0"/>
              </a:spcBef>
              <a:spcAft>
                <a:spcPts val="0"/>
              </a:spcAft>
              <a:buNone/>
              <a:defRPr sz="1400" b="0" i="0" u="none" strike="noStrike" cap="none">
                <a:solidFill>
                  <a:schemeClr val="dk1"/>
                </a:solidFill>
                <a:latin typeface="Century Gothic"/>
                <a:ea typeface="Century Gothic"/>
                <a:cs typeface="Century Gothic"/>
                <a:sym typeface="Century Gothic"/>
              </a:defRPr>
            </a:lvl4pPr>
            <a:lvl5pPr marL="0" marR="0" lvl="4" indent="0" algn="r" rtl="0">
              <a:spcBef>
                <a:spcPts val="0"/>
              </a:spcBef>
              <a:spcAft>
                <a:spcPts val="0"/>
              </a:spcAft>
              <a:buNone/>
              <a:defRPr sz="1400" b="0" i="0" u="none" strike="noStrike" cap="none">
                <a:solidFill>
                  <a:schemeClr val="dk1"/>
                </a:solidFill>
                <a:latin typeface="Century Gothic"/>
                <a:ea typeface="Century Gothic"/>
                <a:cs typeface="Century Gothic"/>
                <a:sym typeface="Century Gothic"/>
              </a:defRPr>
            </a:lvl5pPr>
            <a:lvl6pPr marL="0" marR="0" lvl="5" indent="0" algn="r" rtl="0">
              <a:spcBef>
                <a:spcPts val="0"/>
              </a:spcBef>
              <a:spcAft>
                <a:spcPts val="0"/>
              </a:spcAft>
              <a:buNone/>
              <a:defRPr sz="1400" b="0" i="0" u="none" strike="noStrike" cap="none">
                <a:solidFill>
                  <a:schemeClr val="dk1"/>
                </a:solidFill>
                <a:latin typeface="Century Gothic"/>
                <a:ea typeface="Century Gothic"/>
                <a:cs typeface="Century Gothic"/>
                <a:sym typeface="Century Gothic"/>
              </a:defRPr>
            </a:lvl6pPr>
            <a:lvl7pPr marL="0" marR="0" lvl="6" indent="0" algn="r" rtl="0">
              <a:spcBef>
                <a:spcPts val="0"/>
              </a:spcBef>
              <a:spcAft>
                <a:spcPts val="0"/>
              </a:spcAft>
              <a:buNone/>
              <a:defRPr sz="1400" b="0" i="0" u="none" strike="noStrike" cap="none">
                <a:solidFill>
                  <a:schemeClr val="dk1"/>
                </a:solidFill>
                <a:latin typeface="Century Gothic"/>
                <a:ea typeface="Century Gothic"/>
                <a:cs typeface="Century Gothic"/>
                <a:sym typeface="Century Gothic"/>
              </a:defRPr>
            </a:lvl7pPr>
            <a:lvl8pPr marL="0" marR="0" lvl="7" indent="0" algn="r" rtl="0">
              <a:spcBef>
                <a:spcPts val="0"/>
              </a:spcBef>
              <a:spcAft>
                <a:spcPts val="0"/>
              </a:spcAft>
              <a:buNone/>
              <a:defRPr sz="1400" b="0" i="0" u="none" strike="noStrike" cap="none">
                <a:solidFill>
                  <a:schemeClr val="dk1"/>
                </a:solidFill>
                <a:latin typeface="Century Gothic"/>
                <a:ea typeface="Century Gothic"/>
                <a:cs typeface="Century Gothic"/>
                <a:sym typeface="Century Gothic"/>
              </a:defRPr>
            </a:lvl8pPr>
            <a:lvl9pPr marL="0" marR="0" lvl="8" indent="0" algn="r" rtl="0">
              <a:spcBef>
                <a:spcPts val="0"/>
              </a:spcBef>
              <a:spcAft>
                <a:spcPts val="0"/>
              </a:spcAft>
              <a:buNone/>
              <a:defRPr sz="1400" b="0" i="0" u="none" strike="noStrike" cap="none">
                <a:solidFill>
                  <a:schemeClr val="dk1"/>
                </a:solidFill>
                <a:latin typeface="Century Gothic"/>
                <a:ea typeface="Century Gothic"/>
                <a:cs typeface="Century Gothic"/>
                <a:sym typeface="Century Gothic"/>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6"/>
        <p:cNvGrpSpPr/>
        <p:nvPr/>
      </p:nvGrpSpPr>
      <p:grpSpPr>
        <a:xfrm>
          <a:off x="0" y="0"/>
          <a:ext cx="0" cy="0"/>
          <a:chOff x="0" y="0"/>
          <a:chExt cx="0" cy="0"/>
        </a:xfrm>
      </p:grpSpPr>
      <p:sp>
        <p:nvSpPr>
          <p:cNvPr id="27" name="Shape 27"/>
          <p:cNvSpPr txBox="1">
            <a:spLocks noGrp="1"/>
          </p:cNvSpPr>
          <p:nvPr>
            <p:ph type="dt" idx="10"/>
          </p:nvPr>
        </p:nvSpPr>
        <p:spPr>
          <a:xfrm>
            <a:off x="685800" y="6248400"/>
            <a:ext cx="1905000" cy="457200"/>
          </a:xfrm>
          <a:prstGeom prst="rect">
            <a:avLst/>
          </a:prstGeom>
          <a:noFill/>
          <a:ln>
            <a:noFill/>
          </a:ln>
        </p:spPr>
        <p:txBody>
          <a:bodyPr spcFirstLastPara="1" wrap="square" lIns="91425" tIns="91425" rIns="91425" bIns="91425" anchor="t" anchorCtr="0"/>
          <a:lstStyle>
            <a:lvl1pPr marL="0" marR="0" lvl="0" indent="0" algn="l" rtl="0">
              <a:spcBef>
                <a:spcPts val="0"/>
              </a:spcBef>
              <a:spcAft>
                <a:spcPts val="0"/>
              </a:spcAft>
              <a:buSzPts val="1400"/>
              <a:buNone/>
              <a:defRPr sz="1400">
                <a:solidFill>
                  <a:schemeClr val="dk1"/>
                </a:solidFill>
                <a:latin typeface="Century Gothic"/>
                <a:ea typeface="Century Gothic"/>
                <a:cs typeface="Century Gothic"/>
                <a:sym typeface="Century Gothic"/>
              </a:defRPr>
            </a:lvl1pPr>
            <a:lvl2pPr marL="457200" marR="0" lvl="1"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2pPr>
            <a:lvl3pPr marL="914400" marR="0" lvl="2"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3pPr>
            <a:lvl4pPr marL="1371600" marR="0" lvl="3"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4pPr>
            <a:lvl5pPr marL="1828800" marR="0" lvl="4"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5pPr>
            <a:lvl6pPr marL="2286000" marR="0" lvl="5"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6pPr>
            <a:lvl7pPr marL="2743200" marR="0" lvl="6"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7pPr>
            <a:lvl8pPr marL="3200400" marR="0" lvl="7"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8pPr>
            <a:lvl9pPr marL="3657600" marR="0" lvl="8"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9pPr>
          </a:lstStyle>
          <a:p>
            <a:endParaRPr/>
          </a:p>
        </p:txBody>
      </p:sp>
      <p:sp>
        <p:nvSpPr>
          <p:cNvPr id="28" name="Shape 28"/>
          <p:cNvSpPr txBox="1">
            <a:spLocks noGrp="1"/>
          </p:cNvSpPr>
          <p:nvPr>
            <p:ph type="ftr" idx="11"/>
          </p:nvPr>
        </p:nvSpPr>
        <p:spPr>
          <a:xfrm>
            <a:off x="3124200" y="6248400"/>
            <a:ext cx="2895600" cy="457200"/>
          </a:xfrm>
          <a:prstGeom prst="rect">
            <a:avLst/>
          </a:prstGeom>
          <a:noFill/>
          <a:ln>
            <a:noFill/>
          </a:ln>
        </p:spPr>
        <p:txBody>
          <a:bodyPr spcFirstLastPara="1" wrap="square" lIns="91425" tIns="91425" rIns="91425" bIns="91425" anchor="t" anchorCtr="0"/>
          <a:lstStyle>
            <a:lvl1pPr marL="0" marR="0" lvl="0" indent="0" algn="ctr" rtl="0">
              <a:spcBef>
                <a:spcPts val="0"/>
              </a:spcBef>
              <a:spcAft>
                <a:spcPts val="0"/>
              </a:spcAft>
              <a:buSzPts val="1400"/>
              <a:buNone/>
              <a:defRPr sz="1400">
                <a:solidFill>
                  <a:schemeClr val="dk1"/>
                </a:solidFill>
                <a:latin typeface="Century Gothic"/>
                <a:ea typeface="Century Gothic"/>
                <a:cs typeface="Century Gothic"/>
                <a:sym typeface="Century Gothic"/>
              </a:defRPr>
            </a:lvl1pPr>
            <a:lvl2pPr marL="457200" marR="0" lvl="1"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2pPr>
            <a:lvl3pPr marL="914400" marR="0" lvl="2"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3pPr>
            <a:lvl4pPr marL="1371600" marR="0" lvl="3"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4pPr>
            <a:lvl5pPr marL="1828800" marR="0" lvl="4"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5pPr>
            <a:lvl6pPr marL="2286000" marR="0" lvl="5"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6pPr>
            <a:lvl7pPr marL="2743200" marR="0" lvl="6"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7pPr>
            <a:lvl8pPr marL="3200400" marR="0" lvl="7"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8pPr>
            <a:lvl9pPr marL="3657600" marR="0" lvl="8"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9pPr>
          </a:lstStyle>
          <a:p>
            <a:endParaRPr/>
          </a:p>
        </p:txBody>
      </p:sp>
      <p:sp>
        <p:nvSpPr>
          <p:cNvPr id="29" name="Shape 29"/>
          <p:cNvSpPr txBox="1">
            <a:spLocks noGrp="1"/>
          </p:cNvSpPr>
          <p:nvPr>
            <p:ph type="sldNum" idx="12"/>
          </p:nvPr>
        </p:nvSpPr>
        <p:spPr>
          <a:xfrm>
            <a:off x="6553200" y="6248400"/>
            <a:ext cx="1905000" cy="457200"/>
          </a:xfrm>
          <a:prstGeom prst="rect">
            <a:avLst/>
          </a:prstGeom>
          <a:noFill/>
          <a:ln>
            <a:noFill/>
          </a:ln>
        </p:spPr>
        <p:txBody>
          <a:bodyPr spcFirstLastPara="1" wrap="square" lIns="91425" tIns="45700" rIns="91425" bIns="45700" anchor="t" anchorCtr="0">
            <a:noAutofit/>
          </a:bodyPr>
          <a:lstStyle>
            <a:lvl1pPr marL="0" marR="0" lvl="0" indent="0" algn="r" rtl="0">
              <a:spcBef>
                <a:spcPts val="0"/>
              </a:spcBef>
              <a:spcAft>
                <a:spcPts val="0"/>
              </a:spcAft>
              <a:buNone/>
              <a:defRPr sz="1400">
                <a:solidFill>
                  <a:schemeClr val="dk1"/>
                </a:solidFill>
                <a:latin typeface="Century Gothic"/>
                <a:ea typeface="Century Gothic"/>
                <a:cs typeface="Century Gothic"/>
                <a:sym typeface="Century Gothic"/>
              </a:defRPr>
            </a:lvl1pPr>
            <a:lvl2pPr marL="0" marR="0" lvl="1" indent="0" algn="r" rtl="0">
              <a:spcBef>
                <a:spcPts val="0"/>
              </a:spcBef>
              <a:spcAft>
                <a:spcPts val="0"/>
              </a:spcAft>
              <a:buNone/>
              <a:defRPr sz="1400">
                <a:solidFill>
                  <a:schemeClr val="dk1"/>
                </a:solidFill>
                <a:latin typeface="Century Gothic"/>
                <a:ea typeface="Century Gothic"/>
                <a:cs typeface="Century Gothic"/>
                <a:sym typeface="Century Gothic"/>
              </a:defRPr>
            </a:lvl2pPr>
            <a:lvl3pPr marL="0" marR="0" lvl="2" indent="0" algn="r" rtl="0">
              <a:spcBef>
                <a:spcPts val="0"/>
              </a:spcBef>
              <a:spcAft>
                <a:spcPts val="0"/>
              </a:spcAft>
              <a:buNone/>
              <a:defRPr sz="1400">
                <a:solidFill>
                  <a:schemeClr val="dk1"/>
                </a:solidFill>
                <a:latin typeface="Century Gothic"/>
                <a:ea typeface="Century Gothic"/>
                <a:cs typeface="Century Gothic"/>
                <a:sym typeface="Century Gothic"/>
              </a:defRPr>
            </a:lvl3pPr>
            <a:lvl4pPr marL="0" marR="0" lvl="3" indent="0" algn="r" rtl="0">
              <a:spcBef>
                <a:spcPts val="0"/>
              </a:spcBef>
              <a:spcAft>
                <a:spcPts val="0"/>
              </a:spcAft>
              <a:buNone/>
              <a:defRPr sz="1400">
                <a:solidFill>
                  <a:schemeClr val="dk1"/>
                </a:solidFill>
                <a:latin typeface="Century Gothic"/>
                <a:ea typeface="Century Gothic"/>
                <a:cs typeface="Century Gothic"/>
                <a:sym typeface="Century Gothic"/>
              </a:defRPr>
            </a:lvl4pPr>
            <a:lvl5pPr marL="0" marR="0" lvl="4" indent="0" algn="r" rtl="0">
              <a:spcBef>
                <a:spcPts val="0"/>
              </a:spcBef>
              <a:spcAft>
                <a:spcPts val="0"/>
              </a:spcAft>
              <a:buNone/>
              <a:defRPr sz="1400">
                <a:solidFill>
                  <a:schemeClr val="dk1"/>
                </a:solidFill>
                <a:latin typeface="Century Gothic"/>
                <a:ea typeface="Century Gothic"/>
                <a:cs typeface="Century Gothic"/>
                <a:sym typeface="Century Gothic"/>
              </a:defRPr>
            </a:lvl5pPr>
            <a:lvl6pPr marL="0" marR="0" lvl="5" indent="0" algn="r" rtl="0">
              <a:spcBef>
                <a:spcPts val="0"/>
              </a:spcBef>
              <a:spcAft>
                <a:spcPts val="0"/>
              </a:spcAft>
              <a:buNone/>
              <a:defRPr sz="1400">
                <a:solidFill>
                  <a:schemeClr val="dk1"/>
                </a:solidFill>
                <a:latin typeface="Century Gothic"/>
                <a:ea typeface="Century Gothic"/>
                <a:cs typeface="Century Gothic"/>
                <a:sym typeface="Century Gothic"/>
              </a:defRPr>
            </a:lvl6pPr>
            <a:lvl7pPr marL="0" marR="0" lvl="6" indent="0" algn="r" rtl="0">
              <a:spcBef>
                <a:spcPts val="0"/>
              </a:spcBef>
              <a:spcAft>
                <a:spcPts val="0"/>
              </a:spcAft>
              <a:buNone/>
              <a:defRPr sz="1400">
                <a:solidFill>
                  <a:schemeClr val="dk1"/>
                </a:solidFill>
                <a:latin typeface="Century Gothic"/>
                <a:ea typeface="Century Gothic"/>
                <a:cs typeface="Century Gothic"/>
                <a:sym typeface="Century Gothic"/>
              </a:defRPr>
            </a:lvl7pPr>
            <a:lvl8pPr marL="0" marR="0" lvl="7" indent="0" algn="r" rtl="0">
              <a:spcBef>
                <a:spcPts val="0"/>
              </a:spcBef>
              <a:spcAft>
                <a:spcPts val="0"/>
              </a:spcAft>
              <a:buNone/>
              <a:defRPr sz="1400">
                <a:solidFill>
                  <a:schemeClr val="dk1"/>
                </a:solidFill>
                <a:latin typeface="Century Gothic"/>
                <a:ea typeface="Century Gothic"/>
                <a:cs typeface="Century Gothic"/>
                <a:sym typeface="Century Gothic"/>
              </a:defRPr>
            </a:lvl8pPr>
            <a:lvl9pPr marL="0" marR="0" lvl="8" indent="0" algn="r" rtl="0">
              <a:spcBef>
                <a:spcPts val="0"/>
              </a:spcBef>
              <a:spcAft>
                <a:spcPts val="0"/>
              </a:spcAft>
              <a:buNone/>
              <a:defRPr sz="1400">
                <a:solidFill>
                  <a:schemeClr val="dk1"/>
                </a:solidFill>
                <a:latin typeface="Century Gothic"/>
                <a:ea typeface="Century Gothic"/>
                <a:cs typeface="Century Gothic"/>
                <a:sym typeface="Century Gothic"/>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30"/>
        <p:cNvGrpSpPr/>
        <p:nvPr/>
      </p:nvGrpSpPr>
      <p:grpSpPr>
        <a:xfrm>
          <a:off x="0" y="0"/>
          <a:ext cx="0" cy="0"/>
          <a:chOff x="0" y="0"/>
          <a:chExt cx="0" cy="0"/>
        </a:xfrm>
      </p:grpSpPr>
      <p:sp>
        <p:nvSpPr>
          <p:cNvPr id="31" name="Shape 31"/>
          <p:cNvSpPr txBox="1">
            <a:spLocks noGrp="1"/>
          </p:cNvSpPr>
          <p:nvPr>
            <p:ph type="ctrTitle"/>
          </p:nvPr>
        </p:nvSpPr>
        <p:spPr>
          <a:xfrm>
            <a:off x="685800" y="2130425"/>
            <a:ext cx="7772400" cy="1470025"/>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4400" b="0" i="0" u="none" strike="noStrike" cap="none">
                <a:solidFill>
                  <a:schemeClr val="dk2"/>
                </a:solidFill>
                <a:latin typeface="Century Gothic"/>
                <a:ea typeface="Century Gothic"/>
                <a:cs typeface="Century Gothic"/>
                <a:sym typeface="Century Gothic"/>
              </a:defRPr>
            </a:lvl1pPr>
            <a:lvl2pPr marL="0" marR="0" lvl="1"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2pPr>
            <a:lvl3pPr marL="0" marR="0" lvl="2"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3pPr>
            <a:lvl4pPr marL="0" marR="0" lvl="3"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4pPr>
            <a:lvl5pPr marL="0" marR="0" lvl="4"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5pPr>
            <a:lvl6pPr marL="457200" marR="0" lvl="5"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6pPr>
            <a:lvl7pPr marL="914400" marR="0" lvl="6"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7pPr>
            <a:lvl8pPr marL="1371600" marR="0" lvl="7"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8pPr>
            <a:lvl9pPr marL="1828800" marR="0" lvl="8"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9pPr>
          </a:lstStyle>
          <a:p>
            <a:endParaRPr/>
          </a:p>
        </p:txBody>
      </p:sp>
      <p:sp>
        <p:nvSpPr>
          <p:cNvPr id="32" name="Shape 32"/>
          <p:cNvSpPr txBox="1">
            <a:spLocks noGrp="1"/>
          </p:cNvSpPr>
          <p:nvPr>
            <p:ph type="subTitle" idx="1"/>
          </p:nvPr>
        </p:nvSpPr>
        <p:spPr>
          <a:xfrm>
            <a:off x="1371600" y="3886200"/>
            <a:ext cx="6400800" cy="1752600"/>
          </a:xfrm>
          <a:prstGeom prst="rect">
            <a:avLst/>
          </a:prstGeom>
          <a:noFill/>
          <a:ln>
            <a:noFill/>
          </a:ln>
        </p:spPr>
        <p:txBody>
          <a:bodyPr spcFirstLastPara="1" wrap="square" lIns="91425" tIns="91425" rIns="91425" bIns="91425" anchor="t" anchorCtr="0"/>
          <a:lstStyle>
            <a:lvl1pPr marL="0" marR="0" lvl="0" indent="0" algn="ctr" rtl="0">
              <a:spcBef>
                <a:spcPts val="640"/>
              </a:spcBef>
              <a:spcAft>
                <a:spcPts val="0"/>
              </a:spcAft>
              <a:buClr>
                <a:schemeClr val="dk1"/>
              </a:buClr>
              <a:buSzPts val="3200"/>
              <a:buFont typeface="Century Gothic"/>
              <a:buNone/>
              <a:defRPr sz="3200" b="0" i="0" u="none" strike="noStrike" cap="none">
                <a:solidFill>
                  <a:schemeClr val="dk1"/>
                </a:solidFill>
                <a:latin typeface="Century Gothic"/>
                <a:ea typeface="Century Gothic"/>
                <a:cs typeface="Century Gothic"/>
                <a:sym typeface="Century Gothic"/>
              </a:defRPr>
            </a:lvl1pPr>
            <a:lvl2pPr marL="457200" marR="0" lvl="1" indent="0" algn="ctr" rtl="0">
              <a:spcBef>
                <a:spcPts val="560"/>
              </a:spcBef>
              <a:spcAft>
                <a:spcPts val="0"/>
              </a:spcAft>
              <a:buClr>
                <a:schemeClr val="dk1"/>
              </a:buClr>
              <a:buSzPts val="2800"/>
              <a:buFont typeface="Century Gothic"/>
              <a:buNone/>
              <a:defRPr sz="2800" b="0" i="0" u="none" strike="noStrike" cap="none">
                <a:solidFill>
                  <a:schemeClr val="dk1"/>
                </a:solidFill>
                <a:latin typeface="Century Gothic"/>
                <a:ea typeface="Century Gothic"/>
                <a:cs typeface="Century Gothic"/>
                <a:sym typeface="Century Gothic"/>
              </a:defRPr>
            </a:lvl2pPr>
            <a:lvl3pPr marL="914400" marR="0" lvl="2" indent="0" algn="ctr" rtl="0">
              <a:spcBef>
                <a:spcPts val="480"/>
              </a:spcBef>
              <a:spcAft>
                <a:spcPts val="0"/>
              </a:spcAft>
              <a:buClr>
                <a:schemeClr val="dk1"/>
              </a:buClr>
              <a:buSzPts val="2400"/>
              <a:buFont typeface="Century Gothic"/>
              <a:buNone/>
              <a:defRPr sz="2400" b="0" i="0" u="none" strike="noStrike" cap="none">
                <a:solidFill>
                  <a:schemeClr val="dk1"/>
                </a:solidFill>
                <a:latin typeface="Century Gothic"/>
                <a:ea typeface="Century Gothic"/>
                <a:cs typeface="Century Gothic"/>
                <a:sym typeface="Century Gothic"/>
              </a:defRPr>
            </a:lvl3pPr>
            <a:lvl4pPr marL="1371600" marR="0" lvl="3" indent="0" algn="ctr" rtl="0">
              <a:spcBef>
                <a:spcPts val="400"/>
              </a:spcBef>
              <a:spcAft>
                <a:spcPts val="0"/>
              </a:spcAft>
              <a:buClr>
                <a:schemeClr val="dk1"/>
              </a:buClr>
              <a:buSzPts val="2000"/>
              <a:buFont typeface="Century Gothic"/>
              <a:buNone/>
              <a:defRPr sz="2000" b="0" i="0" u="none" strike="noStrike" cap="none">
                <a:solidFill>
                  <a:schemeClr val="dk1"/>
                </a:solidFill>
                <a:latin typeface="Century Gothic"/>
                <a:ea typeface="Century Gothic"/>
                <a:cs typeface="Century Gothic"/>
                <a:sym typeface="Century Gothic"/>
              </a:defRPr>
            </a:lvl4pPr>
            <a:lvl5pPr marL="1828800" marR="0" lvl="4" indent="0" algn="ctr" rtl="0">
              <a:spcBef>
                <a:spcPts val="400"/>
              </a:spcBef>
              <a:spcAft>
                <a:spcPts val="0"/>
              </a:spcAft>
              <a:buClr>
                <a:schemeClr val="dk1"/>
              </a:buClr>
              <a:buSzPts val="2000"/>
              <a:buFont typeface="Century Gothic"/>
              <a:buNone/>
              <a:defRPr sz="2000" b="0" i="0" u="none" strike="noStrike" cap="none">
                <a:solidFill>
                  <a:schemeClr val="dk1"/>
                </a:solidFill>
                <a:latin typeface="Century Gothic"/>
                <a:ea typeface="Century Gothic"/>
                <a:cs typeface="Century Gothic"/>
                <a:sym typeface="Century Gothic"/>
              </a:defRPr>
            </a:lvl5pPr>
            <a:lvl6pPr marL="2286000" marR="0" lvl="5" indent="0" algn="ctr" rtl="0">
              <a:spcBef>
                <a:spcPts val="400"/>
              </a:spcBef>
              <a:spcAft>
                <a:spcPts val="0"/>
              </a:spcAft>
              <a:buClr>
                <a:schemeClr val="dk1"/>
              </a:buClr>
              <a:buSzPts val="2000"/>
              <a:buFont typeface="Century Gothic"/>
              <a:buNone/>
              <a:defRPr sz="2000" b="0" i="0" u="none" strike="noStrike" cap="none">
                <a:solidFill>
                  <a:schemeClr val="dk1"/>
                </a:solidFill>
                <a:latin typeface="Century Gothic"/>
                <a:ea typeface="Century Gothic"/>
                <a:cs typeface="Century Gothic"/>
                <a:sym typeface="Century Gothic"/>
              </a:defRPr>
            </a:lvl6pPr>
            <a:lvl7pPr marL="2743200" marR="0" lvl="6" indent="0" algn="ctr" rtl="0">
              <a:spcBef>
                <a:spcPts val="400"/>
              </a:spcBef>
              <a:spcAft>
                <a:spcPts val="0"/>
              </a:spcAft>
              <a:buClr>
                <a:schemeClr val="dk1"/>
              </a:buClr>
              <a:buSzPts val="2000"/>
              <a:buFont typeface="Century Gothic"/>
              <a:buNone/>
              <a:defRPr sz="2000" b="0" i="0" u="none" strike="noStrike" cap="none">
                <a:solidFill>
                  <a:schemeClr val="dk1"/>
                </a:solidFill>
                <a:latin typeface="Century Gothic"/>
                <a:ea typeface="Century Gothic"/>
                <a:cs typeface="Century Gothic"/>
                <a:sym typeface="Century Gothic"/>
              </a:defRPr>
            </a:lvl7pPr>
            <a:lvl8pPr marL="3200400" marR="0" lvl="7" indent="0" algn="ctr" rtl="0">
              <a:spcBef>
                <a:spcPts val="400"/>
              </a:spcBef>
              <a:spcAft>
                <a:spcPts val="0"/>
              </a:spcAft>
              <a:buClr>
                <a:schemeClr val="dk1"/>
              </a:buClr>
              <a:buSzPts val="2000"/>
              <a:buFont typeface="Century Gothic"/>
              <a:buNone/>
              <a:defRPr sz="2000" b="0" i="0" u="none" strike="noStrike" cap="none">
                <a:solidFill>
                  <a:schemeClr val="dk1"/>
                </a:solidFill>
                <a:latin typeface="Century Gothic"/>
                <a:ea typeface="Century Gothic"/>
                <a:cs typeface="Century Gothic"/>
                <a:sym typeface="Century Gothic"/>
              </a:defRPr>
            </a:lvl8pPr>
            <a:lvl9pPr marL="3657600" marR="0" lvl="8" indent="0" algn="ctr" rtl="0">
              <a:spcBef>
                <a:spcPts val="400"/>
              </a:spcBef>
              <a:spcAft>
                <a:spcPts val="0"/>
              </a:spcAft>
              <a:buClr>
                <a:schemeClr val="dk1"/>
              </a:buClr>
              <a:buSzPts val="2000"/>
              <a:buFont typeface="Century Gothic"/>
              <a:buNone/>
              <a:defRPr sz="2000" b="0" i="0" u="none" strike="noStrike" cap="none">
                <a:solidFill>
                  <a:schemeClr val="dk1"/>
                </a:solidFill>
                <a:latin typeface="Century Gothic"/>
                <a:ea typeface="Century Gothic"/>
                <a:cs typeface="Century Gothic"/>
                <a:sym typeface="Century Gothic"/>
              </a:defRPr>
            </a:lvl9pPr>
          </a:lstStyle>
          <a:p>
            <a:endParaRPr/>
          </a:p>
        </p:txBody>
      </p:sp>
      <p:sp>
        <p:nvSpPr>
          <p:cNvPr id="33" name="Shape 33"/>
          <p:cNvSpPr txBox="1">
            <a:spLocks noGrp="1"/>
          </p:cNvSpPr>
          <p:nvPr>
            <p:ph type="dt" idx="10"/>
          </p:nvPr>
        </p:nvSpPr>
        <p:spPr>
          <a:xfrm>
            <a:off x="685800" y="6248400"/>
            <a:ext cx="1905000" cy="457200"/>
          </a:xfrm>
          <a:prstGeom prst="rect">
            <a:avLst/>
          </a:prstGeom>
          <a:noFill/>
          <a:ln>
            <a:noFill/>
          </a:ln>
        </p:spPr>
        <p:txBody>
          <a:bodyPr spcFirstLastPara="1" wrap="square" lIns="91425" tIns="91425" rIns="91425" bIns="91425" anchor="t" anchorCtr="0"/>
          <a:lstStyle>
            <a:lvl1pPr marL="0" marR="0" lvl="0" indent="0" algn="l" rtl="0">
              <a:spcBef>
                <a:spcPts val="0"/>
              </a:spcBef>
              <a:spcAft>
                <a:spcPts val="0"/>
              </a:spcAft>
              <a:buSzPts val="1400"/>
              <a:buNone/>
              <a:defRPr sz="1400">
                <a:solidFill>
                  <a:schemeClr val="dk1"/>
                </a:solidFill>
                <a:latin typeface="Century Gothic"/>
                <a:ea typeface="Century Gothic"/>
                <a:cs typeface="Century Gothic"/>
                <a:sym typeface="Century Gothic"/>
              </a:defRPr>
            </a:lvl1pPr>
            <a:lvl2pPr marL="457200" marR="0" lvl="1"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2pPr>
            <a:lvl3pPr marL="914400" marR="0" lvl="2"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3pPr>
            <a:lvl4pPr marL="1371600" marR="0" lvl="3"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4pPr>
            <a:lvl5pPr marL="1828800" marR="0" lvl="4"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5pPr>
            <a:lvl6pPr marL="2286000" marR="0" lvl="5"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6pPr>
            <a:lvl7pPr marL="2743200" marR="0" lvl="6"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7pPr>
            <a:lvl8pPr marL="3200400" marR="0" lvl="7"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8pPr>
            <a:lvl9pPr marL="3657600" marR="0" lvl="8"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9pPr>
          </a:lstStyle>
          <a:p>
            <a:endParaRPr/>
          </a:p>
        </p:txBody>
      </p:sp>
      <p:sp>
        <p:nvSpPr>
          <p:cNvPr id="34" name="Shape 34"/>
          <p:cNvSpPr txBox="1">
            <a:spLocks noGrp="1"/>
          </p:cNvSpPr>
          <p:nvPr>
            <p:ph type="ftr" idx="11"/>
          </p:nvPr>
        </p:nvSpPr>
        <p:spPr>
          <a:xfrm>
            <a:off x="3124200" y="6248400"/>
            <a:ext cx="2895600" cy="457200"/>
          </a:xfrm>
          <a:prstGeom prst="rect">
            <a:avLst/>
          </a:prstGeom>
          <a:noFill/>
          <a:ln>
            <a:noFill/>
          </a:ln>
        </p:spPr>
        <p:txBody>
          <a:bodyPr spcFirstLastPara="1" wrap="square" lIns="91425" tIns="91425" rIns="91425" bIns="91425" anchor="t" anchorCtr="0"/>
          <a:lstStyle>
            <a:lvl1pPr marL="0" marR="0" lvl="0" indent="0" algn="ctr" rtl="0">
              <a:spcBef>
                <a:spcPts val="0"/>
              </a:spcBef>
              <a:spcAft>
                <a:spcPts val="0"/>
              </a:spcAft>
              <a:buSzPts val="1400"/>
              <a:buNone/>
              <a:defRPr sz="1400">
                <a:solidFill>
                  <a:schemeClr val="dk1"/>
                </a:solidFill>
                <a:latin typeface="Century Gothic"/>
                <a:ea typeface="Century Gothic"/>
                <a:cs typeface="Century Gothic"/>
                <a:sym typeface="Century Gothic"/>
              </a:defRPr>
            </a:lvl1pPr>
            <a:lvl2pPr marL="457200" marR="0" lvl="1"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2pPr>
            <a:lvl3pPr marL="914400" marR="0" lvl="2"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3pPr>
            <a:lvl4pPr marL="1371600" marR="0" lvl="3"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4pPr>
            <a:lvl5pPr marL="1828800" marR="0" lvl="4"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5pPr>
            <a:lvl6pPr marL="2286000" marR="0" lvl="5"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6pPr>
            <a:lvl7pPr marL="2743200" marR="0" lvl="6"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7pPr>
            <a:lvl8pPr marL="3200400" marR="0" lvl="7"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8pPr>
            <a:lvl9pPr marL="3657600" marR="0" lvl="8"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9pPr>
          </a:lstStyle>
          <a:p>
            <a:endParaRPr/>
          </a:p>
        </p:txBody>
      </p:sp>
      <p:sp>
        <p:nvSpPr>
          <p:cNvPr id="35" name="Shape 35"/>
          <p:cNvSpPr txBox="1">
            <a:spLocks noGrp="1"/>
          </p:cNvSpPr>
          <p:nvPr>
            <p:ph type="sldNum" idx="12"/>
          </p:nvPr>
        </p:nvSpPr>
        <p:spPr>
          <a:xfrm>
            <a:off x="6553200" y="6248400"/>
            <a:ext cx="1905000" cy="457200"/>
          </a:xfrm>
          <a:prstGeom prst="rect">
            <a:avLst/>
          </a:prstGeom>
          <a:noFill/>
          <a:ln>
            <a:noFill/>
          </a:ln>
        </p:spPr>
        <p:txBody>
          <a:bodyPr spcFirstLastPara="1" wrap="square" lIns="91425" tIns="45700" rIns="91425" bIns="45700" anchor="t" anchorCtr="0">
            <a:noAutofit/>
          </a:bodyPr>
          <a:lstStyle>
            <a:lvl1pPr marL="0" marR="0" lvl="0" indent="0" algn="r" rtl="0">
              <a:spcBef>
                <a:spcPts val="0"/>
              </a:spcBef>
              <a:spcAft>
                <a:spcPts val="0"/>
              </a:spcAft>
              <a:buNone/>
              <a:defRPr sz="1400">
                <a:solidFill>
                  <a:schemeClr val="dk1"/>
                </a:solidFill>
                <a:latin typeface="Century Gothic"/>
                <a:ea typeface="Century Gothic"/>
                <a:cs typeface="Century Gothic"/>
                <a:sym typeface="Century Gothic"/>
              </a:defRPr>
            </a:lvl1pPr>
            <a:lvl2pPr marL="0" marR="0" lvl="1" indent="0" algn="r" rtl="0">
              <a:spcBef>
                <a:spcPts val="0"/>
              </a:spcBef>
              <a:spcAft>
                <a:spcPts val="0"/>
              </a:spcAft>
              <a:buNone/>
              <a:defRPr sz="1400">
                <a:solidFill>
                  <a:schemeClr val="dk1"/>
                </a:solidFill>
                <a:latin typeface="Century Gothic"/>
                <a:ea typeface="Century Gothic"/>
                <a:cs typeface="Century Gothic"/>
                <a:sym typeface="Century Gothic"/>
              </a:defRPr>
            </a:lvl2pPr>
            <a:lvl3pPr marL="0" marR="0" lvl="2" indent="0" algn="r" rtl="0">
              <a:spcBef>
                <a:spcPts val="0"/>
              </a:spcBef>
              <a:spcAft>
                <a:spcPts val="0"/>
              </a:spcAft>
              <a:buNone/>
              <a:defRPr sz="1400">
                <a:solidFill>
                  <a:schemeClr val="dk1"/>
                </a:solidFill>
                <a:latin typeface="Century Gothic"/>
                <a:ea typeface="Century Gothic"/>
                <a:cs typeface="Century Gothic"/>
                <a:sym typeface="Century Gothic"/>
              </a:defRPr>
            </a:lvl3pPr>
            <a:lvl4pPr marL="0" marR="0" lvl="3" indent="0" algn="r" rtl="0">
              <a:spcBef>
                <a:spcPts val="0"/>
              </a:spcBef>
              <a:spcAft>
                <a:spcPts val="0"/>
              </a:spcAft>
              <a:buNone/>
              <a:defRPr sz="1400">
                <a:solidFill>
                  <a:schemeClr val="dk1"/>
                </a:solidFill>
                <a:latin typeface="Century Gothic"/>
                <a:ea typeface="Century Gothic"/>
                <a:cs typeface="Century Gothic"/>
                <a:sym typeface="Century Gothic"/>
              </a:defRPr>
            </a:lvl4pPr>
            <a:lvl5pPr marL="0" marR="0" lvl="4" indent="0" algn="r" rtl="0">
              <a:spcBef>
                <a:spcPts val="0"/>
              </a:spcBef>
              <a:spcAft>
                <a:spcPts val="0"/>
              </a:spcAft>
              <a:buNone/>
              <a:defRPr sz="1400">
                <a:solidFill>
                  <a:schemeClr val="dk1"/>
                </a:solidFill>
                <a:latin typeface="Century Gothic"/>
                <a:ea typeface="Century Gothic"/>
                <a:cs typeface="Century Gothic"/>
                <a:sym typeface="Century Gothic"/>
              </a:defRPr>
            </a:lvl5pPr>
            <a:lvl6pPr marL="0" marR="0" lvl="5" indent="0" algn="r" rtl="0">
              <a:spcBef>
                <a:spcPts val="0"/>
              </a:spcBef>
              <a:spcAft>
                <a:spcPts val="0"/>
              </a:spcAft>
              <a:buNone/>
              <a:defRPr sz="1400">
                <a:solidFill>
                  <a:schemeClr val="dk1"/>
                </a:solidFill>
                <a:latin typeface="Century Gothic"/>
                <a:ea typeface="Century Gothic"/>
                <a:cs typeface="Century Gothic"/>
                <a:sym typeface="Century Gothic"/>
              </a:defRPr>
            </a:lvl6pPr>
            <a:lvl7pPr marL="0" marR="0" lvl="6" indent="0" algn="r" rtl="0">
              <a:spcBef>
                <a:spcPts val="0"/>
              </a:spcBef>
              <a:spcAft>
                <a:spcPts val="0"/>
              </a:spcAft>
              <a:buNone/>
              <a:defRPr sz="1400">
                <a:solidFill>
                  <a:schemeClr val="dk1"/>
                </a:solidFill>
                <a:latin typeface="Century Gothic"/>
                <a:ea typeface="Century Gothic"/>
                <a:cs typeface="Century Gothic"/>
                <a:sym typeface="Century Gothic"/>
              </a:defRPr>
            </a:lvl7pPr>
            <a:lvl8pPr marL="0" marR="0" lvl="7" indent="0" algn="r" rtl="0">
              <a:spcBef>
                <a:spcPts val="0"/>
              </a:spcBef>
              <a:spcAft>
                <a:spcPts val="0"/>
              </a:spcAft>
              <a:buNone/>
              <a:defRPr sz="1400">
                <a:solidFill>
                  <a:schemeClr val="dk1"/>
                </a:solidFill>
                <a:latin typeface="Century Gothic"/>
                <a:ea typeface="Century Gothic"/>
                <a:cs typeface="Century Gothic"/>
                <a:sym typeface="Century Gothic"/>
              </a:defRPr>
            </a:lvl8pPr>
            <a:lvl9pPr marL="0" marR="0" lvl="8" indent="0" algn="r" rtl="0">
              <a:spcBef>
                <a:spcPts val="0"/>
              </a:spcBef>
              <a:spcAft>
                <a:spcPts val="0"/>
              </a:spcAft>
              <a:buNone/>
              <a:defRPr sz="1400">
                <a:solidFill>
                  <a:schemeClr val="dk1"/>
                </a:solidFill>
                <a:latin typeface="Century Gothic"/>
                <a:ea typeface="Century Gothic"/>
                <a:cs typeface="Century Gothic"/>
                <a:sym typeface="Century Gothic"/>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6"/>
        <p:cNvGrpSpPr/>
        <p:nvPr/>
      </p:nvGrpSpPr>
      <p:grpSpPr>
        <a:xfrm>
          <a:off x="0" y="0"/>
          <a:ext cx="0" cy="0"/>
          <a:chOff x="0" y="0"/>
          <a:chExt cx="0" cy="0"/>
        </a:xfrm>
      </p:grpSpPr>
      <p:sp>
        <p:nvSpPr>
          <p:cNvPr id="37" name="Shape 37"/>
          <p:cNvSpPr txBox="1">
            <a:spLocks noGrp="1"/>
          </p:cNvSpPr>
          <p:nvPr>
            <p:ph type="title"/>
          </p:nvPr>
        </p:nvSpPr>
        <p:spPr>
          <a:xfrm>
            <a:off x="722313" y="4406900"/>
            <a:ext cx="7772400" cy="1362075"/>
          </a:xfrm>
          <a:prstGeom prst="rect">
            <a:avLst/>
          </a:prstGeom>
          <a:noFill/>
          <a:ln>
            <a:noFill/>
          </a:ln>
        </p:spPr>
        <p:txBody>
          <a:bodyPr spcFirstLastPara="1" wrap="square" lIns="91425" tIns="91425" rIns="91425" bIns="91425" anchor="t" anchorCtr="0"/>
          <a:lstStyle>
            <a:lvl1pPr marL="0" marR="0" lvl="0" indent="0" algn="l" rtl="0">
              <a:spcBef>
                <a:spcPts val="0"/>
              </a:spcBef>
              <a:spcAft>
                <a:spcPts val="0"/>
              </a:spcAft>
              <a:buSzPts val="1400"/>
              <a:buNone/>
              <a:defRPr sz="4000" b="1" i="0" u="none" strike="noStrike" cap="none">
                <a:solidFill>
                  <a:schemeClr val="dk2"/>
                </a:solidFill>
                <a:latin typeface="Century Gothic"/>
                <a:ea typeface="Century Gothic"/>
                <a:cs typeface="Century Gothic"/>
                <a:sym typeface="Century Gothic"/>
              </a:defRPr>
            </a:lvl1pPr>
            <a:lvl2pPr marL="0" marR="0" lvl="1"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2pPr>
            <a:lvl3pPr marL="0" marR="0" lvl="2"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3pPr>
            <a:lvl4pPr marL="0" marR="0" lvl="3"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4pPr>
            <a:lvl5pPr marL="0" marR="0" lvl="4"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5pPr>
            <a:lvl6pPr marL="457200" marR="0" lvl="5"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6pPr>
            <a:lvl7pPr marL="914400" marR="0" lvl="6"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7pPr>
            <a:lvl8pPr marL="1371600" marR="0" lvl="7"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8pPr>
            <a:lvl9pPr marL="1828800" marR="0" lvl="8"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9pPr>
          </a:lstStyle>
          <a:p>
            <a:endParaRPr/>
          </a:p>
        </p:txBody>
      </p:sp>
      <p:sp>
        <p:nvSpPr>
          <p:cNvPr id="38" name="Shape 38"/>
          <p:cNvSpPr txBox="1">
            <a:spLocks noGrp="1"/>
          </p:cNvSpPr>
          <p:nvPr>
            <p:ph type="body" idx="1"/>
          </p:nvPr>
        </p:nvSpPr>
        <p:spPr>
          <a:xfrm>
            <a:off x="722313" y="2906713"/>
            <a:ext cx="7772400" cy="1500187"/>
          </a:xfrm>
          <a:prstGeom prst="rect">
            <a:avLst/>
          </a:prstGeom>
          <a:noFill/>
          <a:ln>
            <a:noFill/>
          </a:ln>
        </p:spPr>
        <p:txBody>
          <a:bodyPr spcFirstLastPara="1" wrap="square" lIns="91425" tIns="91425" rIns="91425" bIns="91425" anchor="b" anchorCtr="0"/>
          <a:lstStyle>
            <a:lvl1pPr marL="457200" marR="0" lvl="0" indent="-228600" algn="l" rtl="0">
              <a:spcBef>
                <a:spcPts val="400"/>
              </a:spcBef>
              <a:spcAft>
                <a:spcPts val="0"/>
              </a:spcAft>
              <a:buClr>
                <a:schemeClr val="dk1"/>
              </a:buClr>
              <a:buSzPts val="3200"/>
              <a:buFont typeface="Century Gothic"/>
              <a:buNone/>
              <a:defRPr sz="2000" b="0" i="0" u="none" strike="noStrike" cap="none">
                <a:solidFill>
                  <a:schemeClr val="dk1"/>
                </a:solidFill>
                <a:latin typeface="Century Gothic"/>
                <a:ea typeface="Century Gothic"/>
                <a:cs typeface="Century Gothic"/>
                <a:sym typeface="Century Gothic"/>
              </a:defRPr>
            </a:lvl1pPr>
            <a:lvl2pPr marL="914400" marR="0" lvl="1" indent="-228600" algn="l" rtl="0">
              <a:spcBef>
                <a:spcPts val="360"/>
              </a:spcBef>
              <a:spcAft>
                <a:spcPts val="0"/>
              </a:spcAft>
              <a:buClr>
                <a:schemeClr val="dk1"/>
              </a:buClr>
              <a:buSzPts val="2800"/>
              <a:buFont typeface="Century Gothic"/>
              <a:buNone/>
              <a:defRPr sz="1800" b="0" i="0" u="none" strike="noStrike" cap="none">
                <a:solidFill>
                  <a:schemeClr val="dk1"/>
                </a:solidFill>
                <a:latin typeface="Century Gothic"/>
                <a:ea typeface="Century Gothic"/>
                <a:cs typeface="Century Gothic"/>
                <a:sym typeface="Century Gothic"/>
              </a:defRPr>
            </a:lvl2pPr>
            <a:lvl3pPr marL="1371600" marR="0" lvl="2" indent="-228600" algn="l" rtl="0">
              <a:spcBef>
                <a:spcPts val="320"/>
              </a:spcBef>
              <a:spcAft>
                <a:spcPts val="0"/>
              </a:spcAft>
              <a:buClr>
                <a:schemeClr val="dk1"/>
              </a:buClr>
              <a:buSzPts val="2400"/>
              <a:buFont typeface="Century Gothic"/>
              <a:buNone/>
              <a:defRPr sz="1600" b="0" i="0" u="none" strike="noStrike" cap="none">
                <a:solidFill>
                  <a:schemeClr val="dk1"/>
                </a:solidFill>
                <a:latin typeface="Century Gothic"/>
                <a:ea typeface="Century Gothic"/>
                <a:cs typeface="Century Gothic"/>
                <a:sym typeface="Century Gothic"/>
              </a:defRPr>
            </a:lvl3pPr>
            <a:lvl4pPr marL="1828800" marR="0" lvl="3" indent="-228600" algn="l" rtl="0">
              <a:spcBef>
                <a:spcPts val="280"/>
              </a:spcBef>
              <a:spcAft>
                <a:spcPts val="0"/>
              </a:spcAft>
              <a:buClr>
                <a:schemeClr val="dk1"/>
              </a:buClr>
              <a:buSzPts val="2000"/>
              <a:buFont typeface="Century Gothic"/>
              <a:buNone/>
              <a:defRPr sz="1400" b="0" i="0" u="none" strike="noStrike" cap="none">
                <a:solidFill>
                  <a:schemeClr val="dk1"/>
                </a:solidFill>
                <a:latin typeface="Century Gothic"/>
                <a:ea typeface="Century Gothic"/>
                <a:cs typeface="Century Gothic"/>
                <a:sym typeface="Century Gothic"/>
              </a:defRPr>
            </a:lvl4pPr>
            <a:lvl5pPr marL="2286000" marR="0" lvl="4" indent="-228600" algn="l" rtl="0">
              <a:spcBef>
                <a:spcPts val="280"/>
              </a:spcBef>
              <a:spcAft>
                <a:spcPts val="0"/>
              </a:spcAft>
              <a:buClr>
                <a:schemeClr val="dk1"/>
              </a:buClr>
              <a:buSzPts val="2000"/>
              <a:buFont typeface="Century Gothic"/>
              <a:buNone/>
              <a:defRPr sz="1400" b="0" i="0" u="none" strike="noStrike" cap="none">
                <a:solidFill>
                  <a:schemeClr val="dk1"/>
                </a:solidFill>
                <a:latin typeface="Century Gothic"/>
                <a:ea typeface="Century Gothic"/>
                <a:cs typeface="Century Gothic"/>
                <a:sym typeface="Century Gothic"/>
              </a:defRPr>
            </a:lvl5pPr>
            <a:lvl6pPr marL="2743200" marR="0" lvl="5" indent="-228600" algn="l" rtl="0">
              <a:spcBef>
                <a:spcPts val="280"/>
              </a:spcBef>
              <a:spcAft>
                <a:spcPts val="0"/>
              </a:spcAft>
              <a:buClr>
                <a:schemeClr val="dk1"/>
              </a:buClr>
              <a:buSzPts val="2000"/>
              <a:buFont typeface="Century Gothic"/>
              <a:buNone/>
              <a:defRPr sz="1400" b="0" i="0" u="none" strike="noStrike" cap="none">
                <a:solidFill>
                  <a:schemeClr val="dk1"/>
                </a:solidFill>
                <a:latin typeface="Century Gothic"/>
                <a:ea typeface="Century Gothic"/>
                <a:cs typeface="Century Gothic"/>
                <a:sym typeface="Century Gothic"/>
              </a:defRPr>
            </a:lvl6pPr>
            <a:lvl7pPr marL="3200400" marR="0" lvl="6" indent="-228600" algn="l" rtl="0">
              <a:spcBef>
                <a:spcPts val="280"/>
              </a:spcBef>
              <a:spcAft>
                <a:spcPts val="0"/>
              </a:spcAft>
              <a:buClr>
                <a:schemeClr val="dk1"/>
              </a:buClr>
              <a:buSzPts val="2000"/>
              <a:buFont typeface="Century Gothic"/>
              <a:buNone/>
              <a:defRPr sz="1400" b="0" i="0" u="none" strike="noStrike" cap="none">
                <a:solidFill>
                  <a:schemeClr val="dk1"/>
                </a:solidFill>
                <a:latin typeface="Century Gothic"/>
                <a:ea typeface="Century Gothic"/>
                <a:cs typeface="Century Gothic"/>
                <a:sym typeface="Century Gothic"/>
              </a:defRPr>
            </a:lvl7pPr>
            <a:lvl8pPr marL="3657600" marR="0" lvl="7" indent="-228600" algn="l" rtl="0">
              <a:spcBef>
                <a:spcPts val="280"/>
              </a:spcBef>
              <a:spcAft>
                <a:spcPts val="0"/>
              </a:spcAft>
              <a:buClr>
                <a:schemeClr val="dk1"/>
              </a:buClr>
              <a:buSzPts val="2000"/>
              <a:buFont typeface="Century Gothic"/>
              <a:buNone/>
              <a:defRPr sz="1400" b="0" i="0" u="none" strike="noStrike" cap="none">
                <a:solidFill>
                  <a:schemeClr val="dk1"/>
                </a:solidFill>
                <a:latin typeface="Century Gothic"/>
                <a:ea typeface="Century Gothic"/>
                <a:cs typeface="Century Gothic"/>
                <a:sym typeface="Century Gothic"/>
              </a:defRPr>
            </a:lvl8pPr>
            <a:lvl9pPr marL="4114800" marR="0" lvl="8" indent="-228600" algn="l" rtl="0">
              <a:spcBef>
                <a:spcPts val="280"/>
              </a:spcBef>
              <a:spcAft>
                <a:spcPts val="0"/>
              </a:spcAft>
              <a:buClr>
                <a:schemeClr val="dk1"/>
              </a:buClr>
              <a:buSzPts val="2000"/>
              <a:buFont typeface="Century Gothic"/>
              <a:buNone/>
              <a:defRPr sz="1400" b="0" i="0" u="none" strike="noStrike" cap="none">
                <a:solidFill>
                  <a:schemeClr val="dk1"/>
                </a:solidFill>
                <a:latin typeface="Century Gothic"/>
                <a:ea typeface="Century Gothic"/>
                <a:cs typeface="Century Gothic"/>
                <a:sym typeface="Century Gothic"/>
              </a:defRPr>
            </a:lvl9pPr>
          </a:lstStyle>
          <a:p>
            <a:endParaRPr/>
          </a:p>
        </p:txBody>
      </p:sp>
      <p:sp>
        <p:nvSpPr>
          <p:cNvPr id="39" name="Shape 39"/>
          <p:cNvSpPr txBox="1">
            <a:spLocks noGrp="1"/>
          </p:cNvSpPr>
          <p:nvPr>
            <p:ph type="dt" idx="10"/>
          </p:nvPr>
        </p:nvSpPr>
        <p:spPr>
          <a:xfrm>
            <a:off x="685800" y="6248400"/>
            <a:ext cx="1905000" cy="457200"/>
          </a:xfrm>
          <a:prstGeom prst="rect">
            <a:avLst/>
          </a:prstGeom>
          <a:noFill/>
          <a:ln>
            <a:noFill/>
          </a:ln>
        </p:spPr>
        <p:txBody>
          <a:bodyPr spcFirstLastPara="1" wrap="square" lIns="91425" tIns="91425" rIns="91425" bIns="91425" anchor="t" anchorCtr="0"/>
          <a:lstStyle>
            <a:lvl1pPr marL="0" marR="0" lvl="0" indent="0" algn="l" rtl="0">
              <a:spcBef>
                <a:spcPts val="0"/>
              </a:spcBef>
              <a:spcAft>
                <a:spcPts val="0"/>
              </a:spcAft>
              <a:buSzPts val="1400"/>
              <a:buNone/>
              <a:defRPr sz="1400">
                <a:solidFill>
                  <a:schemeClr val="dk1"/>
                </a:solidFill>
                <a:latin typeface="Century Gothic"/>
                <a:ea typeface="Century Gothic"/>
                <a:cs typeface="Century Gothic"/>
                <a:sym typeface="Century Gothic"/>
              </a:defRPr>
            </a:lvl1pPr>
            <a:lvl2pPr marL="457200" marR="0" lvl="1"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2pPr>
            <a:lvl3pPr marL="914400" marR="0" lvl="2"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3pPr>
            <a:lvl4pPr marL="1371600" marR="0" lvl="3"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4pPr>
            <a:lvl5pPr marL="1828800" marR="0" lvl="4"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5pPr>
            <a:lvl6pPr marL="2286000" marR="0" lvl="5"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6pPr>
            <a:lvl7pPr marL="2743200" marR="0" lvl="6"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7pPr>
            <a:lvl8pPr marL="3200400" marR="0" lvl="7"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8pPr>
            <a:lvl9pPr marL="3657600" marR="0" lvl="8"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9pPr>
          </a:lstStyle>
          <a:p>
            <a:endParaRPr/>
          </a:p>
        </p:txBody>
      </p:sp>
      <p:sp>
        <p:nvSpPr>
          <p:cNvPr id="40" name="Shape 40"/>
          <p:cNvSpPr txBox="1">
            <a:spLocks noGrp="1"/>
          </p:cNvSpPr>
          <p:nvPr>
            <p:ph type="ftr" idx="11"/>
          </p:nvPr>
        </p:nvSpPr>
        <p:spPr>
          <a:xfrm>
            <a:off x="3124200" y="6248400"/>
            <a:ext cx="2895600" cy="457200"/>
          </a:xfrm>
          <a:prstGeom prst="rect">
            <a:avLst/>
          </a:prstGeom>
          <a:noFill/>
          <a:ln>
            <a:noFill/>
          </a:ln>
        </p:spPr>
        <p:txBody>
          <a:bodyPr spcFirstLastPara="1" wrap="square" lIns="91425" tIns="91425" rIns="91425" bIns="91425" anchor="t" anchorCtr="0"/>
          <a:lstStyle>
            <a:lvl1pPr marL="0" marR="0" lvl="0" indent="0" algn="ctr" rtl="0">
              <a:spcBef>
                <a:spcPts val="0"/>
              </a:spcBef>
              <a:spcAft>
                <a:spcPts val="0"/>
              </a:spcAft>
              <a:buSzPts val="1400"/>
              <a:buNone/>
              <a:defRPr sz="1400">
                <a:solidFill>
                  <a:schemeClr val="dk1"/>
                </a:solidFill>
                <a:latin typeface="Century Gothic"/>
                <a:ea typeface="Century Gothic"/>
                <a:cs typeface="Century Gothic"/>
                <a:sym typeface="Century Gothic"/>
              </a:defRPr>
            </a:lvl1pPr>
            <a:lvl2pPr marL="457200" marR="0" lvl="1"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2pPr>
            <a:lvl3pPr marL="914400" marR="0" lvl="2"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3pPr>
            <a:lvl4pPr marL="1371600" marR="0" lvl="3"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4pPr>
            <a:lvl5pPr marL="1828800" marR="0" lvl="4"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5pPr>
            <a:lvl6pPr marL="2286000" marR="0" lvl="5"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6pPr>
            <a:lvl7pPr marL="2743200" marR="0" lvl="6"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7pPr>
            <a:lvl8pPr marL="3200400" marR="0" lvl="7"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8pPr>
            <a:lvl9pPr marL="3657600" marR="0" lvl="8"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9pPr>
          </a:lstStyle>
          <a:p>
            <a:endParaRPr/>
          </a:p>
        </p:txBody>
      </p:sp>
      <p:sp>
        <p:nvSpPr>
          <p:cNvPr id="41" name="Shape 41"/>
          <p:cNvSpPr txBox="1">
            <a:spLocks noGrp="1"/>
          </p:cNvSpPr>
          <p:nvPr>
            <p:ph type="sldNum" idx="12"/>
          </p:nvPr>
        </p:nvSpPr>
        <p:spPr>
          <a:xfrm>
            <a:off x="6553200" y="6248400"/>
            <a:ext cx="1905000" cy="457200"/>
          </a:xfrm>
          <a:prstGeom prst="rect">
            <a:avLst/>
          </a:prstGeom>
          <a:noFill/>
          <a:ln>
            <a:noFill/>
          </a:ln>
        </p:spPr>
        <p:txBody>
          <a:bodyPr spcFirstLastPara="1" wrap="square" lIns="91425" tIns="45700" rIns="91425" bIns="45700" anchor="t" anchorCtr="0">
            <a:noAutofit/>
          </a:bodyPr>
          <a:lstStyle>
            <a:lvl1pPr marL="0" marR="0" lvl="0" indent="0" algn="r" rtl="0">
              <a:spcBef>
                <a:spcPts val="0"/>
              </a:spcBef>
              <a:spcAft>
                <a:spcPts val="0"/>
              </a:spcAft>
              <a:buNone/>
              <a:defRPr sz="1400">
                <a:solidFill>
                  <a:schemeClr val="dk1"/>
                </a:solidFill>
                <a:latin typeface="Century Gothic"/>
                <a:ea typeface="Century Gothic"/>
                <a:cs typeface="Century Gothic"/>
                <a:sym typeface="Century Gothic"/>
              </a:defRPr>
            </a:lvl1pPr>
            <a:lvl2pPr marL="0" marR="0" lvl="1" indent="0" algn="r" rtl="0">
              <a:spcBef>
                <a:spcPts val="0"/>
              </a:spcBef>
              <a:spcAft>
                <a:spcPts val="0"/>
              </a:spcAft>
              <a:buNone/>
              <a:defRPr sz="1400">
                <a:solidFill>
                  <a:schemeClr val="dk1"/>
                </a:solidFill>
                <a:latin typeface="Century Gothic"/>
                <a:ea typeface="Century Gothic"/>
                <a:cs typeface="Century Gothic"/>
                <a:sym typeface="Century Gothic"/>
              </a:defRPr>
            </a:lvl2pPr>
            <a:lvl3pPr marL="0" marR="0" lvl="2" indent="0" algn="r" rtl="0">
              <a:spcBef>
                <a:spcPts val="0"/>
              </a:spcBef>
              <a:spcAft>
                <a:spcPts val="0"/>
              </a:spcAft>
              <a:buNone/>
              <a:defRPr sz="1400">
                <a:solidFill>
                  <a:schemeClr val="dk1"/>
                </a:solidFill>
                <a:latin typeface="Century Gothic"/>
                <a:ea typeface="Century Gothic"/>
                <a:cs typeface="Century Gothic"/>
                <a:sym typeface="Century Gothic"/>
              </a:defRPr>
            </a:lvl3pPr>
            <a:lvl4pPr marL="0" marR="0" lvl="3" indent="0" algn="r" rtl="0">
              <a:spcBef>
                <a:spcPts val="0"/>
              </a:spcBef>
              <a:spcAft>
                <a:spcPts val="0"/>
              </a:spcAft>
              <a:buNone/>
              <a:defRPr sz="1400">
                <a:solidFill>
                  <a:schemeClr val="dk1"/>
                </a:solidFill>
                <a:latin typeface="Century Gothic"/>
                <a:ea typeface="Century Gothic"/>
                <a:cs typeface="Century Gothic"/>
                <a:sym typeface="Century Gothic"/>
              </a:defRPr>
            </a:lvl4pPr>
            <a:lvl5pPr marL="0" marR="0" lvl="4" indent="0" algn="r" rtl="0">
              <a:spcBef>
                <a:spcPts val="0"/>
              </a:spcBef>
              <a:spcAft>
                <a:spcPts val="0"/>
              </a:spcAft>
              <a:buNone/>
              <a:defRPr sz="1400">
                <a:solidFill>
                  <a:schemeClr val="dk1"/>
                </a:solidFill>
                <a:latin typeface="Century Gothic"/>
                <a:ea typeface="Century Gothic"/>
                <a:cs typeface="Century Gothic"/>
                <a:sym typeface="Century Gothic"/>
              </a:defRPr>
            </a:lvl5pPr>
            <a:lvl6pPr marL="0" marR="0" lvl="5" indent="0" algn="r" rtl="0">
              <a:spcBef>
                <a:spcPts val="0"/>
              </a:spcBef>
              <a:spcAft>
                <a:spcPts val="0"/>
              </a:spcAft>
              <a:buNone/>
              <a:defRPr sz="1400">
                <a:solidFill>
                  <a:schemeClr val="dk1"/>
                </a:solidFill>
                <a:latin typeface="Century Gothic"/>
                <a:ea typeface="Century Gothic"/>
                <a:cs typeface="Century Gothic"/>
                <a:sym typeface="Century Gothic"/>
              </a:defRPr>
            </a:lvl6pPr>
            <a:lvl7pPr marL="0" marR="0" lvl="6" indent="0" algn="r" rtl="0">
              <a:spcBef>
                <a:spcPts val="0"/>
              </a:spcBef>
              <a:spcAft>
                <a:spcPts val="0"/>
              </a:spcAft>
              <a:buNone/>
              <a:defRPr sz="1400">
                <a:solidFill>
                  <a:schemeClr val="dk1"/>
                </a:solidFill>
                <a:latin typeface="Century Gothic"/>
                <a:ea typeface="Century Gothic"/>
                <a:cs typeface="Century Gothic"/>
                <a:sym typeface="Century Gothic"/>
              </a:defRPr>
            </a:lvl7pPr>
            <a:lvl8pPr marL="0" marR="0" lvl="7" indent="0" algn="r" rtl="0">
              <a:spcBef>
                <a:spcPts val="0"/>
              </a:spcBef>
              <a:spcAft>
                <a:spcPts val="0"/>
              </a:spcAft>
              <a:buNone/>
              <a:defRPr sz="1400">
                <a:solidFill>
                  <a:schemeClr val="dk1"/>
                </a:solidFill>
                <a:latin typeface="Century Gothic"/>
                <a:ea typeface="Century Gothic"/>
                <a:cs typeface="Century Gothic"/>
                <a:sym typeface="Century Gothic"/>
              </a:defRPr>
            </a:lvl8pPr>
            <a:lvl9pPr marL="0" marR="0" lvl="8" indent="0" algn="r" rtl="0">
              <a:spcBef>
                <a:spcPts val="0"/>
              </a:spcBef>
              <a:spcAft>
                <a:spcPts val="0"/>
              </a:spcAft>
              <a:buNone/>
              <a:defRPr sz="1400">
                <a:solidFill>
                  <a:schemeClr val="dk1"/>
                </a:solidFill>
                <a:latin typeface="Century Gothic"/>
                <a:ea typeface="Century Gothic"/>
                <a:cs typeface="Century Gothic"/>
                <a:sym typeface="Century Gothic"/>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2"/>
        <p:cNvGrpSpPr/>
        <p:nvPr/>
      </p:nvGrpSpPr>
      <p:grpSpPr>
        <a:xfrm>
          <a:off x="0" y="0"/>
          <a:ext cx="0" cy="0"/>
          <a:chOff x="0" y="0"/>
          <a:chExt cx="0" cy="0"/>
        </a:xfrm>
      </p:grpSpPr>
      <p:sp>
        <p:nvSpPr>
          <p:cNvPr id="43" name="Shape 43"/>
          <p:cNvSpPr txBox="1">
            <a:spLocks noGrp="1"/>
          </p:cNvSpPr>
          <p:nvPr>
            <p:ph type="title"/>
          </p:nvPr>
        </p:nvSpPr>
        <p:spPr>
          <a:xfrm>
            <a:off x="685800" y="609600"/>
            <a:ext cx="7772400" cy="1143000"/>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4400" b="0" i="0" u="none" strike="noStrike" cap="none">
                <a:solidFill>
                  <a:schemeClr val="dk2"/>
                </a:solidFill>
                <a:latin typeface="Century Gothic"/>
                <a:ea typeface="Century Gothic"/>
                <a:cs typeface="Century Gothic"/>
                <a:sym typeface="Century Gothic"/>
              </a:defRPr>
            </a:lvl1pPr>
            <a:lvl2pPr marL="0" marR="0" lvl="1"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2pPr>
            <a:lvl3pPr marL="0" marR="0" lvl="2"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3pPr>
            <a:lvl4pPr marL="0" marR="0" lvl="3"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4pPr>
            <a:lvl5pPr marL="0" marR="0" lvl="4"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5pPr>
            <a:lvl6pPr marL="457200" marR="0" lvl="5"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6pPr>
            <a:lvl7pPr marL="914400" marR="0" lvl="6"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7pPr>
            <a:lvl8pPr marL="1371600" marR="0" lvl="7"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8pPr>
            <a:lvl9pPr marL="1828800" marR="0" lvl="8"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9pPr>
          </a:lstStyle>
          <a:p>
            <a:endParaRPr/>
          </a:p>
        </p:txBody>
      </p:sp>
      <p:sp>
        <p:nvSpPr>
          <p:cNvPr id="44" name="Shape 44"/>
          <p:cNvSpPr txBox="1">
            <a:spLocks noGrp="1"/>
          </p:cNvSpPr>
          <p:nvPr>
            <p:ph type="body" idx="1"/>
          </p:nvPr>
        </p:nvSpPr>
        <p:spPr>
          <a:xfrm>
            <a:off x="685800" y="1981200"/>
            <a:ext cx="3810000" cy="4114800"/>
          </a:xfrm>
          <a:prstGeom prst="rect">
            <a:avLst/>
          </a:prstGeom>
          <a:noFill/>
          <a:ln>
            <a:noFill/>
          </a:ln>
        </p:spPr>
        <p:txBody>
          <a:bodyPr spcFirstLastPara="1" wrap="square" lIns="91425" tIns="91425" rIns="91425" bIns="91425" anchor="t" anchorCtr="0"/>
          <a:lstStyle>
            <a:lvl1pPr marL="457200" marR="0" lvl="0" indent="-406400" algn="l" rtl="0">
              <a:spcBef>
                <a:spcPts val="560"/>
              </a:spcBef>
              <a:spcAft>
                <a:spcPts val="0"/>
              </a:spcAft>
              <a:buClr>
                <a:schemeClr val="dk1"/>
              </a:buClr>
              <a:buSzPts val="2800"/>
              <a:buFont typeface="Century Gothic"/>
              <a:buChar char="•"/>
              <a:defRPr sz="2800" b="0" i="0" u="none" strike="noStrike" cap="none">
                <a:solidFill>
                  <a:schemeClr val="dk1"/>
                </a:solidFill>
                <a:latin typeface="Century Gothic"/>
                <a:ea typeface="Century Gothic"/>
                <a:cs typeface="Century Gothic"/>
                <a:sym typeface="Century Gothic"/>
              </a:defRPr>
            </a:lvl1pPr>
            <a:lvl2pPr marL="914400" marR="0" lvl="1" indent="-381000" algn="l" rtl="0">
              <a:spcBef>
                <a:spcPts val="480"/>
              </a:spcBef>
              <a:spcAft>
                <a:spcPts val="0"/>
              </a:spcAft>
              <a:buClr>
                <a:schemeClr val="dk1"/>
              </a:buClr>
              <a:buSzPts val="2400"/>
              <a:buFont typeface="Century Gothic"/>
              <a:buChar char="–"/>
              <a:defRPr sz="2400" b="0" i="0" u="none" strike="noStrike" cap="none">
                <a:solidFill>
                  <a:schemeClr val="dk1"/>
                </a:solidFill>
                <a:latin typeface="Century Gothic"/>
                <a:ea typeface="Century Gothic"/>
                <a:cs typeface="Century Gothic"/>
                <a:sym typeface="Century Gothic"/>
              </a:defRPr>
            </a:lvl2pPr>
            <a:lvl3pPr marL="1371600" marR="0" lvl="2" indent="-355600" algn="l" rtl="0">
              <a:spcBef>
                <a:spcPts val="400"/>
              </a:spcBef>
              <a:spcAft>
                <a:spcPts val="0"/>
              </a:spcAft>
              <a:buClr>
                <a:schemeClr val="dk1"/>
              </a:buClr>
              <a:buSzPts val="2000"/>
              <a:buFont typeface="Century Gothic"/>
              <a:buChar char="•"/>
              <a:defRPr sz="2000" b="0" i="0" u="none" strike="noStrike" cap="none">
                <a:solidFill>
                  <a:schemeClr val="dk1"/>
                </a:solidFill>
                <a:latin typeface="Century Gothic"/>
                <a:ea typeface="Century Gothic"/>
                <a:cs typeface="Century Gothic"/>
                <a:sym typeface="Century Gothic"/>
              </a:defRPr>
            </a:lvl3pPr>
            <a:lvl4pPr marL="1828800" marR="0" lvl="3" indent="-342900" algn="l" rtl="0">
              <a:spcBef>
                <a:spcPts val="360"/>
              </a:spcBef>
              <a:spcAft>
                <a:spcPts val="0"/>
              </a:spcAft>
              <a:buClr>
                <a:schemeClr val="dk1"/>
              </a:buClr>
              <a:buSzPts val="1800"/>
              <a:buFont typeface="Century Gothic"/>
              <a:buChar char="–"/>
              <a:defRPr sz="1800" b="0" i="0" u="none" strike="noStrike" cap="none">
                <a:solidFill>
                  <a:schemeClr val="dk1"/>
                </a:solidFill>
                <a:latin typeface="Century Gothic"/>
                <a:ea typeface="Century Gothic"/>
                <a:cs typeface="Century Gothic"/>
                <a:sym typeface="Century Gothic"/>
              </a:defRPr>
            </a:lvl4pPr>
            <a:lvl5pPr marL="2286000" marR="0" lvl="4" indent="-342900" algn="l" rtl="0">
              <a:spcBef>
                <a:spcPts val="360"/>
              </a:spcBef>
              <a:spcAft>
                <a:spcPts val="0"/>
              </a:spcAft>
              <a:buClr>
                <a:schemeClr val="dk1"/>
              </a:buClr>
              <a:buSzPts val="1800"/>
              <a:buFont typeface="Century Gothic"/>
              <a:buChar char="»"/>
              <a:defRPr sz="1800" b="0" i="0" u="none" strike="noStrike" cap="none">
                <a:solidFill>
                  <a:schemeClr val="dk1"/>
                </a:solidFill>
                <a:latin typeface="Century Gothic"/>
                <a:ea typeface="Century Gothic"/>
                <a:cs typeface="Century Gothic"/>
                <a:sym typeface="Century Gothic"/>
              </a:defRPr>
            </a:lvl5pPr>
            <a:lvl6pPr marL="2743200" marR="0" lvl="5" indent="-342900" algn="l" rtl="0">
              <a:spcBef>
                <a:spcPts val="360"/>
              </a:spcBef>
              <a:spcAft>
                <a:spcPts val="0"/>
              </a:spcAft>
              <a:buClr>
                <a:schemeClr val="dk1"/>
              </a:buClr>
              <a:buSzPts val="1800"/>
              <a:buFont typeface="Century Gothic"/>
              <a:buChar char="»"/>
              <a:defRPr sz="1800" b="0" i="0" u="none" strike="noStrike" cap="none">
                <a:solidFill>
                  <a:schemeClr val="dk1"/>
                </a:solidFill>
                <a:latin typeface="Century Gothic"/>
                <a:ea typeface="Century Gothic"/>
                <a:cs typeface="Century Gothic"/>
                <a:sym typeface="Century Gothic"/>
              </a:defRPr>
            </a:lvl6pPr>
            <a:lvl7pPr marL="3200400" marR="0" lvl="6" indent="-342900" algn="l" rtl="0">
              <a:spcBef>
                <a:spcPts val="360"/>
              </a:spcBef>
              <a:spcAft>
                <a:spcPts val="0"/>
              </a:spcAft>
              <a:buClr>
                <a:schemeClr val="dk1"/>
              </a:buClr>
              <a:buSzPts val="1800"/>
              <a:buFont typeface="Century Gothic"/>
              <a:buChar char="»"/>
              <a:defRPr sz="1800" b="0" i="0" u="none" strike="noStrike" cap="none">
                <a:solidFill>
                  <a:schemeClr val="dk1"/>
                </a:solidFill>
                <a:latin typeface="Century Gothic"/>
                <a:ea typeface="Century Gothic"/>
                <a:cs typeface="Century Gothic"/>
                <a:sym typeface="Century Gothic"/>
              </a:defRPr>
            </a:lvl7pPr>
            <a:lvl8pPr marL="3657600" marR="0" lvl="7" indent="-342900" algn="l" rtl="0">
              <a:spcBef>
                <a:spcPts val="360"/>
              </a:spcBef>
              <a:spcAft>
                <a:spcPts val="0"/>
              </a:spcAft>
              <a:buClr>
                <a:schemeClr val="dk1"/>
              </a:buClr>
              <a:buSzPts val="1800"/>
              <a:buFont typeface="Century Gothic"/>
              <a:buChar char="»"/>
              <a:defRPr sz="1800" b="0" i="0" u="none" strike="noStrike" cap="none">
                <a:solidFill>
                  <a:schemeClr val="dk1"/>
                </a:solidFill>
                <a:latin typeface="Century Gothic"/>
                <a:ea typeface="Century Gothic"/>
                <a:cs typeface="Century Gothic"/>
                <a:sym typeface="Century Gothic"/>
              </a:defRPr>
            </a:lvl8pPr>
            <a:lvl9pPr marL="4114800" marR="0" lvl="8" indent="-342900" algn="l" rtl="0">
              <a:spcBef>
                <a:spcPts val="360"/>
              </a:spcBef>
              <a:spcAft>
                <a:spcPts val="0"/>
              </a:spcAft>
              <a:buClr>
                <a:schemeClr val="dk1"/>
              </a:buClr>
              <a:buSzPts val="1800"/>
              <a:buFont typeface="Century Gothic"/>
              <a:buChar char="»"/>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45" name="Shape 45"/>
          <p:cNvSpPr txBox="1">
            <a:spLocks noGrp="1"/>
          </p:cNvSpPr>
          <p:nvPr>
            <p:ph type="body" idx="2"/>
          </p:nvPr>
        </p:nvSpPr>
        <p:spPr>
          <a:xfrm>
            <a:off x="4648200" y="1981200"/>
            <a:ext cx="3810000" cy="4114800"/>
          </a:xfrm>
          <a:prstGeom prst="rect">
            <a:avLst/>
          </a:prstGeom>
          <a:noFill/>
          <a:ln>
            <a:noFill/>
          </a:ln>
        </p:spPr>
        <p:txBody>
          <a:bodyPr spcFirstLastPara="1" wrap="square" lIns="91425" tIns="91425" rIns="91425" bIns="91425" anchor="t" anchorCtr="0"/>
          <a:lstStyle>
            <a:lvl1pPr marL="457200" marR="0" lvl="0" indent="-406400" algn="l" rtl="0">
              <a:spcBef>
                <a:spcPts val="560"/>
              </a:spcBef>
              <a:spcAft>
                <a:spcPts val="0"/>
              </a:spcAft>
              <a:buClr>
                <a:schemeClr val="dk1"/>
              </a:buClr>
              <a:buSzPts val="2800"/>
              <a:buFont typeface="Century Gothic"/>
              <a:buChar char="•"/>
              <a:defRPr sz="2800" b="0" i="0" u="none" strike="noStrike" cap="none">
                <a:solidFill>
                  <a:schemeClr val="dk1"/>
                </a:solidFill>
                <a:latin typeface="Century Gothic"/>
                <a:ea typeface="Century Gothic"/>
                <a:cs typeface="Century Gothic"/>
                <a:sym typeface="Century Gothic"/>
              </a:defRPr>
            </a:lvl1pPr>
            <a:lvl2pPr marL="914400" marR="0" lvl="1" indent="-381000" algn="l" rtl="0">
              <a:spcBef>
                <a:spcPts val="480"/>
              </a:spcBef>
              <a:spcAft>
                <a:spcPts val="0"/>
              </a:spcAft>
              <a:buClr>
                <a:schemeClr val="dk1"/>
              </a:buClr>
              <a:buSzPts val="2400"/>
              <a:buFont typeface="Century Gothic"/>
              <a:buChar char="–"/>
              <a:defRPr sz="2400" b="0" i="0" u="none" strike="noStrike" cap="none">
                <a:solidFill>
                  <a:schemeClr val="dk1"/>
                </a:solidFill>
                <a:latin typeface="Century Gothic"/>
                <a:ea typeface="Century Gothic"/>
                <a:cs typeface="Century Gothic"/>
                <a:sym typeface="Century Gothic"/>
              </a:defRPr>
            </a:lvl2pPr>
            <a:lvl3pPr marL="1371600" marR="0" lvl="2" indent="-355600" algn="l" rtl="0">
              <a:spcBef>
                <a:spcPts val="400"/>
              </a:spcBef>
              <a:spcAft>
                <a:spcPts val="0"/>
              </a:spcAft>
              <a:buClr>
                <a:schemeClr val="dk1"/>
              </a:buClr>
              <a:buSzPts val="2000"/>
              <a:buFont typeface="Century Gothic"/>
              <a:buChar char="•"/>
              <a:defRPr sz="2000" b="0" i="0" u="none" strike="noStrike" cap="none">
                <a:solidFill>
                  <a:schemeClr val="dk1"/>
                </a:solidFill>
                <a:latin typeface="Century Gothic"/>
                <a:ea typeface="Century Gothic"/>
                <a:cs typeface="Century Gothic"/>
                <a:sym typeface="Century Gothic"/>
              </a:defRPr>
            </a:lvl3pPr>
            <a:lvl4pPr marL="1828800" marR="0" lvl="3" indent="-342900" algn="l" rtl="0">
              <a:spcBef>
                <a:spcPts val="360"/>
              </a:spcBef>
              <a:spcAft>
                <a:spcPts val="0"/>
              </a:spcAft>
              <a:buClr>
                <a:schemeClr val="dk1"/>
              </a:buClr>
              <a:buSzPts val="1800"/>
              <a:buFont typeface="Century Gothic"/>
              <a:buChar char="–"/>
              <a:defRPr sz="1800" b="0" i="0" u="none" strike="noStrike" cap="none">
                <a:solidFill>
                  <a:schemeClr val="dk1"/>
                </a:solidFill>
                <a:latin typeface="Century Gothic"/>
                <a:ea typeface="Century Gothic"/>
                <a:cs typeface="Century Gothic"/>
                <a:sym typeface="Century Gothic"/>
              </a:defRPr>
            </a:lvl4pPr>
            <a:lvl5pPr marL="2286000" marR="0" lvl="4" indent="-342900" algn="l" rtl="0">
              <a:spcBef>
                <a:spcPts val="360"/>
              </a:spcBef>
              <a:spcAft>
                <a:spcPts val="0"/>
              </a:spcAft>
              <a:buClr>
                <a:schemeClr val="dk1"/>
              </a:buClr>
              <a:buSzPts val="1800"/>
              <a:buFont typeface="Century Gothic"/>
              <a:buChar char="»"/>
              <a:defRPr sz="1800" b="0" i="0" u="none" strike="noStrike" cap="none">
                <a:solidFill>
                  <a:schemeClr val="dk1"/>
                </a:solidFill>
                <a:latin typeface="Century Gothic"/>
                <a:ea typeface="Century Gothic"/>
                <a:cs typeface="Century Gothic"/>
                <a:sym typeface="Century Gothic"/>
              </a:defRPr>
            </a:lvl5pPr>
            <a:lvl6pPr marL="2743200" marR="0" lvl="5" indent="-342900" algn="l" rtl="0">
              <a:spcBef>
                <a:spcPts val="360"/>
              </a:spcBef>
              <a:spcAft>
                <a:spcPts val="0"/>
              </a:spcAft>
              <a:buClr>
                <a:schemeClr val="dk1"/>
              </a:buClr>
              <a:buSzPts val="1800"/>
              <a:buFont typeface="Century Gothic"/>
              <a:buChar char="»"/>
              <a:defRPr sz="1800" b="0" i="0" u="none" strike="noStrike" cap="none">
                <a:solidFill>
                  <a:schemeClr val="dk1"/>
                </a:solidFill>
                <a:latin typeface="Century Gothic"/>
                <a:ea typeface="Century Gothic"/>
                <a:cs typeface="Century Gothic"/>
                <a:sym typeface="Century Gothic"/>
              </a:defRPr>
            </a:lvl6pPr>
            <a:lvl7pPr marL="3200400" marR="0" lvl="6" indent="-342900" algn="l" rtl="0">
              <a:spcBef>
                <a:spcPts val="360"/>
              </a:spcBef>
              <a:spcAft>
                <a:spcPts val="0"/>
              </a:spcAft>
              <a:buClr>
                <a:schemeClr val="dk1"/>
              </a:buClr>
              <a:buSzPts val="1800"/>
              <a:buFont typeface="Century Gothic"/>
              <a:buChar char="»"/>
              <a:defRPr sz="1800" b="0" i="0" u="none" strike="noStrike" cap="none">
                <a:solidFill>
                  <a:schemeClr val="dk1"/>
                </a:solidFill>
                <a:latin typeface="Century Gothic"/>
                <a:ea typeface="Century Gothic"/>
                <a:cs typeface="Century Gothic"/>
                <a:sym typeface="Century Gothic"/>
              </a:defRPr>
            </a:lvl7pPr>
            <a:lvl8pPr marL="3657600" marR="0" lvl="7" indent="-342900" algn="l" rtl="0">
              <a:spcBef>
                <a:spcPts val="360"/>
              </a:spcBef>
              <a:spcAft>
                <a:spcPts val="0"/>
              </a:spcAft>
              <a:buClr>
                <a:schemeClr val="dk1"/>
              </a:buClr>
              <a:buSzPts val="1800"/>
              <a:buFont typeface="Century Gothic"/>
              <a:buChar char="»"/>
              <a:defRPr sz="1800" b="0" i="0" u="none" strike="noStrike" cap="none">
                <a:solidFill>
                  <a:schemeClr val="dk1"/>
                </a:solidFill>
                <a:latin typeface="Century Gothic"/>
                <a:ea typeface="Century Gothic"/>
                <a:cs typeface="Century Gothic"/>
                <a:sym typeface="Century Gothic"/>
              </a:defRPr>
            </a:lvl8pPr>
            <a:lvl9pPr marL="4114800" marR="0" lvl="8" indent="-342900" algn="l" rtl="0">
              <a:spcBef>
                <a:spcPts val="360"/>
              </a:spcBef>
              <a:spcAft>
                <a:spcPts val="0"/>
              </a:spcAft>
              <a:buClr>
                <a:schemeClr val="dk1"/>
              </a:buClr>
              <a:buSzPts val="1800"/>
              <a:buFont typeface="Century Gothic"/>
              <a:buChar char="»"/>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46" name="Shape 46"/>
          <p:cNvSpPr txBox="1">
            <a:spLocks noGrp="1"/>
          </p:cNvSpPr>
          <p:nvPr>
            <p:ph type="dt" idx="10"/>
          </p:nvPr>
        </p:nvSpPr>
        <p:spPr>
          <a:xfrm>
            <a:off x="685800" y="6248400"/>
            <a:ext cx="1905000" cy="457200"/>
          </a:xfrm>
          <a:prstGeom prst="rect">
            <a:avLst/>
          </a:prstGeom>
          <a:noFill/>
          <a:ln>
            <a:noFill/>
          </a:ln>
        </p:spPr>
        <p:txBody>
          <a:bodyPr spcFirstLastPara="1" wrap="square" lIns="91425" tIns="91425" rIns="91425" bIns="91425" anchor="t" anchorCtr="0"/>
          <a:lstStyle>
            <a:lvl1pPr marL="0" marR="0" lvl="0" indent="0" algn="l" rtl="0">
              <a:spcBef>
                <a:spcPts val="0"/>
              </a:spcBef>
              <a:spcAft>
                <a:spcPts val="0"/>
              </a:spcAft>
              <a:buSzPts val="1400"/>
              <a:buNone/>
              <a:defRPr sz="1400">
                <a:solidFill>
                  <a:schemeClr val="dk1"/>
                </a:solidFill>
                <a:latin typeface="Century Gothic"/>
                <a:ea typeface="Century Gothic"/>
                <a:cs typeface="Century Gothic"/>
                <a:sym typeface="Century Gothic"/>
              </a:defRPr>
            </a:lvl1pPr>
            <a:lvl2pPr marL="457200" marR="0" lvl="1"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2pPr>
            <a:lvl3pPr marL="914400" marR="0" lvl="2"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3pPr>
            <a:lvl4pPr marL="1371600" marR="0" lvl="3"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4pPr>
            <a:lvl5pPr marL="1828800" marR="0" lvl="4"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5pPr>
            <a:lvl6pPr marL="2286000" marR="0" lvl="5"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6pPr>
            <a:lvl7pPr marL="2743200" marR="0" lvl="6"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7pPr>
            <a:lvl8pPr marL="3200400" marR="0" lvl="7"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8pPr>
            <a:lvl9pPr marL="3657600" marR="0" lvl="8"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9pPr>
          </a:lstStyle>
          <a:p>
            <a:endParaRPr/>
          </a:p>
        </p:txBody>
      </p:sp>
      <p:sp>
        <p:nvSpPr>
          <p:cNvPr id="47" name="Shape 47"/>
          <p:cNvSpPr txBox="1">
            <a:spLocks noGrp="1"/>
          </p:cNvSpPr>
          <p:nvPr>
            <p:ph type="ftr" idx="11"/>
          </p:nvPr>
        </p:nvSpPr>
        <p:spPr>
          <a:xfrm>
            <a:off x="3124200" y="6248400"/>
            <a:ext cx="2895600" cy="457200"/>
          </a:xfrm>
          <a:prstGeom prst="rect">
            <a:avLst/>
          </a:prstGeom>
          <a:noFill/>
          <a:ln>
            <a:noFill/>
          </a:ln>
        </p:spPr>
        <p:txBody>
          <a:bodyPr spcFirstLastPara="1" wrap="square" lIns="91425" tIns="91425" rIns="91425" bIns="91425" anchor="t" anchorCtr="0"/>
          <a:lstStyle>
            <a:lvl1pPr marL="0" marR="0" lvl="0" indent="0" algn="ctr" rtl="0">
              <a:spcBef>
                <a:spcPts val="0"/>
              </a:spcBef>
              <a:spcAft>
                <a:spcPts val="0"/>
              </a:spcAft>
              <a:buSzPts val="1400"/>
              <a:buNone/>
              <a:defRPr sz="1400">
                <a:solidFill>
                  <a:schemeClr val="dk1"/>
                </a:solidFill>
                <a:latin typeface="Century Gothic"/>
                <a:ea typeface="Century Gothic"/>
                <a:cs typeface="Century Gothic"/>
                <a:sym typeface="Century Gothic"/>
              </a:defRPr>
            </a:lvl1pPr>
            <a:lvl2pPr marL="457200" marR="0" lvl="1"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2pPr>
            <a:lvl3pPr marL="914400" marR="0" lvl="2"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3pPr>
            <a:lvl4pPr marL="1371600" marR="0" lvl="3"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4pPr>
            <a:lvl5pPr marL="1828800" marR="0" lvl="4"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5pPr>
            <a:lvl6pPr marL="2286000" marR="0" lvl="5"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6pPr>
            <a:lvl7pPr marL="2743200" marR="0" lvl="6"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7pPr>
            <a:lvl8pPr marL="3200400" marR="0" lvl="7"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8pPr>
            <a:lvl9pPr marL="3657600" marR="0" lvl="8"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9pPr>
          </a:lstStyle>
          <a:p>
            <a:endParaRPr/>
          </a:p>
        </p:txBody>
      </p:sp>
      <p:sp>
        <p:nvSpPr>
          <p:cNvPr id="48" name="Shape 48"/>
          <p:cNvSpPr txBox="1">
            <a:spLocks noGrp="1"/>
          </p:cNvSpPr>
          <p:nvPr>
            <p:ph type="sldNum" idx="12"/>
          </p:nvPr>
        </p:nvSpPr>
        <p:spPr>
          <a:xfrm>
            <a:off x="6553200" y="6248400"/>
            <a:ext cx="1905000" cy="457200"/>
          </a:xfrm>
          <a:prstGeom prst="rect">
            <a:avLst/>
          </a:prstGeom>
          <a:noFill/>
          <a:ln>
            <a:noFill/>
          </a:ln>
        </p:spPr>
        <p:txBody>
          <a:bodyPr spcFirstLastPara="1" wrap="square" lIns="91425" tIns="45700" rIns="91425" bIns="45700" anchor="t" anchorCtr="0">
            <a:noAutofit/>
          </a:bodyPr>
          <a:lstStyle>
            <a:lvl1pPr marL="0" marR="0" lvl="0" indent="0" algn="r" rtl="0">
              <a:spcBef>
                <a:spcPts val="0"/>
              </a:spcBef>
              <a:spcAft>
                <a:spcPts val="0"/>
              </a:spcAft>
              <a:buNone/>
              <a:defRPr sz="1400">
                <a:solidFill>
                  <a:schemeClr val="dk1"/>
                </a:solidFill>
                <a:latin typeface="Century Gothic"/>
                <a:ea typeface="Century Gothic"/>
                <a:cs typeface="Century Gothic"/>
                <a:sym typeface="Century Gothic"/>
              </a:defRPr>
            </a:lvl1pPr>
            <a:lvl2pPr marL="0" marR="0" lvl="1" indent="0" algn="r" rtl="0">
              <a:spcBef>
                <a:spcPts val="0"/>
              </a:spcBef>
              <a:spcAft>
                <a:spcPts val="0"/>
              </a:spcAft>
              <a:buNone/>
              <a:defRPr sz="1400">
                <a:solidFill>
                  <a:schemeClr val="dk1"/>
                </a:solidFill>
                <a:latin typeface="Century Gothic"/>
                <a:ea typeface="Century Gothic"/>
                <a:cs typeface="Century Gothic"/>
                <a:sym typeface="Century Gothic"/>
              </a:defRPr>
            </a:lvl2pPr>
            <a:lvl3pPr marL="0" marR="0" lvl="2" indent="0" algn="r" rtl="0">
              <a:spcBef>
                <a:spcPts val="0"/>
              </a:spcBef>
              <a:spcAft>
                <a:spcPts val="0"/>
              </a:spcAft>
              <a:buNone/>
              <a:defRPr sz="1400">
                <a:solidFill>
                  <a:schemeClr val="dk1"/>
                </a:solidFill>
                <a:latin typeface="Century Gothic"/>
                <a:ea typeface="Century Gothic"/>
                <a:cs typeface="Century Gothic"/>
                <a:sym typeface="Century Gothic"/>
              </a:defRPr>
            </a:lvl3pPr>
            <a:lvl4pPr marL="0" marR="0" lvl="3" indent="0" algn="r" rtl="0">
              <a:spcBef>
                <a:spcPts val="0"/>
              </a:spcBef>
              <a:spcAft>
                <a:spcPts val="0"/>
              </a:spcAft>
              <a:buNone/>
              <a:defRPr sz="1400">
                <a:solidFill>
                  <a:schemeClr val="dk1"/>
                </a:solidFill>
                <a:latin typeface="Century Gothic"/>
                <a:ea typeface="Century Gothic"/>
                <a:cs typeface="Century Gothic"/>
                <a:sym typeface="Century Gothic"/>
              </a:defRPr>
            </a:lvl4pPr>
            <a:lvl5pPr marL="0" marR="0" lvl="4" indent="0" algn="r" rtl="0">
              <a:spcBef>
                <a:spcPts val="0"/>
              </a:spcBef>
              <a:spcAft>
                <a:spcPts val="0"/>
              </a:spcAft>
              <a:buNone/>
              <a:defRPr sz="1400">
                <a:solidFill>
                  <a:schemeClr val="dk1"/>
                </a:solidFill>
                <a:latin typeface="Century Gothic"/>
                <a:ea typeface="Century Gothic"/>
                <a:cs typeface="Century Gothic"/>
                <a:sym typeface="Century Gothic"/>
              </a:defRPr>
            </a:lvl5pPr>
            <a:lvl6pPr marL="0" marR="0" lvl="5" indent="0" algn="r" rtl="0">
              <a:spcBef>
                <a:spcPts val="0"/>
              </a:spcBef>
              <a:spcAft>
                <a:spcPts val="0"/>
              </a:spcAft>
              <a:buNone/>
              <a:defRPr sz="1400">
                <a:solidFill>
                  <a:schemeClr val="dk1"/>
                </a:solidFill>
                <a:latin typeface="Century Gothic"/>
                <a:ea typeface="Century Gothic"/>
                <a:cs typeface="Century Gothic"/>
                <a:sym typeface="Century Gothic"/>
              </a:defRPr>
            </a:lvl6pPr>
            <a:lvl7pPr marL="0" marR="0" lvl="6" indent="0" algn="r" rtl="0">
              <a:spcBef>
                <a:spcPts val="0"/>
              </a:spcBef>
              <a:spcAft>
                <a:spcPts val="0"/>
              </a:spcAft>
              <a:buNone/>
              <a:defRPr sz="1400">
                <a:solidFill>
                  <a:schemeClr val="dk1"/>
                </a:solidFill>
                <a:latin typeface="Century Gothic"/>
                <a:ea typeface="Century Gothic"/>
                <a:cs typeface="Century Gothic"/>
                <a:sym typeface="Century Gothic"/>
              </a:defRPr>
            </a:lvl7pPr>
            <a:lvl8pPr marL="0" marR="0" lvl="7" indent="0" algn="r" rtl="0">
              <a:spcBef>
                <a:spcPts val="0"/>
              </a:spcBef>
              <a:spcAft>
                <a:spcPts val="0"/>
              </a:spcAft>
              <a:buNone/>
              <a:defRPr sz="1400">
                <a:solidFill>
                  <a:schemeClr val="dk1"/>
                </a:solidFill>
                <a:latin typeface="Century Gothic"/>
                <a:ea typeface="Century Gothic"/>
                <a:cs typeface="Century Gothic"/>
                <a:sym typeface="Century Gothic"/>
              </a:defRPr>
            </a:lvl8pPr>
            <a:lvl9pPr marL="0" marR="0" lvl="8" indent="0" algn="r" rtl="0">
              <a:spcBef>
                <a:spcPts val="0"/>
              </a:spcBef>
              <a:spcAft>
                <a:spcPts val="0"/>
              </a:spcAft>
              <a:buNone/>
              <a:defRPr sz="1400">
                <a:solidFill>
                  <a:schemeClr val="dk1"/>
                </a:solidFill>
                <a:latin typeface="Century Gothic"/>
                <a:ea typeface="Century Gothic"/>
                <a:cs typeface="Century Gothic"/>
                <a:sym typeface="Century Gothic"/>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9"/>
        <p:cNvGrpSpPr/>
        <p:nvPr/>
      </p:nvGrpSpPr>
      <p:grpSpPr>
        <a:xfrm>
          <a:off x="0" y="0"/>
          <a:ext cx="0" cy="0"/>
          <a:chOff x="0" y="0"/>
          <a:chExt cx="0" cy="0"/>
        </a:xfrm>
      </p:grpSpPr>
      <p:sp>
        <p:nvSpPr>
          <p:cNvPr id="50" name="Shape 50"/>
          <p:cNvSpPr txBox="1">
            <a:spLocks noGrp="1"/>
          </p:cNvSpPr>
          <p:nvPr>
            <p:ph type="title"/>
          </p:nvPr>
        </p:nvSpPr>
        <p:spPr>
          <a:xfrm>
            <a:off x="457200" y="274638"/>
            <a:ext cx="8229600" cy="1143000"/>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4400" b="0" i="0" u="none" strike="noStrike" cap="none">
                <a:solidFill>
                  <a:schemeClr val="dk2"/>
                </a:solidFill>
                <a:latin typeface="Century Gothic"/>
                <a:ea typeface="Century Gothic"/>
                <a:cs typeface="Century Gothic"/>
                <a:sym typeface="Century Gothic"/>
              </a:defRPr>
            </a:lvl1pPr>
            <a:lvl2pPr marL="0" marR="0" lvl="1"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2pPr>
            <a:lvl3pPr marL="0" marR="0" lvl="2"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3pPr>
            <a:lvl4pPr marL="0" marR="0" lvl="3"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4pPr>
            <a:lvl5pPr marL="0" marR="0" lvl="4"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5pPr>
            <a:lvl6pPr marL="457200" marR="0" lvl="5"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6pPr>
            <a:lvl7pPr marL="914400" marR="0" lvl="6"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7pPr>
            <a:lvl8pPr marL="1371600" marR="0" lvl="7"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8pPr>
            <a:lvl9pPr marL="1828800" marR="0" lvl="8"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9pPr>
          </a:lstStyle>
          <a:p>
            <a:endParaRPr/>
          </a:p>
        </p:txBody>
      </p:sp>
      <p:sp>
        <p:nvSpPr>
          <p:cNvPr id="51" name="Shape 51"/>
          <p:cNvSpPr txBox="1">
            <a:spLocks noGrp="1"/>
          </p:cNvSpPr>
          <p:nvPr>
            <p:ph type="body" idx="1"/>
          </p:nvPr>
        </p:nvSpPr>
        <p:spPr>
          <a:xfrm>
            <a:off x="457200" y="1535113"/>
            <a:ext cx="4040188" cy="639762"/>
          </a:xfrm>
          <a:prstGeom prst="rect">
            <a:avLst/>
          </a:prstGeom>
          <a:noFill/>
          <a:ln>
            <a:noFill/>
          </a:ln>
        </p:spPr>
        <p:txBody>
          <a:bodyPr spcFirstLastPara="1" wrap="square" lIns="91425" tIns="91425" rIns="91425" bIns="91425" anchor="b" anchorCtr="0"/>
          <a:lstStyle>
            <a:lvl1pPr marL="457200" marR="0" lvl="0" indent="-228600" algn="l" rtl="0">
              <a:spcBef>
                <a:spcPts val="480"/>
              </a:spcBef>
              <a:spcAft>
                <a:spcPts val="0"/>
              </a:spcAft>
              <a:buClr>
                <a:schemeClr val="dk1"/>
              </a:buClr>
              <a:buSzPts val="3200"/>
              <a:buFont typeface="Century Gothic"/>
              <a:buNone/>
              <a:defRPr sz="2400" b="1" i="0" u="none" strike="noStrike" cap="none">
                <a:solidFill>
                  <a:schemeClr val="dk1"/>
                </a:solidFill>
                <a:latin typeface="Century Gothic"/>
                <a:ea typeface="Century Gothic"/>
                <a:cs typeface="Century Gothic"/>
                <a:sym typeface="Century Gothic"/>
              </a:defRPr>
            </a:lvl1pPr>
            <a:lvl2pPr marL="914400" marR="0" lvl="1" indent="-228600" algn="l" rtl="0">
              <a:spcBef>
                <a:spcPts val="400"/>
              </a:spcBef>
              <a:spcAft>
                <a:spcPts val="0"/>
              </a:spcAft>
              <a:buClr>
                <a:schemeClr val="dk1"/>
              </a:buClr>
              <a:buSzPts val="2800"/>
              <a:buFont typeface="Century Gothic"/>
              <a:buNone/>
              <a:defRPr sz="2000" b="1" i="0" u="none" strike="noStrike" cap="none">
                <a:solidFill>
                  <a:schemeClr val="dk1"/>
                </a:solidFill>
                <a:latin typeface="Century Gothic"/>
                <a:ea typeface="Century Gothic"/>
                <a:cs typeface="Century Gothic"/>
                <a:sym typeface="Century Gothic"/>
              </a:defRPr>
            </a:lvl2pPr>
            <a:lvl3pPr marL="1371600" marR="0" lvl="2" indent="-228600" algn="l" rtl="0">
              <a:spcBef>
                <a:spcPts val="360"/>
              </a:spcBef>
              <a:spcAft>
                <a:spcPts val="0"/>
              </a:spcAft>
              <a:buClr>
                <a:schemeClr val="dk1"/>
              </a:buClr>
              <a:buSzPts val="2400"/>
              <a:buFont typeface="Century Gothic"/>
              <a:buNone/>
              <a:defRPr sz="1800" b="1" i="0" u="none" strike="noStrike" cap="none">
                <a:solidFill>
                  <a:schemeClr val="dk1"/>
                </a:solidFill>
                <a:latin typeface="Century Gothic"/>
                <a:ea typeface="Century Gothic"/>
                <a:cs typeface="Century Gothic"/>
                <a:sym typeface="Century Gothic"/>
              </a:defRPr>
            </a:lvl3pPr>
            <a:lvl4pPr marL="1828800" marR="0" lvl="3" indent="-228600" algn="l" rtl="0">
              <a:spcBef>
                <a:spcPts val="320"/>
              </a:spcBef>
              <a:spcAft>
                <a:spcPts val="0"/>
              </a:spcAft>
              <a:buClr>
                <a:schemeClr val="dk1"/>
              </a:buClr>
              <a:buSzPts val="2000"/>
              <a:buFont typeface="Century Gothic"/>
              <a:buNone/>
              <a:defRPr sz="1600" b="1" i="0" u="none" strike="noStrike" cap="none">
                <a:solidFill>
                  <a:schemeClr val="dk1"/>
                </a:solidFill>
                <a:latin typeface="Century Gothic"/>
                <a:ea typeface="Century Gothic"/>
                <a:cs typeface="Century Gothic"/>
                <a:sym typeface="Century Gothic"/>
              </a:defRPr>
            </a:lvl4pPr>
            <a:lvl5pPr marL="2286000" marR="0" lvl="4" indent="-228600" algn="l" rtl="0">
              <a:spcBef>
                <a:spcPts val="320"/>
              </a:spcBef>
              <a:spcAft>
                <a:spcPts val="0"/>
              </a:spcAft>
              <a:buClr>
                <a:schemeClr val="dk1"/>
              </a:buClr>
              <a:buSzPts val="2000"/>
              <a:buFont typeface="Century Gothic"/>
              <a:buNone/>
              <a:defRPr sz="1600" b="1" i="0" u="none" strike="noStrike" cap="none">
                <a:solidFill>
                  <a:schemeClr val="dk1"/>
                </a:solidFill>
                <a:latin typeface="Century Gothic"/>
                <a:ea typeface="Century Gothic"/>
                <a:cs typeface="Century Gothic"/>
                <a:sym typeface="Century Gothic"/>
              </a:defRPr>
            </a:lvl5pPr>
            <a:lvl6pPr marL="2743200" marR="0" lvl="5" indent="-228600" algn="l" rtl="0">
              <a:spcBef>
                <a:spcPts val="320"/>
              </a:spcBef>
              <a:spcAft>
                <a:spcPts val="0"/>
              </a:spcAft>
              <a:buClr>
                <a:schemeClr val="dk1"/>
              </a:buClr>
              <a:buSzPts val="2000"/>
              <a:buFont typeface="Century Gothic"/>
              <a:buNone/>
              <a:defRPr sz="1600" b="1" i="0" u="none" strike="noStrike" cap="none">
                <a:solidFill>
                  <a:schemeClr val="dk1"/>
                </a:solidFill>
                <a:latin typeface="Century Gothic"/>
                <a:ea typeface="Century Gothic"/>
                <a:cs typeface="Century Gothic"/>
                <a:sym typeface="Century Gothic"/>
              </a:defRPr>
            </a:lvl6pPr>
            <a:lvl7pPr marL="3200400" marR="0" lvl="6" indent="-228600" algn="l" rtl="0">
              <a:spcBef>
                <a:spcPts val="320"/>
              </a:spcBef>
              <a:spcAft>
                <a:spcPts val="0"/>
              </a:spcAft>
              <a:buClr>
                <a:schemeClr val="dk1"/>
              </a:buClr>
              <a:buSzPts val="2000"/>
              <a:buFont typeface="Century Gothic"/>
              <a:buNone/>
              <a:defRPr sz="1600" b="1" i="0" u="none" strike="noStrike" cap="none">
                <a:solidFill>
                  <a:schemeClr val="dk1"/>
                </a:solidFill>
                <a:latin typeface="Century Gothic"/>
                <a:ea typeface="Century Gothic"/>
                <a:cs typeface="Century Gothic"/>
                <a:sym typeface="Century Gothic"/>
              </a:defRPr>
            </a:lvl7pPr>
            <a:lvl8pPr marL="3657600" marR="0" lvl="7" indent="-228600" algn="l" rtl="0">
              <a:spcBef>
                <a:spcPts val="320"/>
              </a:spcBef>
              <a:spcAft>
                <a:spcPts val="0"/>
              </a:spcAft>
              <a:buClr>
                <a:schemeClr val="dk1"/>
              </a:buClr>
              <a:buSzPts val="2000"/>
              <a:buFont typeface="Century Gothic"/>
              <a:buNone/>
              <a:defRPr sz="1600" b="1" i="0" u="none" strike="noStrike" cap="none">
                <a:solidFill>
                  <a:schemeClr val="dk1"/>
                </a:solidFill>
                <a:latin typeface="Century Gothic"/>
                <a:ea typeface="Century Gothic"/>
                <a:cs typeface="Century Gothic"/>
                <a:sym typeface="Century Gothic"/>
              </a:defRPr>
            </a:lvl8pPr>
            <a:lvl9pPr marL="4114800" marR="0" lvl="8" indent="-228600" algn="l" rtl="0">
              <a:spcBef>
                <a:spcPts val="320"/>
              </a:spcBef>
              <a:spcAft>
                <a:spcPts val="0"/>
              </a:spcAft>
              <a:buClr>
                <a:schemeClr val="dk1"/>
              </a:buClr>
              <a:buSzPts val="2000"/>
              <a:buFont typeface="Century Gothic"/>
              <a:buNone/>
              <a:defRPr sz="1600" b="1" i="0" u="none" strike="noStrike" cap="none">
                <a:solidFill>
                  <a:schemeClr val="dk1"/>
                </a:solidFill>
                <a:latin typeface="Century Gothic"/>
                <a:ea typeface="Century Gothic"/>
                <a:cs typeface="Century Gothic"/>
                <a:sym typeface="Century Gothic"/>
              </a:defRPr>
            </a:lvl9pPr>
          </a:lstStyle>
          <a:p>
            <a:endParaRPr/>
          </a:p>
        </p:txBody>
      </p:sp>
      <p:sp>
        <p:nvSpPr>
          <p:cNvPr id="52" name="Shape 52"/>
          <p:cNvSpPr txBox="1">
            <a:spLocks noGrp="1"/>
          </p:cNvSpPr>
          <p:nvPr>
            <p:ph type="body" idx="2"/>
          </p:nvPr>
        </p:nvSpPr>
        <p:spPr>
          <a:xfrm>
            <a:off x="457200" y="2174875"/>
            <a:ext cx="4040188" cy="3951288"/>
          </a:xfrm>
          <a:prstGeom prst="rect">
            <a:avLst/>
          </a:prstGeom>
          <a:noFill/>
          <a:ln>
            <a:noFill/>
          </a:ln>
        </p:spPr>
        <p:txBody>
          <a:bodyPr spcFirstLastPara="1" wrap="square" lIns="91425" tIns="91425" rIns="91425" bIns="91425" anchor="t" anchorCtr="0"/>
          <a:lstStyle>
            <a:lvl1pPr marL="457200" marR="0" lvl="0" indent="-381000" algn="l" rtl="0">
              <a:spcBef>
                <a:spcPts val="480"/>
              </a:spcBef>
              <a:spcAft>
                <a:spcPts val="0"/>
              </a:spcAft>
              <a:buClr>
                <a:schemeClr val="dk1"/>
              </a:buClr>
              <a:buSzPts val="2400"/>
              <a:buFont typeface="Century Gothic"/>
              <a:buChar char="•"/>
              <a:defRPr sz="2400" b="0" i="0" u="none" strike="noStrike" cap="none">
                <a:solidFill>
                  <a:schemeClr val="dk1"/>
                </a:solidFill>
                <a:latin typeface="Century Gothic"/>
                <a:ea typeface="Century Gothic"/>
                <a:cs typeface="Century Gothic"/>
                <a:sym typeface="Century Gothic"/>
              </a:defRPr>
            </a:lvl1pPr>
            <a:lvl2pPr marL="914400" marR="0" lvl="1" indent="-355600" algn="l" rtl="0">
              <a:spcBef>
                <a:spcPts val="400"/>
              </a:spcBef>
              <a:spcAft>
                <a:spcPts val="0"/>
              </a:spcAft>
              <a:buClr>
                <a:schemeClr val="dk1"/>
              </a:buClr>
              <a:buSzPts val="2000"/>
              <a:buFont typeface="Century Gothic"/>
              <a:buChar char="–"/>
              <a:defRPr sz="2000" b="0" i="0" u="none" strike="noStrike" cap="none">
                <a:solidFill>
                  <a:schemeClr val="dk1"/>
                </a:solidFill>
                <a:latin typeface="Century Gothic"/>
                <a:ea typeface="Century Gothic"/>
                <a:cs typeface="Century Gothic"/>
                <a:sym typeface="Century Gothic"/>
              </a:defRPr>
            </a:lvl2pPr>
            <a:lvl3pPr marL="1371600" marR="0" lvl="2" indent="-342900" algn="l" rtl="0">
              <a:spcBef>
                <a:spcPts val="360"/>
              </a:spcBef>
              <a:spcAft>
                <a:spcPts val="0"/>
              </a:spcAft>
              <a:buClr>
                <a:schemeClr val="dk1"/>
              </a:buClr>
              <a:buSzPts val="1800"/>
              <a:buFont typeface="Century Gothic"/>
              <a:buChar char="•"/>
              <a:defRPr sz="1800" b="0" i="0" u="none" strike="noStrike" cap="none">
                <a:solidFill>
                  <a:schemeClr val="dk1"/>
                </a:solidFill>
                <a:latin typeface="Century Gothic"/>
                <a:ea typeface="Century Gothic"/>
                <a:cs typeface="Century Gothic"/>
                <a:sym typeface="Century Gothic"/>
              </a:defRPr>
            </a:lvl3pPr>
            <a:lvl4pPr marL="1828800" marR="0" lvl="3" indent="-330200" algn="l" rtl="0">
              <a:spcBef>
                <a:spcPts val="320"/>
              </a:spcBef>
              <a:spcAft>
                <a:spcPts val="0"/>
              </a:spcAft>
              <a:buClr>
                <a:schemeClr val="dk1"/>
              </a:buClr>
              <a:buSzPts val="1600"/>
              <a:buFont typeface="Century Gothic"/>
              <a:buChar char="–"/>
              <a:defRPr sz="1600" b="0" i="0" u="none" strike="noStrike" cap="none">
                <a:solidFill>
                  <a:schemeClr val="dk1"/>
                </a:solidFill>
                <a:latin typeface="Century Gothic"/>
                <a:ea typeface="Century Gothic"/>
                <a:cs typeface="Century Gothic"/>
                <a:sym typeface="Century Gothic"/>
              </a:defRPr>
            </a:lvl4pPr>
            <a:lvl5pPr marL="2286000" marR="0" lvl="4" indent="-330200" algn="l" rtl="0">
              <a:spcBef>
                <a:spcPts val="320"/>
              </a:spcBef>
              <a:spcAft>
                <a:spcPts val="0"/>
              </a:spcAft>
              <a:buClr>
                <a:schemeClr val="dk1"/>
              </a:buClr>
              <a:buSzPts val="1600"/>
              <a:buFont typeface="Century Gothic"/>
              <a:buChar char="»"/>
              <a:defRPr sz="1600" b="0" i="0" u="none" strike="noStrike" cap="none">
                <a:solidFill>
                  <a:schemeClr val="dk1"/>
                </a:solidFill>
                <a:latin typeface="Century Gothic"/>
                <a:ea typeface="Century Gothic"/>
                <a:cs typeface="Century Gothic"/>
                <a:sym typeface="Century Gothic"/>
              </a:defRPr>
            </a:lvl5pPr>
            <a:lvl6pPr marL="2743200" marR="0" lvl="5" indent="-330200" algn="l" rtl="0">
              <a:spcBef>
                <a:spcPts val="320"/>
              </a:spcBef>
              <a:spcAft>
                <a:spcPts val="0"/>
              </a:spcAft>
              <a:buClr>
                <a:schemeClr val="dk1"/>
              </a:buClr>
              <a:buSzPts val="1600"/>
              <a:buFont typeface="Century Gothic"/>
              <a:buChar char="»"/>
              <a:defRPr sz="1600" b="0" i="0" u="none" strike="noStrike" cap="none">
                <a:solidFill>
                  <a:schemeClr val="dk1"/>
                </a:solidFill>
                <a:latin typeface="Century Gothic"/>
                <a:ea typeface="Century Gothic"/>
                <a:cs typeface="Century Gothic"/>
                <a:sym typeface="Century Gothic"/>
              </a:defRPr>
            </a:lvl6pPr>
            <a:lvl7pPr marL="3200400" marR="0" lvl="6" indent="-330200" algn="l" rtl="0">
              <a:spcBef>
                <a:spcPts val="320"/>
              </a:spcBef>
              <a:spcAft>
                <a:spcPts val="0"/>
              </a:spcAft>
              <a:buClr>
                <a:schemeClr val="dk1"/>
              </a:buClr>
              <a:buSzPts val="1600"/>
              <a:buFont typeface="Century Gothic"/>
              <a:buChar char="»"/>
              <a:defRPr sz="1600" b="0" i="0" u="none" strike="noStrike" cap="none">
                <a:solidFill>
                  <a:schemeClr val="dk1"/>
                </a:solidFill>
                <a:latin typeface="Century Gothic"/>
                <a:ea typeface="Century Gothic"/>
                <a:cs typeface="Century Gothic"/>
                <a:sym typeface="Century Gothic"/>
              </a:defRPr>
            </a:lvl7pPr>
            <a:lvl8pPr marL="3657600" marR="0" lvl="7" indent="-330200" algn="l" rtl="0">
              <a:spcBef>
                <a:spcPts val="320"/>
              </a:spcBef>
              <a:spcAft>
                <a:spcPts val="0"/>
              </a:spcAft>
              <a:buClr>
                <a:schemeClr val="dk1"/>
              </a:buClr>
              <a:buSzPts val="1600"/>
              <a:buFont typeface="Century Gothic"/>
              <a:buChar char="»"/>
              <a:defRPr sz="1600" b="0" i="0" u="none" strike="noStrike" cap="none">
                <a:solidFill>
                  <a:schemeClr val="dk1"/>
                </a:solidFill>
                <a:latin typeface="Century Gothic"/>
                <a:ea typeface="Century Gothic"/>
                <a:cs typeface="Century Gothic"/>
                <a:sym typeface="Century Gothic"/>
              </a:defRPr>
            </a:lvl8pPr>
            <a:lvl9pPr marL="4114800" marR="0" lvl="8" indent="-330200" algn="l" rtl="0">
              <a:spcBef>
                <a:spcPts val="320"/>
              </a:spcBef>
              <a:spcAft>
                <a:spcPts val="0"/>
              </a:spcAft>
              <a:buClr>
                <a:schemeClr val="dk1"/>
              </a:buClr>
              <a:buSzPts val="1600"/>
              <a:buFont typeface="Century Gothic"/>
              <a:buChar char="»"/>
              <a:defRPr sz="1600" b="0" i="0" u="none" strike="noStrike" cap="none">
                <a:solidFill>
                  <a:schemeClr val="dk1"/>
                </a:solidFill>
                <a:latin typeface="Century Gothic"/>
                <a:ea typeface="Century Gothic"/>
                <a:cs typeface="Century Gothic"/>
                <a:sym typeface="Century Gothic"/>
              </a:defRPr>
            </a:lvl9pPr>
          </a:lstStyle>
          <a:p>
            <a:endParaRPr/>
          </a:p>
        </p:txBody>
      </p:sp>
      <p:sp>
        <p:nvSpPr>
          <p:cNvPr id="53" name="Shape 53"/>
          <p:cNvSpPr txBox="1">
            <a:spLocks noGrp="1"/>
          </p:cNvSpPr>
          <p:nvPr>
            <p:ph type="body" idx="3"/>
          </p:nvPr>
        </p:nvSpPr>
        <p:spPr>
          <a:xfrm>
            <a:off x="4645025" y="1535113"/>
            <a:ext cx="4041775" cy="639762"/>
          </a:xfrm>
          <a:prstGeom prst="rect">
            <a:avLst/>
          </a:prstGeom>
          <a:noFill/>
          <a:ln>
            <a:noFill/>
          </a:ln>
        </p:spPr>
        <p:txBody>
          <a:bodyPr spcFirstLastPara="1" wrap="square" lIns="91425" tIns="91425" rIns="91425" bIns="91425" anchor="b" anchorCtr="0"/>
          <a:lstStyle>
            <a:lvl1pPr marL="457200" marR="0" lvl="0" indent="-228600" algn="l" rtl="0">
              <a:spcBef>
                <a:spcPts val="480"/>
              </a:spcBef>
              <a:spcAft>
                <a:spcPts val="0"/>
              </a:spcAft>
              <a:buClr>
                <a:schemeClr val="dk1"/>
              </a:buClr>
              <a:buSzPts val="3200"/>
              <a:buFont typeface="Century Gothic"/>
              <a:buNone/>
              <a:defRPr sz="2400" b="1" i="0" u="none" strike="noStrike" cap="none">
                <a:solidFill>
                  <a:schemeClr val="dk1"/>
                </a:solidFill>
                <a:latin typeface="Century Gothic"/>
                <a:ea typeface="Century Gothic"/>
                <a:cs typeface="Century Gothic"/>
                <a:sym typeface="Century Gothic"/>
              </a:defRPr>
            </a:lvl1pPr>
            <a:lvl2pPr marL="914400" marR="0" lvl="1" indent="-228600" algn="l" rtl="0">
              <a:spcBef>
                <a:spcPts val="400"/>
              </a:spcBef>
              <a:spcAft>
                <a:spcPts val="0"/>
              </a:spcAft>
              <a:buClr>
                <a:schemeClr val="dk1"/>
              </a:buClr>
              <a:buSzPts val="2800"/>
              <a:buFont typeface="Century Gothic"/>
              <a:buNone/>
              <a:defRPr sz="2000" b="1" i="0" u="none" strike="noStrike" cap="none">
                <a:solidFill>
                  <a:schemeClr val="dk1"/>
                </a:solidFill>
                <a:latin typeface="Century Gothic"/>
                <a:ea typeface="Century Gothic"/>
                <a:cs typeface="Century Gothic"/>
                <a:sym typeface="Century Gothic"/>
              </a:defRPr>
            </a:lvl2pPr>
            <a:lvl3pPr marL="1371600" marR="0" lvl="2" indent="-228600" algn="l" rtl="0">
              <a:spcBef>
                <a:spcPts val="360"/>
              </a:spcBef>
              <a:spcAft>
                <a:spcPts val="0"/>
              </a:spcAft>
              <a:buClr>
                <a:schemeClr val="dk1"/>
              </a:buClr>
              <a:buSzPts val="2400"/>
              <a:buFont typeface="Century Gothic"/>
              <a:buNone/>
              <a:defRPr sz="1800" b="1" i="0" u="none" strike="noStrike" cap="none">
                <a:solidFill>
                  <a:schemeClr val="dk1"/>
                </a:solidFill>
                <a:latin typeface="Century Gothic"/>
                <a:ea typeface="Century Gothic"/>
                <a:cs typeface="Century Gothic"/>
                <a:sym typeface="Century Gothic"/>
              </a:defRPr>
            </a:lvl3pPr>
            <a:lvl4pPr marL="1828800" marR="0" lvl="3" indent="-228600" algn="l" rtl="0">
              <a:spcBef>
                <a:spcPts val="320"/>
              </a:spcBef>
              <a:spcAft>
                <a:spcPts val="0"/>
              </a:spcAft>
              <a:buClr>
                <a:schemeClr val="dk1"/>
              </a:buClr>
              <a:buSzPts val="2000"/>
              <a:buFont typeface="Century Gothic"/>
              <a:buNone/>
              <a:defRPr sz="1600" b="1" i="0" u="none" strike="noStrike" cap="none">
                <a:solidFill>
                  <a:schemeClr val="dk1"/>
                </a:solidFill>
                <a:latin typeface="Century Gothic"/>
                <a:ea typeface="Century Gothic"/>
                <a:cs typeface="Century Gothic"/>
                <a:sym typeface="Century Gothic"/>
              </a:defRPr>
            </a:lvl4pPr>
            <a:lvl5pPr marL="2286000" marR="0" lvl="4" indent="-228600" algn="l" rtl="0">
              <a:spcBef>
                <a:spcPts val="320"/>
              </a:spcBef>
              <a:spcAft>
                <a:spcPts val="0"/>
              </a:spcAft>
              <a:buClr>
                <a:schemeClr val="dk1"/>
              </a:buClr>
              <a:buSzPts val="2000"/>
              <a:buFont typeface="Century Gothic"/>
              <a:buNone/>
              <a:defRPr sz="1600" b="1" i="0" u="none" strike="noStrike" cap="none">
                <a:solidFill>
                  <a:schemeClr val="dk1"/>
                </a:solidFill>
                <a:latin typeface="Century Gothic"/>
                <a:ea typeface="Century Gothic"/>
                <a:cs typeface="Century Gothic"/>
                <a:sym typeface="Century Gothic"/>
              </a:defRPr>
            </a:lvl5pPr>
            <a:lvl6pPr marL="2743200" marR="0" lvl="5" indent="-228600" algn="l" rtl="0">
              <a:spcBef>
                <a:spcPts val="320"/>
              </a:spcBef>
              <a:spcAft>
                <a:spcPts val="0"/>
              </a:spcAft>
              <a:buClr>
                <a:schemeClr val="dk1"/>
              </a:buClr>
              <a:buSzPts val="2000"/>
              <a:buFont typeface="Century Gothic"/>
              <a:buNone/>
              <a:defRPr sz="1600" b="1" i="0" u="none" strike="noStrike" cap="none">
                <a:solidFill>
                  <a:schemeClr val="dk1"/>
                </a:solidFill>
                <a:latin typeface="Century Gothic"/>
                <a:ea typeface="Century Gothic"/>
                <a:cs typeface="Century Gothic"/>
                <a:sym typeface="Century Gothic"/>
              </a:defRPr>
            </a:lvl6pPr>
            <a:lvl7pPr marL="3200400" marR="0" lvl="6" indent="-228600" algn="l" rtl="0">
              <a:spcBef>
                <a:spcPts val="320"/>
              </a:spcBef>
              <a:spcAft>
                <a:spcPts val="0"/>
              </a:spcAft>
              <a:buClr>
                <a:schemeClr val="dk1"/>
              </a:buClr>
              <a:buSzPts val="2000"/>
              <a:buFont typeface="Century Gothic"/>
              <a:buNone/>
              <a:defRPr sz="1600" b="1" i="0" u="none" strike="noStrike" cap="none">
                <a:solidFill>
                  <a:schemeClr val="dk1"/>
                </a:solidFill>
                <a:latin typeface="Century Gothic"/>
                <a:ea typeface="Century Gothic"/>
                <a:cs typeface="Century Gothic"/>
                <a:sym typeface="Century Gothic"/>
              </a:defRPr>
            </a:lvl7pPr>
            <a:lvl8pPr marL="3657600" marR="0" lvl="7" indent="-228600" algn="l" rtl="0">
              <a:spcBef>
                <a:spcPts val="320"/>
              </a:spcBef>
              <a:spcAft>
                <a:spcPts val="0"/>
              </a:spcAft>
              <a:buClr>
                <a:schemeClr val="dk1"/>
              </a:buClr>
              <a:buSzPts val="2000"/>
              <a:buFont typeface="Century Gothic"/>
              <a:buNone/>
              <a:defRPr sz="1600" b="1" i="0" u="none" strike="noStrike" cap="none">
                <a:solidFill>
                  <a:schemeClr val="dk1"/>
                </a:solidFill>
                <a:latin typeface="Century Gothic"/>
                <a:ea typeface="Century Gothic"/>
                <a:cs typeface="Century Gothic"/>
                <a:sym typeface="Century Gothic"/>
              </a:defRPr>
            </a:lvl8pPr>
            <a:lvl9pPr marL="4114800" marR="0" lvl="8" indent="-228600" algn="l" rtl="0">
              <a:spcBef>
                <a:spcPts val="320"/>
              </a:spcBef>
              <a:spcAft>
                <a:spcPts val="0"/>
              </a:spcAft>
              <a:buClr>
                <a:schemeClr val="dk1"/>
              </a:buClr>
              <a:buSzPts val="2000"/>
              <a:buFont typeface="Century Gothic"/>
              <a:buNone/>
              <a:defRPr sz="1600" b="1" i="0" u="none" strike="noStrike" cap="none">
                <a:solidFill>
                  <a:schemeClr val="dk1"/>
                </a:solidFill>
                <a:latin typeface="Century Gothic"/>
                <a:ea typeface="Century Gothic"/>
                <a:cs typeface="Century Gothic"/>
                <a:sym typeface="Century Gothic"/>
              </a:defRPr>
            </a:lvl9pPr>
          </a:lstStyle>
          <a:p>
            <a:endParaRPr/>
          </a:p>
        </p:txBody>
      </p:sp>
      <p:sp>
        <p:nvSpPr>
          <p:cNvPr id="54" name="Shape 54"/>
          <p:cNvSpPr txBox="1">
            <a:spLocks noGrp="1"/>
          </p:cNvSpPr>
          <p:nvPr>
            <p:ph type="body" idx="4"/>
          </p:nvPr>
        </p:nvSpPr>
        <p:spPr>
          <a:xfrm>
            <a:off x="4645025" y="2174875"/>
            <a:ext cx="4041775" cy="3951288"/>
          </a:xfrm>
          <a:prstGeom prst="rect">
            <a:avLst/>
          </a:prstGeom>
          <a:noFill/>
          <a:ln>
            <a:noFill/>
          </a:ln>
        </p:spPr>
        <p:txBody>
          <a:bodyPr spcFirstLastPara="1" wrap="square" lIns="91425" tIns="91425" rIns="91425" bIns="91425" anchor="t" anchorCtr="0"/>
          <a:lstStyle>
            <a:lvl1pPr marL="457200" marR="0" lvl="0" indent="-381000" algn="l" rtl="0">
              <a:spcBef>
                <a:spcPts val="480"/>
              </a:spcBef>
              <a:spcAft>
                <a:spcPts val="0"/>
              </a:spcAft>
              <a:buClr>
                <a:schemeClr val="dk1"/>
              </a:buClr>
              <a:buSzPts val="2400"/>
              <a:buFont typeface="Century Gothic"/>
              <a:buChar char="•"/>
              <a:defRPr sz="2400" b="0" i="0" u="none" strike="noStrike" cap="none">
                <a:solidFill>
                  <a:schemeClr val="dk1"/>
                </a:solidFill>
                <a:latin typeface="Century Gothic"/>
                <a:ea typeface="Century Gothic"/>
                <a:cs typeface="Century Gothic"/>
                <a:sym typeface="Century Gothic"/>
              </a:defRPr>
            </a:lvl1pPr>
            <a:lvl2pPr marL="914400" marR="0" lvl="1" indent="-355600" algn="l" rtl="0">
              <a:spcBef>
                <a:spcPts val="400"/>
              </a:spcBef>
              <a:spcAft>
                <a:spcPts val="0"/>
              </a:spcAft>
              <a:buClr>
                <a:schemeClr val="dk1"/>
              </a:buClr>
              <a:buSzPts val="2000"/>
              <a:buFont typeface="Century Gothic"/>
              <a:buChar char="–"/>
              <a:defRPr sz="2000" b="0" i="0" u="none" strike="noStrike" cap="none">
                <a:solidFill>
                  <a:schemeClr val="dk1"/>
                </a:solidFill>
                <a:latin typeface="Century Gothic"/>
                <a:ea typeface="Century Gothic"/>
                <a:cs typeface="Century Gothic"/>
                <a:sym typeface="Century Gothic"/>
              </a:defRPr>
            </a:lvl2pPr>
            <a:lvl3pPr marL="1371600" marR="0" lvl="2" indent="-342900" algn="l" rtl="0">
              <a:spcBef>
                <a:spcPts val="360"/>
              </a:spcBef>
              <a:spcAft>
                <a:spcPts val="0"/>
              </a:spcAft>
              <a:buClr>
                <a:schemeClr val="dk1"/>
              </a:buClr>
              <a:buSzPts val="1800"/>
              <a:buFont typeface="Century Gothic"/>
              <a:buChar char="•"/>
              <a:defRPr sz="1800" b="0" i="0" u="none" strike="noStrike" cap="none">
                <a:solidFill>
                  <a:schemeClr val="dk1"/>
                </a:solidFill>
                <a:latin typeface="Century Gothic"/>
                <a:ea typeface="Century Gothic"/>
                <a:cs typeface="Century Gothic"/>
                <a:sym typeface="Century Gothic"/>
              </a:defRPr>
            </a:lvl3pPr>
            <a:lvl4pPr marL="1828800" marR="0" lvl="3" indent="-330200" algn="l" rtl="0">
              <a:spcBef>
                <a:spcPts val="320"/>
              </a:spcBef>
              <a:spcAft>
                <a:spcPts val="0"/>
              </a:spcAft>
              <a:buClr>
                <a:schemeClr val="dk1"/>
              </a:buClr>
              <a:buSzPts val="1600"/>
              <a:buFont typeface="Century Gothic"/>
              <a:buChar char="–"/>
              <a:defRPr sz="1600" b="0" i="0" u="none" strike="noStrike" cap="none">
                <a:solidFill>
                  <a:schemeClr val="dk1"/>
                </a:solidFill>
                <a:latin typeface="Century Gothic"/>
                <a:ea typeface="Century Gothic"/>
                <a:cs typeface="Century Gothic"/>
                <a:sym typeface="Century Gothic"/>
              </a:defRPr>
            </a:lvl4pPr>
            <a:lvl5pPr marL="2286000" marR="0" lvl="4" indent="-330200" algn="l" rtl="0">
              <a:spcBef>
                <a:spcPts val="320"/>
              </a:spcBef>
              <a:spcAft>
                <a:spcPts val="0"/>
              </a:spcAft>
              <a:buClr>
                <a:schemeClr val="dk1"/>
              </a:buClr>
              <a:buSzPts val="1600"/>
              <a:buFont typeface="Century Gothic"/>
              <a:buChar char="»"/>
              <a:defRPr sz="1600" b="0" i="0" u="none" strike="noStrike" cap="none">
                <a:solidFill>
                  <a:schemeClr val="dk1"/>
                </a:solidFill>
                <a:latin typeface="Century Gothic"/>
                <a:ea typeface="Century Gothic"/>
                <a:cs typeface="Century Gothic"/>
                <a:sym typeface="Century Gothic"/>
              </a:defRPr>
            </a:lvl5pPr>
            <a:lvl6pPr marL="2743200" marR="0" lvl="5" indent="-330200" algn="l" rtl="0">
              <a:spcBef>
                <a:spcPts val="320"/>
              </a:spcBef>
              <a:spcAft>
                <a:spcPts val="0"/>
              </a:spcAft>
              <a:buClr>
                <a:schemeClr val="dk1"/>
              </a:buClr>
              <a:buSzPts val="1600"/>
              <a:buFont typeface="Century Gothic"/>
              <a:buChar char="»"/>
              <a:defRPr sz="1600" b="0" i="0" u="none" strike="noStrike" cap="none">
                <a:solidFill>
                  <a:schemeClr val="dk1"/>
                </a:solidFill>
                <a:latin typeface="Century Gothic"/>
                <a:ea typeface="Century Gothic"/>
                <a:cs typeface="Century Gothic"/>
                <a:sym typeface="Century Gothic"/>
              </a:defRPr>
            </a:lvl6pPr>
            <a:lvl7pPr marL="3200400" marR="0" lvl="6" indent="-330200" algn="l" rtl="0">
              <a:spcBef>
                <a:spcPts val="320"/>
              </a:spcBef>
              <a:spcAft>
                <a:spcPts val="0"/>
              </a:spcAft>
              <a:buClr>
                <a:schemeClr val="dk1"/>
              </a:buClr>
              <a:buSzPts val="1600"/>
              <a:buFont typeface="Century Gothic"/>
              <a:buChar char="»"/>
              <a:defRPr sz="1600" b="0" i="0" u="none" strike="noStrike" cap="none">
                <a:solidFill>
                  <a:schemeClr val="dk1"/>
                </a:solidFill>
                <a:latin typeface="Century Gothic"/>
                <a:ea typeface="Century Gothic"/>
                <a:cs typeface="Century Gothic"/>
                <a:sym typeface="Century Gothic"/>
              </a:defRPr>
            </a:lvl7pPr>
            <a:lvl8pPr marL="3657600" marR="0" lvl="7" indent="-330200" algn="l" rtl="0">
              <a:spcBef>
                <a:spcPts val="320"/>
              </a:spcBef>
              <a:spcAft>
                <a:spcPts val="0"/>
              </a:spcAft>
              <a:buClr>
                <a:schemeClr val="dk1"/>
              </a:buClr>
              <a:buSzPts val="1600"/>
              <a:buFont typeface="Century Gothic"/>
              <a:buChar char="»"/>
              <a:defRPr sz="1600" b="0" i="0" u="none" strike="noStrike" cap="none">
                <a:solidFill>
                  <a:schemeClr val="dk1"/>
                </a:solidFill>
                <a:latin typeface="Century Gothic"/>
                <a:ea typeface="Century Gothic"/>
                <a:cs typeface="Century Gothic"/>
                <a:sym typeface="Century Gothic"/>
              </a:defRPr>
            </a:lvl8pPr>
            <a:lvl9pPr marL="4114800" marR="0" lvl="8" indent="-330200" algn="l" rtl="0">
              <a:spcBef>
                <a:spcPts val="320"/>
              </a:spcBef>
              <a:spcAft>
                <a:spcPts val="0"/>
              </a:spcAft>
              <a:buClr>
                <a:schemeClr val="dk1"/>
              </a:buClr>
              <a:buSzPts val="1600"/>
              <a:buFont typeface="Century Gothic"/>
              <a:buChar char="»"/>
              <a:defRPr sz="1600" b="0" i="0" u="none" strike="noStrike" cap="none">
                <a:solidFill>
                  <a:schemeClr val="dk1"/>
                </a:solidFill>
                <a:latin typeface="Century Gothic"/>
                <a:ea typeface="Century Gothic"/>
                <a:cs typeface="Century Gothic"/>
                <a:sym typeface="Century Gothic"/>
              </a:defRPr>
            </a:lvl9pPr>
          </a:lstStyle>
          <a:p>
            <a:endParaRPr/>
          </a:p>
        </p:txBody>
      </p:sp>
      <p:sp>
        <p:nvSpPr>
          <p:cNvPr id="55" name="Shape 55"/>
          <p:cNvSpPr txBox="1">
            <a:spLocks noGrp="1"/>
          </p:cNvSpPr>
          <p:nvPr>
            <p:ph type="dt" idx="10"/>
          </p:nvPr>
        </p:nvSpPr>
        <p:spPr>
          <a:xfrm>
            <a:off x="685800" y="6248400"/>
            <a:ext cx="1905000" cy="457200"/>
          </a:xfrm>
          <a:prstGeom prst="rect">
            <a:avLst/>
          </a:prstGeom>
          <a:noFill/>
          <a:ln>
            <a:noFill/>
          </a:ln>
        </p:spPr>
        <p:txBody>
          <a:bodyPr spcFirstLastPara="1" wrap="square" lIns="91425" tIns="91425" rIns="91425" bIns="91425" anchor="t" anchorCtr="0"/>
          <a:lstStyle>
            <a:lvl1pPr marL="0" marR="0" lvl="0" indent="0" algn="l" rtl="0">
              <a:spcBef>
                <a:spcPts val="0"/>
              </a:spcBef>
              <a:spcAft>
                <a:spcPts val="0"/>
              </a:spcAft>
              <a:buSzPts val="1400"/>
              <a:buNone/>
              <a:defRPr sz="1400">
                <a:solidFill>
                  <a:schemeClr val="dk1"/>
                </a:solidFill>
                <a:latin typeface="Century Gothic"/>
                <a:ea typeface="Century Gothic"/>
                <a:cs typeface="Century Gothic"/>
                <a:sym typeface="Century Gothic"/>
              </a:defRPr>
            </a:lvl1pPr>
            <a:lvl2pPr marL="457200" marR="0" lvl="1"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2pPr>
            <a:lvl3pPr marL="914400" marR="0" lvl="2"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3pPr>
            <a:lvl4pPr marL="1371600" marR="0" lvl="3"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4pPr>
            <a:lvl5pPr marL="1828800" marR="0" lvl="4"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5pPr>
            <a:lvl6pPr marL="2286000" marR="0" lvl="5"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6pPr>
            <a:lvl7pPr marL="2743200" marR="0" lvl="6"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7pPr>
            <a:lvl8pPr marL="3200400" marR="0" lvl="7"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8pPr>
            <a:lvl9pPr marL="3657600" marR="0" lvl="8"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9pPr>
          </a:lstStyle>
          <a:p>
            <a:endParaRPr/>
          </a:p>
        </p:txBody>
      </p:sp>
      <p:sp>
        <p:nvSpPr>
          <p:cNvPr id="56" name="Shape 56"/>
          <p:cNvSpPr txBox="1">
            <a:spLocks noGrp="1"/>
          </p:cNvSpPr>
          <p:nvPr>
            <p:ph type="ftr" idx="11"/>
          </p:nvPr>
        </p:nvSpPr>
        <p:spPr>
          <a:xfrm>
            <a:off x="3124200" y="6248400"/>
            <a:ext cx="2895600" cy="457200"/>
          </a:xfrm>
          <a:prstGeom prst="rect">
            <a:avLst/>
          </a:prstGeom>
          <a:noFill/>
          <a:ln>
            <a:noFill/>
          </a:ln>
        </p:spPr>
        <p:txBody>
          <a:bodyPr spcFirstLastPara="1" wrap="square" lIns="91425" tIns="91425" rIns="91425" bIns="91425" anchor="t" anchorCtr="0"/>
          <a:lstStyle>
            <a:lvl1pPr marL="0" marR="0" lvl="0" indent="0" algn="ctr" rtl="0">
              <a:spcBef>
                <a:spcPts val="0"/>
              </a:spcBef>
              <a:spcAft>
                <a:spcPts val="0"/>
              </a:spcAft>
              <a:buSzPts val="1400"/>
              <a:buNone/>
              <a:defRPr sz="1400">
                <a:solidFill>
                  <a:schemeClr val="dk1"/>
                </a:solidFill>
                <a:latin typeface="Century Gothic"/>
                <a:ea typeface="Century Gothic"/>
                <a:cs typeface="Century Gothic"/>
                <a:sym typeface="Century Gothic"/>
              </a:defRPr>
            </a:lvl1pPr>
            <a:lvl2pPr marL="457200" marR="0" lvl="1"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2pPr>
            <a:lvl3pPr marL="914400" marR="0" lvl="2"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3pPr>
            <a:lvl4pPr marL="1371600" marR="0" lvl="3"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4pPr>
            <a:lvl5pPr marL="1828800" marR="0" lvl="4"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5pPr>
            <a:lvl6pPr marL="2286000" marR="0" lvl="5"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6pPr>
            <a:lvl7pPr marL="2743200" marR="0" lvl="6"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7pPr>
            <a:lvl8pPr marL="3200400" marR="0" lvl="7"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8pPr>
            <a:lvl9pPr marL="3657600" marR="0" lvl="8"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9pPr>
          </a:lstStyle>
          <a:p>
            <a:endParaRPr/>
          </a:p>
        </p:txBody>
      </p:sp>
      <p:sp>
        <p:nvSpPr>
          <p:cNvPr id="57" name="Shape 57"/>
          <p:cNvSpPr txBox="1">
            <a:spLocks noGrp="1"/>
          </p:cNvSpPr>
          <p:nvPr>
            <p:ph type="sldNum" idx="12"/>
          </p:nvPr>
        </p:nvSpPr>
        <p:spPr>
          <a:xfrm>
            <a:off x="6553200" y="6248400"/>
            <a:ext cx="1905000" cy="457200"/>
          </a:xfrm>
          <a:prstGeom prst="rect">
            <a:avLst/>
          </a:prstGeom>
          <a:noFill/>
          <a:ln>
            <a:noFill/>
          </a:ln>
        </p:spPr>
        <p:txBody>
          <a:bodyPr spcFirstLastPara="1" wrap="square" lIns="91425" tIns="45700" rIns="91425" bIns="45700" anchor="t" anchorCtr="0">
            <a:noAutofit/>
          </a:bodyPr>
          <a:lstStyle>
            <a:lvl1pPr marL="0" marR="0" lvl="0" indent="0" algn="r" rtl="0">
              <a:spcBef>
                <a:spcPts val="0"/>
              </a:spcBef>
              <a:spcAft>
                <a:spcPts val="0"/>
              </a:spcAft>
              <a:buNone/>
              <a:defRPr sz="1400">
                <a:solidFill>
                  <a:schemeClr val="dk1"/>
                </a:solidFill>
                <a:latin typeface="Century Gothic"/>
                <a:ea typeface="Century Gothic"/>
                <a:cs typeface="Century Gothic"/>
                <a:sym typeface="Century Gothic"/>
              </a:defRPr>
            </a:lvl1pPr>
            <a:lvl2pPr marL="0" marR="0" lvl="1" indent="0" algn="r" rtl="0">
              <a:spcBef>
                <a:spcPts val="0"/>
              </a:spcBef>
              <a:spcAft>
                <a:spcPts val="0"/>
              </a:spcAft>
              <a:buNone/>
              <a:defRPr sz="1400">
                <a:solidFill>
                  <a:schemeClr val="dk1"/>
                </a:solidFill>
                <a:latin typeface="Century Gothic"/>
                <a:ea typeface="Century Gothic"/>
                <a:cs typeface="Century Gothic"/>
                <a:sym typeface="Century Gothic"/>
              </a:defRPr>
            </a:lvl2pPr>
            <a:lvl3pPr marL="0" marR="0" lvl="2" indent="0" algn="r" rtl="0">
              <a:spcBef>
                <a:spcPts val="0"/>
              </a:spcBef>
              <a:spcAft>
                <a:spcPts val="0"/>
              </a:spcAft>
              <a:buNone/>
              <a:defRPr sz="1400">
                <a:solidFill>
                  <a:schemeClr val="dk1"/>
                </a:solidFill>
                <a:latin typeface="Century Gothic"/>
                <a:ea typeface="Century Gothic"/>
                <a:cs typeface="Century Gothic"/>
                <a:sym typeface="Century Gothic"/>
              </a:defRPr>
            </a:lvl3pPr>
            <a:lvl4pPr marL="0" marR="0" lvl="3" indent="0" algn="r" rtl="0">
              <a:spcBef>
                <a:spcPts val="0"/>
              </a:spcBef>
              <a:spcAft>
                <a:spcPts val="0"/>
              </a:spcAft>
              <a:buNone/>
              <a:defRPr sz="1400">
                <a:solidFill>
                  <a:schemeClr val="dk1"/>
                </a:solidFill>
                <a:latin typeface="Century Gothic"/>
                <a:ea typeface="Century Gothic"/>
                <a:cs typeface="Century Gothic"/>
                <a:sym typeface="Century Gothic"/>
              </a:defRPr>
            </a:lvl4pPr>
            <a:lvl5pPr marL="0" marR="0" lvl="4" indent="0" algn="r" rtl="0">
              <a:spcBef>
                <a:spcPts val="0"/>
              </a:spcBef>
              <a:spcAft>
                <a:spcPts val="0"/>
              </a:spcAft>
              <a:buNone/>
              <a:defRPr sz="1400">
                <a:solidFill>
                  <a:schemeClr val="dk1"/>
                </a:solidFill>
                <a:latin typeface="Century Gothic"/>
                <a:ea typeface="Century Gothic"/>
                <a:cs typeface="Century Gothic"/>
                <a:sym typeface="Century Gothic"/>
              </a:defRPr>
            </a:lvl5pPr>
            <a:lvl6pPr marL="0" marR="0" lvl="5" indent="0" algn="r" rtl="0">
              <a:spcBef>
                <a:spcPts val="0"/>
              </a:spcBef>
              <a:spcAft>
                <a:spcPts val="0"/>
              </a:spcAft>
              <a:buNone/>
              <a:defRPr sz="1400">
                <a:solidFill>
                  <a:schemeClr val="dk1"/>
                </a:solidFill>
                <a:latin typeface="Century Gothic"/>
                <a:ea typeface="Century Gothic"/>
                <a:cs typeface="Century Gothic"/>
                <a:sym typeface="Century Gothic"/>
              </a:defRPr>
            </a:lvl6pPr>
            <a:lvl7pPr marL="0" marR="0" lvl="6" indent="0" algn="r" rtl="0">
              <a:spcBef>
                <a:spcPts val="0"/>
              </a:spcBef>
              <a:spcAft>
                <a:spcPts val="0"/>
              </a:spcAft>
              <a:buNone/>
              <a:defRPr sz="1400">
                <a:solidFill>
                  <a:schemeClr val="dk1"/>
                </a:solidFill>
                <a:latin typeface="Century Gothic"/>
                <a:ea typeface="Century Gothic"/>
                <a:cs typeface="Century Gothic"/>
                <a:sym typeface="Century Gothic"/>
              </a:defRPr>
            </a:lvl7pPr>
            <a:lvl8pPr marL="0" marR="0" lvl="7" indent="0" algn="r" rtl="0">
              <a:spcBef>
                <a:spcPts val="0"/>
              </a:spcBef>
              <a:spcAft>
                <a:spcPts val="0"/>
              </a:spcAft>
              <a:buNone/>
              <a:defRPr sz="1400">
                <a:solidFill>
                  <a:schemeClr val="dk1"/>
                </a:solidFill>
                <a:latin typeface="Century Gothic"/>
                <a:ea typeface="Century Gothic"/>
                <a:cs typeface="Century Gothic"/>
                <a:sym typeface="Century Gothic"/>
              </a:defRPr>
            </a:lvl8pPr>
            <a:lvl9pPr marL="0" marR="0" lvl="8" indent="0" algn="r" rtl="0">
              <a:spcBef>
                <a:spcPts val="0"/>
              </a:spcBef>
              <a:spcAft>
                <a:spcPts val="0"/>
              </a:spcAft>
              <a:buNone/>
              <a:defRPr sz="1400">
                <a:solidFill>
                  <a:schemeClr val="dk1"/>
                </a:solidFill>
                <a:latin typeface="Century Gothic"/>
                <a:ea typeface="Century Gothic"/>
                <a:cs typeface="Century Gothic"/>
                <a:sym typeface="Century Gothic"/>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Shape 59"/>
          <p:cNvSpPr txBox="1">
            <a:spLocks noGrp="1"/>
          </p:cNvSpPr>
          <p:nvPr>
            <p:ph type="title"/>
          </p:nvPr>
        </p:nvSpPr>
        <p:spPr>
          <a:xfrm>
            <a:off x="457200" y="273050"/>
            <a:ext cx="3008313" cy="1162050"/>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SzPts val="1400"/>
              <a:buNone/>
              <a:defRPr sz="2000" b="1" i="0" u="none" strike="noStrike" cap="none">
                <a:solidFill>
                  <a:schemeClr val="dk2"/>
                </a:solidFill>
                <a:latin typeface="Century Gothic"/>
                <a:ea typeface="Century Gothic"/>
                <a:cs typeface="Century Gothic"/>
                <a:sym typeface="Century Gothic"/>
              </a:defRPr>
            </a:lvl1pPr>
            <a:lvl2pPr marL="0" marR="0" lvl="1"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2pPr>
            <a:lvl3pPr marL="0" marR="0" lvl="2"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3pPr>
            <a:lvl4pPr marL="0" marR="0" lvl="3"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4pPr>
            <a:lvl5pPr marL="0" marR="0" lvl="4"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5pPr>
            <a:lvl6pPr marL="457200" marR="0" lvl="5"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6pPr>
            <a:lvl7pPr marL="914400" marR="0" lvl="6"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7pPr>
            <a:lvl8pPr marL="1371600" marR="0" lvl="7"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8pPr>
            <a:lvl9pPr marL="1828800" marR="0" lvl="8"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9pPr>
          </a:lstStyle>
          <a:p>
            <a:endParaRPr/>
          </a:p>
        </p:txBody>
      </p:sp>
      <p:sp>
        <p:nvSpPr>
          <p:cNvPr id="60" name="Shape 60"/>
          <p:cNvSpPr txBox="1">
            <a:spLocks noGrp="1"/>
          </p:cNvSpPr>
          <p:nvPr>
            <p:ph type="body" idx="1"/>
          </p:nvPr>
        </p:nvSpPr>
        <p:spPr>
          <a:xfrm>
            <a:off x="3575050" y="273050"/>
            <a:ext cx="5111750" cy="5853113"/>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Century Gothic"/>
              <a:buChar char="•"/>
              <a:defRPr sz="3200" b="0" i="0" u="none" strike="noStrike" cap="none">
                <a:solidFill>
                  <a:schemeClr val="dk1"/>
                </a:solidFill>
                <a:latin typeface="Century Gothic"/>
                <a:ea typeface="Century Gothic"/>
                <a:cs typeface="Century Gothic"/>
                <a:sym typeface="Century Gothic"/>
              </a:defRPr>
            </a:lvl1pPr>
            <a:lvl2pPr marL="914400" marR="0" lvl="1" indent="-406400" algn="l" rtl="0">
              <a:spcBef>
                <a:spcPts val="560"/>
              </a:spcBef>
              <a:spcAft>
                <a:spcPts val="0"/>
              </a:spcAft>
              <a:buClr>
                <a:schemeClr val="dk1"/>
              </a:buClr>
              <a:buSzPts val="2800"/>
              <a:buFont typeface="Century Gothic"/>
              <a:buChar char="–"/>
              <a:defRPr sz="2800" b="0" i="0" u="none" strike="noStrike" cap="none">
                <a:solidFill>
                  <a:schemeClr val="dk1"/>
                </a:solidFill>
                <a:latin typeface="Century Gothic"/>
                <a:ea typeface="Century Gothic"/>
                <a:cs typeface="Century Gothic"/>
                <a:sym typeface="Century Gothic"/>
              </a:defRPr>
            </a:lvl2pPr>
            <a:lvl3pPr marL="1371600" marR="0" lvl="2" indent="-381000" algn="l" rtl="0">
              <a:spcBef>
                <a:spcPts val="480"/>
              </a:spcBef>
              <a:spcAft>
                <a:spcPts val="0"/>
              </a:spcAft>
              <a:buClr>
                <a:schemeClr val="dk1"/>
              </a:buClr>
              <a:buSzPts val="2400"/>
              <a:buFont typeface="Century Gothic"/>
              <a:buChar char="•"/>
              <a:defRPr sz="2400" b="0" i="0" u="none" strike="noStrike" cap="none">
                <a:solidFill>
                  <a:schemeClr val="dk1"/>
                </a:solidFill>
                <a:latin typeface="Century Gothic"/>
                <a:ea typeface="Century Gothic"/>
                <a:cs typeface="Century Gothic"/>
                <a:sym typeface="Century Gothic"/>
              </a:defRPr>
            </a:lvl3pPr>
            <a:lvl4pPr marL="1828800" marR="0" lvl="3" indent="-355600" algn="l" rtl="0">
              <a:spcBef>
                <a:spcPts val="400"/>
              </a:spcBef>
              <a:spcAft>
                <a:spcPts val="0"/>
              </a:spcAft>
              <a:buClr>
                <a:schemeClr val="dk1"/>
              </a:buClr>
              <a:buSzPts val="2000"/>
              <a:buFont typeface="Century Gothic"/>
              <a:buChar char="–"/>
              <a:defRPr sz="2000" b="0" i="0" u="none" strike="noStrike" cap="none">
                <a:solidFill>
                  <a:schemeClr val="dk1"/>
                </a:solidFill>
                <a:latin typeface="Century Gothic"/>
                <a:ea typeface="Century Gothic"/>
                <a:cs typeface="Century Gothic"/>
                <a:sym typeface="Century Gothic"/>
              </a:defRPr>
            </a:lvl4pPr>
            <a:lvl5pPr marL="2286000" marR="0" lvl="4" indent="-355600" algn="l" rtl="0">
              <a:spcBef>
                <a:spcPts val="400"/>
              </a:spcBef>
              <a:spcAft>
                <a:spcPts val="0"/>
              </a:spcAft>
              <a:buClr>
                <a:schemeClr val="dk1"/>
              </a:buClr>
              <a:buSzPts val="2000"/>
              <a:buFont typeface="Century Gothic"/>
              <a:buChar char="»"/>
              <a:defRPr sz="2000" b="0" i="0" u="none" strike="noStrike" cap="none">
                <a:solidFill>
                  <a:schemeClr val="dk1"/>
                </a:solidFill>
                <a:latin typeface="Century Gothic"/>
                <a:ea typeface="Century Gothic"/>
                <a:cs typeface="Century Gothic"/>
                <a:sym typeface="Century Gothic"/>
              </a:defRPr>
            </a:lvl5pPr>
            <a:lvl6pPr marL="2743200" marR="0" lvl="5" indent="-355600" algn="l" rtl="0">
              <a:spcBef>
                <a:spcPts val="400"/>
              </a:spcBef>
              <a:spcAft>
                <a:spcPts val="0"/>
              </a:spcAft>
              <a:buClr>
                <a:schemeClr val="dk1"/>
              </a:buClr>
              <a:buSzPts val="2000"/>
              <a:buFont typeface="Century Gothic"/>
              <a:buChar char="»"/>
              <a:defRPr sz="2000" b="0" i="0" u="none" strike="noStrike" cap="none">
                <a:solidFill>
                  <a:schemeClr val="dk1"/>
                </a:solidFill>
                <a:latin typeface="Century Gothic"/>
                <a:ea typeface="Century Gothic"/>
                <a:cs typeface="Century Gothic"/>
                <a:sym typeface="Century Gothic"/>
              </a:defRPr>
            </a:lvl6pPr>
            <a:lvl7pPr marL="3200400" marR="0" lvl="6" indent="-355600" algn="l" rtl="0">
              <a:spcBef>
                <a:spcPts val="400"/>
              </a:spcBef>
              <a:spcAft>
                <a:spcPts val="0"/>
              </a:spcAft>
              <a:buClr>
                <a:schemeClr val="dk1"/>
              </a:buClr>
              <a:buSzPts val="2000"/>
              <a:buFont typeface="Century Gothic"/>
              <a:buChar char="»"/>
              <a:defRPr sz="2000" b="0" i="0" u="none" strike="noStrike" cap="none">
                <a:solidFill>
                  <a:schemeClr val="dk1"/>
                </a:solidFill>
                <a:latin typeface="Century Gothic"/>
                <a:ea typeface="Century Gothic"/>
                <a:cs typeface="Century Gothic"/>
                <a:sym typeface="Century Gothic"/>
              </a:defRPr>
            </a:lvl7pPr>
            <a:lvl8pPr marL="3657600" marR="0" lvl="7" indent="-355600" algn="l" rtl="0">
              <a:spcBef>
                <a:spcPts val="400"/>
              </a:spcBef>
              <a:spcAft>
                <a:spcPts val="0"/>
              </a:spcAft>
              <a:buClr>
                <a:schemeClr val="dk1"/>
              </a:buClr>
              <a:buSzPts val="2000"/>
              <a:buFont typeface="Century Gothic"/>
              <a:buChar char="»"/>
              <a:defRPr sz="2000" b="0" i="0" u="none" strike="noStrike" cap="none">
                <a:solidFill>
                  <a:schemeClr val="dk1"/>
                </a:solidFill>
                <a:latin typeface="Century Gothic"/>
                <a:ea typeface="Century Gothic"/>
                <a:cs typeface="Century Gothic"/>
                <a:sym typeface="Century Gothic"/>
              </a:defRPr>
            </a:lvl8pPr>
            <a:lvl9pPr marL="4114800" marR="0" lvl="8" indent="-355600" algn="l" rtl="0">
              <a:spcBef>
                <a:spcPts val="400"/>
              </a:spcBef>
              <a:spcAft>
                <a:spcPts val="0"/>
              </a:spcAft>
              <a:buClr>
                <a:schemeClr val="dk1"/>
              </a:buClr>
              <a:buSzPts val="2000"/>
              <a:buFont typeface="Century Gothic"/>
              <a:buChar char="»"/>
              <a:defRPr sz="2000" b="0" i="0" u="none" strike="noStrike" cap="none">
                <a:solidFill>
                  <a:schemeClr val="dk1"/>
                </a:solidFill>
                <a:latin typeface="Century Gothic"/>
                <a:ea typeface="Century Gothic"/>
                <a:cs typeface="Century Gothic"/>
                <a:sym typeface="Century Gothic"/>
              </a:defRPr>
            </a:lvl9pPr>
          </a:lstStyle>
          <a:p>
            <a:endParaRPr/>
          </a:p>
        </p:txBody>
      </p:sp>
      <p:sp>
        <p:nvSpPr>
          <p:cNvPr id="61" name="Shape 61"/>
          <p:cNvSpPr txBox="1">
            <a:spLocks noGrp="1"/>
          </p:cNvSpPr>
          <p:nvPr>
            <p:ph type="body" idx="2"/>
          </p:nvPr>
        </p:nvSpPr>
        <p:spPr>
          <a:xfrm>
            <a:off x="457200" y="1435100"/>
            <a:ext cx="3008313" cy="4691063"/>
          </a:xfrm>
          <a:prstGeom prst="rect">
            <a:avLst/>
          </a:prstGeom>
          <a:noFill/>
          <a:ln>
            <a:noFill/>
          </a:ln>
        </p:spPr>
        <p:txBody>
          <a:bodyPr spcFirstLastPara="1" wrap="square" lIns="91425" tIns="91425" rIns="91425" bIns="91425" anchor="t" anchorCtr="0"/>
          <a:lstStyle>
            <a:lvl1pPr marL="457200" marR="0" lvl="0" indent="-228600" algn="l" rtl="0">
              <a:spcBef>
                <a:spcPts val="280"/>
              </a:spcBef>
              <a:spcAft>
                <a:spcPts val="0"/>
              </a:spcAft>
              <a:buClr>
                <a:schemeClr val="dk1"/>
              </a:buClr>
              <a:buSzPts val="3200"/>
              <a:buFont typeface="Century Gothic"/>
              <a:buNone/>
              <a:defRPr sz="1400" b="0" i="0" u="none" strike="noStrike" cap="none">
                <a:solidFill>
                  <a:schemeClr val="dk1"/>
                </a:solidFill>
                <a:latin typeface="Century Gothic"/>
                <a:ea typeface="Century Gothic"/>
                <a:cs typeface="Century Gothic"/>
                <a:sym typeface="Century Gothic"/>
              </a:defRPr>
            </a:lvl1pPr>
            <a:lvl2pPr marL="914400" marR="0" lvl="1" indent="-228600" algn="l" rtl="0">
              <a:spcBef>
                <a:spcPts val="240"/>
              </a:spcBef>
              <a:spcAft>
                <a:spcPts val="0"/>
              </a:spcAft>
              <a:buClr>
                <a:schemeClr val="dk1"/>
              </a:buClr>
              <a:buSzPts val="2800"/>
              <a:buFont typeface="Century Gothic"/>
              <a:buNone/>
              <a:defRPr sz="1200" b="0" i="0" u="none" strike="noStrike" cap="none">
                <a:solidFill>
                  <a:schemeClr val="dk1"/>
                </a:solidFill>
                <a:latin typeface="Century Gothic"/>
                <a:ea typeface="Century Gothic"/>
                <a:cs typeface="Century Gothic"/>
                <a:sym typeface="Century Gothic"/>
              </a:defRPr>
            </a:lvl2pPr>
            <a:lvl3pPr marL="1371600" marR="0" lvl="2" indent="-228600" algn="l" rtl="0">
              <a:spcBef>
                <a:spcPts val="200"/>
              </a:spcBef>
              <a:spcAft>
                <a:spcPts val="0"/>
              </a:spcAft>
              <a:buClr>
                <a:schemeClr val="dk1"/>
              </a:buClr>
              <a:buSzPts val="2400"/>
              <a:buFont typeface="Century Gothic"/>
              <a:buNone/>
              <a:defRPr sz="1000" b="0" i="0" u="none" strike="noStrike" cap="none">
                <a:solidFill>
                  <a:schemeClr val="dk1"/>
                </a:solidFill>
                <a:latin typeface="Century Gothic"/>
                <a:ea typeface="Century Gothic"/>
                <a:cs typeface="Century Gothic"/>
                <a:sym typeface="Century Gothic"/>
              </a:defRPr>
            </a:lvl3pPr>
            <a:lvl4pPr marL="1828800" marR="0" lvl="3" indent="-228600" algn="l" rtl="0">
              <a:spcBef>
                <a:spcPts val="180"/>
              </a:spcBef>
              <a:spcAft>
                <a:spcPts val="0"/>
              </a:spcAft>
              <a:buClr>
                <a:schemeClr val="dk1"/>
              </a:buClr>
              <a:buSzPts val="2000"/>
              <a:buFont typeface="Century Gothic"/>
              <a:buNone/>
              <a:defRPr sz="900" b="0" i="0" u="none" strike="noStrike" cap="none">
                <a:solidFill>
                  <a:schemeClr val="dk1"/>
                </a:solidFill>
                <a:latin typeface="Century Gothic"/>
                <a:ea typeface="Century Gothic"/>
                <a:cs typeface="Century Gothic"/>
                <a:sym typeface="Century Gothic"/>
              </a:defRPr>
            </a:lvl4pPr>
            <a:lvl5pPr marL="2286000" marR="0" lvl="4" indent="-228600" algn="l" rtl="0">
              <a:spcBef>
                <a:spcPts val="180"/>
              </a:spcBef>
              <a:spcAft>
                <a:spcPts val="0"/>
              </a:spcAft>
              <a:buClr>
                <a:schemeClr val="dk1"/>
              </a:buClr>
              <a:buSzPts val="2000"/>
              <a:buFont typeface="Century Gothic"/>
              <a:buNone/>
              <a:defRPr sz="900" b="0" i="0" u="none" strike="noStrike" cap="none">
                <a:solidFill>
                  <a:schemeClr val="dk1"/>
                </a:solidFill>
                <a:latin typeface="Century Gothic"/>
                <a:ea typeface="Century Gothic"/>
                <a:cs typeface="Century Gothic"/>
                <a:sym typeface="Century Gothic"/>
              </a:defRPr>
            </a:lvl5pPr>
            <a:lvl6pPr marL="2743200" marR="0" lvl="5" indent="-228600" algn="l" rtl="0">
              <a:spcBef>
                <a:spcPts val="180"/>
              </a:spcBef>
              <a:spcAft>
                <a:spcPts val="0"/>
              </a:spcAft>
              <a:buClr>
                <a:schemeClr val="dk1"/>
              </a:buClr>
              <a:buSzPts val="2000"/>
              <a:buFont typeface="Century Gothic"/>
              <a:buNone/>
              <a:defRPr sz="900" b="0" i="0" u="none" strike="noStrike" cap="none">
                <a:solidFill>
                  <a:schemeClr val="dk1"/>
                </a:solidFill>
                <a:latin typeface="Century Gothic"/>
                <a:ea typeface="Century Gothic"/>
                <a:cs typeface="Century Gothic"/>
                <a:sym typeface="Century Gothic"/>
              </a:defRPr>
            </a:lvl6pPr>
            <a:lvl7pPr marL="3200400" marR="0" lvl="6" indent="-228600" algn="l" rtl="0">
              <a:spcBef>
                <a:spcPts val="180"/>
              </a:spcBef>
              <a:spcAft>
                <a:spcPts val="0"/>
              </a:spcAft>
              <a:buClr>
                <a:schemeClr val="dk1"/>
              </a:buClr>
              <a:buSzPts val="2000"/>
              <a:buFont typeface="Century Gothic"/>
              <a:buNone/>
              <a:defRPr sz="900" b="0" i="0" u="none" strike="noStrike" cap="none">
                <a:solidFill>
                  <a:schemeClr val="dk1"/>
                </a:solidFill>
                <a:latin typeface="Century Gothic"/>
                <a:ea typeface="Century Gothic"/>
                <a:cs typeface="Century Gothic"/>
                <a:sym typeface="Century Gothic"/>
              </a:defRPr>
            </a:lvl7pPr>
            <a:lvl8pPr marL="3657600" marR="0" lvl="7" indent="-228600" algn="l" rtl="0">
              <a:spcBef>
                <a:spcPts val="180"/>
              </a:spcBef>
              <a:spcAft>
                <a:spcPts val="0"/>
              </a:spcAft>
              <a:buClr>
                <a:schemeClr val="dk1"/>
              </a:buClr>
              <a:buSzPts val="2000"/>
              <a:buFont typeface="Century Gothic"/>
              <a:buNone/>
              <a:defRPr sz="900" b="0" i="0" u="none" strike="noStrike" cap="none">
                <a:solidFill>
                  <a:schemeClr val="dk1"/>
                </a:solidFill>
                <a:latin typeface="Century Gothic"/>
                <a:ea typeface="Century Gothic"/>
                <a:cs typeface="Century Gothic"/>
                <a:sym typeface="Century Gothic"/>
              </a:defRPr>
            </a:lvl8pPr>
            <a:lvl9pPr marL="4114800" marR="0" lvl="8" indent="-228600" algn="l" rtl="0">
              <a:spcBef>
                <a:spcPts val="180"/>
              </a:spcBef>
              <a:spcAft>
                <a:spcPts val="0"/>
              </a:spcAft>
              <a:buClr>
                <a:schemeClr val="dk1"/>
              </a:buClr>
              <a:buSzPts val="2000"/>
              <a:buFont typeface="Century Gothic"/>
              <a:buNone/>
              <a:defRPr sz="900" b="0" i="0" u="none" strike="noStrike" cap="none">
                <a:solidFill>
                  <a:schemeClr val="dk1"/>
                </a:solidFill>
                <a:latin typeface="Century Gothic"/>
                <a:ea typeface="Century Gothic"/>
                <a:cs typeface="Century Gothic"/>
                <a:sym typeface="Century Gothic"/>
              </a:defRPr>
            </a:lvl9pPr>
          </a:lstStyle>
          <a:p>
            <a:endParaRPr/>
          </a:p>
        </p:txBody>
      </p:sp>
      <p:sp>
        <p:nvSpPr>
          <p:cNvPr id="62" name="Shape 62"/>
          <p:cNvSpPr txBox="1">
            <a:spLocks noGrp="1"/>
          </p:cNvSpPr>
          <p:nvPr>
            <p:ph type="dt" idx="10"/>
          </p:nvPr>
        </p:nvSpPr>
        <p:spPr>
          <a:xfrm>
            <a:off x="685800" y="6248400"/>
            <a:ext cx="1905000" cy="457200"/>
          </a:xfrm>
          <a:prstGeom prst="rect">
            <a:avLst/>
          </a:prstGeom>
          <a:noFill/>
          <a:ln>
            <a:noFill/>
          </a:ln>
        </p:spPr>
        <p:txBody>
          <a:bodyPr spcFirstLastPara="1" wrap="square" lIns="91425" tIns="91425" rIns="91425" bIns="91425" anchor="t" anchorCtr="0"/>
          <a:lstStyle>
            <a:lvl1pPr marL="0" marR="0" lvl="0" indent="0" algn="l" rtl="0">
              <a:spcBef>
                <a:spcPts val="0"/>
              </a:spcBef>
              <a:spcAft>
                <a:spcPts val="0"/>
              </a:spcAft>
              <a:buSzPts val="1400"/>
              <a:buNone/>
              <a:defRPr sz="1400">
                <a:solidFill>
                  <a:schemeClr val="dk1"/>
                </a:solidFill>
                <a:latin typeface="Century Gothic"/>
                <a:ea typeface="Century Gothic"/>
                <a:cs typeface="Century Gothic"/>
                <a:sym typeface="Century Gothic"/>
              </a:defRPr>
            </a:lvl1pPr>
            <a:lvl2pPr marL="457200" marR="0" lvl="1"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2pPr>
            <a:lvl3pPr marL="914400" marR="0" lvl="2"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3pPr>
            <a:lvl4pPr marL="1371600" marR="0" lvl="3"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4pPr>
            <a:lvl5pPr marL="1828800" marR="0" lvl="4"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5pPr>
            <a:lvl6pPr marL="2286000" marR="0" lvl="5"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6pPr>
            <a:lvl7pPr marL="2743200" marR="0" lvl="6"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7pPr>
            <a:lvl8pPr marL="3200400" marR="0" lvl="7"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8pPr>
            <a:lvl9pPr marL="3657600" marR="0" lvl="8"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9pPr>
          </a:lstStyle>
          <a:p>
            <a:endParaRPr/>
          </a:p>
        </p:txBody>
      </p:sp>
      <p:sp>
        <p:nvSpPr>
          <p:cNvPr id="63" name="Shape 63"/>
          <p:cNvSpPr txBox="1">
            <a:spLocks noGrp="1"/>
          </p:cNvSpPr>
          <p:nvPr>
            <p:ph type="ftr" idx="11"/>
          </p:nvPr>
        </p:nvSpPr>
        <p:spPr>
          <a:xfrm>
            <a:off x="3124200" y="6248400"/>
            <a:ext cx="2895600" cy="457200"/>
          </a:xfrm>
          <a:prstGeom prst="rect">
            <a:avLst/>
          </a:prstGeom>
          <a:noFill/>
          <a:ln>
            <a:noFill/>
          </a:ln>
        </p:spPr>
        <p:txBody>
          <a:bodyPr spcFirstLastPara="1" wrap="square" lIns="91425" tIns="91425" rIns="91425" bIns="91425" anchor="t" anchorCtr="0"/>
          <a:lstStyle>
            <a:lvl1pPr marL="0" marR="0" lvl="0" indent="0" algn="ctr" rtl="0">
              <a:spcBef>
                <a:spcPts val="0"/>
              </a:spcBef>
              <a:spcAft>
                <a:spcPts val="0"/>
              </a:spcAft>
              <a:buSzPts val="1400"/>
              <a:buNone/>
              <a:defRPr sz="1400">
                <a:solidFill>
                  <a:schemeClr val="dk1"/>
                </a:solidFill>
                <a:latin typeface="Century Gothic"/>
                <a:ea typeface="Century Gothic"/>
                <a:cs typeface="Century Gothic"/>
                <a:sym typeface="Century Gothic"/>
              </a:defRPr>
            </a:lvl1pPr>
            <a:lvl2pPr marL="457200" marR="0" lvl="1"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2pPr>
            <a:lvl3pPr marL="914400" marR="0" lvl="2"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3pPr>
            <a:lvl4pPr marL="1371600" marR="0" lvl="3"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4pPr>
            <a:lvl5pPr marL="1828800" marR="0" lvl="4"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5pPr>
            <a:lvl6pPr marL="2286000" marR="0" lvl="5"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6pPr>
            <a:lvl7pPr marL="2743200" marR="0" lvl="6"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7pPr>
            <a:lvl8pPr marL="3200400" marR="0" lvl="7"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8pPr>
            <a:lvl9pPr marL="3657600" marR="0" lvl="8"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9pPr>
          </a:lstStyle>
          <a:p>
            <a:endParaRPr/>
          </a:p>
        </p:txBody>
      </p:sp>
      <p:sp>
        <p:nvSpPr>
          <p:cNvPr id="64" name="Shape 64"/>
          <p:cNvSpPr txBox="1">
            <a:spLocks noGrp="1"/>
          </p:cNvSpPr>
          <p:nvPr>
            <p:ph type="sldNum" idx="12"/>
          </p:nvPr>
        </p:nvSpPr>
        <p:spPr>
          <a:xfrm>
            <a:off x="6553200" y="6248400"/>
            <a:ext cx="1905000" cy="457200"/>
          </a:xfrm>
          <a:prstGeom prst="rect">
            <a:avLst/>
          </a:prstGeom>
          <a:noFill/>
          <a:ln>
            <a:noFill/>
          </a:ln>
        </p:spPr>
        <p:txBody>
          <a:bodyPr spcFirstLastPara="1" wrap="square" lIns="91425" tIns="45700" rIns="91425" bIns="45700" anchor="t" anchorCtr="0">
            <a:noAutofit/>
          </a:bodyPr>
          <a:lstStyle>
            <a:lvl1pPr marL="0" marR="0" lvl="0" indent="0" algn="r" rtl="0">
              <a:spcBef>
                <a:spcPts val="0"/>
              </a:spcBef>
              <a:spcAft>
                <a:spcPts val="0"/>
              </a:spcAft>
              <a:buNone/>
              <a:defRPr sz="1400">
                <a:solidFill>
                  <a:schemeClr val="dk1"/>
                </a:solidFill>
                <a:latin typeface="Century Gothic"/>
                <a:ea typeface="Century Gothic"/>
                <a:cs typeface="Century Gothic"/>
                <a:sym typeface="Century Gothic"/>
              </a:defRPr>
            </a:lvl1pPr>
            <a:lvl2pPr marL="0" marR="0" lvl="1" indent="0" algn="r" rtl="0">
              <a:spcBef>
                <a:spcPts val="0"/>
              </a:spcBef>
              <a:spcAft>
                <a:spcPts val="0"/>
              </a:spcAft>
              <a:buNone/>
              <a:defRPr sz="1400">
                <a:solidFill>
                  <a:schemeClr val="dk1"/>
                </a:solidFill>
                <a:latin typeface="Century Gothic"/>
                <a:ea typeface="Century Gothic"/>
                <a:cs typeface="Century Gothic"/>
                <a:sym typeface="Century Gothic"/>
              </a:defRPr>
            </a:lvl2pPr>
            <a:lvl3pPr marL="0" marR="0" lvl="2" indent="0" algn="r" rtl="0">
              <a:spcBef>
                <a:spcPts val="0"/>
              </a:spcBef>
              <a:spcAft>
                <a:spcPts val="0"/>
              </a:spcAft>
              <a:buNone/>
              <a:defRPr sz="1400">
                <a:solidFill>
                  <a:schemeClr val="dk1"/>
                </a:solidFill>
                <a:latin typeface="Century Gothic"/>
                <a:ea typeface="Century Gothic"/>
                <a:cs typeface="Century Gothic"/>
                <a:sym typeface="Century Gothic"/>
              </a:defRPr>
            </a:lvl3pPr>
            <a:lvl4pPr marL="0" marR="0" lvl="3" indent="0" algn="r" rtl="0">
              <a:spcBef>
                <a:spcPts val="0"/>
              </a:spcBef>
              <a:spcAft>
                <a:spcPts val="0"/>
              </a:spcAft>
              <a:buNone/>
              <a:defRPr sz="1400">
                <a:solidFill>
                  <a:schemeClr val="dk1"/>
                </a:solidFill>
                <a:latin typeface="Century Gothic"/>
                <a:ea typeface="Century Gothic"/>
                <a:cs typeface="Century Gothic"/>
                <a:sym typeface="Century Gothic"/>
              </a:defRPr>
            </a:lvl4pPr>
            <a:lvl5pPr marL="0" marR="0" lvl="4" indent="0" algn="r" rtl="0">
              <a:spcBef>
                <a:spcPts val="0"/>
              </a:spcBef>
              <a:spcAft>
                <a:spcPts val="0"/>
              </a:spcAft>
              <a:buNone/>
              <a:defRPr sz="1400">
                <a:solidFill>
                  <a:schemeClr val="dk1"/>
                </a:solidFill>
                <a:latin typeface="Century Gothic"/>
                <a:ea typeface="Century Gothic"/>
                <a:cs typeface="Century Gothic"/>
                <a:sym typeface="Century Gothic"/>
              </a:defRPr>
            </a:lvl5pPr>
            <a:lvl6pPr marL="0" marR="0" lvl="5" indent="0" algn="r" rtl="0">
              <a:spcBef>
                <a:spcPts val="0"/>
              </a:spcBef>
              <a:spcAft>
                <a:spcPts val="0"/>
              </a:spcAft>
              <a:buNone/>
              <a:defRPr sz="1400">
                <a:solidFill>
                  <a:schemeClr val="dk1"/>
                </a:solidFill>
                <a:latin typeface="Century Gothic"/>
                <a:ea typeface="Century Gothic"/>
                <a:cs typeface="Century Gothic"/>
                <a:sym typeface="Century Gothic"/>
              </a:defRPr>
            </a:lvl6pPr>
            <a:lvl7pPr marL="0" marR="0" lvl="6" indent="0" algn="r" rtl="0">
              <a:spcBef>
                <a:spcPts val="0"/>
              </a:spcBef>
              <a:spcAft>
                <a:spcPts val="0"/>
              </a:spcAft>
              <a:buNone/>
              <a:defRPr sz="1400">
                <a:solidFill>
                  <a:schemeClr val="dk1"/>
                </a:solidFill>
                <a:latin typeface="Century Gothic"/>
                <a:ea typeface="Century Gothic"/>
                <a:cs typeface="Century Gothic"/>
                <a:sym typeface="Century Gothic"/>
              </a:defRPr>
            </a:lvl7pPr>
            <a:lvl8pPr marL="0" marR="0" lvl="7" indent="0" algn="r" rtl="0">
              <a:spcBef>
                <a:spcPts val="0"/>
              </a:spcBef>
              <a:spcAft>
                <a:spcPts val="0"/>
              </a:spcAft>
              <a:buNone/>
              <a:defRPr sz="1400">
                <a:solidFill>
                  <a:schemeClr val="dk1"/>
                </a:solidFill>
                <a:latin typeface="Century Gothic"/>
                <a:ea typeface="Century Gothic"/>
                <a:cs typeface="Century Gothic"/>
                <a:sym typeface="Century Gothic"/>
              </a:defRPr>
            </a:lvl8pPr>
            <a:lvl9pPr marL="0" marR="0" lvl="8" indent="0" algn="r" rtl="0">
              <a:spcBef>
                <a:spcPts val="0"/>
              </a:spcBef>
              <a:spcAft>
                <a:spcPts val="0"/>
              </a:spcAft>
              <a:buNone/>
              <a:defRPr sz="1400">
                <a:solidFill>
                  <a:schemeClr val="dk1"/>
                </a:solidFill>
                <a:latin typeface="Century Gothic"/>
                <a:ea typeface="Century Gothic"/>
                <a:cs typeface="Century Gothic"/>
                <a:sym typeface="Century Gothic"/>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1792288" y="4800600"/>
            <a:ext cx="5486400" cy="566738"/>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SzPts val="1400"/>
              <a:buNone/>
              <a:defRPr sz="2000" b="1" i="0" u="none" strike="noStrike" cap="none">
                <a:solidFill>
                  <a:schemeClr val="dk2"/>
                </a:solidFill>
                <a:latin typeface="Century Gothic"/>
                <a:ea typeface="Century Gothic"/>
                <a:cs typeface="Century Gothic"/>
                <a:sym typeface="Century Gothic"/>
              </a:defRPr>
            </a:lvl1pPr>
            <a:lvl2pPr marL="0" marR="0" lvl="1"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2pPr>
            <a:lvl3pPr marL="0" marR="0" lvl="2"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3pPr>
            <a:lvl4pPr marL="0" marR="0" lvl="3"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4pPr>
            <a:lvl5pPr marL="0" marR="0" lvl="4"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5pPr>
            <a:lvl6pPr marL="457200" marR="0" lvl="5"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6pPr>
            <a:lvl7pPr marL="914400" marR="0" lvl="6"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7pPr>
            <a:lvl8pPr marL="1371600" marR="0" lvl="7"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8pPr>
            <a:lvl9pPr marL="1828800" marR="0" lvl="8"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9pPr>
          </a:lstStyle>
          <a:p>
            <a:endParaRPr/>
          </a:p>
        </p:txBody>
      </p:sp>
      <p:sp>
        <p:nvSpPr>
          <p:cNvPr id="67" name="Shape 67"/>
          <p:cNvSpPr>
            <a:spLocks noGrp="1"/>
          </p:cNvSpPr>
          <p:nvPr>
            <p:ph type="pic" idx="2"/>
          </p:nvPr>
        </p:nvSpPr>
        <p:spPr>
          <a:xfrm>
            <a:off x="1792288" y="612775"/>
            <a:ext cx="5486400" cy="4114800"/>
          </a:xfrm>
          <a:prstGeom prst="rect">
            <a:avLst/>
          </a:prstGeom>
          <a:noFill/>
          <a:ln>
            <a:noFill/>
          </a:ln>
        </p:spPr>
        <p:txBody>
          <a:bodyPr spcFirstLastPara="1" wrap="square" lIns="91425" tIns="91425" rIns="91425" bIns="91425" anchor="t" anchorCtr="0"/>
          <a:lstStyle>
            <a:lvl1pPr marL="0" marR="0" lvl="0" indent="0" algn="l" rtl="0">
              <a:spcBef>
                <a:spcPts val="640"/>
              </a:spcBef>
              <a:spcAft>
                <a:spcPts val="0"/>
              </a:spcAft>
              <a:buClr>
                <a:schemeClr val="dk1"/>
              </a:buClr>
              <a:buSzPts val="1400"/>
              <a:buFont typeface="Century Gothic"/>
              <a:buNone/>
              <a:defRPr sz="3200" b="0" i="0" u="none" strike="noStrike" cap="none">
                <a:solidFill>
                  <a:schemeClr val="dk1"/>
                </a:solidFill>
                <a:latin typeface="Century Gothic"/>
                <a:ea typeface="Century Gothic"/>
                <a:cs typeface="Century Gothic"/>
                <a:sym typeface="Century Gothic"/>
              </a:defRPr>
            </a:lvl1pPr>
            <a:lvl2pPr marL="457200" marR="0" lvl="1" indent="0" algn="l" rtl="0">
              <a:spcBef>
                <a:spcPts val="560"/>
              </a:spcBef>
              <a:spcAft>
                <a:spcPts val="0"/>
              </a:spcAft>
              <a:buClr>
                <a:schemeClr val="dk1"/>
              </a:buClr>
              <a:buSzPts val="1400"/>
              <a:buFont typeface="Century Gothic"/>
              <a:buNone/>
              <a:defRPr sz="2800" b="0" i="0" u="none" strike="noStrike" cap="none">
                <a:solidFill>
                  <a:schemeClr val="dk1"/>
                </a:solidFill>
                <a:latin typeface="Century Gothic"/>
                <a:ea typeface="Century Gothic"/>
                <a:cs typeface="Century Gothic"/>
                <a:sym typeface="Century Gothic"/>
              </a:defRPr>
            </a:lvl2pPr>
            <a:lvl3pPr marL="914400" marR="0" lvl="2" indent="0" algn="l" rtl="0">
              <a:spcBef>
                <a:spcPts val="480"/>
              </a:spcBef>
              <a:spcAft>
                <a:spcPts val="0"/>
              </a:spcAft>
              <a:buClr>
                <a:schemeClr val="dk1"/>
              </a:buClr>
              <a:buSzPts val="1400"/>
              <a:buFont typeface="Century Gothic"/>
              <a:buNone/>
              <a:defRPr sz="2400" b="0" i="0" u="none" strike="noStrike" cap="none">
                <a:solidFill>
                  <a:schemeClr val="dk1"/>
                </a:solidFill>
                <a:latin typeface="Century Gothic"/>
                <a:ea typeface="Century Gothic"/>
                <a:cs typeface="Century Gothic"/>
                <a:sym typeface="Century Gothic"/>
              </a:defRPr>
            </a:lvl3pPr>
            <a:lvl4pPr marL="1371600" marR="0" lvl="3" indent="0" algn="l" rtl="0">
              <a:spcBef>
                <a:spcPts val="400"/>
              </a:spcBef>
              <a:spcAft>
                <a:spcPts val="0"/>
              </a:spcAft>
              <a:buClr>
                <a:schemeClr val="dk1"/>
              </a:buClr>
              <a:buSzPts val="1400"/>
              <a:buFont typeface="Century Gothic"/>
              <a:buNone/>
              <a:defRPr sz="2000" b="0" i="0" u="none" strike="noStrike" cap="none">
                <a:solidFill>
                  <a:schemeClr val="dk1"/>
                </a:solidFill>
                <a:latin typeface="Century Gothic"/>
                <a:ea typeface="Century Gothic"/>
                <a:cs typeface="Century Gothic"/>
                <a:sym typeface="Century Gothic"/>
              </a:defRPr>
            </a:lvl4pPr>
            <a:lvl5pPr marL="1828800" marR="0" lvl="4" indent="0" algn="l" rtl="0">
              <a:spcBef>
                <a:spcPts val="400"/>
              </a:spcBef>
              <a:spcAft>
                <a:spcPts val="0"/>
              </a:spcAft>
              <a:buClr>
                <a:schemeClr val="dk1"/>
              </a:buClr>
              <a:buSzPts val="1400"/>
              <a:buFont typeface="Century Gothic"/>
              <a:buNone/>
              <a:defRPr sz="2000" b="0" i="0" u="none" strike="noStrike" cap="none">
                <a:solidFill>
                  <a:schemeClr val="dk1"/>
                </a:solidFill>
                <a:latin typeface="Century Gothic"/>
                <a:ea typeface="Century Gothic"/>
                <a:cs typeface="Century Gothic"/>
                <a:sym typeface="Century Gothic"/>
              </a:defRPr>
            </a:lvl5pPr>
            <a:lvl6pPr marL="2286000" marR="0" lvl="5" indent="0" algn="l" rtl="0">
              <a:spcBef>
                <a:spcPts val="400"/>
              </a:spcBef>
              <a:spcAft>
                <a:spcPts val="0"/>
              </a:spcAft>
              <a:buClr>
                <a:schemeClr val="dk1"/>
              </a:buClr>
              <a:buSzPts val="1400"/>
              <a:buFont typeface="Century Gothic"/>
              <a:buNone/>
              <a:defRPr sz="2000" b="0" i="0" u="none" strike="noStrike" cap="none">
                <a:solidFill>
                  <a:schemeClr val="dk1"/>
                </a:solidFill>
                <a:latin typeface="Century Gothic"/>
                <a:ea typeface="Century Gothic"/>
                <a:cs typeface="Century Gothic"/>
                <a:sym typeface="Century Gothic"/>
              </a:defRPr>
            </a:lvl6pPr>
            <a:lvl7pPr marL="2743200" marR="0" lvl="6" indent="0" algn="l" rtl="0">
              <a:spcBef>
                <a:spcPts val="400"/>
              </a:spcBef>
              <a:spcAft>
                <a:spcPts val="0"/>
              </a:spcAft>
              <a:buClr>
                <a:schemeClr val="dk1"/>
              </a:buClr>
              <a:buSzPts val="1400"/>
              <a:buFont typeface="Century Gothic"/>
              <a:buNone/>
              <a:defRPr sz="2000" b="0" i="0" u="none" strike="noStrike" cap="none">
                <a:solidFill>
                  <a:schemeClr val="dk1"/>
                </a:solidFill>
                <a:latin typeface="Century Gothic"/>
                <a:ea typeface="Century Gothic"/>
                <a:cs typeface="Century Gothic"/>
                <a:sym typeface="Century Gothic"/>
              </a:defRPr>
            </a:lvl7pPr>
            <a:lvl8pPr marL="3200400" marR="0" lvl="7" indent="0" algn="l" rtl="0">
              <a:spcBef>
                <a:spcPts val="400"/>
              </a:spcBef>
              <a:spcAft>
                <a:spcPts val="0"/>
              </a:spcAft>
              <a:buClr>
                <a:schemeClr val="dk1"/>
              </a:buClr>
              <a:buSzPts val="1400"/>
              <a:buFont typeface="Century Gothic"/>
              <a:buNone/>
              <a:defRPr sz="2000" b="0" i="0" u="none" strike="noStrike" cap="none">
                <a:solidFill>
                  <a:schemeClr val="dk1"/>
                </a:solidFill>
                <a:latin typeface="Century Gothic"/>
                <a:ea typeface="Century Gothic"/>
                <a:cs typeface="Century Gothic"/>
                <a:sym typeface="Century Gothic"/>
              </a:defRPr>
            </a:lvl8pPr>
            <a:lvl9pPr marL="3657600" marR="0" lvl="8" indent="0" algn="l" rtl="0">
              <a:spcBef>
                <a:spcPts val="400"/>
              </a:spcBef>
              <a:spcAft>
                <a:spcPts val="0"/>
              </a:spcAft>
              <a:buClr>
                <a:schemeClr val="dk1"/>
              </a:buClr>
              <a:buSzPts val="1400"/>
              <a:buFont typeface="Century Gothic"/>
              <a:buNone/>
              <a:defRPr sz="2000" b="0" i="0" u="none" strike="noStrike" cap="none">
                <a:solidFill>
                  <a:schemeClr val="dk1"/>
                </a:solidFill>
                <a:latin typeface="Century Gothic"/>
                <a:ea typeface="Century Gothic"/>
                <a:cs typeface="Century Gothic"/>
                <a:sym typeface="Century Gothic"/>
              </a:defRPr>
            </a:lvl9pPr>
          </a:lstStyle>
          <a:p>
            <a:endParaRPr/>
          </a:p>
        </p:txBody>
      </p:sp>
      <p:sp>
        <p:nvSpPr>
          <p:cNvPr id="68" name="Shape 68"/>
          <p:cNvSpPr txBox="1">
            <a:spLocks noGrp="1"/>
          </p:cNvSpPr>
          <p:nvPr>
            <p:ph type="body" idx="1"/>
          </p:nvPr>
        </p:nvSpPr>
        <p:spPr>
          <a:xfrm>
            <a:off x="1792288" y="5367338"/>
            <a:ext cx="5486400" cy="804862"/>
          </a:xfrm>
          <a:prstGeom prst="rect">
            <a:avLst/>
          </a:prstGeom>
          <a:noFill/>
          <a:ln>
            <a:noFill/>
          </a:ln>
        </p:spPr>
        <p:txBody>
          <a:bodyPr spcFirstLastPara="1" wrap="square" lIns="91425" tIns="91425" rIns="91425" bIns="91425" anchor="t" anchorCtr="0"/>
          <a:lstStyle>
            <a:lvl1pPr marL="457200" marR="0" lvl="0" indent="-228600" algn="l" rtl="0">
              <a:spcBef>
                <a:spcPts val="280"/>
              </a:spcBef>
              <a:spcAft>
                <a:spcPts val="0"/>
              </a:spcAft>
              <a:buClr>
                <a:schemeClr val="dk1"/>
              </a:buClr>
              <a:buSzPts val="3200"/>
              <a:buFont typeface="Century Gothic"/>
              <a:buNone/>
              <a:defRPr sz="1400" b="0" i="0" u="none" strike="noStrike" cap="none">
                <a:solidFill>
                  <a:schemeClr val="dk1"/>
                </a:solidFill>
                <a:latin typeface="Century Gothic"/>
                <a:ea typeface="Century Gothic"/>
                <a:cs typeface="Century Gothic"/>
                <a:sym typeface="Century Gothic"/>
              </a:defRPr>
            </a:lvl1pPr>
            <a:lvl2pPr marL="914400" marR="0" lvl="1" indent="-228600" algn="l" rtl="0">
              <a:spcBef>
                <a:spcPts val="240"/>
              </a:spcBef>
              <a:spcAft>
                <a:spcPts val="0"/>
              </a:spcAft>
              <a:buClr>
                <a:schemeClr val="dk1"/>
              </a:buClr>
              <a:buSzPts val="2800"/>
              <a:buFont typeface="Century Gothic"/>
              <a:buNone/>
              <a:defRPr sz="1200" b="0" i="0" u="none" strike="noStrike" cap="none">
                <a:solidFill>
                  <a:schemeClr val="dk1"/>
                </a:solidFill>
                <a:latin typeface="Century Gothic"/>
                <a:ea typeface="Century Gothic"/>
                <a:cs typeface="Century Gothic"/>
                <a:sym typeface="Century Gothic"/>
              </a:defRPr>
            </a:lvl2pPr>
            <a:lvl3pPr marL="1371600" marR="0" lvl="2" indent="-228600" algn="l" rtl="0">
              <a:spcBef>
                <a:spcPts val="200"/>
              </a:spcBef>
              <a:spcAft>
                <a:spcPts val="0"/>
              </a:spcAft>
              <a:buClr>
                <a:schemeClr val="dk1"/>
              </a:buClr>
              <a:buSzPts val="2400"/>
              <a:buFont typeface="Century Gothic"/>
              <a:buNone/>
              <a:defRPr sz="1000" b="0" i="0" u="none" strike="noStrike" cap="none">
                <a:solidFill>
                  <a:schemeClr val="dk1"/>
                </a:solidFill>
                <a:latin typeface="Century Gothic"/>
                <a:ea typeface="Century Gothic"/>
                <a:cs typeface="Century Gothic"/>
                <a:sym typeface="Century Gothic"/>
              </a:defRPr>
            </a:lvl3pPr>
            <a:lvl4pPr marL="1828800" marR="0" lvl="3" indent="-228600" algn="l" rtl="0">
              <a:spcBef>
                <a:spcPts val="180"/>
              </a:spcBef>
              <a:spcAft>
                <a:spcPts val="0"/>
              </a:spcAft>
              <a:buClr>
                <a:schemeClr val="dk1"/>
              </a:buClr>
              <a:buSzPts val="2000"/>
              <a:buFont typeface="Century Gothic"/>
              <a:buNone/>
              <a:defRPr sz="900" b="0" i="0" u="none" strike="noStrike" cap="none">
                <a:solidFill>
                  <a:schemeClr val="dk1"/>
                </a:solidFill>
                <a:latin typeface="Century Gothic"/>
                <a:ea typeface="Century Gothic"/>
                <a:cs typeface="Century Gothic"/>
                <a:sym typeface="Century Gothic"/>
              </a:defRPr>
            </a:lvl4pPr>
            <a:lvl5pPr marL="2286000" marR="0" lvl="4" indent="-228600" algn="l" rtl="0">
              <a:spcBef>
                <a:spcPts val="180"/>
              </a:spcBef>
              <a:spcAft>
                <a:spcPts val="0"/>
              </a:spcAft>
              <a:buClr>
                <a:schemeClr val="dk1"/>
              </a:buClr>
              <a:buSzPts val="2000"/>
              <a:buFont typeface="Century Gothic"/>
              <a:buNone/>
              <a:defRPr sz="900" b="0" i="0" u="none" strike="noStrike" cap="none">
                <a:solidFill>
                  <a:schemeClr val="dk1"/>
                </a:solidFill>
                <a:latin typeface="Century Gothic"/>
                <a:ea typeface="Century Gothic"/>
                <a:cs typeface="Century Gothic"/>
                <a:sym typeface="Century Gothic"/>
              </a:defRPr>
            </a:lvl5pPr>
            <a:lvl6pPr marL="2743200" marR="0" lvl="5" indent="-228600" algn="l" rtl="0">
              <a:spcBef>
                <a:spcPts val="180"/>
              </a:spcBef>
              <a:spcAft>
                <a:spcPts val="0"/>
              </a:spcAft>
              <a:buClr>
                <a:schemeClr val="dk1"/>
              </a:buClr>
              <a:buSzPts val="2000"/>
              <a:buFont typeface="Century Gothic"/>
              <a:buNone/>
              <a:defRPr sz="900" b="0" i="0" u="none" strike="noStrike" cap="none">
                <a:solidFill>
                  <a:schemeClr val="dk1"/>
                </a:solidFill>
                <a:latin typeface="Century Gothic"/>
                <a:ea typeface="Century Gothic"/>
                <a:cs typeface="Century Gothic"/>
                <a:sym typeface="Century Gothic"/>
              </a:defRPr>
            </a:lvl6pPr>
            <a:lvl7pPr marL="3200400" marR="0" lvl="6" indent="-228600" algn="l" rtl="0">
              <a:spcBef>
                <a:spcPts val="180"/>
              </a:spcBef>
              <a:spcAft>
                <a:spcPts val="0"/>
              </a:spcAft>
              <a:buClr>
                <a:schemeClr val="dk1"/>
              </a:buClr>
              <a:buSzPts val="2000"/>
              <a:buFont typeface="Century Gothic"/>
              <a:buNone/>
              <a:defRPr sz="900" b="0" i="0" u="none" strike="noStrike" cap="none">
                <a:solidFill>
                  <a:schemeClr val="dk1"/>
                </a:solidFill>
                <a:latin typeface="Century Gothic"/>
                <a:ea typeface="Century Gothic"/>
                <a:cs typeface="Century Gothic"/>
                <a:sym typeface="Century Gothic"/>
              </a:defRPr>
            </a:lvl7pPr>
            <a:lvl8pPr marL="3657600" marR="0" lvl="7" indent="-228600" algn="l" rtl="0">
              <a:spcBef>
                <a:spcPts val="180"/>
              </a:spcBef>
              <a:spcAft>
                <a:spcPts val="0"/>
              </a:spcAft>
              <a:buClr>
                <a:schemeClr val="dk1"/>
              </a:buClr>
              <a:buSzPts val="2000"/>
              <a:buFont typeface="Century Gothic"/>
              <a:buNone/>
              <a:defRPr sz="900" b="0" i="0" u="none" strike="noStrike" cap="none">
                <a:solidFill>
                  <a:schemeClr val="dk1"/>
                </a:solidFill>
                <a:latin typeface="Century Gothic"/>
                <a:ea typeface="Century Gothic"/>
                <a:cs typeface="Century Gothic"/>
                <a:sym typeface="Century Gothic"/>
              </a:defRPr>
            </a:lvl8pPr>
            <a:lvl9pPr marL="4114800" marR="0" lvl="8" indent="-228600" algn="l" rtl="0">
              <a:spcBef>
                <a:spcPts val="180"/>
              </a:spcBef>
              <a:spcAft>
                <a:spcPts val="0"/>
              </a:spcAft>
              <a:buClr>
                <a:schemeClr val="dk1"/>
              </a:buClr>
              <a:buSzPts val="2000"/>
              <a:buFont typeface="Century Gothic"/>
              <a:buNone/>
              <a:defRPr sz="900" b="0" i="0" u="none" strike="noStrike" cap="none">
                <a:solidFill>
                  <a:schemeClr val="dk1"/>
                </a:solidFill>
                <a:latin typeface="Century Gothic"/>
                <a:ea typeface="Century Gothic"/>
                <a:cs typeface="Century Gothic"/>
                <a:sym typeface="Century Gothic"/>
              </a:defRPr>
            </a:lvl9pPr>
          </a:lstStyle>
          <a:p>
            <a:endParaRPr/>
          </a:p>
        </p:txBody>
      </p:sp>
      <p:sp>
        <p:nvSpPr>
          <p:cNvPr id="69" name="Shape 69"/>
          <p:cNvSpPr txBox="1">
            <a:spLocks noGrp="1"/>
          </p:cNvSpPr>
          <p:nvPr>
            <p:ph type="dt" idx="10"/>
          </p:nvPr>
        </p:nvSpPr>
        <p:spPr>
          <a:xfrm>
            <a:off x="685800" y="6248400"/>
            <a:ext cx="1905000" cy="457200"/>
          </a:xfrm>
          <a:prstGeom prst="rect">
            <a:avLst/>
          </a:prstGeom>
          <a:noFill/>
          <a:ln>
            <a:noFill/>
          </a:ln>
        </p:spPr>
        <p:txBody>
          <a:bodyPr spcFirstLastPara="1" wrap="square" lIns="91425" tIns="91425" rIns="91425" bIns="91425" anchor="t" anchorCtr="0"/>
          <a:lstStyle>
            <a:lvl1pPr marL="0" marR="0" lvl="0" indent="0" algn="l" rtl="0">
              <a:spcBef>
                <a:spcPts val="0"/>
              </a:spcBef>
              <a:spcAft>
                <a:spcPts val="0"/>
              </a:spcAft>
              <a:buSzPts val="1400"/>
              <a:buNone/>
              <a:defRPr sz="1400">
                <a:solidFill>
                  <a:schemeClr val="dk1"/>
                </a:solidFill>
                <a:latin typeface="Century Gothic"/>
                <a:ea typeface="Century Gothic"/>
                <a:cs typeface="Century Gothic"/>
                <a:sym typeface="Century Gothic"/>
              </a:defRPr>
            </a:lvl1pPr>
            <a:lvl2pPr marL="457200" marR="0" lvl="1"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2pPr>
            <a:lvl3pPr marL="914400" marR="0" lvl="2"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3pPr>
            <a:lvl4pPr marL="1371600" marR="0" lvl="3"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4pPr>
            <a:lvl5pPr marL="1828800" marR="0" lvl="4"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5pPr>
            <a:lvl6pPr marL="2286000" marR="0" lvl="5"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6pPr>
            <a:lvl7pPr marL="2743200" marR="0" lvl="6"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7pPr>
            <a:lvl8pPr marL="3200400" marR="0" lvl="7"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8pPr>
            <a:lvl9pPr marL="3657600" marR="0" lvl="8"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9pPr>
          </a:lstStyle>
          <a:p>
            <a:endParaRPr/>
          </a:p>
        </p:txBody>
      </p:sp>
      <p:sp>
        <p:nvSpPr>
          <p:cNvPr id="70" name="Shape 70"/>
          <p:cNvSpPr txBox="1">
            <a:spLocks noGrp="1"/>
          </p:cNvSpPr>
          <p:nvPr>
            <p:ph type="ftr" idx="11"/>
          </p:nvPr>
        </p:nvSpPr>
        <p:spPr>
          <a:xfrm>
            <a:off x="3124200" y="6248400"/>
            <a:ext cx="2895600" cy="457200"/>
          </a:xfrm>
          <a:prstGeom prst="rect">
            <a:avLst/>
          </a:prstGeom>
          <a:noFill/>
          <a:ln>
            <a:noFill/>
          </a:ln>
        </p:spPr>
        <p:txBody>
          <a:bodyPr spcFirstLastPara="1" wrap="square" lIns="91425" tIns="91425" rIns="91425" bIns="91425" anchor="t" anchorCtr="0"/>
          <a:lstStyle>
            <a:lvl1pPr marL="0" marR="0" lvl="0" indent="0" algn="ctr" rtl="0">
              <a:spcBef>
                <a:spcPts val="0"/>
              </a:spcBef>
              <a:spcAft>
                <a:spcPts val="0"/>
              </a:spcAft>
              <a:buSzPts val="1400"/>
              <a:buNone/>
              <a:defRPr sz="1400">
                <a:solidFill>
                  <a:schemeClr val="dk1"/>
                </a:solidFill>
                <a:latin typeface="Century Gothic"/>
                <a:ea typeface="Century Gothic"/>
                <a:cs typeface="Century Gothic"/>
                <a:sym typeface="Century Gothic"/>
              </a:defRPr>
            </a:lvl1pPr>
            <a:lvl2pPr marL="457200" marR="0" lvl="1"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2pPr>
            <a:lvl3pPr marL="914400" marR="0" lvl="2"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3pPr>
            <a:lvl4pPr marL="1371600" marR="0" lvl="3"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4pPr>
            <a:lvl5pPr marL="1828800" marR="0" lvl="4"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5pPr>
            <a:lvl6pPr marL="2286000" marR="0" lvl="5"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6pPr>
            <a:lvl7pPr marL="2743200" marR="0" lvl="6"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7pPr>
            <a:lvl8pPr marL="3200400" marR="0" lvl="7"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8pPr>
            <a:lvl9pPr marL="3657600" marR="0" lvl="8"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9pPr>
          </a:lstStyle>
          <a:p>
            <a:endParaRPr/>
          </a:p>
        </p:txBody>
      </p:sp>
      <p:sp>
        <p:nvSpPr>
          <p:cNvPr id="71" name="Shape 71"/>
          <p:cNvSpPr txBox="1">
            <a:spLocks noGrp="1"/>
          </p:cNvSpPr>
          <p:nvPr>
            <p:ph type="sldNum" idx="12"/>
          </p:nvPr>
        </p:nvSpPr>
        <p:spPr>
          <a:xfrm>
            <a:off x="6553200" y="6248400"/>
            <a:ext cx="1905000" cy="457200"/>
          </a:xfrm>
          <a:prstGeom prst="rect">
            <a:avLst/>
          </a:prstGeom>
          <a:noFill/>
          <a:ln>
            <a:noFill/>
          </a:ln>
        </p:spPr>
        <p:txBody>
          <a:bodyPr spcFirstLastPara="1" wrap="square" lIns="91425" tIns="45700" rIns="91425" bIns="45700" anchor="t" anchorCtr="0">
            <a:noAutofit/>
          </a:bodyPr>
          <a:lstStyle>
            <a:lvl1pPr marL="0" marR="0" lvl="0" indent="0" algn="r" rtl="0">
              <a:spcBef>
                <a:spcPts val="0"/>
              </a:spcBef>
              <a:spcAft>
                <a:spcPts val="0"/>
              </a:spcAft>
              <a:buNone/>
              <a:defRPr sz="1400">
                <a:solidFill>
                  <a:schemeClr val="dk1"/>
                </a:solidFill>
                <a:latin typeface="Century Gothic"/>
                <a:ea typeface="Century Gothic"/>
                <a:cs typeface="Century Gothic"/>
                <a:sym typeface="Century Gothic"/>
              </a:defRPr>
            </a:lvl1pPr>
            <a:lvl2pPr marL="0" marR="0" lvl="1" indent="0" algn="r" rtl="0">
              <a:spcBef>
                <a:spcPts val="0"/>
              </a:spcBef>
              <a:spcAft>
                <a:spcPts val="0"/>
              </a:spcAft>
              <a:buNone/>
              <a:defRPr sz="1400">
                <a:solidFill>
                  <a:schemeClr val="dk1"/>
                </a:solidFill>
                <a:latin typeface="Century Gothic"/>
                <a:ea typeface="Century Gothic"/>
                <a:cs typeface="Century Gothic"/>
                <a:sym typeface="Century Gothic"/>
              </a:defRPr>
            </a:lvl2pPr>
            <a:lvl3pPr marL="0" marR="0" lvl="2" indent="0" algn="r" rtl="0">
              <a:spcBef>
                <a:spcPts val="0"/>
              </a:spcBef>
              <a:spcAft>
                <a:spcPts val="0"/>
              </a:spcAft>
              <a:buNone/>
              <a:defRPr sz="1400">
                <a:solidFill>
                  <a:schemeClr val="dk1"/>
                </a:solidFill>
                <a:latin typeface="Century Gothic"/>
                <a:ea typeface="Century Gothic"/>
                <a:cs typeface="Century Gothic"/>
                <a:sym typeface="Century Gothic"/>
              </a:defRPr>
            </a:lvl3pPr>
            <a:lvl4pPr marL="0" marR="0" lvl="3" indent="0" algn="r" rtl="0">
              <a:spcBef>
                <a:spcPts val="0"/>
              </a:spcBef>
              <a:spcAft>
                <a:spcPts val="0"/>
              </a:spcAft>
              <a:buNone/>
              <a:defRPr sz="1400">
                <a:solidFill>
                  <a:schemeClr val="dk1"/>
                </a:solidFill>
                <a:latin typeface="Century Gothic"/>
                <a:ea typeface="Century Gothic"/>
                <a:cs typeface="Century Gothic"/>
                <a:sym typeface="Century Gothic"/>
              </a:defRPr>
            </a:lvl4pPr>
            <a:lvl5pPr marL="0" marR="0" lvl="4" indent="0" algn="r" rtl="0">
              <a:spcBef>
                <a:spcPts val="0"/>
              </a:spcBef>
              <a:spcAft>
                <a:spcPts val="0"/>
              </a:spcAft>
              <a:buNone/>
              <a:defRPr sz="1400">
                <a:solidFill>
                  <a:schemeClr val="dk1"/>
                </a:solidFill>
                <a:latin typeface="Century Gothic"/>
                <a:ea typeface="Century Gothic"/>
                <a:cs typeface="Century Gothic"/>
                <a:sym typeface="Century Gothic"/>
              </a:defRPr>
            </a:lvl5pPr>
            <a:lvl6pPr marL="0" marR="0" lvl="5" indent="0" algn="r" rtl="0">
              <a:spcBef>
                <a:spcPts val="0"/>
              </a:spcBef>
              <a:spcAft>
                <a:spcPts val="0"/>
              </a:spcAft>
              <a:buNone/>
              <a:defRPr sz="1400">
                <a:solidFill>
                  <a:schemeClr val="dk1"/>
                </a:solidFill>
                <a:latin typeface="Century Gothic"/>
                <a:ea typeface="Century Gothic"/>
                <a:cs typeface="Century Gothic"/>
                <a:sym typeface="Century Gothic"/>
              </a:defRPr>
            </a:lvl6pPr>
            <a:lvl7pPr marL="0" marR="0" lvl="6" indent="0" algn="r" rtl="0">
              <a:spcBef>
                <a:spcPts val="0"/>
              </a:spcBef>
              <a:spcAft>
                <a:spcPts val="0"/>
              </a:spcAft>
              <a:buNone/>
              <a:defRPr sz="1400">
                <a:solidFill>
                  <a:schemeClr val="dk1"/>
                </a:solidFill>
                <a:latin typeface="Century Gothic"/>
                <a:ea typeface="Century Gothic"/>
                <a:cs typeface="Century Gothic"/>
                <a:sym typeface="Century Gothic"/>
              </a:defRPr>
            </a:lvl7pPr>
            <a:lvl8pPr marL="0" marR="0" lvl="7" indent="0" algn="r" rtl="0">
              <a:spcBef>
                <a:spcPts val="0"/>
              </a:spcBef>
              <a:spcAft>
                <a:spcPts val="0"/>
              </a:spcAft>
              <a:buNone/>
              <a:defRPr sz="1400">
                <a:solidFill>
                  <a:schemeClr val="dk1"/>
                </a:solidFill>
                <a:latin typeface="Century Gothic"/>
                <a:ea typeface="Century Gothic"/>
                <a:cs typeface="Century Gothic"/>
                <a:sym typeface="Century Gothic"/>
              </a:defRPr>
            </a:lvl8pPr>
            <a:lvl9pPr marL="0" marR="0" lvl="8" indent="0" algn="r" rtl="0">
              <a:spcBef>
                <a:spcPts val="0"/>
              </a:spcBef>
              <a:spcAft>
                <a:spcPts val="0"/>
              </a:spcAft>
              <a:buNone/>
              <a:defRPr sz="1400">
                <a:solidFill>
                  <a:schemeClr val="dk1"/>
                </a:solidFill>
                <a:latin typeface="Century Gothic"/>
                <a:ea typeface="Century Gothic"/>
                <a:cs typeface="Century Gothic"/>
                <a:sym typeface="Century Gothic"/>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1111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685800" y="609600"/>
            <a:ext cx="7772400" cy="1143000"/>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4400" b="0" i="0" u="none" strike="noStrike" cap="none">
                <a:solidFill>
                  <a:schemeClr val="dk2"/>
                </a:solidFill>
                <a:latin typeface="Century Gothic"/>
                <a:ea typeface="Century Gothic"/>
                <a:cs typeface="Century Gothic"/>
                <a:sym typeface="Century Gothic"/>
              </a:defRPr>
            </a:lvl1pPr>
            <a:lvl2pPr marL="0" marR="0" lvl="1"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2pPr>
            <a:lvl3pPr marL="0" marR="0" lvl="2"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3pPr>
            <a:lvl4pPr marL="0" marR="0" lvl="3"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4pPr>
            <a:lvl5pPr marL="0" marR="0" lvl="4"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5pPr>
            <a:lvl6pPr marL="457200" marR="0" lvl="5"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6pPr>
            <a:lvl7pPr marL="914400" marR="0" lvl="6"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7pPr>
            <a:lvl8pPr marL="1371600" marR="0" lvl="7"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8pPr>
            <a:lvl9pPr marL="1828800" marR="0" lvl="8" indent="0" algn="ctr" rtl="0">
              <a:spcBef>
                <a:spcPts val="0"/>
              </a:spcBef>
              <a:spcAft>
                <a:spcPts val="0"/>
              </a:spcAft>
              <a:buSzPts val="1400"/>
              <a:buNone/>
              <a:defRPr sz="4400" b="0" i="0" u="none" strike="noStrike" cap="none">
                <a:solidFill>
                  <a:schemeClr val="dk2"/>
                </a:solidFill>
                <a:latin typeface="Times New Roman"/>
                <a:ea typeface="Times New Roman"/>
                <a:cs typeface="Times New Roman"/>
                <a:sym typeface="Times New Roman"/>
              </a:defRPr>
            </a:lvl9pPr>
          </a:lstStyle>
          <a:p>
            <a:endParaRPr/>
          </a:p>
        </p:txBody>
      </p:sp>
      <p:sp>
        <p:nvSpPr>
          <p:cNvPr id="11" name="Shape 11"/>
          <p:cNvSpPr txBox="1">
            <a:spLocks noGrp="1"/>
          </p:cNvSpPr>
          <p:nvPr>
            <p:ph type="body" idx="1"/>
          </p:nvPr>
        </p:nvSpPr>
        <p:spPr>
          <a:xfrm>
            <a:off x="685800" y="1981200"/>
            <a:ext cx="7772400" cy="4114800"/>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Century Gothic"/>
              <a:buChar char="•"/>
              <a:defRPr sz="3200" b="0" i="0" u="none" strike="noStrike" cap="none">
                <a:solidFill>
                  <a:schemeClr val="dk1"/>
                </a:solidFill>
                <a:latin typeface="Century Gothic"/>
                <a:ea typeface="Century Gothic"/>
                <a:cs typeface="Century Gothic"/>
                <a:sym typeface="Century Gothic"/>
              </a:defRPr>
            </a:lvl1pPr>
            <a:lvl2pPr marL="914400" marR="0" lvl="1" indent="-406400" algn="l" rtl="0">
              <a:spcBef>
                <a:spcPts val="560"/>
              </a:spcBef>
              <a:spcAft>
                <a:spcPts val="0"/>
              </a:spcAft>
              <a:buClr>
                <a:schemeClr val="dk1"/>
              </a:buClr>
              <a:buSzPts val="2800"/>
              <a:buFont typeface="Century Gothic"/>
              <a:buChar char="–"/>
              <a:defRPr sz="2800" b="0" i="0" u="none" strike="noStrike" cap="none">
                <a:solidFill>
                  <a:schemeClr val="dk1"/>
                </a:solidFill>
                <a:latin typeface="Century Gothic"/>
                <a:ea typeface="Century Gothic"/>
                <a:cs typeface="Century Gothic"/>
                <a:sym typeface="Century Gothic"/>
              </a:defRPr>
            </a:lvl2pPr>
            <a:lvl3pPr marL="1371600" marR="0" lvl="2" indent="-381000" algn="l" rtl="0">
              <a:spcBef>
                <a:spcPts val="480"/>
              </a:spcBef>
              <a:spcAft>
                <a:spcPts val="0"/>
              </a:spcAft>
              <a:buClr>
                <a:schemeClr val="dk1"/>
              </a:buClr>
              <a:buSzPts val="2400"/>
              <a:buFont typeface="Century Gothic"/>
              <a:buChar char="•"/>
              <a:defRPr sz="2400" b="0" i="0" u="none" strike="noStrike" cap="none">
                <a:solidFill>
                  <a:schemeClr val="dk1"/>
                </a:solidFill>
                <a:latin typeface="Century Gothic"/>
                <a:ea typeface="Century Gothic"/>
                <a:cs typeface="Century Gothic"/>
                <a:sym typeface="Century Gothic"/>
              </a:defRPr>
            </a:lvl3pPr>
            <a:lvl4pPr marL="1828800" marR="0" lvl="3" indent="-355600" algn="l" rtl="0">
              <a:spcBef>
                <a:spcPts val="400"/>
              </a:spcBef>
              <a:spcAft>
                <a:spcPts val="0"/>
              </a:spcAft>
              <a:buClr>
                <a:schemeClr val="dk1"/>
              </a:buClr>
              <a:buSzPts val="2000"/>
              <a:buFont typeface="Century Gothic"/>
              <a:buChar char="–"/>
              <a:defRPr sz="2000" b="0" i="0" u="none" strike="noStrike" cap="none">
                <a:solidFill>
                  <a:schemeClr val="dk1"/>
                </a:solidFill>
                <a:latin typeface="Century Gothic"/>
                <a:ea typeface="Century Gothic"/>
                <a:cs typeface="Century Gothic"/>
                <a:sym typeface="Century Gothic"/>
              </a:defRPr>
            </a:lvl4pPr>
            <a:lvl5pPr marL="2286000" marR="0" lvl="4" indent="-355600" algn="l" rtl="0">
              <a:spcBef>
                <a:spcPts val="400"/>
              </a:spcBef>
              <a:spcAft>
                <a:spcPts val="0"/>
              </a:spcAft>
              <a:buClr>
                <a:schemeClr val="dk1"/>
              </a:buClr>
              <a:buSzPts val="2000"/>
              <a:buFont typeface="Century Gothic"/>
              <a:buChar char="»"/>
              <a:defRPr sz="2000" b="0" i="0" u="none" strike="noStrike" cap="none">
                <a:solidFill>
                  <a:schemeClr val="dk1"/>
                </a:solidFill>
                <a:latin typeface="Century Gothic"/>
                <a:ea typeface="Century Gothic"/>
                <a:cs typeface="Century Gothic"/>
                <a:sym typeface="Century Gothic"/>
              </a:defRPr>
            </a:lvl5pPr>
            <a:lvl6pPr marL="2743200" marR="0" lvl="5" indent="-355600" algn="l" rtl="0">
              <a:spcBef>
                <a:spcPts val="400"/>
              </a:spcBef>
              <a:spcAft>
                <a:spcPts val="0"/>
              </a:spcAft>
              <a:buClr>
                <a:schemeClr val="dk1"/>
              </a:buClr>
              <a:buSzPts val="2000"/>
              <a:buFont typeface="Century Gothic"/>
              <a:buChar char="»"/>
              <a:defRPr sz="2000" b="0" i="0" u="none" strike="noStrike" cap="none">
                <a:solidFill>
                  <a:schemeClr val="dk1"/>
                </a:solidFill>
                <a:latin typeface="Century Gothic"/>
                <a:ea typeface="Century Gothic"/>
                <a:cs typeface="Century Gothic"/>
                <a:sym typeface="Century Gothic"/>
              </a:defRPr>
            </a:lvl6pPr>
            <a:lvl7pPr marL="3200400" marR="0" lvl="6" indent="-355600" algn="l" rtl="0">
              <a:spcBef>
                <a:spcPts val="400"/>
              </a:spcBef>
              <a:spcAft>
                <a:spcPts val="0"/>
              </a:spcAft>
              <a:buClr>
                <a:schemeClr val="dk1"/>
              </a:buClr>
              <a:buSzPts val="2000"/>
              <a:buFont typeface="Century Gothic"/>
              <a:buChar char="»"/>
              <a:defRPr sz="2000" b="0" i="0" u="none" strike="noStrike" cap="none">
                <a:solidFill>
                  <a:schemeClr val="dk1"/>
                </a:solidFill>
                <a:latin typeface="Century Gothic"/>
                <a:ea typeface="Century Gothic"/>
                <a:cs typeface="Century Gothic"/>
                <a:sym typeface="Century Gothic"/>
              </a:defRPr>
            </a:lvl7pPr>
            <a:lvl8pPr marL="3657600" marR="0" lvl="7" indent="-355600" algn="l" rtl="0">
              <a:spcBef>
                <a:spcPts val="400"/>
              </a:spcBef>
              <a:spcAft>
                <a:spcPts val="0"/>
              </a:spcAft>
              <a:buClr>
                <a:schemeClr val="dk1"/>
              </a:buClr>
              <a:buSzPts val="2000"/>
              <a:buFont typeface="Century Gothic"/>
              <a:buChar char="»"/>
              <a:defRPr sz="2000" b="0" i="0" u="none" strike="noStrike" cap="none">
                <a:solidFill>
                  <a:schemeClr val="dk1"/>
                </a:solidFill>
                <a:latin typeface="Century Gothic"/>
                <a:ea typeface="Century Gothic"/>
                <a:cs typeface="Century Gothic"/>
                <a:sym typeface="Century Gothic"/>
              </a:defRPr>
            </a:lvl8pPr>
            <a:lvl9pPr marL="4114800" marR="0" lvl="8" indent="-355600" algn="l" rtl="0">
              <a:spcBef>
                <a:spcPts val="400"/>
              </a:spcBef>
              <a:spcAft>
                <a:spcPts val="0"/>
              </a:spcAft>
              <a:buClr>
                <a:schemeClr val="dk1"/>
              </a:buClr>
              <a:buSzPts val="2000"/>
              <a:buFont typeface="Century Gothic"/>
              <a:buChar char="»"/>
              <a:defRPr sz="2000" b="0" i="0" u="none" strike="noStrike" cap="none">
                <a:solidFill>
                  <a:schemeClr val="dk1"/>
                </a:solidFill>
                <a:latin typeface="Century Gothic"/>
                <a:ea typeface="Century Gothic"/>
                <a:cs typeface="Century Gothic"/>
                <a:sym typeface="Century Gothic"/>
              </a:defRPr>
            </a:lvl9pPr>
          </a:lstStyle>
          <a:p>
            <a:endParaRPr/>
          </a:p>
        </p:txBody>
      </p:sp>
      <p:sp>
        <p:nvSpPr>
          <p:cNvPr id="12" name="Shape 12"/>
          <p:cNvSpPr txBox="1">
            <a:spLocks noGrp="1"/>
          </p:cNvSpPr>
          <p:nvPr>
            <p:ph type="dt" idx="10"/>
          </p:nvPr>
        </p:nvSpPr>
        <p:spPr>
          <a:xfrm>
            <a:off x="685800" y="6248400"/>
            <a:ext cx="1905000" cy="457200"/>
          </a:xfrm>
          <a:prstGeom prst="rect">
            <a:avLst/>
          </a:prstGeom>
          <a:noFill/>
          <a:ln>
            <a:noFill/>
          </a:ln>
        </p:spPr>
        <p:txBody>
          <a:bodyPr spcFirstLastPara="1" wrap="square" lIns="91425" tIns="91425" rIns="91425" bIns="91425" anchor="t" anchorCtr="0"/>
          <a:lstStyle>
            <a:lvl1pPr marL="0" marR="0" lvl="0" indent="0" algn="l" rtl="0">
              <a:spcBef>
                <a:spcPts val="0"/>
              </a:spcBef>
              <a:spcAft>
                <a:spcPts val="0"/>
              </a:spcAft>
              <a:buSzPts val="1400"/>
              <a:buNone/>
              <a:defRPr sz="1400" b="0" i="0" u="none" strike="noStrike" cap="none">
                <a:solidFill>
                  <a:schemeClr val="dk1"/>
                </a:solidFill>
                <a:latin typeface="Century Gothic"/>
                <a:ea typeface="Century Gothic"/>
                <a:cs typeface="Century Gothic"/>
                <a:sym typeface="Century Gothic"/>
              </a:defRPr>
            </a:lvl1pPr>
            <a:lvl2pPr marL="457200" marR="0" lvl="1"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2pPr>
            <a:lvl3pPr marL="914400" marR="0" lvl="2"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3pPr>
            <a:lvl4pPr marL="1371600" marR="0" lvl="3"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4pPr>
            <a:lvl5pPr marL="1828800" marR="0" lvl="4"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5pPr>
            <a:lvl6pPr marL="2286000" marR="0" lvl="5"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6pPr>
            <a:lvl7pPr marL="2743200" marR="0" lvl="6"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7pPr>
            <a:lvl8pPr marL="3200400" marR="0" lvl="7"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8pPr>
            <a:lvl9pPr marL="3657600" marR="0" lvl="8"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9pPr>
          </a:lstStyle>
          <a:p>
            <a:endParaRPr/>
          </a:p>
        </p:txBody>
      </p:sp>
      <p:sp>
        <p:nvSpPr>
          <p:cNvPr id="13" name="Shape 13"/>
          <p:cNvSpPr txBox="1">
            <a:spLocks noGrp="1"/>
          </p:cNvSpPr>
          <p:nvPr>
            <p:ph type="ftr" idx="11"/>
          </p:nvPr>
        </p:nvSpPr>
        <p:spPr>
          <a:xfrm>
            <a:off x="3124200" y="6248400"/>
            <a:ext cx="2895600" cy="457200"/>
          </a:xfrm>
          <a:prstGeom prst="rect">
            <a:avLst/>
          </a:prstGeom>
          <a:noFill/>
          <a:ln>
            <a:noFill/>
          </a:ln>
        </p:spPr>
        <p:txBody>
          <a:bodyPr spcFirstLastPara="1" wrap="square" lIns="91425" tIns="91425" rIns="91425" bIns="91425" anchor="t" anchorCtr="0"/>
          <a:lstStyle>
            <a:lvl1pPr marL="0" marR="0" lvl="0" indent="0" algn="ctr" rtl="0">
              <a:spcBef>
                <a:spcPts val="0"/>
              </a:spcBef>
              <a:spcAft>
                <a:spcPts val="0"/>
              </a:spcAft>
              <a:buSzPts val="1400"/>
              <a:buNone/>
              <a:defRPr sz="1400" b="0" i="0" u="none" strike="noStrike" cap="none">
                <a:solidFill>
                  <a:schemeClr val="dk1"/>
                </a:solidFill>
                <a:latin typeface="Century Gothic"/>
                <a:ea typeface="Century Gothic"/>
                <a:cs typeface="Century Gothic"/>
                <a:sym typeface="Century Gothic"/>
              </a:defRPr>
            </a:lvl1pPr>
            <a:lvl2pPr marL="457200" marR="0" lvl="1"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2pPr>
            <a:lvl3pPr marL="914400" marR="0" lvl="2"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3pPr>
            <a:lvl4pPr marL="1371600" marR="0" lvl="3"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4pPr>
            <a:lvl5pPr marL="1828800" marR="0" lvl="4"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5pPr>
            <a:lvl6pPr marL="2286000" marR="0" lvl="5"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6pPr>
            <a:lvl7pPr marL="2743200" marR="0" lvl="6"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7pPr>
            <a:lvl8pPr marL="3200400" marR="0" lvl="7"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8pPr>
            <a:lvl9pPr marL="3657600" marR="0" lvl="8" indent="0" algn="l" rtl="0">
              <a:spcBef>
                <a:spcPts val="0"/>
              </a:spcBef>
              <a:spcAft>
                <a:spcPts val="0"/>
              </a:spcAft>
              <a:buSzPts val="1400"/>
              <a:buNone/>
              <a:defRPr sz="2400" b="0" i="0" u="none" strike="noStrike" cap="none">
                <a:solidFill>
                  <a:schemeClr val="lt1"/>
                </a:solidFill>
                <a:latin typeface="Century Gothic"/>
                <a:ea typeface="Century Gothic"/>
                <a:cs typeface="Century Gothic"/>
                <a:sym typeface="Century Gothic"/>
              </a:defRPr>
            </a:lvl9pPr>
          </a:lstStyle>
          <a:p>
            <a:endParaRPr/>
          </a:p>
        </p:txBody>
      </p:sp>
      <p:sp>
        <p:nvSpPr>
          <p:cNvPr id="14" name="Shape 14"/>
          <p:cNvSpPr txBox="1">
            <a:spLocks noGrp="1"/>
          </p:cNvSpPr>
          <p:nvPr>
            <p:ph type="sldNum" idx="12"/>
          </p:nvPr>
        </p:nvSpPr>
        <p:spPr>
          <a:xfrm>
            <a:off x="6553200" y="6248400"/>
            <a:ext cx="1905000" cy="457200"/>
          </a:xfrm>
          <a:prstGeom prst="rect">
            <a:avLst/>
          </a:prstGeom>
          <a:noFill/>
          <a:ln>
            <a:noFill/>
          </a:ln>
        </p:spPr>
        <p:txBody>
          <a:bodyPr spcFirstLastPara="1" wrap="square" lIns="91425" tIns="45700" rIns="91425" bIns="45700" anchor="t" anchorCtr="0">
            <a:noAutofit/>
          </a:bodyPr>
          <a:lstStyle>
            <a:lvl1pPr marL="0" marR="0" lvl="0" indent="0" algn="r" rtl="0">
              <a:spcBef>
                <a:spcPts val="0"/>
              </a:spcBef>
              <a:spcAft>
                <a:spcPts val="0"/>
              </a:spcAft>
              <a:buNone/>
              <a:defRPr sz="1400" b="0" i="0" u="none" strike="noStrike" cap="none">
                <a:solidFill>
                  <a:schemeClr val="dk1"/>
                </a:solidFill>
                <a:latin typeface="Century Gothic"/>
                <a:ea typeface="Century Gothic"/>
                <a:cs typeface="Century Gothic"/>
                <a:sym typeface="Century Gothic"/>
              </a:defRPr>
            </a:lvl1pPr>
            <a:lvl2pPr marL="0" marR="0" lvl="1" indent="0" algn="r" rtl="0">
              <a:spcBef>
                <a:spcPts val="0"/>
              </a:spcBef>
              <a:spcAft>
                <a:spcPts val="0"/>
              </a:spcAft>
              <a:buNone/>
              <a:defRPr sz="1400" b="0" i="0" u="none" strike="noStrike" cap="none">
                <a:solidFill>
                  <a:schemeClr val="dk1"/>
                </a:solidFill>
                <a:latin typeface="Century Gothic"/>
                <a:ea typeface="Century Gothic"/>
                <a:cs typeface="Century Gothic"/>
                <a:sym typeface="Century Gothic"/>
              </a:defRPr>
            </a:lvl2pPr>
            <a:lvl3pPr marL="0" marR="0" lvl="2" indent="0" algn="r" rtl="0">
              <a:spcBef>
                <a:spcPts val="0"/>
              </a:spcBef>
              <a:spcAft>
                <a:spcPts val="0"/>
              </a:spcAft>
              <a:buNone/>
              <a:defRPr sz="1400" b="0" i="0" u="none" strike="noStrike" cap="none">
                <a:solidFill>
                  <a:schemeClr val="dk1"/>
                </a:solidFill>
                <a:latin typeface="Century Gothic"/>
                <a:ea typeface="Century Gothic"/>
                <a:cs typeface="Century Gothic"/>
                <a:sym typeface="Century Gothic"/>
              </a:defRPr>
            </a:lvl3pPr>
            <a:lvl4pPr marL="0" marR="0" lvl="3" indent="0" algn="r" rtl="0">
              <a:spcBef>
                <a:spcPts val="0"/>
              </a:spcBef>
              <a:spcAft>
                <a:spcPts val="0"/>
              </a:spcAft>
              <a:buNone/>
              <a:defRPr sz="1400" b="0" i="0" u="none" strike="noStrike" cap="none">
                <a:solidFill>
                  <a:schemeClr val="dk1"/>
                </a:solidFill>
                <a:latin typeface="Century Gothic"/>
                <a:ea typeface="Century Gothic"/>
                <a:cs typeface="Century Gothic"/>
                <a:sym typeface="Century Gothic"/>
              </a:defRPr>
            </a:lvl4pPr>
            <a:lvl5pPr marL="0" marR="0" lvl="4" indent="0" algn="r" rtl="0">
              <a:spcBef>
                <a:spcPts val="0"/>
              </a:spcBef>
              <a:spcAft>
                <a:spcPts val="0"/>
              </a:spcAft>
              <a:buNone/>
              <a:defRPr sz="1400" b="0" i="0" u="none" strike="noStrike" cap="none">
                <a:solidFill>
                  <a:schemeClr val="dk1"/>
                </a:solidFill>
                <a:latin typeface="Century Gothic"/>
                <a:ea typeface="Century Gothic"/>
                <a:cs typeface="Century Gothic"/>
                <a:sym typeface="Century Gothic"/>
              </a:defRPr>
            </a:lvl5pPr>
            <a:lvl6pPr marL="0" marR="0" lvl="5" indent="0" algn="r" rtl="0">
              <a:spcBef>
                <a:spcPts val="0"/>
              </a:spcBef>
              <a:spcAft>
                <a:spcPts val="0"/>
              </a:spcAft>
              <a:buNone/>
              <a:defRPr sz="1400" b="0" i="0" u="none" strike="noStrike" cap="none">
                <a:solidFill>
                  <a:schemeClr val="dk1"/>
                </a:solidFill>
                <a:latin typeface="Century Gothic"/>
                <a:ea typeface="Century Gothic"/>
                <a:cs typeface="Century Gothic"/>
                <a:sym typeface="Century Gothic"/>
              </a:defRPr>
            </a:lvl6pPr>
            <a:lvl7pPr marL="0" marR="0" lvl="6" indent="0" algn="r" rtl="0">
              <a:spcBef>
                <a:spcPts val="0"/>
              </a:spcBef>
              <a:spcAft>
                <a:spcPts val="0"/>
              </a:spcAft>
              <a:buNone/>
              <a:defRPr sz="1400" b="0" i="0" u="none" strike="noStrike" cap="none">
                <a:solidFill>
                  <a:schemeClr val="dk1"/>
                </a:solidFill>
                <a:latin typeface="Century Gothic"/>
                <a:ea typeface="Century Gothic"/>
                <a:cs typeface="Century Gothic"/>
                <a:sym typeface="Century Gothic"/>
              </a:defRPr>
            </a:lvl7pPr>
            <a:lvl8pPr marL="0" marR="0" lvl="7" indent="0" algn="r" rtl="0">
              <a:spcBef>
                <a:spcPts val="0"/>
              </a:spcBef>
              <a:spcAft>
                <a:spcPts val="0"/>
              </a:spcAft>
              <a:buNone/>
              <a:defRPr sz="1400" b="0" i="0" u="none" strike="noStrike" cap="none">
                <a:solidFill>
                  <a:schemeClr val="dk1"/>
                </a:solidFill>
                <a:latin typeface="Century Gothic"/>
                <a:ea typeface="Century Gothic"/>
                <a:cs typeface="Century Gothic"/>
                <a:sym typeface="Century Gothic"/>
              </a:defRPr>
            </a:lvl8pPr>
            <a:lvl9pPr marL="0" marR="0" lvl="8" indent="0" algn="r" rtl="0">
              <a:spcBef>
                <a:spcPts val="0"/>
              </a:spcBef>
              <a:spcAft>
                <a:spcPts val="0"/>
              </a:spcAft>
              <a:buNone/>
              <a:defRPr sz="1400" b="0" i="0" u="none" strike="noStrike" cap="none">
                <a:solidFill>
                  <a:schemeClr val="dk1"/>
                </a:solidFill>
                <a:latin typeface="Century Gothic"/>
                <a:ea typeface="Century Gothic"/>
                <a:cs typeface="Century Gothic"/>
                <a:sym typeface="Century Gothic"/>
              </a:defRPr>
            </a:lvl9pPr>
          </a:lstStyle>
          <a:p>
            <a:pPr marL="0" lvl="0" indent="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8" Type="http://schemas.openxmlformats.org/officeDocument/2006/relationships/image" Target="../media/image8.jpg"/><Relationship Id="rId3" Type="http://schemas.openxmlformats.org/officeDocument/2006/relationships/image" Target="../media/image3.png"/><Relationship Id="rId7" Type="http://schemas.openxmlformats.org/officeDocument/2006/relationships/image" Target="../media/image7.jp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6.jpg"/><Relationship Id="rId5" Type="http://schemas.openxmlformats.org/officeDocument/2006/relationships/image" Target="../media/image5.png"/><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5.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0.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3.xml"/><Relationship Id="rId1" Type="http://schemas.openxmlformats.org/officeDocument/2006/relationships/slideLayout" Target="../slideLayouts/slideLayout1.xml"/><Relationship Id="rId5" Type="http://schemas.openxmlformats.org/officeDocument/2006/relationships/image" Target="../media/image22.png"/><Relationship Id="rId4" Type="http://schemas.openxmlformats.org/officeDocument/2006/relationships/image" Target="../media/image21.png"/></Relationships>
</file>

<file path=ppt/slides/_rels/slide3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4.xml"/><Relationship Id="rId1" Type="http://schemas.openxmlformats.org/officeDocument/2006/relationships/slideLayout" Target="../slideLayouts/slideLayout1.xml"/><Relationship Id="rId4" Type="http://schemas.openxmlformats.org/officeDocument/2006/relationships/hyperlink" Target="http://opencontent.org/definition"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7.xml"/><Relationship Id="rId1" Type="http://schemas.openxmlformats.org/officeDocument/2006/relationships/slideLayout" Target="../slideLayouts/slideLayout1.xml"/><Relationship Id="rId5" Type="http://schemas.openxmlformats.org/officeDocument/2006/relationships/hyperlink" Target="http://robinderosa.net/uncategorized/my-open-textbook-pedagogy-and-practice" TargetMode="External"/><Relationship Id="rId4" Type="http://schemas.openxmlformats.org/officeDocument/2006/relationships/hyperlink" Target="https://openamlit.pressbooks.com" TargetMode="Externa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a:spLocks noGrp="1"/>
          </p:cNvSpPr>
          <p:nvPr>
            <p:ph type="title"/>
          </p:nvPr>
        </p:nvSpPr>
        <p:spPr>
          <a:xfrm>
            <a:off x="680400" y="281375"/>
            <a:ext cx="8153400" cy="2580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5400">
                <a:solidFill>
                  <a:srgbClr val="538CD5"/>
                </a:solidFill>
              </a:rPr>
              <a:t>Connecting the </a:t>
            </a:r>
            <a:r>
              <a:rPr lang="en-US" sz="5400" b="0" i="0" u="none" strike="noStrike" cap="none">
                <a:solidFill>
                  <a:srgbClr val="538CD5"/>
                </a:solidFill>
                <a:latin typeface="Century Gothic"/>
                <a:ea typeface="Century Gothic"/>
                <a:cs typeface="Century Gothic"/>
                <a:sym typeface="Century Gothic"/>
              </a:rPr>
              <a:t>Opens</a:t>
            </a:r>
            <a:endParaRPr sz="5400" b="0" i="0" u="none" strike="noStrike" cap="none">
              <a:solidFill>
                <a:srgbClr val="538CD5"/>
              </a:solidFill>
              <a:latin typeface="Century Gothic"/>
              <a:ea typeface="Century Gothic"/>
              <a:cs typeface="Century Gothic"/>
              <a:sym typeface="Century Gothic"/>
            </a:endParaRPr>
          </a:p>
          <a:p>
            <a:pPr marL="0" marR="0" lvl="0" indent="0" algn="ctr" rtl="0">
              <a:spcBef>
                <a:spcPts val="0"/>
              </a:spcBef>
              <a:spcAft>
                <a:spcPts val="0"/>
              </a:spcAft>
              <a:buNone/>
            </a:pPr>
            <a:r>
              <a:rPr lang="en-US" sz="3600">
                <a:solidFill>
                  <a:schemeClr val="lt1"/>
                </a:solidFill>
              </a:rPr>
              <a:t>Open Access</a:t>
            </a:r>
            <a:endParaRPr sz="3600">
              <a:solidFill>
                <a:schemeClr val="lt1"/>
              </a:solidFill>
            </a:endParaRPr>
          </a:p>
          <a:p>
            <a:pPr marL="0" marR="0" lvl="0" indent="0" algn="ctr" rtl="0">
              <a:spcBef>
                <a:spcPts val="0"/>
              </a:spcBef>
              <a:spcAft>
                <a:spcPts val="0"/>
              </a:spcAft>
              <a:buNone/>
            </a:pPr>
            <a:r>
              <a:rPr lang="en-US" sz="3600">
                <a:solidFill>
                  <a:schemeClr val="lt1"/>
                </a:solidFill>
              </a:rPr>
              <a:t>Open Education</a:t>
            </a:r>
            <a:endParaRPr sz="3600">
              <a:solidFill>
                <a:schemeClr val="lt1"/>
              </a:solidFill>
            </a:endParaRPr>
          </a:p>
          <a:p>
            <a:pPr marL="0" marR="0" lvl="0" indent="0" algn="ctr" rtl="0">
              <a:spcBef>
                <a:spcPts val="0"/>
              </a:spcBef>
              <a:spcAft>
                <a:spcPts val="0"/>
              </a:spcAft>
              <a:buNone/>
            </a:pPr>
            <a:r>
              <a:rPr lang="en-US" sz="3600">
                <a:solidFill>
                  <a:schemeClr val="lt1"/>
                </a:solidFill>
              </a:rPr>
              <a:t>Open Data</a:t>
            </a:r>
            <a:endParaRPr sz="3600" b="1" i="0" u="none" strike="noStrike" cap="none">
              <a:solidFill>
                <a:schemeClr val="lt1"/>
              </a:solidFill>
              <a:latin typeface="Century Gothic"/>
              <a:ea typeface="Century Gothic"/>
              <a:cs typeface="Century Gothic"/>
              <a:sym typeface="Century Gothic"/>
            </a:endParaRPr>
          </a:p>
        </p:txBody>
      </p:sp>
      <p:sp>
        <p:nvSpPr>
          <p:cNvPr id="90" name="Shape 90"/>
          <p:cNvSpPr txBox="1"/>
          <p:nvPr/>
        </p:nvSpPr>
        <p:spPr>
          <a:xfrm>
            <a:off x="568805" y="3099651"/>
            <a:ext cx="8376600" cy="524400"/>
          </a:xfrm>
          <a:prstGeom prst="rect">
            <a:avLst/>
          </a:prstGeom>
          <a:noFill/>
          <a:ln>
            <a:noFill/>
          </a:ln>
        </p:spPr>
        <p:txBody>
          <a:bodyPr spcFirstLastPara="1" wrap="square" lIns="91425" tIns="45700" rIns="91425" bIns="45700" anchor="t" anchorCtr="0">
            <a:noAutofit/>
          </a:bodyPr>
          <a:lstStyle/>
          <a:p>
            <a:pPr marL="0" marR="0" lvl="0" indent="0" algn="ctr" rtl="0">
              <a:lnSpc>
                <a:spcPct val="120000"/>
              </a:lnSpc>
              <a:spcBef>
                <a:spcPts val="0"/>
              </a:spcBef>
              <a:spcAft>
                <a:spcPts val="0"/>
              </a:spcAft>
              <a:buNone/>
            </a:pPr>
            <a:r>
              <a:rPr lang="en-US" sz="2600">
                <a:solidFill>
                  <a:srgbClr val="FFC000"/>
                </a:solidFill>
                <a:latin typeface="Century Gothic"/>
                <a:ea typeface="Century Gothic"/>
                <a:cs typeface="Century Gothic"/>
                <a:sym typeface="Century Gothic"/>
              </a:rPr>
              <a:t>19</a:t>
            </a:r>
            <a:r>
              <a:rPr lang="en-US" sz="2600" b="0" i="0" u="none" strike="noStrike" cap="none">
                <a:solidFill>
                  <a:srgbClr val="FFC000"/>
                </a:solidFill>
                <a:latin typeface="Century Gothic"/>
                <a:ea typeface="Century Gothic"/>
                <a:cs typeface="Century Gothic"/>
                <a:sym typeface="Century Gothic"/>
              </a:rPr>
              <a:t> </a:t>
            </a:r>
            <a:r>
              <a:rPr lang="en-US" sz="2600">
                <a:solidFill>
                  <a:srgbClr val="FFC000"/>
                </a:solidFill>
                <a:latin typeface="Century Gothic"/>
                <a:ea typeface="Century Gothic"/>
                <a:cs typeface="Century Gothic"/>
                <a:sym typeface="Century Gothic"/>
              </a:rPr>
              <a:t>March</a:t>
            </a:r>
            <a:r>
              <a:rPr lang="en-US" sz="2600" b="0" i="0" u="none" strike="noStrike" cap="none">
                <a:solidFill>
                  <a:srgbClr val="FFC000"/>
                </a:solidFill>
                <a:latin typeface="Century Gothic"/>
                <a:ea typeface="Century Gothic"/>
                <a:cs typeface="Century Gothic"/>
                <a:sym typeface="Century Gothic"/>
              </a:rPr>
              <a:t> 201</a:t>
            </a:r>
            <a:r>
              <a:rPr lang="en-US" sz="2600">
                <a:solidFill>
                  <a:srgbClr val="FFC000"/>
                </a:solidFill>
                <a:latin typeface="Century Gothic"/>
                <a:ea typeface="Century Gothic"/>
                <a:cs typeface="Century Gothic"/>
                <a:sym typeface="Century Gothic"/>
              </a:rPr>
              <a:t>8</a:t>
            </a:r>
            <a:endParaRPr sz="2600" b="0" i="0" u="none" strike="noStrike" cap="none">
              <a:solidFill>
                <a:srgbClr val="FFC000"/>
              </a:solidFill>
              <a:latin typeface="Century Gothic"/>
              <a:ea typeface="Century Gothic"/>
              <a:cs typeface="Century Gothic"/>
              <a:sym typeface="Century Gothic"/>
            </a:endParaRPr>
          </a:p>
        </p:txBody>
      </p:sp>
      <p:sp>
        <p:nvSpPr>
          <p:cNvPr id="91" name="Shape 91"/>
          <p:cNvSpPr txBox="1"/>
          <p:nvPr/>
        </p:nvSpPr>
        <p:spPr>
          <a:xfrm>
            <a:off x="817800" y="3624050"/>
            <a:ext cx="8242500" cy="2298000"/>
          </a:xfrm>
          <a:prstGeom prst="rect">
            <a:avLst/>
          </a:prstGeom>
          <a:noFill/>
          <a:ln>
            <a:noFill/>
          </a:ln>
        </p:spPr>
        <p:txBody>
          <a:bodyPr spcFirstLastPara="1" wrap="square" lIns="91425" tIns="45700" rIns="91425" bIns="45700" anchor="t" anchorCtr="0">
            <a:noAutofit/>
          </a:bodyPr>
          <a:lstStyle/>
          <a:p>
            <a:pPr marL="0" marR="0" lvl="0" indent="0" algn="l" rtl="0">
              <a:lnSpc>
                <a:spcPct val="156250"/>
              </a:lnSpc>
              <a:spcBef>
                <a:spcPts val="0"/>
              </a:spcBef>
              <a:spcAft>
                <a:spcPts val="0"/>
              </a:spcAft>
              <a:buNone/>
            </a:pPr>
            <a:r>
              <a:rPr lang="en-US" sz="1200" b="1" u="sng" dirty="0">
                <a:solidFill>
                  <a:srgbClr val="FFFFFF"/>
                </a:solidFill>
                <a:latin typeface="Century Gothic"/>
                <a:ea typeface="Century Gothic"/>
                <a:cs typeface="Century Gothic"/>
                <a:sym typeface="Century Gothic"/>
              </a:rPr>
              <a:t>Comments by: </a:t>
            </a:r>
            <a:endParaRPr sz="1200" b="1" u="sng" dirty="0">
              <a:solidFill>
                <a:srgbClr val="FFFFFF"/>
              </a:solidFill>
              <a:latin typeface="Century Gothic"/>
              <a:ea typeface="Century Gothic"/>
              <a:cs typeface="Century Gothic"/>
              <a:sym typeface="Century Gothic"/>
            </a:endParaRPr>
          </a:p>
          <a:p>
            <a:pPr marL="0" marR="0" lvl="0" indent="0" algn="l" rtl="0">
              <a:lnSpc>
                <a:spcPct val="156250"/>
              </a:lnSpc>
              <a:spcBef>
                <a:spcPts val="0"/>
              </a:spcBef>
              <a:spcAft>
                <a:spcPts val="0"/>
              </a:spcAft>
              <a:buNone/>
            </a:pPr>
            <a:r>
              <a:rPr lang="en-US" sz="1200" b="1" dirty="0">
                <a:solidFill>
                  <a:srgbClr val="8CB3E3"/>
                </a:solidFill>
                <a:latin typeface="Century Gothic"/>
                <a:ea typeface="Century Gothic"/>
                <a:cs typeface="Century Gothic"/>
                <a:sym typeface="Century Gothic"/>
              </a:rPr>
              <a:t>Peter Potter, </a:t>
            </a:r>
            <a:r>
              <a:rPr lang="en-US" sz="1200" dirty="0">
                <a:solidFill>
                  <a:srgbClr val="FFFFFF"/>
                </a:solidFill>
                <a:latin typeface="Century Gothic"/>
                <a:ea typeface="Century Gothic"/>
                <a:cs typeface="Century Gothic"/>
                <a:sym typeface="Century Gothic"/>
              </a:rPr>
              <a:t>Director of Publishing Strategy</a:t>
            </a:r>
            <a:endParaRPr sz="1200" dirty="0">
              <a:solidFill>
                <a:srgbClr val="FFFFFF"/>
              </a:solidFill>
              <a:latin typeface="Century Gothic"/>
              <a:ea typeface="Century Gothic"/>
              <a:cs typeface="Century Gothic"/>
              <a:sym typeface="Century Gothic"/>
            </a:endParaRPr>
          </a:p>
          <a:p>
            <a:pPr marL="0" marR="0" lvl="0" indent="0" algn="l" rtl="0">
              <a:lnSpc>
                <a:spcPct val="156250"/>
              </a:lnSpc>
              <a:spcBef>
                <a:spcPts val="0"/>
              </a:spcBef>
              <a:spcAft>
                <a:spcPts val="0"/>
              </a:spcAft>
              <a:buNone/>
            </a:pPr>
            <a:r>
              <a:rPr lang="en-US" sz="1200" b="1" dirty="0">
                <a:solidFill>
                  <a:srgbClr val="8CB3E3"/>
                </a:solidFill>
                <a:latin typeface="Century Gothic"/>
                <a:ea typeface="Century Gothic"/>
                <a:cs typeface="Century Gothic"/>
                <a:sym typeface="Century Gothic"/>
              </a:rPr>
              <a:t>Anita Walz, </a:t>
            </a:r>
            <a:r>
              <a:rPr lang="en-US" sz="1200" dirty="0">
                <a:solidFill>
                  <a:srgbClr val="FFFFFF"/>
                </a:solidFill>
                <a:latin typeface="Century Gothic"/>
                <a:ea typeface="Century Gothic"/>
                <a:cs typeface="Century Gothic"/>
                <a:sym typeface="Century Gothic"/>
              </a:rPr>
              <a:t>Open Education, Copyright &amp; Scholarly </a:t>
            </a:r>
            <a:r>
              <a:rPr lang="en-US" sz="1200" smtClean="0">
                <a:solidFill>
                  <a:srgbClr val="FFFFFF"/>
                </a:solidFill>
                <a:latin typeface="Century Gothic"/>
                <a:ea typeface="Century Gothic"/>
                <a:cs typeface="Century Gothic"/>
                <a:sym typeface="Century Gothic"/>
              </a:rPr>
              <a:t>Communication Librarian</a:t>
            </a:r>
            <a:endParaRPr sz="1200">
              <a:solidFill>
                <a:srgbClr val="FFFFFF"/>
              </a:solidFill>
              <a:latin typeface="Century Gothic"/>
              <a:ea typeface="Century Gothic"/>
              <a:cs typeface="Century Gothic"/>
              <a:sym typeface="Century Gothic"/>
            </a:endParaRPr>
          </a:p>
          <a:p>
            <a:pPr marL="0" marR="0" lvl="0" indent="0" algn="l" rtl="0">
              <a:lnSpc>
                <a:spcPct val="156250"/>
              </a:lnSpc>
              <a:spcBef>
                <a:spcPts val="0"/>
              </a:spcBef>
              <a:spcAft>
                <a:spcPts val="0"/>
              </a:spcAft>
              <a:buNone/>
            </a:pPr>
            <a:r>
              <a:rPr lang="en-US" sz="1200" b="1" u="sng" dirty="0">
                <a:solidFill>
                  <a:srgbClr val="FFFFFF"/>
                </a:solidFill>
                <a:latin typeface="Century Gothic"/>
                <a:ea typeface="Century Gothic"/>
                <a:cs typeface="Century Gothic"/>
                <a:sym typeface="Century Gothic"/>
              </a:rPr>
              <a:t>Panelists</a:t>
            </a:r>
            <a:endParaRPr sz="1200" b="1" u="sng" dirty="0">
              <a:solidFill>
                <a:srgbClr val="FFFFFF"/>
              </a:solidFill>
              <a:latin typeface="Century Gothic"/>
              <a:ea typeface="Century Gothic"/>
              <a:cs typeface="Century Gothic"/>
              <a:sym typeface="Century Gothic"/>
            </a:endParaRPr>
          </a:p>
          <a:p>
            <a:pPr marL="0" marR="0" lvl="0" indent="0" algn="l" rtl="0">
              <a:lnSpc>
                <a:spcPct val="156250"/>
              </a:lnSpc>
              <a:spcBef>
                <a:spcPts val="0"/>
              </a:spcBef>
              <a:spcAft>
                <a:spcPts val="0"/>
              </a:spcAft>
              <a:buNone/>
            </a:pPr>
            <a:r>
              <a:rPr lang="en-US" sz="1200" b="1" i="0" u="none" strike="noStrike" cap="none" dirty="0">
                <a:solidFill>
                  <a:srgbClr val="8CB3E3"/>
                </a:solidFill>
                <a:latin typeface="Century Gothic"/>
                <a:ea typeface="Century Gothic"/>
                <a:cs typeface="Century Gothic"/>
                <a:sym typeface="Century Gothic"/>
              </a:rPr>
              <a:t>Karen DePauw</a:t>
            </a:r>
            <a:r>
              <a:rPr lang="en-US" sz="1200" i="0" u="none" strike="noStrike" cap="none" dirty="0">
                <a:solidFill>
                  <a:schemeClr val="lt1"/>
                </a:solidFill>
                <a:latin typeface="Century Gothic"/>
                <a:ea typeface="Century Gothic"/>
                <a:cs typeface="Century Gothic"/>
                <a:sym typeface="Century Gothic"/>
              </a:rPr>
              <a:t>, Vice President </a:t>
            </a:r>
            <a:r>
              <a:rPr lang="en-US" sz="1200" dirty="0">
                <a:solidFill>
                  <a:schemeClr val="lt1"/>
                </a:solidFill>
                <a:latin typeface="Century Gothic"/>
                <a:ea typeface="Century Gothic"/>
                <a:cs typeface="Century Gothic"/>
                <a:sym typeface="Century Gothic"/>
              </a:rPr>
              <a:t>&amp;</a:t>
            </a:r>
            <a:r>
              <a:rPr lang="en-US" sz="1200" i="0" u="none" strike="noStrike" cap="none" dirty="0">
                <a:solidFill>
                  <a:schemeClr val="lt1"/>
                </a:solidFill>
                <a:latin typeface="Century Gothic"/>
                <a:ea typeface="Century Gothic"/>
                <a:cs typeface="Century Gothic"/>
                <a:sym typeface="Century Gothic"/>
              </a:rPr>
              <a:t> Dean for Graduate Education </a:t>
            </a:r>
            <a:endParaRPr sz="1200" dirty="0">
              <a:latin typeface="Century Gothic"/>
              <a:ea typeface="Century Gothic"/>
              <a:cs typeface="Century Gothic"/>
              <a:sym typeface="Century Gothic"/>
            </a:endParaRPr>
          </a:p>
          <a:p>
            <a:pPr marL="0" marR="0" lvl="0" indent="0" algn="l" rtl="0">
              <a:lnSpc>
                <a:spcPct val="156250"/>
              </a:lnSpc>
              <a:spcBef>
                <a:spcPts val="0"/>
              </a:spcBef>
              <a:spcAft>
                <a:spcPts val="0"/>
              </a:spcAft>
              <a:buNone/>
            </a:pPr>
            <a:r>
              <a:rPr lang="en-US" sz="1200" b="1" dirty="0">
                <a:solidFill>
                  <a:srgbClr val="8CB3E3"/>
                </a:solidFill>
                <a:latin typeface="Century Gothic"/>
                <a:ea typeface="Century Gothic"/>
                <a:cs typeface="Century Gothic"/>
                <a:sym typeface="Century Gothic"/>
              </a:rPr>
              <a:t>Rajiv </a:t>
            </a:r>
            <a:r>
              <a:rPr lang="en-US" sz="1200" b="1" dirty="0" err="1">
                <a:solidFill>
                  <a:srgbClr val="8CB3E3"/>
                </a:solidFill>
                <a:latin typeface="Century Gothic"/>
                <a:ea typeface="Century Gothic"/>
                <a:cs typeface="Century Gothic"/>
                <a:sym typeface="Century Gothic"/>
              </a:rPr>
              <a:t>Jhangiani</a:t>
            </a:r>
            <a:r>
              <a:rPr lang="en-US" sz="1200" i="0" u="none" strike="noStrike" cap="none" dirty="0">
                <a:solidFill>
                  <a:schemeClr val="lt1"/>
                </a:solidFill>
                <a:latin typeface="Century Gothic"/>
                <a:ea typeface="Century Gothic"/>
                <a:cs typeface="Century Gothic"/>
                <a:sym typeface="Century Gothic"/>
              </a:rPr>
              <a:t>, </a:t>
            </a:r>
            <a:r>
              <a:rPr lang="en-US" sz="1200" dirty="0">
                <a:solidFill>
                  <a:schemeClr val="lt1"/>
                </a:solidFill>
                <a:latin typeface="Century Gothic"/>
                <a:ea typeface="Century Gothic"/>
                <a:cs typeface="Century Gothic"/>
                <a:sym typeface="Century Gothic"/>
              </a:rPr>
              <a:t>Special Advisor to the Provost on Open Education, </a:t>
            </a:r>
            <a:r>
              <a:rPr lang="en-US" sz="1200" dirty="0" err="1">
                <a:solidFill>
                  <a:schemeClr val="lt1"/>
                </a:solidFill>
                <a:latin typeface="Century Gothic"/>
                <a:ea typeface="Century Gothic"/>
                <a:cs typeface="Century Gothic"/>
                <a:sym typeface="Century Gothic"/>
              </a:rPr>
              <a:t>Kwantlen</a:t>
            </a:r>
            <a:r>
              <a:rPr lang="en-US" sz="1200" dirty="0">
                <a:solidFill>
                  <a:schemeClr val="lt1"/>
                </a:solidFill>
                <a:latin typeface="Century Gothic"/>
                <a:ea typeface="Century Gothic"/>
                <a:cs typeface="Century Gothic"/>
                <a:sym typeface="Century Gothic"/>
              </a:rPr>
              <a:t> Polytechnic University</a:t>
            </a:r>
            <a:endParaRPr sz="1200" dirty="0">
              <a:latin typeface="Century Gothic"/>
              <a:ea typeface="Century Gothic"/>
              <a:cs typeface="Century Gothic"/>
              <a:sym typeface="Century Gothic"/>
            </a:endParaRPr>
          </a:p>
          <a:p>
            <a:pPr marL="0" marR="0" lvl="0" indent="0" algn="l" rtl="0">
              <a:lnSpc>
                <a:spcPct val="156250"/>
              </a:lnSpc>
              <a:spcBef>
                <a:spcPts val="0"/>
              </a:spcBef>
              <a:spcAft>
                <a:spcPts val="0"/>
              </a:spcAft>
              <a:buNone/>
            </a:pPr>
            <a:r>
              <a:rPr lang="en-US" sz="1200" b="1" dirty="0">
                <a:solidFill>
                  <a:srgbClr val="8CB3E3"/>
                </a:solidFill>
                <a:latin typeface="Century Gothic"/>
                <a:ea typeface="Century Gothic"/>
                <a:cs typeface="Century Gothic"/>
                <a:sym typeface="Century Gothic"/>
              </a:rPr>
              <a:t>Mayra S. </a:t>
            </a:r>
            <a:r>
              <a:rPr lang="en-US" sz="1200" b="1" dirty="0" err="1">
                <a:solidFill>
                  <a:srgbClr val="8CB3E3"/>
                </a:solidFill>
                <a:latin typeface="Century Gothic"/>
                <a:ea typeface="Century Gothic"/>
                <a:cs typeface="Century Gothic"/>
                <a:sym typeface="Century Gothic"/>
              </a:rPr>
              <a:t>Artiles</a:t>
            </a:r>
            <a:r>
              <a:rPr lang="en-US" sz="1200" i="0" u="none" strike="noStrike" cap="none" dirty="0">
                <a:solidFill>
                  <a:schemeClr val="lt1"/>
                </a:solidFill>
                <a:latin typeface="Century Gothic"/>
                <a:ea typeface="Century Gothic"/>
                <a:cs typeface="Century Gothic"/>
                <a:sym typeface="Century Gothic"/>
              </a:rPr>
              <a:t>, </a:t>
            </a:r>
            <a:r>
              <a:rPr lang="en-US" sz="1200" dirty="0">
                <a:solidFill>
                  <a:schemeClr val="lt1"/>
                </a:solidFill>
                <a:latin typeface="Century Gothic"/>
                <a:ea typeface="Century Gothic"/>
                <a:cs typeface="Century Gothic"/>
                <a:sym typeface="Century Gothic"/>
              </a:rPr>
              <a:t>Doctoral Candidate, Engineering Education</a:t>
            </a:r>
            <a:endParaRPr sz="1200" i="0" u="none" strike="noStrike" cap="none" dirty="0">
              <a:solidFill>
                <a:schemeClr val="lt1"/>
              </a:solidFill>
              <a:latin typeface="Century Gothic"/>
              <a:ea typeface="Century Gothic"/>
              <a:cs typeface="Century Gothic"/>
              <a:sym typeface="Century Gothic"/>
            </a:endParaRPr>
          </a:p>
          <a:p>
            <a:pPr marL="0" marR="0" lvl="0" indent="0" algn="l" rtl="0">
              <a:lnSpc>
                <a:spcPct val="156250"/>
              </a:lnSpc>
              <a:spcBef>
                <a:spcPts val="0"/>
              </a:spcBef>
              <a:spcAft>
                <a:spcPts val="0"/>
              </a:spcAft>
              <a:buNone/>
            </a:pPr>
            <a:r>
              <a:rPr lang="en-US" sz="1200" b="1" dirty="0">
                <a:solidFill>
                  <a:srgbClr val="8CB3E3"/>
                </a:solidFill>
                <a:latin typeface="Century Gothic"/>
                <a:ea typeface="Century Gothic"/>
                <a:cs typeface="Century Gothic"/>
                <a:sym typeface="Century Gothic"/>
              </a:rPr>
              <a:t>Monty</a:t>
            </a:r>
            <a:r>
              <a:rPr lang="en-US" sz="1200" b="1" i="0" u="none" strike="noStrike" cap="none" dirty="0">
                <a:solidFill>
                  <a:srgbClr val="8CB3E3"/>
                </a:solidFill>
                <a:latin typeface="Century Gothic"/>
                <a:ea typeface="Century Gothic"/>
                <a:cs typeface="Century Gothic"/>
                <a:sym typeface="Century Gothic"/>
              </a:rPr>
              <a:t> </a:t>
            </a:r>
            <a:r>
              <a:rPr lang="en-US" sz="1200" b="1" dirty="0">
                <a:solidFill>
                  <a:srgbClr val="8CB3E3"/>
                </a:solidFill>
                <a:latin typeface="Century Gothic"/>
                <a:ea typeface="Century Gothic"/>
                <a:cs typeface="Century Gothic"/>
                <a:sym typeface="Century Gothic"/>
              </a:rPr>
              <a:t>Abbas</a:t>
            </a:r>
            <a:r>
              <a:rPr lang="en-US" sz="1200" i="0" u="none" strike="noStrike" cap="none" dirty="0">
                <a:solidFill>
                  <a:schemeClr val="lt1"/>
                </a:solidFill>
                <a:latin typeface="Century Gothic"/>
                <a:ea typeface="Century Gothic"/>
                <a:cs typeface="Century Gothic"/>
                <a:sym typeface="Century Gothic"/>
              </a:rPr>
              <a:t>, Professor, Department of </a:t>
            </a:r>
            <a:r>
              <a:rPr lang="en-US" sz="1200" dirty="0">
                <a:solidFill>
                  <a:schemeClr val="lt1"/>
                </a:solidFill>
                <a:latin typeface="Century Gothic"/>
                <a:ea typeface="Century Gothic"/>
                <a:cs typeface="Century Gothic"/>
                <a:sym typeface="Century Gothic"/>
              </a:rPr>
              <a:t>Civil &amp; Environmental</a:t>
            </a:r>
            <a:r>
              <a:rPr lang="en-US" sz="1200" i="0" u="none" strike="noStrike" cap="none" dirty="0">
                <a:solidFill>
                  <a:schemeClr val="lt1"/>
                </a:solidFill>
                <a:latin typeface="Century Gothic"/>
                <a:ea typeface="Century Gothic"/>
                <a:cs typeface="Century Gothic"/>
                <a:sym typeface="Century Gothic"/>
              </a:rPr>
              <a:t> E</a:t>
            </a:r>
            <a:r>
              <a:rPr lang="en-US" sz="1200" dirty="0">
                <a:solidFill>
                  <a:schemeClr val="lt1"/>
                </a:solidFill>
                <a:latin typeface="Century Gothic"/>
                <a:ea typeface="Century Gothic"/>
                <a:cs typeface="Century Gothic"/>
                <a:sym typeface="Century Gothic"/>
              </a:rPr>
              <a:t>ngineering</a:t>
            </a:r>
            <a:endParaRPr sz="1200" dirty="0">
              <a:latin typeface="Century Gothic"/>
              <a:ea typeface="Century Gothic"/>
              <a:cs typeface="Century Gothic"/>
              <a:sym typeface="Century Gothic"/>
            </a:endParaRPr>
          </a:p>
          <a:p>
            <a:pPr marL="0" marR="0" lvl="0" indent="0" algn="l" rtl="0">
              <a:lnSpc>
                <a:spcPct val="156250"/>
              </a:lnSpc>
              <a:spcBef>
                <a:spcPts val="0"/>
              </a:spcBef>
              <a:spcAft>
                <a:spcPts val="0"/>
              </a:spcAft>
              <a:buNone/>
            </a:pPr>
            <a:r>
              <a:rPr lang="en-US" sz="1200" b="1" dirty="0">
                <a:solidFill>
                  <a:srgbClr val="8CB3E3"/>
                </a:solidFill>
                <a:latin typeface="Century Gothic"/>
                <a:ea typeface="Century Gothic"/>
                <a:cs typeface="Century Gothic"/>
                <a:sym typeface="Century Gothic"/>
              </a:rPr>
              <a:t>Jon </a:t>
            </a:r>
            <a:r>
              <a:rPr lang="en-US" sz="1200" b="1" dirty="0" err="1">
                <a:solidFill>
                  <a:srgbClr val="8CB3E3"/>
                </a:solidFill>
                <a:latin typeface="Century Gothic"/>
                <a:ea typeface="Century Gothic"/>
                <a:cs typeface="Century Gothic"/>
                <a:sym typeface="Century Gothic"/>
              </a:rPr>
              <a:t>Petters</a:t>
            </a:r>
            <a:r>
              <a:rPr lang="en-US" sz="1200" b="1" i="0" u="none" strike="noStrike" cap="none" dirty="0">
                <a:solidFill>
                  <a:schemeClr val="lt1"/>
                </a:solidFill>
                <a:latin typeface="Century Gothic"/>
                <a:ea typeface="Century Gothic"/>
                <a:cs typeface="Century Gothic"/>
                <a:sym typeface="Century Gothic"/>
              </a:rPr>
              <a:t>,</a:t>
            </a:r>
            <a:r>
              <a:rPr lang="en-US" sz="1200" i="0" u="none" strike="noStrike" cap="none" dirty="0">
                <a:solidFill>
                  <a:schemeClr val="lt1"/>
                </a:solidFill>
                <a:latin typeface="Century Gothic"/>
                <a:ea typeface="Century Gothic"/>
                <a:cs typeface="Century Gothic"/>
                <a:sym typeface="Century Gothic"/>
              </a:rPr>
              <a:t> </a:t>
            </a:r>
            <a:r>
              <a:rPr lang="en-US" sz="1200" dirty="0">
                <a:solidFill>
                  <a:schemeClr val="lt1"/>
                </a:solidFill>
                <a:latin typeface="Century Gothic"/>
                <a:ea typeface="Century Gothic"/>
                <a:cs typeface="Century Gothic"/>
                <a:sym typeface="Century Gothic"/>
              </a:rPr>
              <a:t>Data Management Consultant</a:t>
            </a:r>
            <a:r>
              <a:rPr lang="en-US" sz="1200" i="0" u="none" strike="noStrike" cap="none" dirty="0">
                <a:solidFill>
                  <a:schemeClr val="lt1"/>
                </a:solidFill>
                <a:latin typeface="Century Gothic"/>
                <a:ea typeface="Century Gothic"/>
                <a:cs typeface="Century Gothic"/>
                <a:sym typeface="Century Gothic"/>
              </a:rPr>
              <a:t>, University Libraries</a:t>
            </a:r>
            <a:endParaRPr sz="1200" i="0" u="none" strike="noStrike" cap="none" dirty="0">
              <a:solidFill>
                <a:schemeClr val="lt1"/>
              </a:solidFill>
              <a:latin typeface="Century Gothic"/>
              <a:ea typeface="Century Gothic"/>
              <a:cs typeface="Century Gothic"/>
              <a:sym typeface="Century Gothic"/>
            </a:endParaRPr>
          </a:p>
          <a:p>
            <a:pPr marL="0" marR="0" lvl="0" indent="0" algn="l" rtl="0">
              <a:lnSpc>
                <a:spcPct val="156250"/>
              </a:lnSpc>
              <a:spcBef>
                <a:spcPts val="0"/>
              </a:spcBef>
              <a:spcAft>
                <a:spcPts val="0"/>
              </a:spcAft>
              <a:buNone/>
            </a:pPr>
            <a:r>
              <a:rPr lang="en-US" sz="1200" b="1" dirty="0">
                <a:solidFill>
                  <a:srgbClr val="8CB3E3"/>
                </a:solidFill>
                <a:latin typeface="Century Gothic"/>
                <a:ea typeface="Century Gothic"/>
                <a:cs typeface="Century Gothic"/>
                <a:sym typeface="Century Gothic"/>
              </a:rPr>
              <a:t>Philip Young</a:t>
            </a:r>
            <a:r>
              <a:rPr lang="en-US" sz="1200" b="1" dirty="0">
                <a:solidFill>
                  <a:schemeClr val="lt1"/>
                </a:solidFill>
                <a:latin typeface="Century Gothic"/>
                <a:ea typeface="Century Gothic"/>
                <a:cs typeface="Century Gothic"/>
                <a:sym typeface="Century Gothic"/>
              </a:rPr>
              <a:t>, </a:t>
            </a:r>
            <a:r>
              <a:rPr lang="en-US" sz="1200" dirty="0">
                <a:solidFill>
                  <a:schemeClr val="lt1"/>
                </a:solidFill>
                <a:latin typeface="Century Gothic"/>
                <a:ea typeface="Century Gothic"/>
                <a:cs typeface="Century Gothic"/>
                <a:sym typeface="Century Gothic"/>
              </a:rPr>
              <a:t>Institutional Repository Manager, University Libraries</a:t>
            </a:r>
            <a:endParaRPr sz="1200" dirty="0">
              <a:solidFill>
                <a:schemeClr val="lt1"/>
              </a:solidFill>
              <a:latin typeface="Century Gothic"/>
              <a:ea typeface="Century Gothic"/>
              <a:cs typeface="Century Gothic"/>
              <a:sym typeface="Century Gothic"/>
            </a:endParaRPr>
          </a:p>
          <a:p>
            <a:pPr marL="0" marR="0" lvl="0" indent="0" algn="l" rtl="0">
              <a:lnSpc>
                <a:spcPct val="156250"/>
              </a:lnSpc>
              <a:spcBef>
                <a:spcPts val="0"/>
              </a:spcBef>
              <a:spcAft>
                <a:spcPts val="0"/>
              </a:spcAft>
              <a:buNone/>
            </a:pPr>
            <a:endParaRPr sz="1200" dirty="0">
              <a:solidFill>
                <a:schemeClr val="lt1"/>
              </a:solidFill>
              <a:latin typeface="Century Gothic"/>
              <a:ea typeface="Century Gothic"/>
              <a:cs typeface="Century Gothic"/>
              <a:sym typeface="Century Gothic"/>
            </a:endParaRPr>
          </a:p>
          <a:p>
            <a:pPr marL="0" marR="0" lvl="0" indent="0" algn="l" rtl="0">
              <a:lnSpc>
                <a:spcPct val="156250"/>
              </a:lnSpc>
              <a:spcBef>
                <a:spcPts val="0"/>
              </a:spcBef>
              <a:spcAft>
                <a:spcPts val="0"/>
              </a:spcAft>
              <a:buNone/>
            </a:pPr>
            <a:endParaRPr sz="1200" dirty="0">
              <a:solidFill>
                <a:schemeClr val="lt1"/>
              </a:solidFill>
              <a:latin typeface="Century Gothic"/>
              <a:ea typeface="Century Gothic"/>
              <a:cs typeface="Century Gothic"/>
              <a:sym typeface="Century Gothic"/>
            </a:endParaRPr>
          </a:p>
          <a:p>
            <a:pPr marL="0" marR="0" lvl="0" indent="0" algn="l" rtl="0">
              <a:spcBef>
                <a:spcPts val="0"/>
              </a:spcBef>
              <a:spcAft>
                <a:spcPts val="0"/>
              </a:spcAft>
              <a:buNone/>
            </a:pPr>
            <a:endParaRPr sz="1200" dirty="0">
              <a:solidFill>
                <a:schemeClr val="lt1"/>
              </a:solidFill>
              <a:latin typeface="Century Gothic"/>
              <a:ea typeface="Century Gothic"/>
              <a:cs typeface="Century Gothic"/>
              <a:sym typeface="Century Gothic"/>
            </a:endParaRPr>
          </a:p>
        </p:txBody>
      </p:sp>
      <p:pic>
        <p:nvPicPr>
          <p:cNvPr id="92" name="Shape 92"/>
          <p:cNvPicPr preferRelativeResize="0"/>
          <p:nvPr/>
        </p:nvPicPr>
        <p:blipFill>
          <a:blip r:embed="rId3">
            <a:alphaModFix/>
          </a:blip>
          <a:stretch>
            <a:fillRect/>
          </a:stretch>
        </p:blipFill>
        <p:spPr>
          <a:xfrm>
            <a:off x="7462566" y="6068191"/>
            <a:ext cx="1125800" cy="393900"/>
          </a:xfrm>
          <a:prstGeom prst="rect">
            <a:avLst/>
          </a:prstGeom>
          <a:noFill/>
          <a:ln>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Shape 154"/>
          <p:cNvSpPr txBox="1">
            <a:spLocks noGrp="1"/>
          </p:cNvSpPr>
          <p:nvPr>
            <p:ph type="title"/>
          </p:nvPr>
        </p:nvSpPr>
        <p:spPr>
          <a:xfrm>
            <a:off x="457200" y="304800"/>
            <a:ext cx="7772400" cy="8382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4000">
                <a:solidFill>
                  <a:srgbClr val="538CD5"/>
                </a:solidFill>
              </a:rPr>
              <a:t>Foundations of </a:t>
            </a:r>
            <a:r>
              <a:rPr lang="en-US" sz="4000" b="0" i="0" u="none" strike="noStrike" cap="none">
                <a:solidFill>
                  <a:srgbClr val="538CD5"/>
                </a:solidFill>
                <a:latin typeface="Century Gothic"/>
                <a:ea typeface="Century Gothic"/>
                <a:cs typeface="Century Gothic"/>
                <a:sym typeface="Century Gothic"/>
              </a:rPr>
              <a:t>Open</a:t>
            </a:r>
            <a:endParaRPr/>
          </a:p>
        </p:txBody>
      </p:sp>
      <p:sp>
        <p:nvSpPr>
          <p:cNvPr id="155" name="Shape 155"/>
          <p:cNvSpPr txBox="1">
            <a:spLocks noGrp="1"/>
          </p:cNvSpPr>
          <p:nvPr>
            <p:ph type="body" idx="1"/>
          </p:nvPr>
        </p:nvSpPr>
        <p:spPr>
          <a:xfrm>
            <a:off x="1470675" y="1600200"/>
            <a:ext cx="60024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640"/>
              </a:spcBef>
              <a:spcAft>
                <a:spcPts val="0"/>
              </a:spcAft>
              <a:buClr>
                <a:schemeClr val="dk1"/>
              </a:buClr>
              <a:buSzPts val="1100"/>
              <a:buFont typeface="Arial"/>
              <a:buNone/>
            </a:pPr>
            <a:r>
              <a:rPr lang="en-US" sz="2200">
                <a:solidFill>
                  <a:schemeClr val="lt1"/>
                </a:solidFill>
              </a:rPr>
              <a:t>Several early statements &amp; declarations of principles established a foundation for planning, action, and changing behavior across the Academy</a:t>
            </a:r>
            <a:endParaRPr sz="2200">
              <a:solidFill>
                <a:schemeClr val="lt1"/>
              </a:solidFill>
            </a:endParaRPr>
          </a:p>
          <a:p>
            <a:pPr marL="0" marR="0" lvl="0" indent="0" algn="l" rtl="0">
              <a:spcBef>
                <a:spcPts val="640"/>
              </a:spcBef>
              <a:spcAft>
                <a:spcPts val="0"/>
              </a:spcAft>
              <a:buClr>
                <a:schemeClr val="dk1"/>
              </a:buClr>
              <a:buSzPts val="1100"/>
              <a:buFont typeface="Arial"/>
              <a:buNone/>
            </a:pPr>
            <a:endParaRPr sz="2200">
              <a:solidFill>
                <a:schemeClr val="lt1"/>
              </a:solidFill>
            </a:endParaRPr>
          </a:p>
          <a:p>
            <a:pPr marL="0" marR="0" lvl="0" indent="0" algn="l" rtl="0">
              <a:spcBef>
                <a:spcPts val="640"/>
              </a:spcBef>
              <a:spcAft>
                <a:spcPts val="0"/>
              </a:spcAft>
              <a:buClr>
                <a:schemeClr val="dk1"/>
              </a:buClr>
              <a:buSzPts val="1100"/>
              <a:buFont typeface="Arial"/>
              <a:buNone/>
            </a:pPr>
            <a:r>
              <a:rPr lang="en-US" sz="2200">
                <a:solidFill>
                  <a:schemeClr val="lt1"/>
                </a:solidFill>
              </a:rPr>
              <a:t>Much of the focus was on the perceived crisis of </a:t>
            </a:r>
            <a:r>
              <a:rPr lang="en-US" sz="2200" i="1">
                <a:solidFill>
                  <a:srgbClr val="FFC000"/>
                </a:solidFill>
              </a:rPr>
              <a:t>losing access</a:t>
            </a:r>
            <a:r>
              <a:rPr lang="en-US" sz="2200">
                <a:solidFill>
                  <a:schemeClr val="lt1"/>
                </a:solidFill>
              </a:rPr>
              <a:t> to sustainable and affordable scholarship</a:t>
            </a:r>
            <a:endParaRPr sz="2200">
              <a:solidFill>
                <a:schemeClr val="lt1"/>
              </a:solidFill>
            </a:endParaRPr>
          </a:p>
          <a:p>
            <a:pPr marL="0" marR="0" lvl="0" indent="0" algn="l" rtl="0">
              <a:spcBef>
                <a:spcPts val="640"/>
              </a:spcBef>
              <a:spcAft>
                <a:spcPts val="0"/>
              </a:spcAft>
              <a:buClr>
                <a:schemeClr val="dk1"/>
              </a:buClr>
              <a:buSzPts val="1100"/>
              <a:buFont typeface="Arial"/>
              <a:buNone/>
            </a:pPr>
            <a:endParaRPr sz="2200">
              <a:solidFill>
                <a:schemeClr val="lt1"/>
              </a:solidFill>
            </a:endParaRPr>
          </a:p>
          <a:p>
            <a:pPr marL="0" marR="0" lvl="0" indent="0" algn="l" rtl="0">
              <a:spcBef>
                <a:spcPts val="640"/>
              </a:spcBef>
              <a:spcAft>
                <a:spcPts val="0"/>
              </a:spcAft>
              <a:buClr>
                <a:schemeClr val="dk1"/>
              </a:buClr>
              <a:buSzPts val="1100"/>
              <a:buFont typeface="Arial"/>
              <a:buNone/>
            </a:pPr>
            <a:endParaRPr sz="2200">
              <a:solidFill>
                <a:schemeClr val="lt1"/>
              </a:solidFill>
            </a:endParaRPr>
          </a:p>
          <a:p>
            <a:pPr marL="0" marR="0" lvl="0" indent="0" algn="l" rtl="0">
              <a:spcBef>
                <a:spcPts val="640"/>
              </a:spcBef>
              <a:spcAft>
                <a:spcPts val="0"/>
              </a:spcAft>
              <a:buClr>
                <a:schemeClr val="dk1"/>
              </a:buClr>
              <a:buSzPts val="1100"/>
              <a:buFont typeface="Arial"/>
              <a:buNone/>
            </a:pPr>
            <a:endParaRPr sz="2400">
              <a:solidFill>
                <a:schemeClr val="lt1"/>
              </a:solidFill>
            </a:endParaRPr>
          </a:p>
          <a:p>
            <a:pPr marL="0" marR="0" lvl="0" indent="0" algn="l" rtl="0">
              <a:spcBef>
                <a:spcPts val="640"/>
              </a:spcBef>
              <a:spcAft>
                <a:spcPts val="0"/>
              </a:spcAft>
              <a:buClr>
                <a:schemeClr val="dk1"/>
              </a:buClr>
              <a:buSzPts val="1100"/>
              <a:buFont typeface="Arial"/>
              <a:buNone/>
            </a:pPr>
            <a:endParaRPr sz="2400">
              <a:solidFill>
                <a:schemeClr val="lt1"/>
              </a:solidFill>
            </a:endParaRPr>
          </a:p>
          <a:p>
            <a:pPr marL="0" marR="0" lvl="0" indent="0" algn="l" rtl="0">
              <a:spcBef>
                <a:spcPts val="640"/>
              </a:spcBef>
              <a:spcAft>
                <a:spcPts val="0"/>
              </a:spcAft>
              <a:buClr>
                <a:schemeClr val="dk1"/>
              </a:buClr>
              <a:buSzPts val="1100"/>
              <a:buFont typeface="Arial"/>
              <a:buNone/>
            </a:pPr>
            <a:endParaRPr sz="2400">
              <a:solidFill>
                <a:schemeClr val="lt1"/>
              </a:solidFill>
            </a:endParaRPr>
          </a:p>
          <a:p>
            <a:pPr marL="0" marR="0" lvl="0" indent="0" algn="l" rtl="0">
              <a:spcBef>
                <a:spcPts val="640"/>
              </a:spcBef>
              <a:spcAft>
                <a:spcPts val="0"/>
              </a:spcAft>
              <a:buClr>
                <a:schemeClr val="dk1"/>
              </a:buClr>
              <a:buFont typeface="Arial"/>
              <a:buNone/>
            </a:pPr>
            <a:endParaRPr>
              <a:solidFill>
                <a:schemeClr val="lt1"/>
              </a:solidFill>
            </a:endParaRPr>
          </a:p>
          <a:p>
            <a:pPr marL="342900" marR="0" lvl="0" indent="-342900" algn="l" rtl="0">
              <a:spcBef>
                <a:spcPts val="640"/>
              </a:spcBef>
              <a:spcAft>
                <a:spcPts val="0"/>
              </a:spcAft>
              <a:buClr>
                <a:schemeClr val="lt1"/>
              </a:buClr>
              <a:buFont typeface="Arial"/>
              <a:buNone/>
            </a:pP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Shape 161"/>
          <p:cNvSpPr txBox="1">
            <a:spLocks noGrp="1"/>
          </p:cNvSpPr>
          <p:nvPr>
            <p:ph type="title"/>
          </p:nvPr>
        </p:nvSpPr>
        <p:spPr>
          <a:xfrm>
            <a:off x="457200" y="304800"/>
            <a:ext cx="7772400" cy="8382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4000">
                <a:solidFill>
                  <a:srgbClr val="538CD5"/>
                </a:solidFill>
              </a:rPr>
              <a:t>Foundations of </a:t>
            </a:r>
            <a:r>
              <a:rPr lang="en-US" sz="4000" b="0" i="0" u="none" strike="noStrike" cap="none">
                <a:solidFill>
                  <a:srgbClr val="538CD5"/>
                </a:solidFill>
                <a:latin typeface="Century Gothic"/>
                <a:ea typeface="Century Gothic"/>
                <a:cs typeface="Century Gothic"/>
                <a:sym typeface="Century Gothic"/>
              </a:rPr>
              <a:t>Open</a:t>
            </a:r>
            <a:endParaRPr/>
          </a:p>
        </p:txBody>
      </p:sp>
      <p:sp>
        <p:nvSpPr>
          <p:cNvPr id="162" name="Shape 162"/>
          <p:cNvSpPr txBox="1">
            <a:spLocks noGrp="1"/>
          </p:cNvSpPr>
          <p:nvPr>
            <p:ph type="body" idx="1"/>
          </p:nvPr>
        </p:nvSpPr>
        <p:spPr>
          <a:xfrm>
            <a:off x="609600" y="1600200"/>
            <a:ext cx="77724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640"/>
              </a:spcBef>
              <a:spcAft>
                <a:spcPts val="0"/>
              </a:spcAft>
              <a:buClr>
                <a:schemeClr val="dk1"/>
              </a:buClr>
              <a:buSzPts val="1100"/>
              <a:buFont typeface="Arial"/>
              <a:buNone/>
            </a:pPr>
            <a:r>
              <a:rPr lang="en-US" sz="3000">
                <a:solidFill>
                  <a:srgbClr val="FF9900"/>
                </a:solidFill>
              </a:rPr>
              <a:t>Tempe Principles</a:t>
            </a:r>
            <a:r>
              <a:rPr lang="en-US" sz="3000">
                <a:solidFill>
                  <a:schemeClr val="lt1"/>
                </a:solidFill>
              </a:rPr>
              <a:t> </a:t>
            </a:r>
            <a:endParaRPr sz="3000">
              <a:solidFill>
                <a:schemeClr val="lt1"/>
              </a:solidFill>
            </a:endParaRPr>
          </a:p>
          <a:p>
            <a:pPr marL="0" marR="0" lvl="0" indent="0" algn="l" rtl="0">
              <a:spcBef>
                <a:spcPts val="640"/>
              </a:spcBef>
              <a:spcAft>
                <a:spcPts val="0"/>
              </a:spcAft>
              <a:buClr>
                <a:schemeClr val="dk1"/>
              </a:buClr>
              <a:buSzPts val="1100"/>
              <a:buFont typeface="Arial"/>
              <a:buNone/>
            </a:pPr>
            <a:r>
              <a:rPr lang="en-US" sz="2400">
                <a:solidFill>
                  <a:schemeClr val="lt1"/>
                </a:solidFill>
              </a:rPr>
              <a:t>(Principles for Emerging Systems of Scholarly Publishing), 2000</a:t>
            </a:r>
            <a:endParaRPr sz="2400">
              <a:solidFill>
                <a:schemeClr val="lt1"/>
              </a:solidFill>
            </a:endParaRPr>
          </a:p>
          <a:p>
            <a:pPr marL="0" marR="0" lvl="0" indent="0" algn="l" rtl="0">
              <a:spcBef>
                <a:spcPts val="640"/>
              </a:spcBef>
              <a:spcAft>
                <a:spcPts val="0"/>
              </a:spcAft>
              <a:buClr>
                <a:schemeClr val="dk1"/>
              </a:buClr>
              <a:buSzPts val="1100"/>
              <a:buFont typeface="Arial"/>
              <a:buNone/>
            </a:pPr>
            <a:endParaRPr sz="2400">
              <a:solidFill>
                <a:schemeClr val="lt1"/>
              </a:solidFill>
            </a:endParaRPr>
          </a:p>
          <a:p>
            <a:pPr marL="0" marR="0" lvl="0" indent="0" algn="l" rtl="0">
              <a:spcBef>
                <a:spcPts val="640"/>
              </a:spcBef>
              <a:spcAft>
                <a:spcPts val="0"/>
              </a:spcAft>
              <a:buClr>
                <a:schemeClr val="dk1"/>
              </a:buClr>
              <a:buSzPts val="1100"/>
              <a:buFont typeface="Arial"/>
              <a:buNone/>
            </a:pPr>
            <a:r>
              <a:rPr lang="en-US" sz="2000">
                <a:solidFill>
                  <a:schemeClr val="lt1"/>
                </a:solidFill>
              </a:rPr>
              <a:t>Nine principles designed to build consensus on an approach to transforming the scholarly publishing system—including cost, quality control, permanence, exploiting digital capabilities, equity of rights, etc.</a:t>
            </a:r>
            <a:endParaRPr sz="2000">
              <a:solidFill>
                <a:schemeClr val="lt1"/>
              </a:solidFill>
            </a:endParaRPr>
          </a:p>
          <a:p>
            <a:pPr marL="0" marR="0" lvl="0" indent="0" algn="l" rtl="0">
              <a:spcBef>
                <a:spcPts val="640"/>
              </a:spcBef>
              <a:spcAft>
                <a:spcPts val="0"/>
              </a:spcAft>
              <a:buClr>
                <a:schemeClr val="dk1"/>
              </a:buClr>
              <a:buSzPts val="1100"/>
              <a:buFont typeface="Arial"/>
              <a:buNone/>
            </a:pPr>
            <a:endParaRPr sz="2400">
              <a:solidFill>
                <a:schemeClr val="lt1"/>
              </a:solidFill>
            </a:endParaRPr>
          </a:p>
          <a:p>
            <a:pPr marL="0" marR="0" lvl="0" indent="0" algn="l" rtl="0">
              <a:spcBef>
                <a:spcPts val="640"/>
              </a:spcBef>
              <a:spcAft>
                <a:spcPts val="0"/>
              </a:spcAft>
              <a:buClr>
                <a:schemeClr val="dk1"/>
              </a:buClr>
              <a:buSzPts val="1100"/>
              <a:buFont typeface="Arial"/>
              <a:buNone/>
            </a:pPr>
            <a:endParaRPr sz="2400">
              <a:solidFill>
                <a:schemeClr val="lt1"/>
              </a:solidFill>
            </a:endParaRPr>
          </a:p>
          <a:p>
            <a:pPr marL="0" marR="0" lvl="0" indent="0" algn="l" rtl="0">
              <a:spcBef>
                <a:spcPts val="640"/>
              </a:spcBef>
              <a:spcAft>
                <a:spcPts val="0"/>
              </a:spcAft>
              <a:buClr>
                <a:schemeClr val="dk1"/>
              </a:buClr>
              <a:buSzPts val="1100"/>
              <a:buFont typeface="Arial"/>
              <a:buNone/>
            </a:pPr>
            <a:endParaRPr sz="2400">
              <a:solidFill>
                <a:schemeClr val="lt1"/>
              </a:solidFill>
            </a:endParaRPr>
          </a:p>
          <a:p>
            <a:pPr marL="0" marR="0" lvl="0" indent="0" algn="l" rtl="0">
              <a:spcBef>
                <a:spcPts val="640"/>
              </a:spcBef>
              <a:spcAft>
                <a:spcPts val="0"/>
              </a:spcAft>
              <a:buClr>
                <a:schemeClr val="dk1"/>
              </a:buClr>
              <a:buSzPts val="1100"/>
              <a:buFont typeface="Arial"/>
              <a:buNone/>
            </a:pPr>
            <a:endParaRPr sz="2400">
              <a:solidFill>
                <a:schemeClr val="lt1"/>
              </a:solidFill>
            </a:endParaRPr>
          </a:p>
          <a:p>
            <a:pPr marL="0" marR="0" lvl="0" indent="0" algn="l" rtl="0">
              <a:spcBef>
                <a:spcPts val="640"/>
              </a:spcBef>
              <a:spcAft>
                <a:spcPts val="0"/>
              </a:spcAft>
              <a:buClr>
                <a:schemeClr val="dk1"/>
              </a:buClr>
              <a:buSzPts val="1100"/>
              <a:buFont typeface="Arial"/>
              <a:buNone/>
            </a:pPr>
            <a:endParaRPr sz="2400">
              <a:solidFill>
                <a:schemeClr val="lt1"/>
              </a:solidFill>
            </a:endParaRPr>
          </a:p>
          <a:p>
            <a:pPr marL="0" marR="0" lvl="0" indent="0" algn="l" rtl="0">
              <a:spcBef>
                <a:spcPts val="640"/>
              </a:spcBef>
              <a:spcAft>
                <a:spcPts val="0"/>
              </a:spcAft>
              <a:buClr>
                <a:schemeClr val="dk1"/>
              </a:buClr>
              <a:buFont typeface="Arial"/>
              <a:buNone/>
            </a:pPr>
            <a:endParaRPr>
              <a:solidFill>
                <a:schemeClr val="lt1"/>
              </a:solidFill>
            </a:endParaRPr>
          </a:p>
          <a:p>
            <a:pPr marL="342900" marR="0" lvl="0" indent="-342900" algn="l" rtl="0">
              <a:spcBef>
                <a:spcPts val="640"/>
              </a:spcBef>
              <a:spcAft>
                <a:spcPts val="0"/>
              </a:spcAft>
              <a:buClr>
                <a:schemeClr val="lt1"/>
              </a:buClr>
              <a:buFont typeface="Arial"/>
              <a:buNone/>
            </a:pP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Shape 168"/>
          <p:cNvSpPr txBox="1">
            <a:spLocks noGrp="1"/>
          </p:cNvSpPr>
          <p:nvPr>
            <p:ph type="title"/>
          </p:nvPr>
        </p:nvSpPr>
        <p:spPr>
          <a:xfrm>
            <a:off x="457200" y="304800"/>
            <a:ext cx="7772400" cy="8382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4000">
                <a:solidFill>
                  <a:srgbClr val="538CD5"/>
                </a:solidFill>
              </a:rPr>
              <a:t>Foundations of </a:t>
            </a:r>
            <a:r>
              <a:rPr lang="en-US" sz="4000" b="0" i="0" u="none" strike="noStrike" cap="none">
                <a:solidFill>
                  <a:srgbClr val="538CD5"/>
                </a:solidFill>
                <a:latin typeface="Century Gothic"/>
                <a:ea typeface="Century Gothic"/>
                <a:cs typeface="Century Gothic"/>
                <a:sym typeface="Century Gothic"/>
              </a:rPr>
              <a:t>Open</a:t>
            </a:r>
            <a:endParaRPr/>
          </a:p>
        </p:txBody>
      </p:sp>
      <p:sp>
        <p:nvSpPr>
          <p:cNvPr id="169" name="Shape 169"/>
          <p:cNvSpPr txBox="1">
            <a:spLocks noGrp="1"/>
          </p:cNvSpPr>
          <p:nvPr>
            <p:ph type="body" idx="1"/>
          </p:nvPr>
        </p:nvSpPr>
        <p:spPr>
          <a:xfrm>
            <a:off x="609600" y="1600200"/>
            <a:ext cx="77724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640"/>
              </a:spcBef>
              <a:spcAft>
                <a:spcPts val="0"/>
              </a:spcAft>
              <a:buClr>
                <a:schemeClr val="dk1"/>
              </a:buClr>
              <a:buSzPts val="1100"/>
              <a:buFont typeface="Arial"/>
              <a:buNone/>
            </a:pPr>
            <a:r>
              <a:rPr lang="en-US" sz="3000">
                <a:solidFill>
                  <a:srgbClr val="FF9900"/>
                </a:solidFill>
              </a:rPr>
              <a:t>Budapest Open Access Initiative (BOAI)</a:t>
            </a:r>
            <a:endParaRPr sz="3000">
              <a:solidFill>
                <a:schemeClr val="lt1"/>
              </a:solidFill>
            </a:endParaRPr>
          </a:p>
          <a:p>
            <a:pPr marL="0" marR="0" lvl="0" indent="0" algn="l" rtl="0">
              <a:spcBef>
                <a:spcPts val="640"/>
              </a:spcBef>
              <a:spcAft>
                <a:spcPts val="0"/>
              </a:spcAft>
              <a:buClr>
                <a:schemeClr val="dk1"/>
              </a:buClr>
              <a:buSzPts val="1100"/>
              <a:buFont typeface="Arial"/>
              <a:buNone/>
            </a:pPr>
            <a:r>
              <a:rPr lang="en-US" sz="2400">
                <a:solidFill>
                  <a:schemeClr val="lt1"/>
                </a:solidFill>
              </a:rPr>
              <a:t>Budapest, 2002</a:t>
            </a:r>
            <a:endParaRPr sz="2400">
              <a:solidFill>
                <a:schemeClr val="lt1"/>
              </a:solidFill>
            </a:endParaRPr>
          </a:p>
          <a:p>
            <a:pPr marL="0" marR="0" lvl="0" indent="0" algn="l" rtl="0">
              <a:spcBef>
                <a:spcPts val="640"/>
              </a:spcBef>
              <a:spcAft>
                <a:spcPts val="0"/>
              </a:spcAft>
              <a:buClr>
                <a:schemeClr val="dk1"/>
              </a:buClr>
              <a:buSzPts val="1100"/>
              <a:buFont typeface="Arial"/>
              <a:buNone/>
            </a:pPr>
            <a:endParaRPr sz="2400">
              <a:solidFill>
                <a:schemeClr val="lt1"/>
              </a:solidFill>
            </a:endParaRPr>
          </a:p>
          <a:p>
            <a:pPr marL="0" lvl="0" indent="0" rtl="0">
              <a:lnSpc>
                <a:spcPct val="110000"/>
              </a:lnSpc>
              <a:spcBef>
                <a:spcPts val="0"/>
              </a:spcBef>
              <a:spcAft>
                <a:spcPts val="0"/>
              </a:spcAft>
              <a:buClr>
                <a:schemeClr val="lt1"/>
              </a:buClr>
              <a:buFont typeface="Century Gothic"/>
              <a:buNone/>
            </a:pPr>
            <a:r>
              <a:rPr lang="en-US" sz="1800">
                <a:solidFill>
                  <a:schemeClr val="lt1"/>
                </a:solidFill>
              </a:rPr>
              <a:t>“An old tradition and a new technology have converged to make possible an unprecedented </a:t>
            </a:r>
            <a:r>
              <a:rPr lang="en-US" sz="1800">
                <a:solidFill>
                  <a:schemeClr val="accent6"/>
                </a:solidFill>
              </a:rPr>
              <a:t>public good</a:t>
            </a:r>
            <a:r>
              <a:rPr lang="en-US" sz="1800">
                <a:solidFill>
                  <a:schemeClr val="lt1"/>
                </a:solidFill>
              </a:rPr>
              <a:t>.”</a:t>
            </a:r>
            <a:endParaRPr sz="1800">
              <a:solidFill>
                <a:schemeClr val="lt1"/>
              </a:solidFill>
            </a:endParaRPr>
          </a:p>
          <a:p>
            <a:pPr marL="0" lvl="0" indent="0" rtl="0">
              <a:lnSpc>
                <a:spcPct val="110000"/>
              </a:lnSpc>
              <a:spcBef>
                <a:spcPts val="0"/>
              </a:spcBef>
              <a:spcAft>
                <a:spcPts val="0"/>
              </a:spcAft>
              <a:buClr>
                <a:schemeClr val="lt1"/>
              </a:buClr>
              <a:buFont typeface="Century Gothic"/>
              <a:buNone/>
            </a:pPr>
            <a:endParaRPr sz="1700">
              <a:solidFill>
                <a:schemeClr val="lt1"/>
              </a:solidFill>
            </a:endParaRPr>
          </a:p>
          <a:p>
            <a:pPr marL="0" lvl="0" indent="0" rtl="0">
              <a:lnSpc>
                <a:spcPct val="110000"/>
              </a:lnSpc>
              <a:spcBef>
                <a:spcPts val="0"/>
              </a:spcBef>
              <a:spcAft>
                <a:spcPts val="0"/>
              </a:spcAft>
              <a:buClr>
                <a:schemeClr val="lt1"/>
              </a:buClr>
              <a:buFont typeface="Century Gothic"/>
              <a:buNone/>
            </a:pPr>
            <a:endParaRPr sz="1700">
              <a:solidFill>
                <a:schemeClr val="lt1"/>
              </a:solidFill>
            </a:endParaRPr>
          </a:p>
          <a:p>
            <a:pPr marL="0" lvl="0" indent="0" rtl="0">
              <a:lnSpc>
                <a:spcPct val="110000"/>
              </a:lnSpc>
              <a:spcBef>
                <a:spcPts val="0"/>
              </a:spcBef>
              <a:spcAft>
                <a:spcPts val="0"/>
              </a:spcAft>
              <a:buClr>
                <a:schemeClr val="lt1"/>
              </a:buClr>
              <a:buFont typeface="Century Gothic"/>
              <a:buNone/>
            </a:pPr>
            <a:endParaRPr sz="1700">
              <a:solidFill>
                <a:schemeClr val="lt1"/>
              </a:solidFill>
            </a:endParaRPr>
          </a:p>
          <a:p>
            <a:pPr marL="0" marR="0" lvl="0" indent="0" algn="l" rtl="0">
              <a:spcBef>
                <a:spcPts val="640"/>
              </a:spcBef>
              <a:spcAft>
                <a:spcPts val="0"/>
              </a:spcAft>
              <a:buClr>
                <a:schemeClr val="dk1"/>
              </a:buClr>
              <a:buSzPts val="1100"/>
              <a:buFont typeface="Arial"/>
              <a:buNone/>
            </a:pPr>
            <a:endParaRPr sz="2400">
              <a:solidFill>
                <a:schemeClr val="lt1"/>
              </a:solidFill>
            </a:endParaRPr>
          </a:p>
          <a:p>
            <a:pPr marL="0" marR="0" lvl="0" indent="0" algn="l" rtl="0">
              <a:spcBef>
                <a:spcPts val="640"/>
              </a:spcBef>
              <a:spcAft>
                <a:spcPts val="0"/>
              </a:spcAft>
              <a:buClr>
                <a:schemeClr val="dk1"/>
              </a:buClr>
              <a:buSzPts val="1100"/>
              <a:buFont typeface="Arial"/>
              <a:buNone/>
            </a:pPr>
            <a:endParaRPr sz="2400">
              <a:solidFill>
                <a:schemeClr val="lt1"/>
              </a:solidFill>
            </a:endParaRPr>
          </a:p>
          <a:p>
            <a:pPr marL="0" marR="0" lvl="0" indent="0" algn="l" rtl="0">
              <a:spcBef>
                <a:spcPts val="640"/>
              </a:spcBef>
              <a:spcAft>
                <a:spcPts val="0"/>
              </a:spcAft>
              <a:buClr>
                <a:schemeClr val="dk1"/>
              </a:buClr>
              <a:buSzPts val="1100"/>
              <a:buFont typeface="Arial"/>
              <a:buNone/>
            </a:pPr>
            <a:endParaRPr sz="2400">
              <a:solidFill>
                <a:schemeClr val="lt1"/>
              </a:solidFill>
            </a:endParaRPr>
          </a:p>
          <a:p>
            <a:pPr marL="0" marR="0" lvl="0" indent="0" algn="l" rtl="0">
              <a:spcBef>
                <a:spcPts val="640"/>
              </a:spcBef>
              <a:spcAft>
                <a:spcPts val="0"/>
              </a:spcAft>
              <a:buClr>
                <a:schemeClr val="dk1"/>
              </a:buClr>
              <a:buSzPts val="1100"/>
              <a:buFont typeface="Arial"/>
              <a:buNone/>
            </a:pPr>
            <a:endParaRPr sz="2400">
              <a:solidFill>
                <a:schemeClr val="lt1"/>
              </a:solidFill>
            </a:endParaRPr>
          </a:p>
          <a:p>
            <a:pPr marL="0" marR="0" lvl="0" indent="0" algn="l" rtl="0">
              <a:spcBef>
                <a:spcPts val="640"/>
              </a:spcBef>
              <a:spcAft>
                <a:spcPts val="0"/>
              </a:spcAft>
              <a:buClr>
                <a:schemeClr val="dk1"/>
              </a:buClr>
              <a:buFont typeface="Arial"/>
              <a:buNone/>
            </a:pPr>
            <a:endParaRPr>
              <a:solidFill>
                <a:schemeClr val="lt1"/>
              </a:solidFill>
            </a:endParaRPr>
          </a:p>
          <a:p>
            <a:pPr marL="342900" marR="0" lvl="0" indent="-342900" algn="l" rtl="0">
              <a:spcBef>
                <a:spcPts val="640"/>
              </a:spcBef>
              <a:spcAft>
                <a:spcPts val="0"/>
              </a:spcAft>
              <a:buClr>
                <a:schemeClr val="lt1"/>
              </a:buClr>
              <a:buFont typeface="Arial"/>
              <a:buNone/>
            </a:pP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Shape 175"/>
          <p:cNvSpPr txBox="1">
            <a:spLocks noGrp="1"/>
          </p:cNvSpPr>
          <p:nvPr>
            <p:ph type="title"/>
          </p:nvPr>
        </p:nvSpPr>
        <p:spPr>
          <a:xfrm>
            <a:off x="457200" y="304800"/>
            <a:ext cx="7772400" cy="8382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4000">
                <a:solidFill>
                  <a:srgbClr val="538CD5"/>
                </a:solidFill>
              </a:rPr>
              <a:t>Foundations of </a:t>
            </a:r>
            <a:r>
              <a:rPr lang="en-US" sz="4000" b="0" i="0" u="none" strike="noStrike" cap="none">
                <a:solidFill>
                  <a:srgbClr val="538CD5"/>
                </a:solidFill>
                <a:latin typeface="Century Gothic"/>
                <a:ea typeface="Century Gothic"/>
                <a:cs typeface="Century Gothic"/>
                <a:sym typeface="Century Gothic"/>
              </a:rPr>
              <a:t>Ope</a:t>
            </a:r>
            <a:r>
              <a:rPr lang="en-US" sz="4000">
                <a:solidFill>
                  <a:srgbClr val="538CD5"/>
                </a:solidFill>
              </a:rPr>
              <a:t>n</a:t>
            </a:r>
            <a:endParaRPr/>
          </a:p>
        </p:txBody>
      </p:sp>
      <p:sp>
        <p:nvSpPr>
          <p:cNvPr id="176" name="Shape 176"/>
          <p:cNvSpPr txBox="1">
            <a:spLocks noGrp="1"/>
          </p:cNvSpPr>
          <p:nvPr>
            <p:ph type="body" idx="1"/>
          </p:nvPr>
        </p:nvSpPr>
        <p:spPr>
          <a:xfrm>
            <a:off x="609600" y="1600200"/>
            <a:ext cx="77724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640"/>
              </a:spcBef>
              <a:spcAft>
                <a:spcPts val="0"/>
              </a:spcAft>
              <a:buClr>
                <a:schemeClr val="dk1"/>
              </a:buClr>
              <a:buSzPts val="1100"/>
              <a:buFont typeface="Arial"/>
              <a:buNone/>
            </a:pPr>
            <a:r>
              <a:rPr lang="en-US" sz="3000">
                <a:solidFill>
                  <a:srgbClr val="FF9900"/>
                </a:solidFill>
              </a:rPr>
              <a:t>Budapest Open Access Initiative (BOAI)</a:t>
            </a:r>
            <a:endParaRPr sz="3000">
              <a:solidFill>
                <a:schemeClr val="lt1"/>
              </a:solidFill>
            </a:endParaRPr>
          </a:p>
          <a:p>
            <a:pPr marL="0" marR="0" lvl="0" indent="0" algn="l" rtl="0">
              <a:spcBef>
                <a:spcPts val="640"/>
              </a:spcBef>
              <a:spcAft>
                <a:spcPts val="0"/>
              </a:spcAft>
              <a:buClr>
                <a:schemeClr val="dk1"/>
              </a:buClr>
              <a:buSzPts val="1100"/>
              <a:buFont typeface="Arial"/>
              <a:buNone/>
            </a:pPr>
            <a:r>
              <a:rPr lang="en-US" sz="2400">
                <a:solidFill>
                  <a:schemeClr val="lt1"/>
                </a:solidFill>
              </a:rPr>
              <a:t>Budapest, 2002</a:t>
            </a:r>
            <a:endParaRPr sz="2400">
              <a:solidFill>
                <a:schemeClr val="lt1"/>
              </a:solidFill>
            </a:endParaRPr>
          </a:p>
          <a:p>
            <a:pPr marL="0" marR="0" lvl="0" indent="0" algn="l" rtl="0">
              <a:spcBef>
                <a:spcPts val="640"/>
              </a:spcBef>
              <a:spcAft>
                <a:spcPts val="0"/>
              </a:spcAft>
              <a:buClr>
                <a:schemeClr val="dk1"/>
              </a:buClr>
              <a:buSzPts val="1100"/>
              <a:buFont typeface="Arial"/>
              <a:buNone/>
            </a:pPr>
            <a:endParaRPr sz="2400">
              <a:solidFill>
                <a:schemeClr val="lt1"/>
              </a:solidFill>
            </a:endParaRPr>
          </a:p>
          <a:p>
            <a:pPr marL="0" lvl="0" indent="0" rtl="0">
              <a:lnSpc>
                <a:spcPct val="110000"/>
              </a:lnSpc>
              <a:spcBef>
                <a:spcPts val="0"/>
              </a:spcBef>
              <a:spcAft>
                <a:spcPts val="0"/>
              </a:spcAft>
              <a:buClr>
                <a:schemeClr val="lt1"/>
              </a:buClr>
              <a:buFont typeface="Century Gothic"/>
              <a:buNone/>
            </a:pPr>
            <a:r>
              <a:rPr lang="en-US" sz="1800">
                <a:solidFill>
                  <a:schemeClr val="lt1"/>
                </a:solidFill>
              </a:rPr>
              <a:t>“An old tradition and a new technology have converged to make possible an unprecedented </a:t>
            </a:r>
            <a:r>
              <a:rPr lang="en-US" sz="1800">
                <a:solidFill>
                  <a:schemeClr val="accent6"/>
                </a:solidFill>
              </a:rPr>
              <a:t>public good</a:t>
            </a:r>
            <a:r>
              <a:rPr lang="en-US" sz="1800">
                <a:solidFill>
                  <a:schemeClr val="lt1"/>
                </a:solidFill>
              </a:rPr>
              <a:t>. The old tradition is the willingness of scientists and scholars to publish the fruits of their research in scholarly journals without payment, for the sake of inquiry and knowledge.”</a:t>
            </a:r>
            <a:endParaRPr sz="1800">
              <a:solidFill>
                <a:schemeClr val="lt1"/>
              </a:solidFill>
            </a:endParaRPr>
          </a:p>
          <a:p>
            <a:pPr marL="0" marR="0" lvl="0" indent="0" algn="l" rtl="0">
              <a:spcBef>
                <a:spcPts val="640"/>
              </a:spcBef>
              <a:spcAft>
                <a:spcPts val="0"/>
              </a:spcAft>
              <a:buClr>
                <a:schemeClr val="dk1"/>
              </a:buClr>
              <a:buSzPts val="1100"/>
              <a:buFont typeface="Arial"/>
              <a:buNone/>
            </a:pPr>
            <a:endParaRPr sz="2400">
              <a:solidFill>
                <a:schemeClr val="lt1"/>
              </a:solidFill>
            </a:endParaRPr>
          </a:p>
          <a:p>
            <a:pPr marL="0" marR="0" lvl="0" indent="0" algn="l" rtl="0">
              <a:spcBef>
                <a:spcPts val="640"/>
              </a:spcBef>
              <a:spcAft>
                <a:spcPts val="0"/>
              </a:spcAft>
              <a:buClr>
                <a:schemeClr val="dk1"/>
              </a:buClr>
              <a:buSzPts val="1100"/>
              <a:buFont typeface="Arial"/>
              <a:buNone/>
            </a:pPr>
            <a:endParaRPr sz="2400">
              <a:solidFill>
                <a:schemeClr val="lt1"/>
              </a:solidFill>
            </a:endParaRPr>
          </a:p>
          <a:p>
            <a:pPr marL="0" marR="0" lvl="0" indent="0" algn="l" rtl="0">
              <a:spcBef>
                <a:spcPts val="640"/>
              </a:spcBef>
              <a:spcAft>
                <a:spcPts val="0"/>
              </a:spcAft>
              <a:buClr>
                <a:schemeClr val="dk1"/>
              </a:buClr>
              <a:buSzPts val="1100"/>
              <a:buFont typeface="Arial"/>
              <a:buNone/>
            </a:pPr>
            <a:endParaRPr sz="2400">
              <a:solidFill>
                <a:schemeClr val="lt1"/>
              </a:solidFill>
            </a:endParaRPr>
          </a:p>
          <a:p>
            <a:pPr marL="0" marR="0" lvl="0" indent="0" algn="l" rtl="0">
              <a:spcBef>
                <a:spcPts val="640"/>
              </a:spcBef>
              <a:spcAft>
                <a:spcPts val="0"/>
              </a:spcAft>
              <a:buClr>
                <a:schemeClr val="dk1"/>
              </a:buClr>
              <a:buSzPts val="1100"/>
              <a:buFont typeface="Arial"/>
              <a:buNone/>
            </a:pPr>
            <a:endParaRPr sz="2400">
              <a:solidFill>
                <a:schemeClr val="lt1"/>
              </a:solidFill>
            </a:endParaRPr>
          </a:p>
          <a:p>
            <a:pPr marL="0" marR="0" lvl="0" indent="0" algn="l" rtl="0">
              <a:spcBef>
                <a:spcPts val="640"/>
              </a:spcBef>
              <a:spcAft>
                <a:spcPts val="0"/>
              </a:spcAft>
              <a:buClr>
                <a:schemeClr val="dk1"/>
              </a:buClr>
              <a:buFont typeface="Arial"/>
              <a:buNone/>
            </a:pPr>
            <a:endParaRPr>
              <a:solidFill>
                <a:schemeClr val="lt1"/>
              </a:solidFill>
            </a:endParaRPr>
          </a:p>
          <a:p>
            <a:pPr marL="342900" marR="0" lvl="0" indent="-342900" algn="l" rtl="0">
              <a:spcBef>
                <a:spcPts val="640"/>
              </a:spcBef>
              <a:spcAft>
                <a:spcPts val="0"/>
              </a:spcAft>
              <a:buClr>
                <a:schemeClr val="lt1"/>
              </a:buClr>
              <a:buFont typeface="Arial"/>
              <a:buNone/>
            </a:pP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Shape 182"/>
          <p:cNvSpPr txBox="1">
            <a:spLocks noGrp="1"/>
          </p:cNvSpPr>
          <p:nvPr>
            <p:ph type="title"/>
          </p:nvPr>
        </p:nvSpPr>
        <p:spPr>
          <a:xfrm>
            <a:off x="457200" y="304800"/>
            <a:ext cx="7772400" cy="8382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4000">
                <a:solidFill>
                  <a:srgbClr val="538CD5"/>
                </a:solidFill>
              </a:rPr>
              <a:t>Foundations of </a:t>
            </a:r>
            <a:r>
              <a:rPr lang="en-US" sz="4000" b="0" i="0" u="none" strike="noStrike" cap="none">
                <a:solidFill>
                  <a:srgbClr val="538CD5"/>
                </a:solidFill>
                <a:latin typeface="Century Gothic"/>
                <a:ea typeface="Century Gothic"/>
                <a:cs typeface="Century Gothic"/>
                <a:sym typeface="Century Gothic"/>
              </a:rPr>
              <a:t>Open</a:t>
            </a:r>
            <a:endParaRPr/>
          </a:p>
        </p:txBody>
      </p:sp>
      <p:sp>
        <p:nvSpPr>
          <p:cNvPr id="183" name="Shape 183"/>
          <p:cNvSpPr txBox="1">
            <a:spLocks noGrp="1"/>
          </p:cNvSpPr>
          <p:nvPr>
            <p:ph type="body" idx="1"/>
          </p:nvPr>
        </p:nvSpPr>
        <p:spPr>
          <a:xfrm>
            <a:off x="609600" y="1600200"/>
            <a:ext cx="77724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640"/>
              </a:spcBef>
              <a:spcAft>
                <a:spcPts val="0"/>
              </a:spcAft>
              <a:buClr>
                <a:schemeClr val="dk1"/>
              </a:buClr>
              <a:buSzPts val="1100"/>
              <a:buFont typeface="Arial"/>
              <a:buNone/>
            </a:pPr>
            <a:r>
              <a:rPr lang="en-US" sz="3000">
                <a:solidFill>
                  <a:srgbClr val="FF9900"/>
                </a:solidFill>
              </a:rPr>
              <a:t>Budapest Open Access Initiative (BOAI)</a:t>
            </a:r>
            <a:endParaRPr sz="3000">
              <a:solidFill>
                <a:schemeClr val="lt1"/>
              </a:solidFill>
            </a:endParaRPr>
          </a:p>
          <a:p>
            <a:pPr marL="0" marR="0" lvl="0" indent="0" algn="l" rtl="0">
              <a:spcBef>
                <a:spcPts val="640"/>
              </a:spcBef>
              <a:spcAft>
                <a:spcPts val="0"/>
              </a:spcAft>
              <a:buClr>
                <a:schemeClr val="dk1"/>
              </a:buClr>
              <a:buSzPts val="1100"/>
              <a:buFont typeface="Arial"/>
              <a:buNone/>
            </a:pPr>
            <a:r>
              <a:rPr lang="en-US" sz="2400">
                <a:solidFill>
                  <a:schemeClr val="lt1"/>
                </a:solidFill>
              </a:rPr>
              <a:t>Budapest, 2002</a:t>
            </a:r>
            <a:endParaRPr sz="2400">
              <a:solidFill>
                <a:schemeClr val="lt1"/>
              </a:solidFill>
            </a:endParaRPr>
          </a:p>
          <a:p>
            <a:pPr marL="0" marR="0" lvl="0" indent="0" algn="l" rtl="0">
              <a:spcBef>
                <a:spcPts val="640"/>
              </a:spcBef>
              <a:spcAft>
                <a:spcPts val="0"/>
              </a:spcAft>
              <a:buClr>
                <a:schemeClr val="dk1"/>
              </a:buClr>
              <a:buSzPts val="1100"/>
              <a:buFont typeface="Arial"/>
              <a:buNone/>
            </a:pPr>
            <a:endParaRPr sz="2400">
              <a:solidFill>
                <a:schemeClr val="lt1"/>
              </a:solidFill>
            </a:endParaRPr>
          </a:p>
          <a:p>
            <a:pPr marL="0" lvl="0" indent="0" rtl="0">
              <a:lnSpc>
                <a:spcPct val="110000"/>
              </a:lnSpc>
              <a:spcBef>
                <a:spcPts val="0"/>
              </a:spcBef>
              <a:spcAft>
                <a:spcPts val="0"/>
              </a:spcAft>
              <a:buClr>
                <a:schemeClr val="lt1"/>
              </a:buClr>
              <a:buFont typeface="Century Gothic"/>
              <a:buNone/>
            </a:pPr>
            <a:r>
              <a:rPr lang="en-US" sz="1800">
                <a:solidFill>
                  <a:schemeClr val="lt1"/>
                </a:solidFill>
              </a:rPr>
              <a:t>“An old tradition and a new technology have converged to make possible an unprecedented </a:t>
            </a:r>
            <a:r>
              <a:rPr lang="en-US" sz="1800">
                <a:solidFill>
                  <a:schemeClr val="accent6"/>
                </a:solidFill>
              </a:rPr>
              <a:t>public good</a:t>
            </a:r>
            <a:r>
              <a:rPr lang="en-US" sz="1800">
                <a:solidFill>
                  <a:schemeClr val="lt1"/>
                </a:solidFill>
              </a:rPr>
              <a:t>. The old tradition is the willingness of scientists and scholars to publish the fruits of their research in scholarly journals without payment, for the sake of inquiry and knowledge. The new technology is the internet. The </a:t>
            </a:r>
            <a:r>
              <a:rPr lang="en-US" sz="1800">
                <a:solidFill>
                  <a:schemeClr val="accent6"/>
                </a:solidFill>
              </a:rPr>
              <a:t>public good </a:t>
            </a:r>
            <a:r>
              <a:rPr lang="en-US" sz="1800">
                <a:solidFill>
                  <a:schemeClr val="lt1"/>
                </a:solidFill>
              </a:rPr>
              <a:t>they make possible is the world-wide electronic distribution of the peer-reviewed journal literature and completely free and unrestricted access to it by all scientists, scholars, teachers, students, and other curious minds.”</a:t>
            </a:r>
            <a:endParaRPr sz="1800">
              <a:solidFill>
                <a:schemeClr val="lt1"/>
              </a:solidFill>
            </a:endParaRPr>
          </a:p>
          <a:p>
            <a:pPr marL="0" marR="0" lvl="0" indent="0" algn="l" rtl="0">
              <a:spcBef>
                <a:spcPts val="640"/>
              </a:spcBef>
              <a:spcAft>
                <a:spcPts val="0"/>
              </a:spcAft>
              <a:buClr>
                <a:schemeClr val="dk1"/>
              </a:buClr>
              <a:buSzPts val="1100"/>
              <a:buFont typeface="Arial"/>
              <a:buNone/>
            </a:pPr>
            <a:endParaRPr sz="2000">
              <a:solidFill>
                <a:schemeClr val="lt1"/>
              </a:solidFill>
            </a:endParaRPr>
          </a:p>
          <a:p>
            <a:pPr marL="0" marR="0" lvl="0" indent="0" algn="l" rtl="0">
              <a:spcBef>
                <a:spcPts val="640"/>
              </a:spcBef>
              <a:spcAft>
                <a:spcPts val="0"/>
              </a:spcAft>
              <a:buClr>
                <a:schemeClr val="dk1"/>
              </a:buClr>
              <a:buSzPts val="1100"/>
              <a:buFont typeface="Arial"/>
              <a:buNone/>
            </a:pPr>
            <a:endParaRPr sz="2400">
              <a:solidFill>
                <a:schemeClr val="lt1"/>
              </a:solidFill>
            </a:endParaRPr>
          </a:p>
          <a:p>
            <a:pPr marL="0" marR="0" lvl="0" indent="0" algn="l" rtl="0">
              <a:spcBef>
                <a:spcPts val="640"/>
              </a:spcBef>
              <a:spcAft>
                <a:spcPts val="0"/>
              </a:spcAft>
              <a:buClr>
                <a:schemeClr val="dk1"/>
              </a:buClr>
              <a:buSzPts val="1100"/>
              <a:buFont typeface="Arial"/>
              <a:buNone/>
            </a:pPr>
            <a:endParaRPr sz="2400">
              <a:solidFill>
                <a:schemeClr val="lt1"/>
              </a:solidFill>
            </a:endParaRPr>
          </a:p>
          <a:p>
            <a:pPr marL="0" marR="0" lvl="0" indent="0" algn="l" rtl="0">
              <a:spcBef>
                <a:spcPts val="640"/>
              </a:spcBef>
              <a:spcAft>
                <a:spcPts val="0"/>
              </a:spcAft>
              <a:buClr>
                <a:schemeClr val="dk1"/>
              </a:buClr>
              <a:buSzPts val="1100"/>
              <a:buFont typeface="Arial"/>
              <a:buNone/>
            </a:pPr>
            <a:endParaRPr sz="2400">
              <a:solidFill>
                <a:schemeClr val="lt1"/>
              </a:solidFill>
            </a:endParaRPr>
          </a:p>
          <a:p>
            <a:pPr marL="0" marR="0" lvl="0" indent="0" algn="l" rtl="0">
              <a:spcBef>
                <a:spcPts val="640"/>
              </a:spcBef>
              <a:spcAft>
                <a:spcPts val="0"/>
              </a:spcAft>
              <a:buClr>
                <a:schemeClr val="dk1"/>
              </a:buClr>
              <a:buSzPts val="1100"/>
              <a:buFont typeface="Arial"/>
              <a:buNone/>
            </a:pPr>
            <a:endParaRPr sz="2400">
              <a:solidFill>
                <a:schemeClr val="lt1"/>
              </a:solidFill>
            </a:endParaRPr>
          </a:p>
          <a:p>
            <a:pPr marL="0" marR="0" lvl="0" indent="0" algn="l" rtl="0">
              <a:spcBef>
                <a:spcPts val="640"/>
              </a:spcBef>
              <a:spcAft>
                <a:spcPts val="0"/>
              </a:spcAft>
              <a:buClr>
                <a:schemeClr val="dk1"/>
              </a:buClr>
              <a:buFont typeface="Arial"/>
              <a:buNone/>
            </a:pPr>
            <a:endParaRPr>
              <a:solidFill>
                <a:schemeClr val="lt1"/>
              </a:solidFill>
            </a:endParaRPr>
          </a:p>
          <a:p>
            <a:pPr marL="342900" marR="0" lvl="0" indent="-342900" algn="l" rtl="0">
              <a:spcBef>
                <a:spcPts val="640"/>
              </a:spcBef>
              <a:spcAft>
                <a:spcPts val="0"/>
              </a:spcAft>
              <a:buClr>
                <a:schemeClr val="lt1"/>
              </a:buClr>
              <a:buFont typeface="Arial"/>
              <a:buNone/>
            </a:pP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Shape 189"/>
          <p:cNvSpPr txBox="1">
            <a:spLocks noGrp="1"/>
          </p:cNvSpPr>
          <p:nvPr>
            <p:ph type="title"/>
          </p:nvPr>
        </p:nvSpPr>
        <p:spPr>
          <a:xfrm>
            <a:off x="457200" y="304800"/>
            <a:ext cx="7772400" cy="8382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4000">
                <a:solidFill>
                  <a:srgbClr val="538CD5"/>
                </a:solidFill>
              </a:rPr>
              <a:t>Foundations of </a:t>
            </a:r>
            <a:r>
              <a:rPr lang="en-US" sz="4000" b="0" i="0" u="none" strike="noStrike" cap="none">
                <a:solidFill>
                  <a:srgbClr val="538CD5"/>
                </a:solidFill>
                <a:latin typeface="Century Gothic"/>
                <a:ea typeface="Century Gothic"/>
                <a:cs typeface="Century Gothic"/>
                <a:sym typeface="Century Gothic"/>
              </a:rPr>
              <a:t>Open</a:t>
            </a:r>
            <a:endParaRPr/>
          </a:p>
        </p:txBody>
      </p:sp>
      <p:sp>
        <p:nvSpPr>
          <p:cNvPr id="190" name="Shape 190"/>
          <p:cNvSpPr txBox="1">
            <a:spLocks noGrp="1"/>
          </p:cNvSpPr>
          <p:nvPr>
            <p:ph type="body" idx="1"/>
          </p:nvPr>
        </p:nvSpPr>
        <p:spPr>
          <a:xfrm>
            <a:off x="609600" y="1600200"/>
            <a:ext cx="77724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640"/>
              </a:spcBef>
              <a:spcAft>
                <a:spcPts val="0"/>
              </a:spcAft>
              <a:buClr>
                <a:schemeClr val="dk1"/>
              </a:buClr>
              <a:buSzPts val="1100"/>
              <a:buFont typeface="Arial"/>
              <a:buNone/>
            </a:pPr>
            <a:r>
              <a:rPr lang="en-US" sz="3000">
                <a:solidFill>
                  <a:srgbClr val="FF9900"/>
                </a:solidFill>
              </a:rPr>
              <a:t>Bethesda Statement on Open Access Publishing</a:t>
            </a:r>
            <a:endParaRPr sz="2400">
              <a:solidFill>
                <a:schemeClr val="lt1"/>
              </a:solidFill>
            </a:endParaRPr>
          </a:p>
          <a:p>
            <a:pPr marL="0" marR="0" lvl="0" indent="0" algn="l" rtl="0">
              <a:spcBef>
                <a:spcPts val="640"/>
              </a:spcBef>
              <a:spcAft>
                <a:spcPts val="0"/>
              </a:spcAft>
              <a:buClr>
                <a:schemeClr val="dk1"/>
              </a:buClr>
              <a:buSzPts val="1100"/>
              <a:buFont typeface="Arial"/>
              <a:buNone/>
            </a:pPr>
            <a:r>
              <a:rPr lang="en-US" sz="2400">
                <a:solidFill>
                  <a:schemeClr val="lt1"/>
                </a:solidFill>
              </a:rPr>
              <a:t>Bethesda, 2002</a:t>
            </a:r>
            <a:endParaRPr sz="2400">
              <a:solidFill>
                <a:schemeClr val="lt1"/>
              </a:solidFill>
            </a:endParaRPr>
          </a:p>
          <a:p>
            <a:pPr marL="0" marR="0" lvl="0" indent="0" algn="l" rtl="0">
              <a:spcBef>
                <a:spcPts val="640"/>
              </a:spcBef>
              <a:spcAft>
                <a:spcPts val="0"/>
              </a:spcAft>
              <a:buClr>
                <a:schemeClr val="dk1"/>
              </a:buClr>
              <a:buSzPts val="1100"/>
              <a:buFont typeface="Arial"/>
              <a:buNone/>
            </a:pPr>
            <a:endParaRPr sz="2400">
              <a:solidFill>
                <a:schemeClr val="lt1"/>
              </a:solidFill>
            </a:endParaRPr>
          </a:p>
          <a:p>
            <a:pPr marL="0" lvl="0" indent="0" rtl="0">
              <a:lnSpc>
                <a:spcPct val="110000"/>
              </a:lnSpc>
              <a:spcBef>
                <a:spcPts val="0"/>
              </a:spcBef>
              <a:spcAft>
                <a:spcPts val="0"/>
              </a:spcAft>
              <a:buClr>
                <a:schemeClr val="lt1"/>
              </a:buClr>
              <a:buFont typeface="Century Gothic"/>
              <a:buNone/>
            </a:pPr>
            <a:r>
              <a:rPr lang="en-US" sz="2000">
                <a:solidFill>
                  <a:schemeClr val="lt1"/>
                </a:solidFill>
              </a:rPr>
              <a:t>“We encourage our faculty/grant recipients to publish their work according to the principles of the open access model, to maximize the access and benefit to scientists, scholars and the public throughout the world.”</a:t>
            </a:r>
            <a:endParaRPr sz="2000">
              <a:solidFill>
                <a:schemeClr val="lt1"/>
              </a:solidFill>
            </a:endParaRPr>
          </a:p>
          <a:p>
            <a:pPr marL="0" marR="0" lvl="0" indent="0" algn="l" rtl="0">
              <a:spcBef>
                <a:spcPts val="640"/>
              </a:spcBef>
              <a:spcAft>
                <a:spcPts val="0"/>
              </a:spcAft>
              <a:buClr>
                <a:schemeClr val="dk1"/>
              </a:buClr>
              <a:buSzPts val="1100"/>
              <a:buFont typeface="Arial"/>
              <a:buNone/>
            </a:pPr>
            <a:endParaRPr sz="2000">
              <a:solidFill>
                <a:schemeClr val="lt1"/>
              </a:solidFill>
            </a:endParaRPr>
          </a:p>
          <a:p>
            <a:pPr marL="0" marR="0" lvl="0" indent="0" algn="l" rtl="0">
              <a:spcBef>
                <a:spcPts val="640"/>
              </a:spcBef>
              <a:spcAft>
                <a:spcPts val="0"/>
              </a:spcAft>
              <a:buClr>
                <a:schemeClr val="dk1"/>
              </a:buClr>
              <a:buSzPts val="1100"/>
              <a:buFont typeface="Arial"/>
              <a:buNone/>
            </a:pPr>
            <a:endParaRPr sz="2400">
              <a:solidFill>
                <a:schemeClr val="lt1"/>
              </a:solidFill>
            </a:endParaRPr>
          </a:p>
          <a:p>
            <a:pPr marL="0" marR="0" lvl="0" indent="0" algn="l" rtl="0">
              <a:spcBef>
                <a:spcPts val="640"/>
              </a:spcBef>
              <a:spcAft>
                <a:spcPts val="0"/>
              </a:spcAft>
              <a:buClr>
                <a:schemeClr val="dk1"/>
              </a:buClr>
              <a:buSzPts val="1100"/>
              <a:buFont typeface="Arial"/>
              <a:buNone/>
            </a:pPr>
            <a:endParaRPr sz="2400">
              <a:solidFill>
                <a:schemeClr val="lt1"/>
              </a:solidFill>
            </a:endParaRPr>
          </a:p>
          <a:p>
            <a:pPr marL="0" marR="0" lvl="0" indent="0" algn="l" rtl="0">
              <a:spcBef>
                <a:spcPts val="640"/>
              </a:spcBef>
              <a:spcAft>
                <a:spcPts val="0"/>
              </a:spcAft>
              <a:buClr>
                <a:schemeClr val="dk1"/>
              </a:buClr>
              <a:buSzPts val="1100"/>
              <a:buFont typeface="Arial"/>
              <a:buNone/>
            </a:pPr>
            <a:endParaRPr sz="2400">
              <a:solidFill>
                <a:schemeClr val="lt1"/>
              </a:solidFill>
            </a:endParaRPr>
          </a:p>
          <a:p>
            <a:pPr marL="0" marR="0" lvl="0" indent="0" algn="l" rtl="0">
              <a:spcBef>
                <a:spcPts val="640"/>
              </a:spcBef>
              <a:spcAft>
                <a:spcPts val="0"/>
              </a:spcAft>
              <a:buClr>
                <a:schemeClr val="dk1"/>
              </a:buClr>
              <a:buSzPts val="1100"/>
              <a:buFont typeface="Arial"/>
              <a:buNone/>
            </a:pPr>
            <a:endParaRPr sz="2400">
              <a:solidFill>
                <a:schemeClr val="lt1"/>
              </a:solidFill>
            </a:endParaRPr>
          </a:p>
          <a:p>
            <a:pPr marL="0" marR="0" lvl="0" indent="0" algn="l" rtl="0">
              <a:spcBef>
                <a:spcPts val="640"/>
              </a:spcBef>
              <a:spcAft>
                <a:spcPts val="0"/>
              </a:spcAft>
              <a:buClr>
                <a:schemeClr val="dk1"/>
              </a:buClr>
              <a:buFont typeface="Arial"/>
              <a:buNone/>
            </a:pPr>
            <a:endParaRPr>
              <a:solidFill>
                <a:schemeClr val="lt1"/>
              </a:solidFill>
            </a:endParaRPr>
          </a:p>
          <a:p>
            <a:pPr marL="342900" marR="0" lvl="0" indent="-342900" algn="l" rtl="0">
              <a:spcBef>
                <a:spcPts val="640"/>
              </a:spcBef>
              <a:spcAft>
                <a:spcPts val="0"/>
              </a:spcAft>
              <a:buClr>
                <a:schemeClr val="lt1"/>
              </a:buClr>
              <a:buFont typeface="Arial"/>
              <a:buNone/>
            </a:pP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Shape 196"/>
          <p:cNvSpPr txBox="1">
            <a:spLocks noGrp="1"/>
          </p:cNvSpPr>
          <p:nvPr>
            <p:ph type="title"/>
          </p:nvPr>
        </p:nvSpPr>
        <p:spPr>
          <a:xfrm>
            <a:off x="457200" y="304800"/>
            <a:ext cx="7772400" cy="8382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4000">
                <a:solidFill>
                  <a:srgbClr val="538CD5"/>
                </a:solidFill>
              </a:rPr>
              <a:t>Foundations of </a:t>
            </a:r>
            <a:r>
              <a:rPr lang="en-US" sz="4000" b="0" i="0" u="none" strike="noStrike" cap="none">
                <a:solidFill>
                  <a:srgbClr val="538CD5"/>
                </a:solidFill>
                <a:latin typeface="Century Gothic"/>
                <a:ea typeface="Century Gothic"/>
                <a:cs typeface="Century Gothic"/>
                <a:sym typeface="Century Gothic"/>
              </a:rPr>
              <a:t>Open</a:t>
            </a:r>
            <a:endParaRPr/>
          </a:p>
        </p:txBody>
      </p:sp>
      <p:sp>
        <p:nvSpPr>
          <p:cNvPr id="197" name="Shape 197"/>
          <p:cNvSpPr txBox="1">
            <a:spLocks noGrp="1"/>
          </p:cNvSpPr>
          <p:nvPr>
            <p:ph type="body" idx="1"/>
          </p:nvPr>
        </p:nvSpPr>
        <p:spPr>
          <a:xfrm>
            <a:off x="609600" y="1600200"/>
            <a:ext cx="7946400" cy="4643400"/>
          </a:xfrm>
          <a:prstGeom prst="rect">
            <a:avLst/>
          </a:prstGeom>
          <a:noFill/>
          <a:ln>
            <a:noFill/>
          </a:ln>
        </p:spPr>
        <p:txBody>
          <a:bodyPr spcFirstLastPara="1" wrap="square" lIns="91425" tIns="45700" rIns="91425" bIns="45700" anchor="t" anchorCtr="0">
            <a:noAutofit/>
          </a:bodyPr>
          <a:lstStyle/>
          <a:p>
            <a:pPr marL="0" marR="0" lvl="0" indent="0" algn="l" rtl="0">
              <a:spcBef>
                <a:spcPts val="640"/>
              </a:spcBef>
              <a:spcAft>
                <a:spcPts val="0"/>
              </a:spcAft>
              <a:buClr>
                <a:schemeClr val="dk1"/>
              </a:buClr>
              <a:buSzPts val="1100"/>
              <a:buFont typeface="Arial"/>
              <a:buNone/>
            </a:pPr>
            <a:r>
              <a:rPr lang="en-US" sz="2700">
                <a:solidFill>
                  <a:srgbClr val="FF9900"/>
                </a:solidFill>
              </a:rPr>
              <a:t>Open Access Policies for Academic Institutions </a:t>
            </a:r>
            <a:endParaRPr sz="2200">
              <a:solidFill>
                <a:schemeClr val="lt1"/>
              </a:solidFill>
            </a:endParaRPr>
          </a:p>
          <a:p>
            <a:pPr marL="0" marR="0" lvl="0" indent="0" algn="l" rtl="0">
              <a:spcBef>
                <a:spcPts val="640"/>
              </a:spcBef>
              <a:spcAft>
                <a:spcPts val="0"/>
              </a:spcAft>
              <a:buClr>
                <a:schemeClr val="dk1"/>
              </a:buClr>
              <a:buSzPts val="1100"/>
              <a:buFont typeface="Arial"/>
              <a:buNone/>
            </a:pPr>
            <a:endParaRPr sz="1000">
              <a:solidFill>
                <a:schemeClr val="lt1"/>
              </a:solidFill>
            </a:endParaRPr>
          </a:p>
          <a:p>
            <a:pPr marL="0" marR="0" lvl="0" indent="0" algn="l" rtl="0">
              <a:spcBef>
                <a:spcPts val="640"/>
              </a:spcBef>
              <a:spcAft>
                <a:spcPts val="0"/>
              </a:spcAft>
              <a:buClr>
                <a:schemeClr val="dk1"/>
              </a:buClr>
              <a:buSzPts val="1100"/>
              <a:buFont typeface="Arial"/>
              <a:buNone/>
            </a:pPr>
            <a:r>
              <a:rPr lang="en-US" sz="2200">
                <a:solidFill>
                  <a:schemeClr val="lt1"/>
                </a:solidFill>
              </a:rPr>
              <a:t>Writing in 2008, Peter Suber proposed this vision:</a:t>
            </a:r>
            <a:endParaRPr sz="2200">
              <a:solidFill>
                <a:schemeClr val="lt1"/>
              </a:solidFill>
            </a:endParaRPr>
          </a:p>
          <a:p>
            <a:pPr marL="0" marR="0" lvl="0" indent="0" algn="l" rtl="0">
              <a:spcBef>
                <a:spcPts val="640"/>
              </a:spcBef>
              <a:spcAft>
                <a:spcPts val="0"/>
              </a:spcAft>
              <a:buClr>
                <a:schemeClr val="dk1"/>
              </a:buClr>
              <a:buSzPts val="1100"/>
              <a:buFont typeface="Arial"/>
              <a:buNone/>
            </a:pPr>
            <a:endParaRPr sz="1000">
              <a:solidFill>
                <a:schemeClr val="lt1"/>
              </a:solidFill>
            </a:endParaRPr>
          </a:p>
          <a:p>
            <a:pPr marL="457200" marR="0" lvl="0" indent="-355600" algn="l" rtl="0">
              <a:spcBef>
                <a:spcPts val="640"/>
              </a:spcBef>
              <a:spcAft>
                <a:spcPts val="0"/>
              </a:spcAft>
              <a:buClr>
                <a:schemeClr val="lt1"/>
              </a:buClr>
              <a:buSzPts val="2000"/>
              <a:buAutoNum type="arabicPeriod"/>
            </a:pPr>
            <a:r>
              <a:rPr lang="en-US" sz="2000">
                <a:solidFill>
                  <a:schemeClr val="lt1"/>
                </a:solidFill>
              </a:rPr>
              <a:t>Universities should provide open access to their research output</a:t>
            </a:r>
            <a:endParaRPr sz="2000">
              <a:solidFill>
                <a:schemeClr val="lt1"/>
              </a:solidFill>
            </a:endParaRPr>
          </a:p>
          <a:p>
            <a:pPr marL="457200" marR="0" lvl="0" indent="-355600" algn="l" rtl="0">
              <a:spcBef>
                <a:spcPts val="1000"/>
              </a:spcBef>
              <a:spcAft>
                <a:spcPts val="0"/>
              </a:spcAft>
              <a:buClr>
                <a:schemeClr val="lt1"/>
              </a:buClr>
              <a:buSzPts val="2000"/>
              <a:buAutoNum type="arabicPeriod"/>
            </a:pPr>
            <a:r>
              <a:rPr lang="en-US" sz="2000">
                <a:solidFill>
                  <a:schemeClr val="lt1"/>
                </a:solidFill>
              </a:rPr>
              <a:t>Universities should not limit the freedom of faculty to submit their work to the journals of their choice</a:t>
            </a:r>
            <a:endParaRPr sz="2000">
              <a:solidFill>
                <a:schemeClr val="lt1"/>
              </a:solidFill>
            </a:endParaRPr>
          </a:p>
          <a:p>
            <a:pPr marL="457200" marR="0" lvl="0" indent="-355600" algn="l" rtl="0">
              <a:spcBef>
                <a:spcPts val="1000"/>
              </a:spcBef>
              <a:spcAft>
                <a:spcPts val="0"/>
              </a:spcAft>
              <a:buClr>
                <a:schemeClr val="lt1"/>
              </a:buClr>
              <a:buSzPts val="2000"/>
              <a:buAutoNum type="arabicPeriod"/>
            </a:pPr>
            <a:r>
              <a:rPr lang="en-US" sz="2000">
                <a:solidFill>
                  <a:schemeClr val="lt1"/>
                </a:solidFill>
              </a:rPr>
              <a:t>Universities now pay most of the costs of peer review, through subscription fees and faculty salaries. They should continue to bear the costs of peer review, in order to assure its survival, while recognizing that the forms and venues of peer review are changing</a:t>
            </a:r>
            <a:endParaRPr sz="2000">
              <a:solidFill>
                <a:schemeClr val="lt1"/>
              </a:solidFill>
            </a:endParaRPr>
          </a:p>
          <a:p>
            <a:pPr marL="0" marR="0" lvl="0" indent="0" algn="l" rtl="0">
              <a:spcBef>
                <a:spcPts val="1000"/>
              </a:spcBef>
              <a:spcAft>
                <a:spcPts val="0"/>
              </a:spcAft>
              <a:buClr>
                <a:schemeClr val="dk1"/>
              </a:buClr>
              <a:buSzPts val="1100"/>
              <a:buFont typeface="Arial"/>
              <a:buNone/>
            </a:pPr>
            <a:endParaRPr sz="3000">
              <a:solidFill>
                <a:srgbClr val="FF9900"/>
              </a:solidFill>
            </a:endParaRPr>
          </a:p>
          <a:p>
            <a:pPr marL="0" marR="0" lvl="0" indent="0" algn="l" rtl="0">
              <a:spcBef>
                <a:spcPts val="640"/>
              </a:spcBef>
              <a:spcAft>
                <a:spcPts val="0"/>
              </a:spcAft>
              <a:buClr>
                <a:schemeClr val="dk1"/>
              </a:buClr>
              <a:buSzPts val="1100"/>
              <a:buFont typeface="Arial"/>
              <a:buNone/>
            </a:pPr>
            <a:endParaRPr sz="2400">
              <a:solidFill>
                <a:schemeClr val="lt1"/>
              </a:solidFill>
            </a:endParaRPr>
          </a:p>
          <a:p>
            <a:pPr marL="0" marR="0" lvl="0" indent="0" algn="l" rtl="0">
              <a:spcBef>
                <a:spcPts val="640"/>
              </a:spcBef>
              <a:spcAft>
                <a:spcPts val="0"/>
              </a:spcAft>
              <a:buClr>
                <a:schemeClr val="dk1"/>
              </a:buClr>
              <a:buSzPts val="1100"/>
              <a:buFont typeface="Arial"/>
              <a:buNone/>
            </a:pPr>
            <a:endParaRPr sz="2400">
              <a:solidFill>
                <a:schemeClr val="lt1"/>
              </a:solidFill>
            </a:endParaRPr>
          </a:p>
          <a:p>
            <a:pPr marL="0" marR="0" lvl="0" indent="0" algn="l" rtl="0">
              <a:spcBef>
                <a:spcPts val="640"/>
              </a:spcBef>
              <a:spcAft>
                <a:spcPts val="0"/>
              </a:spcAft>
              <a:buClr>
                <a:schemeClr val="dk1"/>
              </a:buClr>
              <a:buSzPts val="1100"/>
              <a:buFont typeface="Arial"/>
              <a:buNone/>
            </a:pPr>
            <a:endParaRPr sz="2400">
              <a:solidFill>
                <a:schemeClr val="lt1"/>
              </a:solidFill>
            </a:endParaRPr>
          </a:p>
          <a:p>
            <a:pPr marL="0" marR="0" lvl="0" indent="0" algn="l" rtl="0">
              <a:spcBef>
                <a:spcPts val="640"/>
              </a:spcBef>
              <a:spcAft>
                <a:spcPts val="0"/>
              </a:spcAft>
              <a:buClr>
                <a:schemeClr val="dk1"/>
              </a:buClr>
              <a:buSzPts val="1100"/>
              <a:buFont typeface="Arial"/>
              <a:buNone/>
            </a:pPr>
            <a:endParaRPr sz="2400">
              <a:solidFill>
                <a:schemeClr val="lt1"/>
              </a:solidFill>
            </a:endParaRPr>
          </a:p>
          <a:p>
            <a:pPr marL="0" marR="0" lvl="0" indent="0" algn="l" rtl="0">
              <a:spcBef>
                <a:spcPts val="640"/>
              </a:spcBef>
              <a:spcAft>
                <a:spcPts val="0"/>
              </a:spcAft>
              <a:buClr>
                <a:schemeClr val="dk1"/>
              </a:buClr>
              <a:buFont typeface="Arial"/>
              <a:buNone/>
            </a:pPr>
            <a:endParaRPr>
              <a:solidFill>
                <a:schemeClr val="lt1"/>
              </a:solidFill>
            </a:endParaRPr>
          </a:p>
          <a:p>
            <a:pPr marL="342900" marR="0" lvl="0" indent="-342900" algn="l" rtl="0">
              <a:spcBef>
                <a:spcPts val="640"/>
              </a:spcBef>
              <a:spcAft>
                <a:spcPts val="0"/>
              </a:spcAft>
              <a:buClr>
                <a:schemeClr val="lt1"/>
              </a:buClr>
              <a:buFont typeface="Arial"/>
              <a:buNone/>
            </a:pP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Shape 203"/>
          <p:cNvSpPr txBox="1">
            <a:spLocks noGrp="1"/>
          </p:cNvSpPr>
          <p:nvPr>
            <p:ph type="title"/>
          </p:nvPr>
        </p:nvSpPr>
        <p:spPr>
          <a:xfrm>
            <a:off x="457200" y="304800"/>
            <a:ext cx="7772400" cy="8382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4000" b="0" i="0" u="none" strike="noStrike" cap="none">
                <a:solidFill>
                  <a:srgbClr val="FFC000"/>
                </a:solidFill>
                <a:latin typeface="Century Gothic"/>
                <a:ea typeface="Century Gothic"/>
                <a:cs typeface="Century Gothic"/>
                <a:sym typeface="Century Gothic"/>
              </a:rPr>
              <a:t>What is Open Access?</a:t>
            </a:r>
            <a:endParaRPr>
              <a:solidFill>
                <a:srgbClr val="FFC000"/>
              </a:solidFill>
            </a:endParaRPr>
          </a:p>
        </p:txBody>
      </p:sp>
      <p:sp>
        <p:nvSpPr>
          <p:cNvPr id="204" name="Shape 204"/>
          <p:cNvSpPr txBox="1">
            <a:spLocks noGrp="1"/>
          </p:cNvSpPr>
          <p:nvPr>
            <p:ph type="body" idx="1"/>
          </p:nvPr>
        </p:nvSpPr>
        <p:spPr>
          <a:xfrm>
            <a:off x="609600" y="1600200"/>
            <a:ext cx="7772400" cy="4114800"/>
          </a:xfrm>
          <a:prstGeom prst="rect">
            <a:avLst/>
          </a:prstGeom>
          <a:noFill/>
          <a:ln>
            <a:noFill/>
          </a:ln>
        </p:spPr>
        <p:txBody>
          <a:bodyPr spcFirstLastPara="1" wrap="square" lIns="91425" tIns="45700" rIns="91425" bIns="45700" anchor="t" anchorCtr="0">
            <a:noAutofit/>
          </a:bodyPr>
          <a:lstStyle/>
          <a:p>
            <a:pPr marL="0" lvl="0" indent="0" rtl="0">
              <a:spcBef>
                <a:spcPts val="640"/>
              </a:spcBef>
              <a:spcAft>
                <a:spcPts val="0"/>
              </a:spcAft>
              <a:buClr>
                <a:schemeClr val="lt1"/>
              </a:buClr>
              <a:buFont typeface="Arial"/>
              <a:buNone/>
            </a:pPr>
            <a:r>
              <a:rPr lang="en-US" sz="3000">
                <a:solidFill>
                  <a:srgbClr val="A4C2F4"/>
                </a:solidFill>
              </a:rPr>
              <a:t>The Budapest Open Access Initiative</a:t>
            </a:r>
            <a:endParaRPr sz="3000">
              <a:solidFill>
                <a:srgbClr val="A4C2F4"/>
              </a:solidFill>
            </a:endParaRPr>
          </a:p>
          <a:p>
            <a:pPr marL="0" lvl="0" indent="0" rtl="0">
              <a:spcBef>
                <a:spcPts val="640"/>
              </a:spcBef>
              <a:spcAft>
                <a:spcPts val="0"/>
              </a:spcAft>
              <a:buClr>
                <a:schemeClr val="lt1"/>
              </a:buClr>
              <a:buFont typeface="Arial"/>
              <a:buNone/>
            </a:pPr>
            <a:endParaRPr sz="2000">
              <a:solidFill>
                <a:schemeClr val="lt1"/>
              </a:solidFill>
            </a:endParaRPr>
          </a:p>
          <a:p>
            <a:pPr marL="0" lvl="0" indent="0" rtl="0">
              <a:spcBef>
                <a:spcPts val="640"/>
              </a:spcBef>
              <a:spcAft>
                <a:spcPts val="0"/>
              </a:spcAft>
              <a:buClr>
                <a:schemeClr val="lt1"/>
              </a:buClr>
              <a:buFont typeface="Arial"/>
              <a:buNone/>
            </a:pPr>
            <a:r>
              <a:rPr lang="en-US" sz="2000">
                <a:solidFill>
                  <a:schemeClr val="lt1"/>
                </a:solidFill>
              </a:rPr>
              <a:t>“By ‘open access’ to this literature, we mean its free availability on the public internet, permitting any users to read, download, copy, distribute, print, search, or link to the full texts of these articles, crawl them for indexing, pass them as data to software, or use them for any other lawful purpose, without financial, legal, or technical barriers other than those inseparable from gaining access to the internet itself. The only constraint on reproduction and distribution, and the only role for copyright in this domain, should be to give authors control over the integrity of their work and the right to be properly acknowledged and cited.”</a:t>
            </a:r>
            <a:endParaRPr sz="2000">
              <a:solidFill>
                <a:schemeClr val="lt1"/>
              </a:solidFill>
            </a:endParaRPr>
          </a:p>
          <a:p>
            <a:pPr marL="0" lvl="0" indent="0" rtl="0">
              <a:spcBef>
                <a:spcPts val="640"/>
              </a:spcBef>
              <a:spcAft>
                <a:spcPts val="0"/>
              </a:spcAft>
              <a:buClr>
                <a:schemeClr val="lt1"/>
              </a:buClr>
              <a:buFont typeface="Arial"/>
              <a:buNone/>
            </a:pPr>
            <a:endParaRPr sz="2000">
              <a:solidFill>
                <a:schemeClr val="lt1"/>
              </a:solidFill>
            </a:endParaRPr>
          </a:p>
          <a:p>
            <a:pPr marL="0" lvl="0" indent="0" rtl="0">
              <a:spcBef>
                <a:spcPts val="640"/>
              </a:spcBef>
              <a:spcAft>
                <a:spcPts val="0"/>
              </a:spcAft>
              <a:buClr>
                <a:schemeClr val="lt1"/>
              </a:buClr>
              <a:buFont typeface="Arial"/>
              <a:buNone/>
            </a:pPr>
            <a:endParaRPr sz="2000">
              <a:solidFill>
                <a:srgbClr val="FF9900"/>
              </a:solidFill>
            </a:endParaRPr>
          </a:p>
          <a:p>
            <a:pPr marL="0" lvl="0" indent="0" rtl="0">
              <a:spcBef>
                <a:spcPts val="640"/>
              </a:spcBef>
              <a:spcAft>
                <a:spcPts val="0"/>
              </a:spcAft>
              <a:buClr>
                <a:schemeClr val="lt1"/>
              </a:buClr>
              <a:buFont typeface="Arial"/>
              <a:buNone/>
            </a:pPr>
            <a:endParaRPr sz="2000">
              <a:solidFill>
                <a:srgbClr val="FF9900"/>
              </a:solidFill>
            </a:endParaRPr>
          </a:p>
          <a:p>
            <a:pPr marL="342900" lvl="0" indent="-139700" rtl="0">
              <a:spcBef>
                <a:spcPts val="640"/>
              </a:spcBef>
              <a:spcAft>
                <a:spcPts val="0"/>
              </a:spcAft>
              <a:buClr>
                <a:schemeClr val="dk1"/>
              </a:buClr>
              <a:buFont typeface="Arial"/>
              <a:buNone/>
            </a:pPr>
            <a:endParaRPr sz="1800">
              <a:solidFill>
                <a:schemeClr val="lt1"/>
              </a:solidFill>
            </a:endParaRPr>
          </a:p>
          <a:p>
            <a:pPr marL="342900" marR="0" lvl="0" indent="-342900" algn="l" rtl="0">
              <a:spcBef>
                <a:spcPts val="640"/>
              </a:spcBef>
              <a:spcAft>
                <a:spcPts val="0"/>
              </a:spcAft>
              <a:buClr>
                <a:schemeClr val="lt1"/>
              </a:buClr>
              <a:buFont typeface="Arial"/>
              <a:buNone/>
            </a:pP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Shape 210"/>
          <p:cNvSpPr txBox="1">
            <a:spLocks noGrp="1"/>
          </p:cNvSpPr>
          <p:nvPr>
            <p:ph type="title"/>
          </p:nvPr>
        </p:nvSpPr>
        <p:spPr>
          <a:xfrm>
            <a:off x="457200" y="304800"/>
            <a:ext cx="7772400" cy="8382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4000" b="0" i="0" u="none" strike="noStrike" cap="none">
                <a:solidFill>
                  <a:srgbClr val="FFC000"/>
                </a:solidFill>
                <a:latin typeface="Century Gothic"/>
                <a:ea typeface="Century Gothic"/>
                <a:cs typeface="Century Gothic"/>
                <a:sym typeface="Century Gothic"/>
              </a:rPr>
              <a:t>What is Open Access?</a:t>
            </a:r>
            <a:endParaRPr>
              <a:solidFill>
                <a:srgbClr val="FFC000"/>
              </a:solidFill>
            </a:endParaRPr>
          </a:p>
        </p:txBody>
      </p:sp>
      <p:sp>
        <p:nvSpPr>
          <p:cNvPr id="211" name="Shape 211"/>
          <p:cNvSpPr txBox="1">
            <a:spLocks noGrp="1"/>
          </p:cNvSpPr>
          <p:nvPr>
            <p:ph type="body" idx="1"/>
          </p:nvPr>
        </p:nvSpPr>
        <p:spPr>
          <a:xfrm>
            <a:off x="609600" y="1600200"/>
            <a:ext cx="7772400" cy="4114800"/>
          </a:xfrm>
          <a:prstGeom prst="rect">
            <a:avLst/>
          </a:prstGeom>
          <a:noFill/>
          <a:ln>
            <a:noFill/>
          </a:ln>
        </p:spPr>
        <p:txBody>
          <a:bodyPr spcFirstLastPara="1" wrap="square" lIns="91425" tIns="45700" rIns="91425" bIns="45700" anchor="t" anchorCtr="0">
            <a:noAutofit/>
          </a:bodyPr>
          <a:lstStyle/>
          <a:p>
            <a:pPr marL="0" lvl="0" indent="0" rtl="0">
              <a:spcBef>
                <a:spcPts val="640"/>
              </a:spcBef>
              <a:spcAft>
                <a:spcPts val="0"/>
              </a:spcAft>
              <a:buClr>
                <a:schemeClr val="lt1"/>
              </a:buClr>
              <a:buFont typeface="Arial"/>
              <a:buNone/>
            </a:pPr>
            <a:r>
              <a:rPr lang="en-US" sz="3000" i="1">
                <a:solidFill>
                  <a:srgbClr val="A4C2F4"/>
                </a:solidFill>
              </a:rPr>
              <a:t>Open Access</a:t>
            </a:r>
            <a:r>
              <a:rPr lang="en-US" sz="3000">
                <a:solidFill>
                  <a:srgbClr val="A4C2F4"/>
                </a:solidFill>
              </a:rPr>
              <a:t> </a:t>
            </a:r>
            <a:r>
              <a:rPr lang="en-US" sz="3000">
                <a:solidFill>
                  <a:srgbClr val="C9DAF8"/>
                </a:solidFill>
              </a:rPr>
              <a:t>by Peter Suber (MIT Press, 2012)</a:t>
            </a:r>
            <a:endParaRPr sz="3000">
              <a:solidFill>
                <a:srgbClr val="C9DAF8"/>
              </a:solidFill>
            </a:endParaRPr>
          </a:p>
          <a:p>
            <a:pPr marL="0" marR="0" lvl="0" indent="0" algn="l" rtl="0">
              <a:spcBef>
                <a:spcPts val="640"/>
              </a:spcBef>
              <a:spcAft>
                <a:spcPts val="0"/>
              </a:spcAft>
              <a:buClr>
                <a:schemeClr val="lt1"/>
              </a:buClr>
              <a:buFont typeface="Arial"/>
              <a:buNone/>
            </a:pPr>
            <a:endParaRPr sz="2400">
              <a:solidFill>
                <a:schemeClr val="lt1"/>
              </a:solidFill>
            </a:endParaRPr>
          </a:p>
          <a:p>
            <a:pPr marL="0" marR="0" lvl="0" indent="0" algn="l" rtl="0">
              <a:spcBef>
                <a:spcPts val="640"/>
              </a:spcBef>
              <a:spcAft>
                <a:spcPts val="0"/>
              </a:spcAft>
              <a:buClr>
                <a:schemeClr val="lt1"/>
              </a:buClr>
              <a:buFont typeface="Arial"/>
              <a:buNone/>
            </a:pPr>
            <a:r>
              <a:rPr lang="en-US" sz="2400">
                <a:solidFill>
                  <a:schemeClr val="lt1"/>
                </a:solidFill>
              </a:rPr>
              <a:t>“Open access (OA) literature is </a:t>
            </a:r>
            <a:r>
              <a:rPr lang="en-US" sz="2400" b="0" i="0" u="none" strike="noStrike" cap="none">
                <a:solidFill>
                  <a:schemeClr val="lt1"/>
                </a:solidFill>
                <a:latin typeface="Century Gothic"/>
                <a:ea typeface="Century Gothic"/>
                <a:cs typeface="Century Gothic"/>
                <a:sym typeface="Century Gothic"/>
              </a:rPr>
              <a:t>digital, online, free of charge, and free of most copyright and licensing restrictions.”      </a:t>
            </a:r>
            <a:endParaRPr sz="2400">
              <a:solidFill>
                <a:schemeClr val="lt1"/>
              </a:solidFill>
            </a:endParaRPr>
          </a:p>
          <a:p>
            <a:pPr marL="0" marR="0" lvl="0" indent="0" algn="l" rtl="0">
              <a:spcBef>
                <a:spcPts val="640"/>
              </a:spcBef>
              <a:spcAft>
                <a:spcPts val="0"/>
              </a:spcAft>
              <a:buClr>
                <a:schemeClr val="lt1"/>
              </a:buClr>
              <a:buFont typeface="Arial"/>
              <a:buNone/>
            </a:pPr>
            <a:endParaRPr sz="2400">
              <a:solidFill>
                <a:schemeClr val="lt1"/>
              </a:solidFill>
            </a:endParaRPr>
          </a:p>
          <a:p>
            <a:pPr marL="0" marR="0" lvl="0" indent="0" algn="l" rtl="0">
              <a:spcBef>
                <a:spcPts val="640"/>
              </a:spcBef>
              <a:spcAft>
                <a:spcPts val="0"/>
              </a:spcAft>
              <a:buClr>
                <a:schemeClr val="lt1"/>
              </a:buClr>
              <a:buFont typeface="Arial"/>
              <a:buNone/>
            </a:pPr>
            <a:endParaRPr sz="2400">
              <a:solidFill>
                <a:schemeClr val="lt1"/>
              </a:solidFill>
            </a:endParaRPr>
          </a:p>
          <a:p>
            <a:pPr marL="0" marR="0" lvl="0" indent="0" algn="l" rtl="0">
              <a:spcBef>
                <a:spcPts val="640"/>
              </a:spcBef>
              <a:spcAft>
                <a:spcPts val="0"/>
              </a:spcAft>
              <a:buClr>
                <a:schemeClr val="lt1"/>
              </a:buClr>
              <a:buFont typeface="Arial"/>
              <a:buNone/>
            </a:pPr>
            <a:endParaRPr sz="2400">
              <a:solidFill>
                <a:schemeClr val="lt1"/>
              </a:solidFill>
            </a:endParaRPr>
          </a:p>
          <a:p>
            <a:pPr marL="0" marR="0" lvl="0" indent="0" algn="l" rtl="0">
              <a:spcBef>
                <a:spcPts val="640"/>
              </a:spcBef>
              <a:spcAft>
                <a:spcPts val="0"/>
              </a:spcAft>
              <a:buClr>
                <a:schemeClr val="lt1"/>
              </a:buClr>
              <a:buFont typeface="Arial"/>
              <a:buNone/>
            </a:pPr>
            <a:endParaRPr sz="2400">
              <a:solidFill>
                <a:schemeClr val="lt1"/>
              </a:solidFill>
            </a:endParaRPr>
          </a:p>
          <a:p>
            <a:pPr marL="342900" marR="0" lvl="0" indent="-342900" algn="l" rtl="0">
              <a:spcBef>
                <a:spcPts val="640"/>
              </a:spcBef>
              <a:spcAft>
                <a:spcPts val="0"/>
              </a:spcAft>
              <a:buClr>
                <a:schemeClr val="dk1"/>
              </a:buClr>
              <a:buFont typeface="Arial"/>
              <a:buNone/>
            </a:pPr>
            <a:endParaRPr sz="3200" b="0" i="0" u="none" strike="noStrike" cap="none">
              <a:solidFill>
                <a:schemeClr val="lt1"/>
              </a:solidFill>
              <a:latin typeface="Century Gothic"/>
              <a:ea typeface="Century Gothic"/>
              <a:cs typeface="Century Gothic"/>
              <a:sym typeface="Century Gothic"/>
            </a:endParaRPr>
          </a:p>
          <a:p>
            <a:pPr marL="342900" marR="0" lvl="0" indent="-342900" algn="l" rtl="0">
              <a:spcBef>
                <a:spcPts val="640"/>
              </a:spcBef>
              <a:spcAft>
                <a:spcPts val="0"/>
              </a:spcAft>
              <a:buClr>
                <a:schemeClr val="lt1"/>
              </a:buClr>
              <a:buFont typeface="Arial"/>
              <a:buNone/>
            </a:pP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Shape 217"/>
          <p:cNvSpPr txBox="1">
            <a:spLocks noGrp="1"/>
          </p:cNvSpPr>
          <p:nvPr>
            <p:ph type="title"/>
          </p:nvPr>
        </p:nvSpPr>
        <p:spPr>
          <a:xfrm>
            <a:off x="457200" y="304800"/>
            <a:ext cx="7772400" cy="8382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4000">
                <a:solidFill>
                  <a:srgbClr val="FFC000"/>
                </a:solidFill>
              </a:rPr>
              <a:t>Expanding Visions of </a:t>
            </a:r>
            <a:r>
              <a:rPr lang="en-US" sz="4000" b="0" i="0" u="none" strike="noStrike" cap="none">
                <a:solidFill>
                  <a:srgbClr val="FFC000"/>
                </a:solidFill>
                <a:latin typeface="Century Gothic"/>
                <a:ea typeface="Century Gothic"/>
                <a:cs typeface="Century Gothic"/>
                <a:sym typeface="Century Gothic"/>
              </a:rPr>
              <a:t>Open</a:t>
            </a:r>
            <a:endParaRPr>
              <a:solidFill>
                <a:srgbClr val="FFC000"/>
              </a:solidFill>
            </a:endParaRPr>
          </a:p>
        </p:txBody>
      </p:sp>
      <p:sp>
        <p:nvSpPr>
          <p:cNvPr id="218" name="Shape 218"/>
          <p:cNvSpPr txBox="1">
            <a:spLocks noGrp="1"/>
          </p:cNvSpPr>
          <p:nvPr>
            <p:ph type="body" idx="1"/>
          </p:nvPr>
        </p:nvSpPr>
        <p:spPr>
          <a:xfrm>
            <a:off x="609600" y="1600200"/>
            <a:ext cx="7946400" cy="4643400"/>
          </a:xfrm>
          <a:prstGeom prst="rect">
            <a:avLst/>
          </a:prstGeom>
          <a:noFill/>
          <a:ln>
            <a:noFill/>
          </a:ln>
        </p:spPr>
        <p:txBody>
          <a:bodyPr spcFirstLastPara="1" wrap="square" lIns="91425" tIns="45700" rIns="91425" bIns="45700" anchor="t" anchorCtr="0">
            <a:noAutofit/>
          </a:bodyPr>
          <a:lstStyle/>
          <a:p>
            <a:pPr marL="0" marR="0" lvl="0" indent="0" algn="l" rtl="0">
              <a:spcBef>
                <a:spcPts val="640"/>
              </a:spcBef>
              <a:spcAft>
                <a:spcPts val="0"/>
              </a:spcAft>
              <a:buClr>
                <a:schemeClr val="dk1"/>
              </a:buClr>
              <a:buSzPts val="1100"/>
              <a:buFont typeface="Arial"/>
              <a:buNone/>
            </a:pPr>
            <a:r>
              <a:rPr lang="en-US" sz="3000" i="1">
                <a:solidFill>
                  <a:schemeClr val="lt1"/>
                </a:solidFill>
              </a:rPr>
              <a:t>A decade later…</a:t>
            </a:r>
            <a:endParaRPr sz="3000" i="1">
              <a:solidFill>
                <a:schemeClr val="lt1"/>
              </a:solidFill>
            </a:endParaRPr>
          </a:p>
          <a:p>
            <a:pPr marL="0" marR="0" lvl="0" indent="0" algn="l" rtl="0">
              <a:spcBef>
                <a:spcPts val="640"/>
              </a:spcBef>
              <a:spcAft>
                <a:spcPts val="0"/>
              </a:spcAft>
              <a:buClr>
                <a:schemeClr val="dk1"/>
              </a:buClr>
              <a:buSzPts val="1100"/>
              <a:buFont typeface="Arial"/>
              <a:buNone/>
            </a:pPr>
            <a:endParaRPr sz="2200">
              <a:solidFill>
                <a:schemeClr val="lt1"/>
              </a:solidFill>
            </a:endParaRPr>
          </a:p>
          <a:p>
            <a:pPr marL="0" marR="0" lvl="0" indent="0" algn="l" rtl="0">
              <a:spcBef>
                <a:spcPts val="640"/>
              </a:spcBef>
              <a:spcAft>
                <a:spcPts val="0"/>
              </a:spcAft>
              <a:buClr>
                <a:schemeClr val="dk1"/>
              </a:buClr>
              <a:buSzPts val="1100"/>
              <a:buFont typeface="Arial"/>
              <a:buNone/>
            </a:pPr>
            <a:r>
              <a:rPr lang="en-US" sz="2200">
                <a:solidFill>
                  <a:schemeClr val="lt1"/>
                </a:solidFill>
              </a:rPr>
              <a:t>Revised thinking on what constitutes </a:t>
            </a:r>
            <a:r>
              <a:rPr lang="en-US" sz="2200">
                <a:solidFill>
                  <a:srgbClr val="FFD966"/>
                </a:solidFill>
              </a:rPr>
              <a:t>a unit of communication</a:t>
            </a:r>
            <a:r>
              <a:rPr lang="en-US" sz="2200">
                <a:solidFill>
                  <a:schemeClr val="lt1"/>
                </a:solidFill>
              </a:rPr>
              <a:t> in a future scholarly communication system</a:t>
            </a:r>
            <a:endParaRPr sz="2200">
              <a:solidFill>
                <a:schemeClr val="lt1"/>
              </a:solidFill>
            </a:endParaRPr>
          </a:p>
          <a:p>
            <a:pPr marL="457200" marR="0" lvl="0" indent="-368300" algn="l" rtl="0">
              <a:spcBef>
                <a:spcPts val="1000"/>
              </a:spcBef>
              <a:spcAft>
                <a:spcPts val="0"/>
              </a:spcAft>
              <a:buClr>
                <a:schemeClr val="lt1"/>
              </a:buClr>
              <a:buSzPts val="2200"/>
              <a:buChar char="•"/>
            </a:pPr>
            <a:r>
              <a:rPr lang="en-US" sz="2200">
                <a:solidFill>
                  <a:schemeClr val="lt1"/>
                </a:solidFill>
              </a:rPr>
              <a:t>Datasets</a:t>
            </a:r>
            <a:endParaRPr sz="2200">
              <a:solidFill>
                <a:schemeClr val="lt1"/>
              </a:solidFill>
            </a:endParaRPr>
          </a:p>
          <a:p>
            <a:pPr marL="457200" marR="0" lvl="0" indent="-368300" algn="l" rtl="0">
              <a:spcBef>
                <a:spcPts val="1000"/>
              </a:spcBef>
              <a:spcAft>
                <a:spcPts val="0"/>
              </a:spcAft>
              <a:buClr>
                <a:schemeClr val="lt1"/>
              </a:buClr>
              <a:buSzPts val="2200"/>
              <a:buChar char="•"/>
            </a:pPr>
            <a:r>
              <a:rPr lang="en-US" sz="2200">
                <a:solidFill>
                  <a:schemeClr val="lt1"/>
                </a:solidFill>
              </a:rPr>
              <a:t>Simulations</a:t>
            </a:r>
            <a:endParaRPr sz="2200">
              <a:solidFill>
                <a:schemeClr val="lt1"/>
              </a:solidFill>
            </a:endParaRPr>
          </a:p>
          <a:p>
            <a:pPr marL="457200" marR="0" lvl="0" indent="-368300" algn="l" rtl="0">
              <a:spcBef>
                <a:spcPts val="1000"/>
              </a:spcBef>
              <a:spcAft>
                <a:spcPts val="0"/>
              </a:spcAft>
              <a:buClr>
                <a:schemeClr val="lt1"/>
              </a:buClr>
              <a:buSzPts val="2200"/>
              <a:buChar char="•"/>
            </a:pPr>
            <a:r>
              <a:rPr lang="en-US" sz="2200">
                <a:solidFill>
                  <a:schemeClr val="lt1"/>
                </a:solidFill>
              </a:rPr>
              <a:t>Software</a:t>
            </a:r>
            <a:endParaRPr sz="2200">
              <a:solidFill>
                <a:schemeClr val="lt1"/>
              </a:solidFill>
            </a:endParaRPr>
          </a:p>
          <a:p>
            <a:pPr marL="457200" marR="0" lvl="0" indent="-368300" algn="l" rtl="0">
              <a:spcBef>
                <a:spcPts val="1000"/>
              </a:spcBef>
              <a:spcAft>
                <a:spcPts val="0"/>
              </a:spcAft>
              <a:buClr>
                <a:schemeClr val="lt1"/>
              </a:buClr>
              <a:buSzPts val="2200"/>
              <a:buChar char="•"/>
            </a:pPr>
            <a:r>
              <a:rPr lang="en-US" sz="2200">
                <a:solidFill>
                  <a:schemeClr val="lt1"/>
                </a:solidFill>
              </a:rPr>
              <a:t>Dynamic knowledge representations regardless of format or location</a:t>
            </a:r>
            <a:endParaRPr sz="2200">
              <a:solidFill>
                <a:schemeClr val="lt1"/>
              </a:solidFill>
            </a:endParaRPr>
          </a:p>
          <a:p>
            <a:pPr marL="0" marR="0" lvl="0" indent="0" algn="l" rtl="0">
              <a:spcBef>
                <a:spcPts val="1000"/>
              </a:spcBef>
              <a:spcAft>
                <a:spcPts val="0"/>
              </a:spcAft>
              <a:buClr>
                <a:schemeClr val="dk1"/>
              </a:buClr>
              <a:buSzPts val="1100"/>
              <a:buFont typeface="Arial"/>
              <a:buNone/>
            </a:pPr>
            <a:endParaRPr sz="2200">
              <a:solidFill>
                <a:schemeClr val="lt1"/>
              </a:solidFill>
            </a:endParaRPr>
          </a:p>
          <a:p>
            <a:pPr marL="0" marR="0" lvl="0" indent="0" algn="l" rtl="0">
              <a:spcBef>
                <a:spcPts val="640"/>
              </a:spcBef>
              <a:spcAft>
                <a:spcPts val="0"/>
              </a:spcAft>
              <a:buClr>
                <a:schemeClr val="dk1"/>
              </a:buClr>
              <a:buSzPts val="1100"/>
              <a:buFont typeface="Arial"/>
              <a:buNone/>
            </a:pPr>
            <a:endParaRPr sz="2400">
              <a:solidFill>
                <a:schemeClr val="lt1"/>
              </a:solidFill>
            </a:endParaRPr>
          </a:p>
          <a:p>
            <a:pPr marL="0" marR="0" lvl="0" indent="0" algn="l" rtl="0">
              <a:spcBef>
                <a:spcPts val="640"/>
              </a:spcBef>
              <a:spcAft>
                <a:spcPts val="0"/>
              </a:spcAft>
              <a:buClr>
                <a:schemeClr val="dk1"/>
              </a:buClr>
              <a:buSzPts val="1100"/>
              <a:buFont typeface="Arial"/>
              <a:buNone/>
            </a:pPr>
            <a:endParaRPr sz="2400">
              <a:solidFill>
                <a:schemeClr val="lt1"/>
              </a:solidFill>
            </a:endParaRPr>
          </a:p>
          <a:p>
            <a:pPr marL="0" marR="0" lvl="0" indent="0" algn="l" rtl="0">
              <a:spcBef>
                <a:spcPts val="640"/>
              </a:spcBef>
              <a:spcAft>
                <a:spcPts val="0"/>
              </a:spcAft>
              <a:buClr>
                <a:schemeClr val="dk1"/>
              </a:buClr>
              <a:buSzPts val="1100"/>
              <a:buFont typeface="Arial"/>
              <a:buNone/>
            </a:pPr>
            <a:endParaRPr sz="2400">
              <a:solidFill>
                <a:schemeClr val="lt1"/>
              </a:solidFill>
            </a:endParaRPr>
          </a:p>
          <a:p>
            <a:pPr marL="0" marR="0" lvl="0" indent="0" algn="l" rtl="0">
              <a:spcBef>
                <a:spcPts val="640"/>
              </a:spcBef>
              <a:spcAft>
                <a:spcPts val="0"/>
              </a:spcAft>
              <a:buClr>
                <a:schemeClr val="dk1"/>
              </a:buClr>
              <a:buSzPts val="1100"/>
              <a:buFont typeface="Arial"/>
              <a:buNone/>
            </a:pPr>
            <a:endParaRPr sz="2400">
              <a:solidFill>
                <a:schemeClr val="lt1"/>
              </a:solidFill>
            </a:endParaRPr>
          </a:p>
          <a:p>
            <a:pPr marL="0" marR="0" lvl="0" indent="0" algn="l" rtl="0">
              <a:spcBef>
                <a:spcPts val="640"/>
              </a:spcBef>
              <a:spcAft>
                <a:spcPts val="0"/>
              </a:spcAft>
              <a:buClr>
                <a:schemeClr val="dk1"/>
              </a:buClr>
              <a:buFont typeface="Arial"/>
              <a:buNone/>
            </a:pPr>
            <a:endParaRPr>
              <a:solidFill>
                <a:schemeClr val="lt1"/>
              </a:solidFill>
            </a:endParaRPr>
          </a:p>
          <a:p>
            <a:pPr marL="342900" marR="0" lvl="0" indent="-342900" algn="l" rtl="0">
              <a:spcBef>
                <a:spcPts val="640"/>
              </a:spcBef>
              <a:spcAft>
                <a:spcPts val="0"/>
              </a:spcAft>
              <a:buClr>
                <a:schemeClr val="lt1"/>
              </a:buClr>
              <a:buFont typeface="Arial"/>
              <a:buNone/>
            </a:pP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Shape 98"/>
          <p:cNvSpPr txBox="1">
            <a:spLocks noGrp="1"/>
          </p:cNvSpPr>
          <p:nvPr>
            <p:ph type="body" idx="1"/>
          </p:nvPr>
        </p:nvSpPr>
        <p:spPr>
          <a:xfrm>
            <a:off x="2209800" y="871625"/>
            <a:ext cx="4724400" cy="4187400"/>
          </a:xfrm>
          <a:prstGeom prst="rect">
            <a:avLst/>
          </a:prstGeom>
          <a:noFill/>
          <a:ln>
            <a:noFill/>
          </a:ln>
        </p:spPr>
        <p:txBody>
          <a:bodyPr spcFirstLastPara="1" wrap="square" lIns="91425" tIns="45700" rIns="91425" bIns="45700" anchor="t" anchorCtr="0">
            <a:noAutofit/>
          </a:bodyPr>
          <a:lstStyle/>
          <a:p>
            <a:pPr marL="152400" marR="0" lvl="0" indent="0" algn="ctr" rtl="0">
              <a:lnSpc>
                <a:spcPct val="120000"/>
              </a:lnSpc>
              <a:spcBef>
                <a:spcPts val="480"/>
              </a:spcBef>
              <a:spcAft>
                <a:spcPts val="0"/>
              </a:spcAft>
              <a:buClr>
                <a:srgbClr val="8CB3E3"/>
              </a:buClr>
              <a:buFont typeface="Century Gothic"/>
              <a:buNone/>
            </a:pPr>
            <a:r>
              <a:rPr lang="en-US" sz="3000">
                <a:solidFill>
                  <a:schemeClr val="lt1"/>
                </a:solidFill>
              </a:rPr>
              <a:t>Open Access</a:t>
            </a:r>
            <a:endParaRPr sz="3000" b="0" i="0" u="none" strike="noStrike" cap="none">
              <a:solidFill>
                <a:schemeClr val="lt1"/>
              </a:solidFill>
              <a:latin typeface="Century Gothic"/>
              <a:ea typeface="Century Gothic"/>
              <a:cs typeface="Century Gothic"/>
              <a:sym typeface="Century Gothic"/>
            </a:endParaRPr>
          </a:p>
        </p:txBody>
      </p:sp>
      <p:sp>
        <p:nvSpPr>
          <p:cNvPr id="99" name="Shape 99"/>
          <p:cNvSpPr txBox="1"/>
          <p:nvPr/>
        </p:nvSpPr>
        <p:spPr>
          <a:xfrm>
            <a:off x="5410200" y="6324600"/>
            <a:ext cx="1447800" cy="2154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800">
                <a:solidFill>
                  <a:schemeClr val="lt1"/>
                </a:solidFill>
                <a:latin typeface="Century Gothic"/>
                <a:ea typeface="Century Gothic"/>
                <a:cs typeface="Century Gothic"/>
                <a:sym typeface="Century Gothic"/>
              </a:rPr>
              <a:t>*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Shape 224"/>
          <p:cNvSpPr txBox="1">
            <a:spLocks noGrp="1"/>
          </p:cNvSpPr>
          <p:nvPr>
            <p:ph type="title"/>
          </p:nvPr>
        </p:nvSpPr>
        <p:spPr>
          <a:xfrm>
            <a:off x="464425" y="381000"/>
            <a:ext cx="8452500" cy="7620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sz="3600">
                <a:solidFill>
                  <a:srgbClr val="FFC000"/>
                </a:solidFill>
              </a:rPr>
              <a:t>A Push from the Federal Government</a:t>
            </a:r>
            <a:endParaRPr sz="3600">
              <a:solidFill>
                <a:srgbClr val="FFC000"/>
              </a:solidFill>
            </a:endParaRPr>
          </a:p>
        </p:txBody>
      </p:sp>
      <p:sp>
        <p:nvSpPr>
          <p:cNvPr id="225" name="Shape 225"/>
          <p:cNvSpPr txBox="1">
            <a:spLocks noGrp="1"/>
          </p:cNvSpPr>
          <p:nvPr>
            <p:ph type="body" idx="1"/>
          </p:nvPr>
        </p:nvSpPr>
        <p:spPr>
          <a:xfrm>
            <a:off x="464425" y="1772380"/>
            <a:ext cx="3972300" cy="45381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rgbClr val="DDD9C3"/>
              </a:buClr>
              <a:buFont typeface="Century Gothic"/>
              <a:buNone/>
            </a:pPr>
            <a:r>
              <a:rPr lang="en-US" sz="2200" b="0" i="0" u="none" strike="noStrike" cap="none">
                <a:solidFill>
                  <a:srgbClr val="DDD9C3"/>
                </a:solidFill>
                <a:latin typeface="Century Gothic"/>
                <a:ea typeface="Century Gothic"/>
                <a:cs typeface="Century Gothic"/>
                <a:sym typeface="Century Gothic"/>
              </a:rPr>
              <a:t>In 2013 the White House </a:t>
            </a:r>
            <a:r>
              <a:rPr lang="en-US" sz="2200" b="0" i="0" u="none" strike="noStrike" cap="none">
                <a:solidFill>
                  <a:srgbClr val="A4C2F4"/>
                </a:solidFill>
                <a:latin typeface="Century Gothic"/>
                <a:ea typeface="Century Gothic"/>
                <a:cs typeface="Century Gothic"/>
                <a:sym typeface="Century Gothic"/>
              </a:rPr>
              <a:t>Office of Science &amp; Technology Policy (OSTP)</a:t>
            </a:r>
            <a:r>
              <a:rPr lang="en-US" sz="2200" b="0" i="0" u="none" strike="noStrike" cap="none">
                <a:solidFill>
                  <a:srgbClr val="DDD9C3"/>
                </a:solidFill>
                <a:latin typeface="Century Gothic"/>
                <a:ea typeface="Century Gothic"/>
                <a:cs typeface="Century Gothic"/>
                <a:sym typeface="Century Gothic"/>
              </a:rPr>
              <a:t> directed federal agencies with more than $100M in R&amp;D expenditures to develop plans to make the published results of federally funded research freely available to the public within one year of publication.</a:t>
            </a:r>
            <a:endParaRPr sz="2200" b="0" i="0" u="none" strike="noStrike" cap="none">
              <a:solidFill>
                <a:srgbClr val="DDD9C3"/>
              </a:solidFill>
              <a:latin typeface="Century Gothic"/>
              <a:ea typeface="Century Gothic"/>
              <a:cs typeface="Century Gothic"/>
              <a:sym typeface="Century Gothic"/>
            </a:endParaRPr>
          </a:p>
          <a:p>
            <a:pPr marL="0" marR="0" lvl="0" indent="0" algn="l" rtl="0">
              <a:spcBef>
                <a:spcPts val="0"/>
              </a:spcBef>
              <a:spcAft>
                <a:spcPts val="0"/>
              </a:spcAft>
              <a:buClr>
                <a:srgbClr val="DDD9C3"/>
              </a:buClr>
              <a:buFont typeface="Century Gothic"/>
              <a:buNone/>
            </a:pPr>
            <a:endParaRPr sz="2200">
              <a:solidFill>
                <a:srgbClr val="DDD9C3"/>
              </a:solidFill>
            </a:endParaRPr>
          </a:p>
          <a:p>
            <a:pPr marL="0" marR="0" lvl="0" indent="0" algn="l" rtl="0">
              <a:spcBef>
                <a:spcPts val="0"/>
              </a:spcBef>
              <a:spcAft>
                <a:spcPts val="0"/>
              </a:spcAft>
              <a:buClr>
                <a:srgbClr val="DDD9C3"/>
              </a:buClr>
              <a:buFont typeface="Century Gothic"/>
              <a:buNone/>
            </a:pPr>
            <a:endParaRPr sz="2000">
              <a:solidFill>
                <a:srgbClr val="DDD9C3"/>
              </a:solidFill>
            </a:endParaRPr>
          </a:p>
          <a:p>
            <a:pPr marL="0" marR="0" lvl="0" indent="0" algn="l" rtl="0">
              <a:spcBef>
                <a:spcPts val="0"/>
              </a:spcBef>
              <a:spcAft>
                <a:spcPts val="0"/>
              </a:spcAft>
              <a:buClr>
                <a:srgbClr val="DDD9C3"/>
              </a:buClr>
              <a:buFont typeface="Century Gothic"/>
              <a:buNone/>
            </a:pPr>
            <a:endParaRPr sz="2000">
              <a:solidFill>
                <a:srgbClr val="DDD9C3"/>
              </a:solidFill>
            </a:endParaRPr>
          </a:p>
          <a:p>
            <a:pPr marL="0" marR="0" lvl="0" indent="0" algn="l" rtl="0">
              <a:spcBef>
                <a:spcPts val="0"/>
              </a:spcBef>
              <a:spcAft>
                <a:spcPts val="0"/>
              </a:spcAft>
              <a:buClr>
                <a:srgbClr val="DDD9C3"/>
              </a:buClr>
              <a:buFont typeface="Century Gothic"/>
              <a:buNone/>
            </a:pPr>
            <a:endParaRPr sz="2000">
              <a:solidFill>
                <a:srgbClr val="DDD9C3"/>
              </a:solidFill>
            </a:endParaRPr>
          </a:p>
          <a:p>
            <a:pPr marL="0" marR="0" lvl="0" indent="0" algn="l" rtl="0">
              <a:spcBef>
                <a:spcPts val="0"/>
              </a:spcBef>
              <a:spcAft>
                <a:spcPts val="0"/>
              </a:spcAft>
              <a:buClr>
                <a:srgbClr val="DDD9C3"/>
              </a:buClr>
              <a:buFont typeface="Century Gothic"/>
              <a:buNone/>
            </a:pPr>
            <a:endParaRPr sz="2000">
              <a:solidFill>
                <a:srgbClr val="DDD9C3"/>
              </a:solidFill>
            </a:endParaRPr>
          </a:p>
        </p:txBody>
      </p:sp>
      <p:pic>
        <p:nvPicPr>
          <p:cNvPr id="226" name="Shape 226"/>
          <p:cNvPicPr preferRelativeResize="0"/>
          <p:nvPr/>
        </p:nvPicPr>
        <p:blipFill rotWithShape="1">
          <a:blip r:embed="rId3">
            <a:alphaModFix/>
          </a:blip>
          <a:srcRect/>
          <a:stretch/>
        </p:blipFill>
        <p:spPr>
          <a:xfrm>
            <a:off x="4558625" y="1970545"/>
            <a:ext cx="5611154" cy="3742815"/>
          </a:xfrm>
          <a:prstGeom prst="rect">
            <a:avLst/>
          </a:prstGeom>
          <a:noFill/>
          <a:ln>
            <a:noFill/>
          </a:ln>
        </p:spPr>
      </p:pic>
      <p:sp>
        <p:nvSpPr>
          <p:cNvPr id="227" name="Shape 227"/>
          <p:cNvSpPr txBox="1"/>
          <p:nvPr/>
        </p:nvSpPr>
        <p:spPr>
          <a:xfrm>
            <a:off x="609600" y="1142999"/>
            <a:ext cx="5943600" cy="46166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Shape 233"/>
          <p:cNvSpPr txBox="1">
            <a:spLocks noGrp="1"/>
          </p:cNvSpPr>
          <p:nvPr>
            <p:ph type="title"/>
          </p:nvPr>
        </p:nvSpPr>
        <p:spPr>
          <a:xfrm>
            <a:off x="472440" y="304801"/>
            <a:ext cx="7604760" cy="7620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4000">
                <a:solidFill>
                  <a:srgbClr val="FFC000"/>
                </a:solidFill>
              </a:rPr>
              <a:t>A Growing Infrastructure</a:t>
            </a:r>
            <a:r>
              <a:rPr lang="en-US" sz="4000">
                <a:solidFill>
                  <a:srgbClr val="538CD5"/>
                </a:solidFill>
              </a:rPr>
              <a:t> </a:t>
            </a:r>
            <a:endParaRPr sz="3600" b="0" i="0" u="none" strike="noStrike" cap="none">
              <a:solidFill>
                <a:srgbClr val="538CD5"/>
              </a:solidFill>
              <a:latin typeface="Century Gothic"/>
              <a:ea typeface="Century Gothic"/>
              <a:cs typeface="Century Gothic"/>
              <a:sym typeface="Century Gothic"/>
            </a:endParaRPr>
          </a:p>
        </p:txBody>
      </p:sp>
      <p:pic>
        <p:nvPicPr>
          <p:cNvPr id="234" name="Shape 234"/>
          <p:cNvPicPr preferRelativeResize="0"/>
          <p:nvPr/>
        </p:nvPicPr>
        <p:blipFill rotWithShape="1">
          <a:blip r:embed="rId3">
            <a:alphaModFix/>
          </a:blip>
          <a:srcRect/>
          <a:stretch/>
        </p:blipFill>
        <p:spPr>
          <a:xfrm>
            <a:off x="437646" y="5305432"/>
            <a:ext cx="5193354" cy="1218749"/>
          </a:xfrm>
          <a:prstGeom prst="rect">
            <a:avLst/>
          </a:prstGeom>
          <a:noFill/>
          <a:ln>
            <a:noFill/>
          </a:ln>
        </p:spPr>
      </p:pic>
      <p:pic>
        <p:nvPicPr>
          <p:cNvPr id="235" name="Shape 235"/>
          <p:cNvPicPr preferRelativeResize="0"/>
          <p:nvPr/>
        </p:nvPicPr>
        <p:blipFill rotWithShape="1">
          <a:blip r:embed="rId4">
            <a:alphaModFix/>
          </a:blip>
          <a:srcRect/>
          <a:stretch/>
        </p:blipFill>
        <p:spPr>
          <a:xfrm>
            <a:off x="1082223" y="3949636"/>
            <a:ext cx="3904204" cy="816191"/>
          </a:xfrm>
          <a:prstGeom prst="rect">
            <a:avLst/>
          </a:prstGeom>
          <a:noFill/>
          <a:ln>
            <a:noFill/>
          </a:ln>
        </p:spPr>
      </p:pic>
      <p:pic>
        <p:nvPicPr>
          <p:cNvPr id="236" name="Shape 236"/>
          <p:cNvPicPr preferRelativeResize="0"/>
          <p:nvPr/>
        </p:nvPicPr>
        <p:blipFill rotWithShape="1">
          <a:blip r:embed="rId5">
            <a:alphaModFix/>
          </a:blip>
          <a:srcRect/>
          <a:stretch/>
        </p:blipFill>
        <p:spPr>
          <a:xfrm>
            <a:off x="5683012" y="2559962"/>
            <a:ext cx="2681249" cy="2213012"/>
          </a:xfrm>
          <a:prstGeom prst="rect">
            <a:avLst/>
          </a:prstGeom>
          <a:noFill/>
          <a:ln>
            <a:noFill/>
          </a:ln>
        </p:spPr>
      </p:pic>
      <p:pic>
        <p:nvPicPr>
          <p:cNvPr id="237" name="Shape 237"/>
          <p:cNvPicPr preferRelativeResize="0"/>
          <p:nvPr/>
        </p:nvPicPr>
        <p:blipFill rotWithShape="1">
          <a:blip r:embed="rId6">
            <a:alphaModFix/>
          </a:blip>
          <a:srcRect/>
          <a:stretch/>
        </p:blipFill>
        <p:spPr>
          <a:xfrm>
            <a:off x="6499524" y="5142620"/>
            <a:ext cx="2102363" cy="1544358"/>
          </a:xfrm>
          <a:prstGeom prst="rect">
            <a:avLst/>
          </a:prstGeom>
          <a:noFill/>
          <a:ln>
            <a:noFill/>
          </a:ln>
        </p:spPr>
      </p:pic>
      <p:pic>
        <p:nvPicPr>
          <p:cNvPr id="238" name="Shape 238"/>
          <p:cNvPicPr preferRelativeResize="0"/>
          <p:nvPr/>
        </p:nvPicPr>
        <p:blipFill rotWithShape="1">
          <a:blip r:embed="rId7">
            <a:alphaModFix/>
          </a:blip>
          <a:srcRect/>
          <a:stretch/>
        </p:blipFill>
        <p:spPr>
          <a:xfrm>
            <a:off x="904592" y="1803551"/>
            <a:ext cx="3117092" cy="1352497"/>
          </a:xfrm>
          <a:prstGeom prst="rect">
            <a:avLst/>
          </a:prstGeom>
          <a:noFill/>
          <a:ln>
            <a:noFill/>
          </a:ln>
        </p:spPr>
      </p:pic>
      <p:pic>
        <p:nvPicPr>
          <p:cNvPr id="239" name="Shape 239"/>
          <p:cNvPicPr preferRelativeResize="0"/>
          <p:nvPr/>
        </p:nvPicPr>
        <p:blipFill rotWithShape="1">
          <a:blip r:embed="rId8">
            <a:alphaModFix/>
          </a:blip>
          <a:srcRect/>
          <a:stretch/>
        </p:blipFill>
        <p:spPr>
          <a:xfrm>
            <a:off x="4986434" y="1348989"/>
            <a:ext cx="3615447" cy="75256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Shape 245"/>
          <p:cNvSpPr txBox="1"/>
          <p:nvPr/>
        </p:nvSpPr>
        <p:spPr>
          <a:xfrm>
            <a:off x="1323625" y="4801875"/>
            <a:ext cx="6753600" cy="900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a:solidFill>
                  <a:srgbClr val="C9DAF8"/>
                </a:solidFill>
                <a:latin typeface="Century Gothic"/>
                <a:ea typeface="Century Gothic"/>
                <a:cs typeface="Century Gothic"/>
                <a:sym typeface="Century Gothic"/>
              </a:rPr>
              <a:t>PubMed Central is a free full-text archive of biomedical and life sciences journal literature at the U.S. National Institutes of Health’s National Library of Medicine (NIH/NLM)</a:t>
            </a:r>
            <a:endParaRPr sz="1800">
              <a:solidFill>
                <a:srgbClr val="C9DAF8"/>
              </a:solidFill>
              <a:latin typeface="Century Gothic"/>
              <a:ea typeface="Century Gothic"/>
              <a:cs typeface="Century Gothic"/>
              <a:sym typeface="Century Gothic"/>
            </a:endParaRPr>
          </a:p>
          <a:p>
            <a:pPr marL="0" marR="0" lvl="0" indent="0" algn="l" rtl="0">
              <a:spcBef>
                <a:spcPts val="0"/>
              </a:spcBef>
              <a:spcAft>
                <a:spcPts val="0"/>
              </a:spcAft>
              <a:buNone/>
            </a:pPr>
            <a:endParaRPr sz="1800">
              <a:solidFill>
                <a:srgbClr val="C9DAF8"/>
              </a:solidFill>
              <a:latin typeface="Century Gothic"/>
              <a:ea typeface="Century Gothic"/>
              <a:cs typeface="Century Gothic"/>
              <a:sym typeface="Century Gothic"/>
            </a:endParaRPr>
          </a:p>
          <a:p>
            <a:pPr marL="0" marR="0" lvl="0" indent="0" algn="l" rtl="0">
              <a:spcBef>
                <a:spcPts val="0"/>
              </a:spcBef>
              <a:spcAft>
                <a:spcPts val="0"/>
              </a:spcAft>
              <a:buNone/>
            </a:pPr>
            <a:endParaRPr sz="1800">
              <a:solidFill>
                <a:srgbClr val="C9DAF8"/>
              </a:solidFill>
              <a:latin typeface="Century Gothic"/>
              <a:ea typeface="Century Gothic"/>
              <a:cs typeface="Century Gothic"/>
              <a:sym typeface="Century Gothic"/>
            </a:endParaRPr>
          </a:p>
          <a:p>
            <a:pPr marL="0" marR="0" lvl="0" indent="0" algn="l" rtl="0">
              <a:spcBef>
                <a:spcPts val="0"/>
              </a:spcBef>
              <a:spcAft>
                <a:spcPts val="0"/>
              </a:spcAft>
              <a:buNone/>
            </a:pPr>
            <a:endParaRPr sz="1800">
              <a:solidFill>
                <a:srgbClr val="C9DAF8"/>
              </a:solidFill>
              <a:latin typeface="Century Gothic"/>
              <a:ea typeface="Century Gothic"/>
              <a:cs typeface="Century Gothic"/>
              <a:sym typeface="Century Gothic"/>
            </a:endParaRPr>
          </a:p>
          <a:p>
            <a:pPr marL="0" marR="0" lvl="0" indent="0" algn="l" rtl="0">
              <a:spcBef>
                <a:spcPts val="0"/>
              </a:spcBef>
              <a:spcAft>
                <a:spcPts val="0"/>
              </a:spcAft>
              <a:buNone/>
            </a:pPr>
            <a:endParaRPr sz="1800">
              <a:solidFill>
                <a:srgbClr val="C9DAF8"/>
              </a:solidFill>
              <a:latin typeface="Century Gothic"/>
              <a:ea typeface="Century Gothic"/>
              <a:cs typeface="Century Gothic"/>
              <a:sym typeface="Century Gothic"/>
            </a:endParaRPr>
          </a:p>
          <a:p>
            <a:pPr marL="0" marR="0" lvl="0" indent="0" algn="l" rtl="0">
              <a:spcBef>
                <a:spcPts val="0"/>
              </a:spcBef>
              <a:spcAft>
                <a:spcPts val="0"/>
              </a:spcAft>
              <a:buNone/>
            </a:pPr>
            <a:endParaRPr sz="1800">
              <a:solidFill>
                <a:srgbClr val="C9DAF8"/>
              </a:solidFill>
              <a:latin typeface="Century Gothic"/>
              <a:ea typeface="Century Gothic"/>
              <a:cs typeface="Century Gothic"/>
              <a:sym typeface="Century Gothic"/>
            </a:endParaRPr>
          </a:p>
        </p:txBody>
      </p:sp>
      <p:pic>
        <p:nvPicPr>
          <p:cNvPr id="246" name="Shape 246"/>
          <p:cNvPicPr preferRelativeResize="0"/>
          <p:nvPr/>
        </p:nvPicPr>
        <p:blipFill rotWithShape="1">
          <a:blip r:embed="rId3">
            <a:alphaModFix/>
          </a:blip>
          <a:srcRect/>
          <a:stretch/>
        </p:blipFill>
        <p:spPr>
          <a:xfrm>
            <a:off x="1905000" y="1905000"/>
            <a:ext cx="5330019" cy="2758861"/>
          </a:xfrm>
          <a:prstGeom prst="rect">
            <a:avLst/>
          </a:prstGeom>
          <a:noFill/>
          <a:ln>
            <a:noFill/>
          </a:ln>
        </p:spPr>
      </p:pic>
      <p:sp>
        <p:nvSpPr>
          <p:cNvPr id="247" name="Shape 247"/>
          <p:cNvSpPr txBox="1">
            <a:spLocks noGrp="1"/>
          </p:cNvSpPr>
          <p:nvPr>
            <p:ph type="title"/>
          </p:nvPr>
        </p:nvSpPr>
        <p:spPr>
          <a:xfrm>
            <a:off x="472440" y="304801"/>
            <a:ext cx="7604700" cy="7620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4000">
                <a:solidFill>
                  <a:srgbClr val="FFC000"/>
                </a:solidFill>
              </a:rPr>
              <a:t>A Growing Infrastructure</a:t>
            </a:r>
            <a:r>
              <a:rPr lang="en-US" sz="4000">
                <a:solidFill>
                  <a:srgbClr val="538CD5"/>
                </a:solidFill>
              </a:rPr>
              <a:t> </a:t>
            </a:r>
            <a:endParaRPr sz="3600" b="0" i="0" u="none" strike="noStrike" cap="none">
              <a:solidFill>
                <a:srgbClr val="538CD5"/>
              </a:solidFill>
              <a:latin typeface="Century Gothic"/>
              <a:ea typeface="Century Gothic"/>
              <a:cs typeface="Century Gothic"/>
              <a:sym typeface="Century Gothic"/>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Shape 253"/>
          <p:cNvSpPr txBox="1"/>
          <p:nvPr/>
        </p:nvSpPr>
        <p:spPr>
          <a:xfrm>
            <a:off x="2526550" y="2066775"/>
            <a:ext cx="3496500" cy="4617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3000">
                <a:solidFill>
                  <a:srgbClr val="8CB3E3"/>
                </a:solidFill>
                <a:latin typeface="Century Gothic"/>
                <a:ea typeface="Century Gothic"/>
                <a:cs typeface="Century Gothic"/>
                <a:sym typeface="Century Gothic"/>
              </a:rPr>
              <a:t>PubMed Central</a:t>
            </a:r>
            <a:endParaRPr sz="3000">
              <a:solidFill>
                <a:srgbClr val="8CB3E3"/>
              </a:solidFill>
              <a:latin typeface="Century Gothic"/>
              <a:ea typeface="Century Gothic"/>
              <a:cs typeface="Century Gothic"/>
              <a:sym typeface="Century Gothic"/>
            </a:endParaRPr>
          </a:p>
          <a:p>
            <a:pPr marL="0" marR="0" lvl="0" indent="0" algn="l" rtl="0">
              <a:spcBef>
                <a:spcPts val="0"/>
              </a:spcBef>
              <a:spcAft>
                <a:spcPts val="0"/>
              </a:spcAft>
              <a:buNone/>
            </a:pPr>
            <a:endParaRPr sz="3000">
              <a:solidFill>
                <a:srgbClr val="8CB3E3"/>
              </a:solidFill>
              <a:latin typeface="Century Gothic"/>
              <a:ea typeface="Century Gothic"/>
              <a:cs typeface="Century Gothic"/>
              <a:sym typeface="Century Gothic"/>
            </a:endParaRPr>
          </a:p>
          <a:p>
            <a:pPr marL="0" marR="0" lvl="0" indent="0" algn="l" rtl="0">
              <a:spcBef>
                <a:spcPts val="0"/>
              </a:spcBef>
              <a:spcAft>
                <a:spcPts val="0"/>
              </a:spcAft>
              <a:buNone/>
            </a:pPr>
            <a:endParaRPr sz="3000">
              <a:solidFill>
                <a:srgbClr val="8CB3E3"/>
              </a:solidFill>
              <a:latin typeface="Century Gothic"/>
              <a:ea typeface="Century Gothic"/>
              <a:cs typeface="Century Gothic"/>
              <a:sym typeface="Century Gothic"/>
            </a:endParaRPr>
          </a:p>
          <a:p>
            <a:pPr marL="0" marR="0" lvl="0" indent="0" algn="l" rtl="0">
              <a:spcBef>
                <a:spcPts val="0"/>
              </a:spcBef>
              <a:spcAft>
                <a:spcPts val="0"/>
              </a:spcAft>
              <a:buNone/>
            </a:pPr>
            <a:endParaRPr sz="3000">
              <a:solidFill>
                <a:srgbClr val="8CB3E3"/>
              </a:solidFill>
              <a:latin typeface="Century Gothic"/>
              <a:ea typeface="Century Gothic"/>
              <a:cs typeface="Century Gothic"/>
              <a:sym typeface="Century Gothic"/>
            </a:endParaRPr>
          </a:p>
          <a:p>
            <a:pPr marL="0" marR="0" lvl="0" indent="0" algn="l" rtl="0">
              <a:spcBef>
                <a:spcPts val="0"/>
              </a:spcBef>
              <a:spcAft>
                <a:spcPts val="0"/>
              </a:spcAft>
              <a:buNone/>
            </a:pPr>
            <a:endParaRPr sz="3000">
              <a:solidFill>
                <a:srgbClr val="8CB3E3"/>
              </a:solidFill>
              <a:latin typeface="Century Gothic"/>
              <a:ea typeface="Century Gothic"/>
              <a:cs typeface="Century Gothic"/>
              <a:sym typeface="Century Gothic"/>
            </a:endParaRPr>
          </a:p>
          <a:p>
            <a:pPr marL="0" marR="0" lvl="0" indent="0" algn="l" rtl="0">
              <a:spcBef>
                <a:spcPts val="0"/>
              </a:spcBef>
              <a:spcAft>
                <a:spcPts val="0"/>
              </a:spcAft>
              <a:buNone/>
            </a:pPr>
            <a:endParaRPr sz="3000">
              <a:solidFill>
                <a:srgbClr val="8CB3E3"/>
              </a:solidFill>
              <a:latin typeface="Century Gothic"/>
              <a:ea typeface="Century Gothic"/>
              <a:cs typeface="Century Gothic"/>
              <a:sym typeface="Century Gothic"/>
            </a:endParaRPr>
          </a:p>
          <a:p>
            <a:pPr marL="0" marR="0" lvl="0" indent="0" algn="l" rtl="0">
              <a:spcBef>
                <a:spcPts val="0"/>
              </a:spcBef>
              <a:spcAft>
                <a:spcPts val="0"/>
              </a:spcAft>
              <a:buNone/>
            </a:pPr>
            <a:endParaRPr sz="3000">
              <a:solidFill>
                <a:srgbClr val="8CB3E3"/>
              </a:solidFill>
              <a:latin typeface="Century Gothic"/>
              <a:ea typeface="Century Gothic"/>
              <a:cs typeface="Century Gothic"/>
              <a:sym typeface="Century Gothic"/>
            </a:endParaRPr>
          </a:p>
          <a:p>
            <a:pPr marL="0" marR="0" lvl="0" indent="0" algn="l" rtl="0">
              <a:spcBef>
                <a:spcPts val="0"/>
              </a:spcBef>
              <a:spcAft>
                <a:spcPts val="0"/>
              </a:spcAft>
              <a:buNone/>
            </a:pPr>
            <a:endParaRPr sz="3000">
              <a:solidFill>
                <a:srgbClr val="8CB3E3"/>
              </a:solidFill>
              <a:latin typeface="Century Gothic"/>
              <a:ea typeface="Century Gothic"/>
              <a:cs typeface="Century Gothic"/>
              <a:sym typeface="Century Gothic"/>
            </a:endParaRPr>
          </a:p>
          <a:p>
            <a:pPr marL="0" marR="0" lvl="0" indent="0" algn="l" rtl="0">
              <a:spcBef>
                <a:spcPts val="0"/>
              </a:spcBef>
              <a:spcAft>
                <a:spcPts val="0"/>
              </a:spcAft>
              <a:buNone/>
            </a:pPr>
            <a:endParaRPr sz="3000">
              <a:solidFill>
                <a:srgbClr val="8CB3E3"/>
              </a:solidFill>
              <a:latin typeface="Century Gothic"/>
              <a:ea typeface="Century Gothic"/>
              <a:cs typeface="Century Gothic"/>
              <a:sym typeface="Century Gothic"/>
            </a:endParaRPr>
          </a:p>
          <a:p>
            <a:pPr marL="0" marR="0" lvl="0" indent="0" algn="l" rtl="0">
              <a:spcBef>
                <a:spcPts val="0"/>
              </a:spcBef>
              <a:spcAft>
                <a:spcPts val="0"/>
              </a:spcAft>
              <a:buNone/>
            </a:pPr>
            <a:endParaRPr sz="3000">
              <a:solidFill>
                <a:srgbClr val="8CB3E3"/>
              </a:solidFill>
              <a:latin typeface="Century Gothic"/>
              <a:ea typeface="Century Gothic"/>
              <a:cs typeface="Century Gothic"/>
              <a:sym typeface="Century Gothic"/>
            </a:endParaRPr>
          </a:p>
          <a:p>
            <a:pPr marL="0" marR="0" lvl="0" indent="0" algn="l" rtl="0">
              <a:spcBef>
                <a:spcPts val="0"/>
              </a:spcBef>
              <a:spcAft>
                <a:spcPts val="0"/>
              </a:spcAft>
              <a:buNone/>
            </a:pPr>
            <a:endParaRPr sz="3000">
              <a:solidFill>
                <a:srgbClr val="8CB3E3"/>
              </a:solidFill>
              <a:latin typeface="Century Gothic"/>
              <a:ea typeface="Century Gothic"/>
              <a:cs typeface="Century Gothic"/>
              <a:sym typeface="Century Gothic"/>
            </a:endParaRPr>
          </a:p>
          <a:p>
            <a:pPr marL="0" marR="0" lvl="0" indent="0" algn="l" rtl="0">
              <a:spcBef>
                <a:spcPts val="0"/>
              </a:spcBef>
              <a:spcAft>
                <a:spcPts val="0"/>
              </a:spcAft>
              <a:buNone/>
            </a:pPr>
            <a:endParaRPr sz="3000">
              <a:solidFill>
                <a:srgbClr val="8CB3E3"/>
              </a:solidFill>
              <a:latin typeface="Century Gothic"/>
              <a:ea typeface="Century Gothic"/>
              <a:cs typeface="Century Gothic"/>
              <a:sym typeface="Century Gothic"/>
            </a:endParaRPr>
          </a:p>
        </p:txBody>
      </p:sp>
      <p:pic>
        <p:nvPicPr>
          <p:cNvPr id="254" name="Shape 254"/>
          <p:cNvPicPr preferRelativeResize="0"/>
          <p:nvPr/>
        </p:nvPicPr>
        <p:blipFill>
          <a:blip r:embed="rId3">
            <a:alphaModFix/>
          </a:blip>
          <a:stretch>
            <a:fillRect/>
          </a:stretch>
        </p:blipFill>
        <p:spPr>
          <a:xfrm>
            <a:off x="1442947" y="2769088"/>
            <a:ext cx="5663703" cy="3004225"/>
          </a:xfrm>
          <a:prstGeom prst="rect">
            <a:avLst/>
          </a:prstGeom>
          <a:noFill/>
          <a:ln>
            <a:noFill/>
          </a:ln>
        </p:spPr>
      </p:pic>
      <p:sp>
        <p:nvSpPr>
          <p:cNvPr id="255" name="Shape 255"/>
          <p:cNvSpPr txBox="1">
            <a:spLocks noGrp="1"/>
          </p:cNvSpPr>
          <p:nvPr>
            <p:ph type="title"/>
          </p:nvPr>
        </p:nvSpPr>
        <p:spPr>
          <a:xfrm>
            <a:off x="472440" y="304801"/>
            <a:ext cx="7604700" cy="7620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4000">
                <a:solidFill>
                  <a:srgbClr val="FFC000"/>
                </a:solidFill>
              </a:rPr>
              <a:t>A Growing Infrastructure</a:t>
            </a:r>
            <a:r>
              <a:rPr lang="en-US" sz="4000">
                <a:solidFill>
                  <a:srgbClr val="538CD5"/>
                </a:solidFill>
              </a:rPr>
              <a:t> </a:t>
            </a:r>
            <a:endParaRPr sz="3600" b="0" i="0" u="none" strike="noStrike" cap="none">
              <a:solidFill>
                <a:srgbClr val="538CD5"/>
              </a:solidFill>
              <a:latin typeface="Century Gothic"/>
              <a:ea typeface="Century Gothic"/>
              <a:cs typeface="Century Gothic"/>
              <a:sym typeface="Century Gothic"/>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Shape 261"/>
          <p:cNvSpPr txBox="1">
            <a:spLocks noGrp="1"/>
          </p:cNvSpPr>
          <p:nvPr>
            <p:ph type="title"/>
          </p:nvPr>
        </p:nvSpPr>
        <p:spPr>
          <a:xfrm>
            <a:off x="472440" y="304801"/>
            <a:ext cx="7604760" cy="7620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4000">
                <a:solidFill>
                  <a:srgbClr val="FFC000"/>
                </a:solidFill>
              </a:rPr>
              <a:t>Still a Long Way to Go</a:t>
            </a:r>
            <a:r>
              <a:rPr lang="en-US" sz="4000">
                <a:solidFill>
                  <a:srgbClr val="538CD5"/>
                </a:solidFill>
              </a:rPr>
              <a:t> </a:t>
            </a:r>
            <a:endParaRPr sz="3600" b="0" i="0" u="none" strike="noStrike" cap="none">
              <a:solidFill>
                <a:srgbClr val="538CD5"/>
              </a:solidFill>
              <a:latin typeface="Century Gothic"/>
              <a:ea typeface="Century Gothic"/>
              <a:cs typeface="Century Gothic"/>
              <a:sym typeface="Century Gothic"/>
            </a:endParaRPr>
          </a:p>
        </p:txBody>
      </p:sp>
      <p:sp>
        <p:nvSpPr>
          <p:cNvPr id="262" name="Shape 262"/>
          <p:cNvSpPr txBox="1"/>
          <p:nvPr/>
        </p:nvSpPr>
        <p:spPr>
          <a:xfrm>
            <a:off x="773425" y="1483327"/>
            <a:ext cx="6840000" cy="2073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3000">
                <a:solidFill>
                  <a:srgbClr val="FFFFFF"/>
                </a:solidFill>
                <a:latin typeface="Century Gothic"/>
                <a:ea typeface="Century Gothic"/>
                <a:cs typeface="Century Gothic"/>
                <a:sym typeface="Century Gothic"/>
              </a:rPr>
              <a:t>Total OA market = $470M in 2016</a:t>
            </a:r>
            <a:endParaRPr sz="3000">
              <a:solidFill>
                <a:srgbClr val="FFFFFF"/>
              </a:solidFill>
              <a:latin typeface="Century Gothic"/>
              <a:ea typeface="Century Gothic"/>
              <a:cs typeface="Century Gothic"/>
              <a:sym typeface="Century Gothic"/>
            </a:endParaRPr>
          </a:p>
          <a:p>
            <a:pPr marL="0" marR="0" lvl="0" indent="0" algn="l" rtl="0">
              <a:spcBef>
                <a:spcPts val="0"/>
              </a:spcBef>
              <a:spcAft>
                <a:spcPts val="0"/>
              </a:spcAft>
              <a:buNone/>
            </a:pPr>
            <a:endParaRPr>
              <a:solidFill>
                <a:srgbClr val="FFFFFF"/>
              </a:solidFill>
              <a:latin typeface="Century Gothic"/>
              <a:ea typeface="Century Gothic"/>
              <a:cs typeface="Century Gothic"/>
              <a:sym typeface="Century Gothic"/>
            </a:endParaRPr>
          </a:p>
          <a:p>
            <a:pPr marL="457200" marR="0" lvl="0" indent="-381000" algn="l" rtl="0">
              <a:spcBef>
                <a:spcPts val="0"/>
              </a:spcBef>
              <a:spcAft>
                <a:spcPts val="0"/>
              </a:spcAft>
              <a:buClr>
                <a:srgbClr val="8CB3E3"/>
              </a:buClr>
              <a:buSzPts val="2400"/>
              <a:buFont typeface="Century Gothic"/>
              <a:buChar char="●"/>
            </a:pPr>
            <a:r>
              <a:rPr lang="en-US" sz="2400">
                <a:solidFill>
                  <a:srgbClr val="8CB3E3"/>
                </a:solidFill>
                <a:latin typeface="Century Gothic"/>
                <a:ea typeface="Century Gothic"/>
                <a:cs typeface="Century Gothic"/>
                <a:sym typeface="Century Gothic"/>
              </a:rPr>
              <a:t>4-9% of total market revenue</a:t>
            </a:r>
            <a:endParaRPr sz="2400">
              <a:solidFill>
                <a:srgbClr val="8CB3E3"/>
              </a:solidFill>
              <a:latin typeface="Century Gothic"/>
              <a:ea typeface="Century Gothic"/>
              <a:cs typeface="Century Gothic"/>
              <a:sym typeface="Century Gothic"/>
            </a:endParaRPr>
          </a:p>
          <a:p>
            <a:pPr marL="0" marR="0" lvl="0" indent="0" algn="l" rtl="0">
              <a:spcBef>
                <a:spcPts val="0"/>
              </a:spcBef>
              <a:spcAft>
                <a:spcPts val="0"/>
              </a:spcAft>
              <a:buClr>
                <a:schemeClr val="dk1"/>
              </a:buClr>
              <a:buSzPts val="1100"/>
              <a:buFont typeface="Arial"/>
              <a:buNone/>
            </a:pPr>
            <a:endParaRPr sz="2400">
              <a:solidFill>
                <a:srgbClr val="FFFFFF"/>
              </a:solidFill>
              <a:latin typeface="Century Gothic"/>
              <a:ea typeface="Century Gothic"/>
              <a:cs typeface="Century Gothic"/>
              <a:sym typeface="Century Gothic"/>
            </a:endParaRPr>
          </a:p>
          <a:p>
            <a:pPr marL="457200" marR="0" lvl="0" indent="-381000" algn="l" rtl="0">
              <a:spcBef>
                <a:spcPts val="0"/>
              </a:spcBef>
              <a:spcAft>
                <a:spcPts val="0"/>
              </a:spcAft>
              <a:buClr>
                <a:srgbClr val="8CB3E3"/>
              </a:buClr>
              <a:buSzPts val="2400"/>
              <a:buFont typeface="Century Gothic"/>
              <a:buChar char="●"/>
            </a:pPr>
            <a:r>
              <a:rPr lang="en-US" sz="2400">
                <a:solidFill>
                  <a:srgbClr val="8CB3E3"/>
                </a:solidFill>
                <a:latin typeface="Century Gothic"/>
                <a:ea typeface="Century Gothic"/>
                <a:cs typeface="Century Gothic"/>
                <a:sym typeface="Century Gothic"/>
              </a:rPr>
              <a:t>20-29% as percentage of total market volume</a:t>
            </a:r>
            <a:endParaRPr sz="2400">
              <a:solidFill>
                <a:srgbClr val="8CB3E3"/>
              </a:solidFill>
              <a:latin typeface="Century Gothic"/>
              <a:ea typeface="Century Gothic"/>
              <a:cs typeface="Century Gothic"/>
              <a:sym typeface="Century Gothic"/>
            </a:endParaRPr>
          </a:p>
          <a:p>
            <a:pPr marL="0" marR="0" lvl="0" indent="0" algn="l" rtl="0">
              <a:spcBef>
                <a:spcPts val="0"/>
              </a:spcBef>
              <a:spcAft>
                <a:spcPts val="0"/>
              </a:spcAft>
              <a:buNone/>
            </a:pPr>
            <a:endParaRPr sz="2400">
              <a:solidFill>
                <a:srgbClr val="8CB3E3"/>
              </a:solidFill>
              <a:latin typeface="Century Gothic"/>
              <a:ea typeface="Century Gothic"/>
              <a:cs typeface="Century Gothic"/>
              <a:sym typeface="Century Gothic"/>
            </a:endParaRPr>
          </a:p>
          <a:p>
            <a:pPr marL="0" marR="0" lvl="0" indent="0" algn="l" rtl="0">
              <a:spcBef>
                <a:spcPts val="0"/>
              </a:spcBef>
              <a:spcAft>
                <a:spcPts val="0"/>
              </a:spcAft>
              <a:buNone/>
            </a:pPr>
            <a:endParaRPr sz="2400">
              <a:solidFill>
                <a:srgbClr val="8CB3E3"/>
              </a:solidFill>
              <a:latin typeface="Century Gothic"/>
              <a:ea typeface="Century Gothic"/>
              <a:cs typeface="Century Gothic"/>
              <a:sym typeface="Century Gothic"/>
            </a:endParaRPr>
          </a:p>
          <a:p>
            <a:pPr marL="0" marR="0" lvl="0" indent="0" algn="l" rtl="0">
              <a:spcBef>
                <a:spcPts val="0"/>
              </a:spcBef>
              <a:spcAft>
                <a:spcPts val="0"/>
              </a:spcAft>
              <a:buNone/>
            </a:pPr>
            <a:endParaRPr sz="2400">
              <a:solidFill>
                <a:srgbClr val="8CB3E3"/>
              </a:solidFill>
              <a:latin typeface="Century Gothic"/>
              <a:ea typeface="Century Gothic"/>
              <a:cs typeface="Century Gothic"/>
              <a:sym typeface="Century Gothic"/>
            </a:endParaRPr>
          </a:p>
          <a:p>
            <a:pPr marL="0" marR="0" lvl="0" indent="0" algn="l" rtl="0">
              <a:spcBef>
                <a:spcPts val="0"/>
              </a:spcBef>
              <a:spcAft>
                <a:spcPts val="0"/>
              </a:spcAft>
              <a:buNone/>
            </a:pPr>
            <a:endParaRPr sz="2400">
              <a:solidFill>
                <a:srgbClr val="8CB3E3"/>
              </a:solidFill>
              <a:latin typeface="Century Gothic"/>
              <a:ea typeface="Century Gothic"/>
              <a:cs typeface="Century Gothic"/>
              <a:sym typeface="Century Gothic"/>
            </a:endParaRPr>
          </a:p>
          <a:p>
            <a:pPr marL="0" marR="0" lvl="0" indent="0" algn="l" rtl="0">
              <a:spcBef>
                <a:spcPts val="0"/>
              </a:spcBef>
              <a:spcAft>
                <a:spcPts val="0"/>
              </a:spcAft>
              <a:buNone/>
            </a:pPr>
            <a:endParaRPr sz="2400">
              <a:solidFill>
                <a:srgbClr val="8CB3E3"/>
              </a:solidFill>
              <a:latin typeface="Century Gothic"/>
              <a:ea typeface="Century Gothic"/>
              <a:cs typeface="Century Gothic"/>
              <a:sym typeface="Century Gothic"/>
            </a:endParaRPr>
          </a:p>
          <a:p>
            <a:pPr marL="0" marR="0" lvl="0" indent="0" algn="l" rtl="0">
              <a:spcBef>
                <a:spcPts val="0"/>
              </a:spcBef>
              <a:spcAft>
                <a:spcPts val="0"/>
              </a:spcAft>
              <a:buNone/>
            </a:pPr>
            <a:endParaRPr sz="2400">
              <a:solidFill>
                <a:srgbClr val="8CB3E3"/>
              </a:solidFill>
              <a:latin typeface="Century Gothic"/>
              <a:ea typeface="Century Gothic"/>
              <a:cs typeface="Century Gothic"/>
              <a:sym typeface="Century Gothic"/>
            </a:endParaRPr>
          </a:p>
          <a:p>
            <a:pPr marL="0" marR="0" lvl="0" indent="0" algn="l" rtl="0">
              <a:spcBef>
                <a:spcPts val="0"/>
              </a:spcBef>
              <a:spcAft>
                <a:spcPts val="0"/>
              </a:spcAft>
              <a:buNone/>
            </a:pPr>
            <a:endParaRPr sz="2400">
              <a:solidFill>
                <a:srgbClr val="8CB3E3"/>
              </a:solidFill>
              <a:latin typeface="Century Gothic"/>
              <a:ea typeface="Century Gothic"/>
              <a:cs typeface="Century Gothic"/>
              <a:sym typeface="Century Gothic"/>
            </a:endParaRPr>
          </a:p>
          <a:p>
            <a:pPr marL="0" marR="0" lvl="0" indent="0" algn="l" rtl="0">
              <a:spcBef>
                <a:spcPts val="0"/>
              </a:spcBef>
              <a:spcAft>
                <a:spcPts val="0"/>
              </a:spcAft>
              <a:buNone/>
            </a:pPr>
            <a:endParaRPr sz="2400">
              <a:solidFill>
                <a:srgbClr val="8CB3E3"/>
              </a:solidFill>
              <a:latin typeface="Century Gothic"/>
              <a:ea typeface="Century Gothic"/>
              <a:cs typeface="Century Gothic"/>
              <a:sym typeface="Century Gothic"/>
            </a:endParaRPr>
          </a:p>
          <a:p>
            <a:pPr marL="0" marR="0" lvl="0" indent="0" algn="l" rtl="0">
              <a:spcBef>
                <a:spcPts val="0"/>
              </a:spcBef>
              <a:spcAft>
                <a:spcPts val="0"/>
              </a:spcAft>
              <a:buNone/>
            </a:pPr>
            <a:endParaRPr sz="2400">
              <a:solidFill>
                <a:srgbClr val="8CB3E3"/>
              </a:solidFill>
              <a:latin typeface="Century Gothic"/>
              <a:ea typeface="Century Gothic"/>
              <a:cs typeface="Century Gothic"/>
              <a:sym typeface="Century Gothic"/>
            </a:endParaRPr>
          </a:p>
          <a:p>
            <a:pPr marL="0" marR="0" lvl="0" indent="0" algn="l" rtl="0">
              <a:spcBef>
                <a:spcPts val="0"/>
              </a:spcBef>
              <a:spcAft>
                <a:spcPts val="0"/>
              </a:spcAft>
              <a:buNone/>
            </a:pPr>
            <a:endParaRPr sz="1800"/>
          </a:p>
        </p:txBody>
      </p:sp>
      <p:pic>
        <p:nvPicPr>
          <p:cNvPr id="263" name="Shape 263"/>
          <p:cNvPicPr preferRelativeResize="0"/>
          <p:nvPr/>
        </p:nvPicPr>
        <p:blipFill rotWithShape="1">
          <a:blip r:embed="rId3">
            <a:alphaModFix/>
          </a:blip>
          <a:srcRect/>
          <a:stretch/>
        </p:blipFill>
        <p:spPr>
          <a:xfrm>
            <a:off x="3594900" y="3556625"/>
            <a:ext cx="4760400" cy="317340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Shape 269"/>
          <p:cNvSpPr txBox="1">
            <a:spLocks noGrp="1"/>
          </p:cNvSpPr>
          <p:nvPr>
            <p:ph type="body" idx="1"/>
          </p:nvPr>
        </p:nvSpPr>
        <p:spPr>
          <a:xfrm>
            <a:off x="472450" y="1446428"/>
            <a:ext cx="4857900" cy="4503000"/>
          </a:xfrm>
          <a:prstGeom prst="rect">
            <a:avLst/>
          </a:prstGeom>
          <a:noFill/>
          <a:ln>
            <a:noFill/>
          </a:ln>
        </p:spPr>
        <p:txBody>
          <a:bodyPr spcFirstLastPara="1" wrap="square" lIns="91425" tIns="45700" rIns="91425" bIns="45700" anchor="t" anchorCtr="0">
            <a:noAutofit/>
          </a:bodyPr>
          <a:lstStyle/>
          <a:p>
            <a:pPr marL="342900" marR="0" lvl="0" indent="-304800" algn="l" rtl="0">
              <a:lnSpc>
                <a:spcPct val="120000"/>
              </a:lnSpc>
              <a:spcBef>
                <a:spcPts val="0"/>
              </a:spcBef>
              <a:spcAft>
                <a:spcPts val="0"/>
              </a:spcAft>
              <a:buClr>
                <a:srgbClr val="97B7E6"/>
              </a:buClr>
              <a:buSzPts val="2000"/>
              <a:buFont typeface="Noto Sans Symbols"/>
              <a:buChar char="▪"/>
            </a:pPr>
            <a:r>
              <a:rPr lang="en-US" sz="2000" b="0" i="0" u="none" strike="noStrike" cap="none">
                <a:solidFill>
                  <a:srgbClr val="97B7E6"/>
                </a:solidFill>
                <a:latin typeface="Century Gothic"/>
                <a:ea typeface="Century Gothic"/>
                <a:cs typeface="Century Gothic"/>
                <a:sym typeface="Century Gothic"/>
              </a:rPr>
              <a:t>7-9</a:t>
            </a:r>
            <a:r>
              <a:rPr lang="en-US" sz="2000">
                <a:solidFill>
                  <a:srgbClr val="97B7E6"/>
                </a:solidFill>
              </a:rPr>
              <a:t> million </a:t>
            </a:r>
            <a:r>
              <a:rPr lang="en-US" sz="2000" b="0" i="0" u="none" strike="noStrike" cap="none">
                <a:solidFill>
                  <a:srgbClr val="97B7E6"/>
                </a:solidFill>
                <a:latin typeface="Century Gothic"/>
                <a:ea typeface="Century Gothic"/>
                <a:cs typeface="Century Gothic"/>
                <a:sym typeface="Century Gothic"/>
              </a:rPr>
              <a:t>active researchers worldwide</a:t>
            </a:r>
            <a:endParaRPr sz="2000" b="0" i="0" u="none" strike="noStrike" cap="none">
              <a:solidFill>
                <a:srgbClr val="97B7E6"/>
              </a:solidFill>
              <a:latin typeface="Century Gothic"/>
              <a:ea typeface="Century Gothic"/>
              <a:cs typeface="Century Gothic"/>
              <a:sym typeface="Century Gothic"/>
            </a:endParaRPr>
          </a:p>
          <a:p>
            <a:pPr marL="742950" marR="0" lvl="1" indent="-311150" algn="l" rtl="0">
              <a:lnSpc>
                <a:spcPct val="120000"/>
              </a:lnSpc>
              <a:spcBef>
                <a:spcPts val="240"/>
              </a:spcBef>
              <a:spcAft>
                <a:spcPts val="0"/>
              </a:spcAft>
              <a:buClr>
                <a:schemeClr val="lt1"/>
              </a:buClr>
              <a:buSzPts val="1600"/>
              <a:buFont typeface="Noto Sans Symbols"/>
              <a:buChar char="▪"/>
            </a:pPr>
            <a:r>
              <a:rPr lang="en-US" sz="1600" b="0" i="0" u="none" strike="noStrike" cap="none">
                <a:solidFill>
                  <a:schemeClr val="lt1"/>
                </a:solidFill>
                <a:latin typeface="Century Gothic"/>
                <a:ea typeface="Century Gothic"/>
                <a:cs typeface="Century Gothic"/>
                <a:sym typeface="Century Gothic"/>
              </a:rPr>
              <a:t>Global spending on R&amp;D more than doubled from 1996 to 2012 (NSF, 2012)</a:t>
            </a:r>
            <a:endParaRPr sz="1600" b="0" i="0" u="none" strike="noStrike" cap="none">
              <a:solidFill>
                <a:schemeClr val="lt1"/>
              </a:solidFill>
              <a:latin typeface="Century Gothic"/>
              <a:ea typeface="Century Gothic"/>
              <a:cs typeface="Century Gothic"/>
              <a:sym typeface="Century Gothic"/>
            </a:endParaRPr>
          </a:p>
          <a:p>
            <a:pPr marL="342900" marR="0" lvl="0" indent="-304800" algn="l" rtl="0">
              <a:lnSpc>
                <a:spcPct val="120000"/>
              </a:lnSpc>
              <a:spcBef>
                <a:spcPts val="320"/>
              </a:spcBef>
              <a:spcAft>
                <a:spcPts val="0"/>
              </a:spcAft>
              <a:buClr>
                <a:srgbClr val="97B7E6"/>
              </a:buClr>
              <a:buSzPts val="2000"/>
              <a:buFont typeface="Noto Sans Symbols"/>
              <a:buChar char="▪"/>
            </a:pPr>
            <a:r>
              <a:rPr lang="en-US" sz="2000" b="0" i="0" u="none" strike="noStrike" cap="none">
                <a:solidFill>
                  <a:srgbClr val="97B7E6"/>
                </a:solidFill>
                <a:latin typeface="Century Gothic"/>
                <a:ea typeface="Century Gothic"/>
                <a:cs typeface="Century Gothic"/>
                <a:sym typeface="Century Gothic"/>
              </a:rPr>
              <a:t>2.5 million articles published per yr</a:t>
            </a:r>
            <a:endParaRPr sz="2000"/>
          </a:p>
          <a:p>
            <a:pPr marL="342900" marR="0" lvl="0" indent="-304800" algn="l" rtl="0">
              <a:lnSpc>
                <a:spcPct val="120000"/>
              </a:lnSpc>
              <a:spcBef>
                <a:spcPts val="320"/>
              </a:spcBef>
              <a:spcAft>
                <a:spcPts val="0"/>
              </a:spcAft>
              <a:buClr>
                <a:srgbClr val="97B7E6"/>
              </a:buClr>
              <a:buSzPts val="2000"/>
              <a:buFont typeface="Noto Sans Symbols"/>
              <a:buChar char="▪"/>
            </a:pPr>
            <a:r>
              <a:rPr lang="en-US" sz="2000" b="0" i="0" u="none" strike="noStrike" cap="none">
                <a:solidFill>
                  <a:srgbClr val="97B7E6"/>
                </a:solidFill>
                <a:latin typeface="Century Gothic"/>
                <a:ea typeface="Century Gothic"/>
                <a:cs typeface="Century Gothic"/>
                <a:sym typeface="Century Gothic"/>
              </a:rPr>
              <a:t>30,000+ journals </a:t>
            </a:r>
            <a:endParaRPr sz="2000"/>
          </a:p>
          <a:p>
            <a:pPr marL="342900" marR="0" lvl="0" indent="-304800" algn="l" rtl="0">
              <a:lnSpc>
                <a:spcPct val="120000"/>
              </a:lnSpc>
              <a:spcBef>
                <a:spcPts val="320"/>
              </a:spcBef>
              <a:spcAft>
                <a:spcPts val="0"/>
              </a:spcAft>
              <a:buClr>
                <a:srgbClr val="97B7E6"/>
              </a:buClr>
              <a:buSzPts val="2000"/>
              <a:buFont typeface="Noto Sans Symbols"/>
              <a:buChar char="▪"/>
            </a:pPr>
            <a:r>
              <a:rPr lang="en-US" sz="2000" b="0" i="0" u="none" strike="noStrike" cap="none">
                <a:solidFill>
                  <a:srgbClr val="97B7E6"/>
                </a:solidFill>
                <a:latin typeface="Century Gothic"/>
                <a:ea typeface="Century Gothic"/>
                <a:cs typeface="Century Gothic"/>
                <a:sym typeface="Century Gothic"/>
              </a:rPr>
              <a:t>5,000+ publishers</a:t>
            </a:r>
            <a:endParaRPr sz="2000"/>
          </a:p>
          <a:p>
            <a:pPr marL="342900" marR="0" lvl="0" indent="-304800" algn="l" rtl="0">
              <a:lnSpc>
                <a:spcPct val="120000"/>
              </a:lnSpc>
              <a:spcBef>
                <a:spcPts val="320"/>
              </a:spcBef>
              <a:spcAft>
                <a:spcPts val="0"/>
              </a:spcAft>
              <a:buClr>
                <a:srgbClr val="97B7E6"/>
              </a:buClr>
              <a:buSzPts val="2000"/>
              <a:buFont typeface="Noto Sans Symbols"/>
              <a:buChar char="▪"/>
            </a:pPr>
            <a:r>
              <a:rPr lang="en-US" sz="2000" b="0" i="0" u="none" strike="noStrike" cap="none">
                <a:solidFill>
                  <a:srgbClr val="97B7E6"/>
                </a:solidFill>
                <a:latin typeface="Century Gothic"/>
                <a:ea typeface="Century Gothic"/>
                <a:cs typeface="Century Gothic"/>
                <a:sym typeface="Century Gothic"/>
              </a:rPr>
              <a:t>$</a:t>
            </a:r>
            <a:r>
              <a:rPr lang="en-US" sz="2000">
                <a:solidFill>
                  <a:srgbClr val="97B7E6"/>
                </a:solidFill>
              </a:rPr>
              <a:t>28</a:t>
            </a:r>
            <a:r>
              <a:rPr lang="en-US" sz="2000" b="0" i="0" u="none" strike="noStrike" cap="none">
                <a:solidFill>
                  <a:srgbClr val="97B7E6"/>
                </a:solidFill>
                <a:latin typeface="Century Gothic"/>
                <a:ea typeface="Century Gothic"/>
                <a:cs typeface="Century Gothic"/>
                <a:sym typeface="Century Gothic"/>
              </a:rPr>
              <a:t> billion annual revenue ($11 billion </a:t>
            </a:r>
            <a:r>
              <a:rPr lang="en-US" sz="2000">
                <a:solidFill>
                  <a:srgbClr val="97B7E6"/>
                </a:solidFill>
              </a:rPr>
              <a:t>of it</a:t>
            </a:r>
            <a:r>
              <a:rPr lang="en-US" sz="2000" b="0" i="0" u="none" strike="noStrike" cap="none">
                <a:solidFill>
                  <a:srgbClr val="97B7E6"/>
                </a:solidFill>
                <a:latin typeface="Century Gothic"/>
                <a:ea typeface="Century Gothic"/>
                <a:cs typeface="Century Gothic"/>
                <a:sym typeface="Century Gothic"/>
              </a:rPr>
              <a:t> journals)</a:t>
            </a:r>
            <a:endParaRPr sz="2000"/>
          </a:p>
          <a:p>
            <a:pPr marL="342900" marR="0" lvl="0" indent="-304800" algn="l" rtl="0">
              <a:lnSpc>
                <a:spcPct val="120000"/>
              </a:lnSpc>
              <a:spcBef>
                <a:spcPts val="320"/>
              </a:spcBef>
              <a:spcAft>
                <a:spcPts val="0"/>
              </a:spcAft>
              <a:buClr>
                <a:srgbClr val="97B7E6"/>
              </a:buClr>
              <a:buSzPts val="2000"/>
              <a:buFont typeface="Noto Sans Symbols"/>
              <a:buChar char="▪"/>
            </a:pPr>
            <a:r>
              <a:rPr lang="en-US" sz="2000" b="0" i="0" u="none" strike="noStrike" cap="none">
                <a:solidFill>
                  <a:srgbClr val="FFD966"/>
                </a:solidFill>
                <a:latin typeface="Century Gothic"/>
                <a:ea typeface="Century Gothic"/>
                <a:cs typeface="Century Gothic"/>
                <a:sym typeface="Century Gothic"/>
              </a:rPr>
              <a:t>80% of market controlled by 10 publishers </a:t>
            </a:r>
            <a:endParaRPr sz="2000" b="0" i="0" u="none" strike="noStrike" cap="none">
              <a:solidFill>
                <a:srgbClr val="FFD966"/>
              </a:solidFill>
              <a:latin typeface="Century Gothic"/>
              <a:ea typeface="Century Gothic"/>
              <a:cs typeface="Century Gothic"/>
              <a:sym typeface="Century Gothic"/>
            </a:endParaRPr>
          </a:p>
          <a:p>
            <a:pPr marL="0" marR="0" lvl="0" indent="0" algn="l" rtl="0">
              <a:lnSpc>
                <a:spcPct val="120000"/>
              </a:lnSpc>
              <a:spcBef>
                <a:spcPts val="320"/>
              </a:spcBef>
              <a:spcAft>
                <a:spcPts val="0"/>
              </a:spcAft>
              <a:buNone/>
            </a:pPr>
            <a:endParaRPr sz="1800">
              <a:solidFill>
                <a:srgbClr val="FFD966"/>
              </a:solidFill>
            </a:endParaRPr>
          </a:p>
          <a:p>
            <a:pPr marL="0" marR="0" lvl="0" indent="0" algn="l" rtl="0">
              <a:lnSpc>
                <a:spcPct val="120000"/>
              </a:lnSpc>
              <a:spcBef>
                <a:spcPts val="320"/>
              </a:spcBef>
              <a:spcAft>
                <a:spcPts val="0"/>
              </a:spcAft>
              <a:buNone/>
            </a:pPr>
            <a:endParaRPr sz="1800">
              <a:solidFill>
                <a:srgbClr val="FFD966"/>
              </a:solidFill>
            </a:endParaRPr>
          </a:p>
          <a:p>
            <a:pPr marL="0" marR="0" lvl="0" indent="0" algn="l" rtl="0">
              <a:lnSpc>
                <a:spcPct val="120000"/>
              </a:lnSpc>
              <a:spcBef>
                <a:spcPts val="320"/>
              </a:spcBef>
              <a:spcAft>
                <a:spcPts val="0"/>
              </a:spcAft>
              <a:buNone/>
            </a:pPr>
            <a:endParaRPr sz="1800">
              <a:solidFill>
                <a:srgbClr val="FFD966"/>
              </a:solidFill>
            </a:endParaRPr>
          </a:p>
          <a:p>
            <a:pPr marL="0" marR="0" lvl="0" indent="0" algn="l" rtl="0">
              <a:lnSpc>
                <a:spcPct val="120000"/>
              </a:lnSpc>
              <a:spcBef>
                <a:spcPts val="320"/>
              </a:spcBef>
              <a:spcAft>
                <a:spcPts val="0"/>
              </a:spcAft>
              <a:buNone/>
            </a:pPr>
            <a:endParaRPr sz="1800">
              <a:solidFill>
                <a:srgbClr val="FFD966"/>
              </a:solidFill>
            </a:endParaRPr>
          </a:p>
          <a:p>
            <a:pPr marL="0" marR="0" lvl="0" indent="0" algn="l" rtl="0">
              <a:lnSpc>
                <a:spcPct val="120000"/>
              </a:lnSpc>
              <a:spcBef>
                <a:spcPts val="320"/>
              </a:spcBef>
              <a:spcAft>
                <a:spcPts val="0"/>
              </a:spcAft>
              <a:buNone/>
            </a:pPr>
            <a:endParaRPr sz="1800">
              <a:solidFill>
                <a:srgbClr val="FFD966"/>
              </a:solidFill>
            </a:endParaRPr>
          </a:p>
        </p:txBody>
      </p:sp>
      <p:pic>
        <p:nvPicPr>
          <p:cNvPr id="270" name="Shape 270"/>
          <p:cNvPicPr preferRelativeResize="0"/>
          <p:nvPr/>
        </p:nvPicPr>
        <p:blipFill rotWithShape="1">
          <a:blip r:embed="rId3">
            <a:alphaModFix/>
          </a:blip>
          <a:srcRect/>
          <a:stretch/>
        </p:blipFill>
        <p:spPr>
          <a:xfrm>
            <a:off x="5334000" y="2256988"/>
            <a:ext cx="3701986" cy="3173575"/>
          </a:xfrm>
          <a:prstGeom prst="rect">
            <a:avLst/>
          </a:prstGeom>
          <a:noFill/>
          <a:ln>
            <a:noFill/>
          </a:ln>
        </p:spPr>
      </p:pic>
      <p:sp>
        <p:nvSpPr>
          <p:cNvPr id="271" name="Shape 271"/>
          <p:cNvSpPr txBox="1"/>
          <p:nvPr/>
        </p:nvSpPr>
        <p:spPr>
          <a:xfrm>
            <a:off x="5966950" y="5453968"/>
            <a:ext cx="2438400" cy="369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900">
                <a:solidFill>
                  <a:schemeClr val="lt1"/>
                </a:solidFill>
                <a:latin typeface="Century Gothic"/>
                <a:ea typeface="Century Gothic"/>
                <a:cs typeface="Century Gothic"/>
                <a:sym typeface="Century Gothic"/>
              </a:rPr>
              <a:t>Estimated annual global research article output at 3% annual growth</a:t>
            </a:r>
            <a:endParaRPr/>
          </a:p>
        </p:txBody>
      </p:sp>
      <p:sp>
        <p:nvSpPr>
          <p:cNvPr id="272" name="Shape 272"/>
          <p:cNvSpPr txBox="1">
            <a:spLocks noGrp="1"/>
          </p:cNvSpPr>
          <p:nvPr>
            <p:ph type="title"/>
          </p:nvPr>
        </p:nvSpPr>
        <p:spPr>
          <a:xfrm>
            <a:off x="472440" y="304801"/>
            <a:ext cx="7604700" cy="7620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4000">
                <a:solidFill>
                  <a:srgbClr val="FFC000"/>
                </a:solidFill>
              </a:rPr>
              <a:t>Still a Long Way to Go</a:t>
            </a:r>
            <a:r>
              <a:rPr lang="en-US" sz="4000">
                <a:solidFill>
                  <a:srgbClr val="538CD5"/>
                </a:solidFill>
              </a:rPr>
              <a:t> </a:t>
            </a:r>
            <a:endParaRPr sz="3600" b="0" i="0" u="none" strike="noStrike" cap="none">
              <a:solidFill>
                <a:srgbClr val="538CD5"/>
              </a:solidFill>
              <a:latin typeface="Century Gothic"/>
              <a:ea typeface="Century Gothic"/>
              <a:cs typeface="Century Gothic"/>
              <a:sym typeface="Century Gothic"/>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Shape 278"/>
          <p:cNvSpPr txBox="1">
            <a:spLocks noGrp="1"/>
          </p:cNvSpPr>
          <p:nvPr>
            <p:ph type="title"/>
          </p:nvPr>
        </p:nvSpPr>
        <p:spPr>
          <a:xfrm>
            <a:off x="472440" y="304801"/>
            <a:ext cx="7604700" cy="7620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4000">
                <a:solidFill>
                  <a:srgbClr val="FF9900"/>
                </a:solidFill>
              </a:rPr>
              <a:t>What Lies Ahead</a:t>
            </a:r>
            <a:endParaRPr sz="3600" b="0" i="0" u="none" strike="noStrike" cap="none">
              <a:solidFill>
                <a:srgbClr val="FF9900"/>
              </a:solidFill>
              <a:latin typeface="Century Gothic"/>
              <a:ea typeface="Century Gothic"/>
              <a:cs typeface="Century Gothic"/>
              <a:sym typeface="Century Gothic"/>
            </a:endParaRPr>
          </a:p>
        </p:txBody>
      </p:sp>
      <p:sp>
        <p:nvSpPr>
          <p:cNvPr id="279" name="Shape 279"/>
          <p:cNvSpPr txBox="1"/>
          <p:nvPr/>
        </p:nvSpPr>
        <p:spPr>
          <a:xfrm>
            <a:off x="669044" y="1160207"/>
            <a:ext cx="4191000" cy="4617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a:p>
        </p:txBody>
      </p:sp>
      <p:pic>
        <p:nvPicPr>
          <p:cNvPr id="280" name="Shape 280"/>
          <p:cNvPicPr preferRelativeResize="0"/>
          <p:nvPr/>
        </p:nvPicPr>
        <p:blipFill>
          <a:blip r:embed="rId3">
            <a:alphaModFix/>
          </a:blip>
          <a:stretch>
            <a:fillRect/>
          </a:stretch>
        </p:blipFill>
        <p:spPr>
          <a:xfrm>
            <a:off x="6542475" y="5744707"/>
            <a:ext cx="2343150" cy="895350"/>
          </a:xfrm>
          <a:prstGeom prst="rect">
            <a:avLst/>
          </a:prstGeom>
          <a:noFill/>
          <a:ln>
            <a:noFill/>
          </a:ln>
        </p:spPr>
      </p:pic>
      <p:pic>
        <p:nvPicPr>
          <p:cNvPr id="281" name="Shape 281"/>
          <p:cNvPicPr preferRelativeResize="0"/>
          <p:nvPr/>
        </p:nvPicPr>
        <p:blipFill>
          <a:blip r:embed="rId4">
            <a:alphaModFix/>
          </a:blip>
          <a:stretch>
            <a:fillRect/>
          </a:stretch>
        </p:blipFill>
        <p:spPr>
          <a:xfrm>
            <a:off x="669050" y="1266332"/>
            <a:ext cx="5837855" cy="4931294"/>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Shape 287"/>
          <p:cNvSpPr txBox="1">
            <a:spLocks noGrp="1"/>
          </p:cNvSpPr>
          <p:nvPr>
            <p:ph type="title"/>
          </p:nvPr>
        </p:nvSpPr>
        <p:spPr>
          <a:xfrm>
            <a:off x="472440" y="304801"/>
            <a:ext cx="7604700" cy="7620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4000">
                <a:solidFill>
                  <a:srgbClr val="FF9900"/>
                </a:solidFill>
              </a:rPr>
              <a:t>What Lies Ahead</a:t>
            </a:r>
            <a:endParaRPr sz="3600" b="0" i="0" u="none" strike="noStrike" cap="none">
              <a:solidFill>
                <a:srgbClr val="FF9900"/>
              </a:solidFill>
              <a:latin typeface="Century Gothic"/>
              <a:ea typeface="Century Gothic"/>
              <a:cs typeface="Century Gothic"/>
              <a:sym typeface="Century Gothic"/>
            </a:endParaRPr>
          </a:p>
        </p:txBody>
      </p:sp>
      <p:sp>
        <p:nvSpPr>
          <p:cNvPr id="288" name="Shape 288"/>
          <p:cNvSpPr txBox="1"/>
          <p:nvPr/>
        </p:nvSpPr>
        <p:spPr>
          <a:xfrm>
            <a:off x="669044" y="1160207"/>
            <a:ext cx="4191000" cy="4617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a:p>
        </p:txBody>
      </p:sp>
      <p:pic>
        <p:nvPicPr>
          <p:cNvPr id="289" name="Shape 289"/>
          <p:cNvPicPr preferRelativeResize="0"/>
          <p:nvPr/>
        </p:nvPicPr>
        <p:blipFill>
          <a:blip r:embed="rId3">
            <a:alphaModFix/>
          </a:blip>
          <a:stretch>
            <a:fillRect/>
          </a:stretch>
        </p:blipFill>
        <p:spPr>
          <a:xfrm>
            <a:off x="6542475" y="5744707"/>
            <a:ext cx="2343150" cy="895350"/>
          </a:xfrm>
          <a:prstGeom prst="rect">
            <a:avLst/>
          </a:prstGeom>
          <a:noFill/>
          <a:ln>
            <a:noFill/>
          </a:ln>
        </p:spPr>
      </p:pic>
      <p:pic>
        <p:nvPicPr>
          <p:cNvPr id="290" name="Shape 290"/>
          <p:cNvPicPr preferRelativeResize="0"/>
          <p:nvPr/>
        </p:nvPicPr>
        <p:blipFill>
          <a:blip r:embed="rId4">
            <a:alphaModFix/>
          </a:blip>
          <a:stretch>
            <a:fillRect/>
          </a:stretch>
        </p:blipFill>
        <p:spPr>
          <a:xfrm>
            <a:off x="857398" y="1160199"/>
            <a:ext cx="5376977" cy="5479850"/>
          </a:xfrm>
          <a:prstGeom prst="rect">
            <a:avLst/>
          </a:prstGeom>
          <a:noFill/>
          <a:ln>
            <a:noFill/>
          </a:ln>
        </p:spPr>
      </p:pic>
      <p:pic>
        <p:nvPicPr>
          <p:cNvPr id="291" name="Shape 291"/>
          <p:cNvPicPr preferRelativeResize="0"/>
          <p:nvPr/>
        </p:nvPicPr>
        <p:blipFill>
          <a:blip r:embed="rId5">
            <a:alphaModFix/>
          </a:blip>
          <a:stretch>
            <a:fillRect/>
          </a:stretch>
        </p:blipFill>
        <p:spPr>
          <a:xfrm>
            <a:off x="857400" y="5551477"/>
            <a:ext cx="5376975" cy="1170573"/>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Shape 297"/>
          <p:cNvSpPr txBox="1">
            <a:spLocks noGrp="1"/>
          </p:cNvSpPr>
          <p:nvPr>
            <p:ph type="title"/>
          </p:nvPr>
        </p:nvSpPr>
        <p:spPr>
          <a:xfrm>
            <a:off x="472440" y="304801"/>
            <a:ext cx="7604700" cy="7620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4000">
                <a:solidFill>
                  <a:srgbClr val="FF9900"/>
                </a:solidFill>
              </a:rPr>
              <a:t>What Lies Ahead</a:t>
            </a:r>
            <a:endParaRPr sz="3600" b="0" i="0" u="none" strike="noStrike" cap="none">
              <a:solidFill>
                <a:srgbClr val="FF9900"/>
              </a:solidFill>
              <a:latin typeface="Century Gothic"/>
              <a:ea typeface="Century Gothic"/>
              <a:cs typeface="Century Gothic"/>
              <a:sym typeface="Century Gothic"/>
            </a:endParaRPr>
          </a:p>
        </p:txBody>
      </p:sp>
      <p:sp>
        <p:nvSpPr>
          <p:cNvPr id="298" name="Shape 298"/>
          <p:cNvSpPr txBox="1"/>
          <p:nvPr/>
        </p:nvSpPr>
        <p:spPr>
          <a:xfrm>
            <a:off x="669044" y="1160207"/>
            <a:ext cx="4191000" cy="4617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a:p>
        </p:txBody>
      </p:sp>
      <p:sp>
        <p:nvSpPr>
          <p:cNvPr id="299" name="Shape 299"/>
          <p:cNvSpPr txBox="1"/>
          <p:nvPr/>
        </p:nvSpPr>
        <p:spPr>
          <a:xfrm>
            <a:off x="786800" y="1862525"/>
            <a:ext cx="7702200" cy="4047000"/>
          </a:xfrm>
          <a:prstGeom prst="rect">
            <a:avLst/>
          </a:prstGeom>
          <a:noFill/>
          <a:ln>
            <a:noFill/>
          </a:ln>
        </p:spPr>
        <p:txBody>
          <a:bodyPr spcFirstLastPara="1" wrap="square" lIns="91425" tIns="45700" rIns="91425" bIns="45700" anchor="t" anchorCtr="0">
            <a:noAutofit/>
          </a:bodyPr>
          <a:lstStyle/>
          <a:p>
            <a:pPr marL="457200" lvl="0" indent="-393700" rtl="0">
              <a:lnSpc>
                <a:spcPct val="115000"/>
              </a:lnSpc>
              <a:spcBef>
                <a:spcPts val="400"/>
              </a:spcBef>
              <a:spcAft>
                <a:spcPts val="0"/>
              </a:spcAft>
              <a:buClr>
                <a:srgbClr val="F3F3F3"/>
              </a:buClr>
              <a:buSzPts val="2600"/>
              <a:buFont typeface="Century Gothic"/>
              <a:buChar char="●"/>
            </a:pPr>
            <a:r>
              <a:rPr lang="en-US" sz="2600">
                <a:solidFill>
                  <a:srgbClr val="F3F3F3"/>
                </a:solidFill>
                <a:latin typeface="Century Gothic"/>
                <a:ea typeface="Century Gothic"/>
                <a:cs typeface="Century Gothic"/>
                <a:sym typeface="Century Gothic"/>
              </a:rPr>
              <a:t>Open infrastructure</a:t>
            </a:r>
            <a:endParaRPr sz="2600">
              <a:solidFill>
                <a:srgbClr val="F3F3F3"/>
              </a:solidFill>
              <a:latin typeface="Century Gothic"/>
              <a:ea typeface="Century Gothic"/>
              <a:cs typeface="Century Gothic"/>
              <a:sym typeface="Century Gothic"/>
            </a:endParaRPr>
          </a:p>
          <a:p>
            <a:pPr marL="457200" lvl="0" indent="-393700" rtl="0">
              <a:lnSpc>
                <a:spcPct val="115000"/>
              </a:lnSpc>
              <a:spcBef>
                <a:spcPts val="1000"/>
              </a:spcBef>
              <a:spcAft>
                <a:spcPts val="0"/>
              </a:spcAft>
              <a:buClr>
                <a:srgbClr val="F3F3F3"/>
              </a:buClr>
              <a:buSzPts val="2600"/>
              <a:buFont typeface="Century Gothic"/>
              <a:buChar char="●"/>
            </a:pPr>
            <a:r>
              <a:rPr lang="en-US" sz="2600">
                <a:solidFill>
                  <a:srgbClr val="F3F3F3"/>
                </a:solidFill>
                <a:latin typeface="Century Gothic"/>
                <a:ea typeface="Century Gothic"/>
                <a:cs typeface="Century Gothic"/>
                <a:sym typeface="Century Gothic"/>
              </a:rPr>
              <a:t>Open Science/Open Scholarship</a:t>
            </a:r>
            <a:endParaRPr sz="2600">
              <a:solidFill>
                <a:srgbClr val="F3F3F3"/>
              </a:solidFill>
              <a:latin typeface="Century Gothic"/>
              <a:ea typeface="Century Gothic"/>
              <a:cs typeface="Century Gothic"/>
              <a:sym typeface="Century Gothic"/>
            </a:endParaRPr>
          </a:p>
          <a:p>
            <a:pPr marL="457200" lvl="0" indent="-393700" rtl="0">
              <a:lnSpc>
                <a:spcPct val="115000"/>
              </a:lnSpc>
              <a:spcBef>
                <a:spcPts val="1000"/>
              </a:spcBef>
              <a:spcAft>
                <a:spcPts val="0"/>
              </a:spcAft>
              <a:buClr>
                <a:srgbClr val="F3F3F3"/>
              </a:buClr>
              <a:buSzPts val="2600"/>
              <a:buFont typeface="Century Gothic"/>
              <a:buChar char="●"/>
            </a:pPr>
            <a:r>
              <a:rPr lang="en-US" sz="2600">
                <a:solidFill>
                  <a:srgbClr val="F3F3F3"/>
                </a:solidFill>
                <a:latin typeface="Century Gothic"/>
                <a:ea typeface="Century Gothic"/>
                <a:cs typeface="Century Gothic"/>
                <a:sym typeface="Century Gothic"/>
              </a:rPr>
              <a:t>Commercial/Non-commercial showdown</a:t>
            </a:r>
            <a:endParaRPr sz="2600">
              <a:solidFill>
                <a:srgbClr val="F3F3F3"/>
              </a:solidFill>
              <a:latin typeface="Century Gothic"/>
              <a:ea typeface="Century Gothic"/>
              <a:cs typeface="Century Gothic"/>
              <a:sym typeface="Century Gothic"/>
            </a:endParaRPr>
          </a:p>
          <a:p>
            <a:pPr marL="457200" lvl="0" indent="-393700" rtl="0">
              <a:lnSpc>
                <a:spcPct val="115000"/>
              </a:lnSpc>
              <a:spcBef>
                <a:spcPts val="1000"/>
              </a:spcBef>
              <a:spcAft>
                <a:spcPts val="0"/>
              </a:spcAft>
              <a:buClr>
                <a:srgbClr val="F3F3F3"/>
              </a:buClr>
              <a:buSzPts val="2600"/>
              <a:buFont typeface="Century Gothic"/>
              <a:buChar char="●"/>
            </a:pPr>
            <a:r>
              <a:rPr lang="en-US" sz="2600">
                <a:solidFill>
                  <a:srgbClr val="F3F3F3"/>
                </a:solidFill>
                <a:latin typeface="Century Gothic"/>
                <a:ea typeface="Century Gothic"/>
                <a:cs typeface="Century Gothic"/>
                <a:sym typeface="Century Gothic"/>
              </a:rPr>
              <a:t>Beyond the journal article &amp; book?</a:t>
            </a:r>
            <a:endParaRPr sz="2600">
              <a:solidFill>
                <a:srgbClr val="F3F3F3"/>
              </a:solidFill>
              <a:latin typeface="Century Gothic"/>
              <a:ea typeface="Century Gothic"/>
              <a:cs typeface="Century Gothic"/>
              <a:sym typeface="Century Gothic"/>
            </a:endParaRPr>
          </a:p>
          <a:p>
            <a:pPr marL="457200" lvl="0" indent="-393700" rtl="0">
              <a:lnSpc>
                <a:spcPct val="115000"/>
              </a:lnSpc>
              <a:spcBef>
                <a:spcPts val="1000"/>
              </a:spcBef>
              <a:spcAft>
                <a:spcPts val="0"/>
              </a:spcAft>
              <a:buClr>
                <a:srgbClr val="F3F3F3"/>
              </a:buClr>
              <a:buSzPts val="2600"/>
              <a:buFont typeface="Century Gothic"/>
              <a:buChar char="●"/>
            </a:pPr>
            <a:r>
              <a:rPr lang="en-US" sz="2600">
                <a:solidFill>
                  <a:srgbClr val="F3F3F3"/>
                </a:solidFill>
                <a:latin typeface="Century Gothic"/>
                <a:ea typeface="Century Gothic"/>
                <a:cs typeface="Century Gothic"/>
                <a:sym typeface="Century Gothic"/>
              </a:rPr>
              <a:t>New forms of peer review</a:t>
            </a:r>
            <a:endParaRPr sz="2600">
              <a:solidFill>
                <a:srgbClr val="F3F3F3"/>
              </a:solidFill>
              <a:latin typeface="Century Gothic"/>
              <a:ea typeface="Century Gothic"/>
              <a:cs typeface="Century Gothic"/>
              <a:sym typeface="Century Gothic"/>
            </a:endParaRPr>
          </a:p>
          <a:p>
            <a:pPr marL="457200" lvl="0" indent="-393700" rtl="0">
              <a:lnSpc>
                <a:spcPct val="115000"/>
              </a:lnSpc>
              <a:spcBef>
                <a:spcPts val="1000"/>
              </a:spcBef>
              <a:spcAft>
                <a:spcPts val="0"/>
              </a:spcAft>
              <a:buClr>
                <a:srgbClr val="F3F3F3"/>
              </a:buClr>
              <a:buSzPts val="2600"/>
              <a:buFont typeface="Century Gothic"/>
              <a:buChar char="●"/>
            </a:pPr>
            <a:r>
              <a:rPr lang="en-US" sz="2600">
                <a:solidFill>
                  <a:srgbClr val="F3F3F3"/>
                </a:solidFill>
                <a:latin typeface="Century Gothic"/>
                <a:ea typeface="Century Gothic"/>
                <a:cs typeface="Century Gothic"/>
                <a:sym typeface="Century Gothic"/>
              </a:rPr>
              <a:t>Open Education</a:t>
            </a:r>
            <a:endParaRPr sz="2600">
              <a:solidFill>
                <a:srgbClr val="F3F3F3"/>
              </a:solidFill>
              <a:latin typeface="Century Gothic"/>
              <a:ea typeface="Century Gothic"/>
              <a:cs typeface="Century Gothic"/>
              <a:sym typeface="Century Gothic"/>
            </a:endParaRPr>
          </a:p>
          <a:p>
            <a:pPr marL="0" lvl="0" indent="0" rtl="0">
              <a:lnSpc>
                <a:spcPct val="115000"/>
              </a:lnSpc>
              <a:spcBef>
                <a:spcPts val="1000"/>
              </a:spcBef>
              <a:spcAft>
                <a:spcPts val="0"/>
              </a:spcAft>
              <a:buClr>
                <a:schemeClr val="dk1"/>
              </a:buClr>
              <a:buSzPts val="1100"/>
              <a:buFont typeface="Arial"/>
              <a:buNone/>
            </a:pPr>
            <a:endParaRPr sz="1800">
              <a:solidFill>
                <a:srgbClr val="F3F3F3"/>
              </a:solidFill>
              <a:latin typeface="Century Gothic"/>
              <a:ea typeface="Century Gothic"/>
              <a:cs typeface="Century Gothic"/>
              <a:sym typeface="Century Gothic"/>
            </a:endParaRPr>
          </a:p>
          <a:p>
            <a:pPr marL="0" lvl="0" indent="0" rtl="0">
              <a:lnSpc>
                <a:spcPct val="115000"/>
              </a:lnSpc>
              <a:spcBef>
                <a:spcPts val="1200"/>
              </a:spcBef>
              <a:spcAft>
                <a:spcPts val="0"/>
              </a:spcAft>
              <a:buClr>
                <a:schemeClr val="dk1"/>
              </a:buClr>
              <a:buSzPts val="1100"/>
              <a:buFont typeface="Arial"/>
              <a:buNone/>
            </a:pPr>
            <a:endParaRPr sz="1800">
              <a:solidFill>
                <a:srgbClr val="F3F3F3"/>
              </a:solidFill>
              <a:latin typeface="Century Gothic"/>
              <a:ea typeface="Century Gothic"/>
              <a:cs typeface="Century Gothic"/>
              <a:sym typeface="Century Gothic"/>
            </a:endParaRPr>
          </a:p>
          <a:p>
            <a:pPr marL="0" lvl="0" indent="0" rtl="0">
              <a:lnSpc>
                <a:spcPct val="115000"/>
              </a:lnSpc>
              <a:spcBef>
                <a:spcPts val="1200"/>
              </a:spcBef>
              <a:spcAft>
                <a:spcPts val="0"/>
              </a:spcAft>
              <a:buClr>
                <a:schemeClr val="dk1"/>
              </a:buClr>
              <a:buSzPts val="1100"/>
              <a:buFont typeface="Arial"/>
              <a:buNone/>
            </a:pPr>
            <a:endParaRPr sz="1800">
              <a:solidFill>
                <a:srgbClr val="F3F3F3"/>
              </a:solidFill>
              <a:latin typeface="Century Gothic"/>
              <a:ea typeface="Century Gothic"/>
              <a:cs typeface="Century Gothic"/>
              <a:sym typeface="Century Gothic"/>
            </a:endParaRPr>
          </a:p>
          <a:p>
            <a:pPr marL="0" lvl="0" indent="0" rtl="0">
              <a:lnSpc>
                <a:spcPct val="115000"/>
              </a:lnSpc>
              <a:spcBef>
                <a:spcPts val="1200"/>
              </a:spcBef>
              <a:spcAft>
                <a:spcPts val="0"/>
              </a:spcAft>
              <a:buClr>
                <a:schemeClr val="dk1"/>
              </a:buClr>
              <a:buSzPts val="1100"/>
              <a:buFont typeface="Arial"/>
              <a:buNone/>
            </a:pPr>
            <a:endParaRPr sz="1800">
              <a:solidFill>
                <a:srgbClr val="F3F3F3"/>
              </a:solidFill>
              <a:latin typeface="Century Gothic"/>
              <a:ea typeface="Century Gothic"/>
              <a:cs typeface="Century Gothic"/>
              <a:sym typeface="Century Gothic"/>
            </a:endParaRPr>
          </a:p>
          <a:p>
            <a:pPr marL="0" lvl="0" indent="0" rtl="0">
              <a:lnSpc>
                <a:spcPct val="115000"/>
              </a:lnSpc>
              <a:spcBef>
                <a:spcPts val="1200"/>
              </a:spcBef>
              <a:spcAft>
                <a:spcPts val="0"/>
              </a:spcAft>
              <a:buClr>
                <a:schemeClr val="dk1"/>
              </a:buClr>
              <a:buSzPts val="1100"/>
              <a:buFont typeface="Arial"/>
              <a:buNone/>
            </a:pPr>
            <a:endParaRPr sz="1800">
              <a:solidFill>
                <a:srgbClr val="F3F3F3"/>
              </a:solidFill>
              <a:latin typeface="Century Gothic"/>
              <a:ea typeface="Century Gothic"/>
              <a:cs typeface="Century Gothic"/>
              <a:sym typeface="Century Gothic"/>
            </a:endParaRPr>
          </a:p>
          <a:p>
            <a:pPr marL="0" marR="0" lvl="0" indent="0" algn="l" rtl="0">
              <a:spcBef>
                <a:spcPts val="1200"/>
              </a:spcBef>
              <a:spcAft>
                <a:spcPts val="0"/>
              </a:spcAft>
              <a:buNone/>
            </a:pPr>
            <a:endParaRPr sz="2400">
              <a:solidFill>
                <a:srgbClr val="FFFFFF"/>
              </a:solidFill>
              <a:latin typeface="Century Gothic"/>
              <a:ea typeface="Century Gothic"/>
              <a:cs typeface="Century Gothic"/>
              <a:sym typeface="Century Gothic"/>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
        <p:nvSpPr>
          <p:cNvPr id="305" name="Shape 305"/>
          <p:cNvSpPr txBox="1">
            <a:spLocks noGrp="1"/>
          </p:cNvSpPr>
          <p:nvPr>
            <p:ph type="title"/>
          </p:nvPr>
        </p:nvSpPr>
        <p:spPr>
          <a:xfrm>
            <a:off x="472440" y="304801"/>
            <a:ext cx="7604700" cy="7620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4000">
                <a:solidFill>
                  <a:srgbClr val="FF9900"/>
                </a:solidFill>
              </a:rPr>
              <a:t>What Lies Ahead</a:t>
            </a:r>
            <a:endParaRPr sz="3600" b="0" i="0" u="none" strike="noStrike" cap="none">
              <a:solidFill>
                <a:srgbClr val="FF9900"/>
              </a:solidFill>
              <a:latin typeface="Century Gothic"/>
              <a:ea typeface="Century Gothic"/>
              <a:cs typeface="Century Gothic"/>
              <a:sym typeface="Century Gothic"/>
            </a:endParaRPr>
          </a:p>
        </p:txBody>
      </p:sp>
      <p:sp>
        <p:nvSpPr>
          <p:cNvPr id="306" name="Shape 306"/>
          <p:cNvSpPr txBox="1"/>
          <p:nvPr/>
        </p:nvSpPr>
        <p:spPr>
          <a:xfrm>
            <a:off x="669044" y="1160207"/>
            <a:ext cx="4191000" cy="4617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a:p>
        </p:txBody>
      </p:sp>
      <p:pic>
        <p:nvPicPr>
          <p:cNvPr id="307" name="Shape 307"/>
          <p:cNvPicPr preferRelativeResize="0"/>
          <p:nvPr/>
        </p:nvPicPr>
        <p:blipFill>
          <a:blip r:embed="rId3">
            <a:alphaModFix/>
          </a:blip>
          <a:stretch>
            <a:fillRect/>
          </a:stretch>
        </p:blipFill>
        <p:spPr>
          <a:xfrm>
            <a:off x="588850" y="1715300"/>
            <a:ext cx="6469851" cy="4887926"/>
          </a:xfrm>
          <a:prstGeom prst="rect">
            <a:avLst/>
          </a:prstGeom>
          <a:noFill/>
          <a:ln>
            <a:noFill/>
          </a:ln>
        </p:spPr>
      </p:pic>
      <p:pic>
        <p:nvPicPr>
          <p:cNvPr id="308" name="Shape 308"/>
          <p:cNvPicPr preferRelativeResize="0"/>
          <p:nvPr/>
        </p:nvPicPr>
        <p:blipFill>
          <a:blip r:embed="rId4">
            <a:alphaModFix/>
          </a:blip>
          <a:stretch>
            <a:fillRect/>
          </a:stretch>
        </p:blipFill>
        <p:spPr>
          <a:xfrm>
            <a:off x="3567750" y="3032170"/>
            <a:ext cx="3490950" cy="59453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body" idx="1"/>
          </p:nvPr>
        </p:nvSpPr>
        <p:spPr>
          <a:xfrm>
            <a:off x="2209800" y="871625"/>
            <a:ext cx="4724400" cy="4187400"/>
          </a:xfrm>
          <a:prstGeom prst="rect">
            <a:avLst/>
          </a:prstGeom>
          <a:noFill/>
          <a:ln>
            <a:noFill/>
          </a:ln>
        </p:spPr>
        <p:txBody>
          <a:bodyPr spcFirstLastPara="1" wrap="square" lIns="91425" tIns="45700" rIns="91425" bIns="45700" anchor="t" anchorCtr="0">
            <a:noAutofit/>
          </a:bodyPr>
          <a:lstStyle/>
          <a:p>
            <a:pPr marL="152400" marR="0" lvl="0" indent="0" algn="ctr" rtl="0">
              <a:lnSpc>
                <a:spcPct val="120000"/>
              </a:lnSpc>
              <a:spcBef>
                <a:spcPts val="480"/>
              </a:spcBef>
              <a:spcAft>
                <a:spcPts val="0"/>
              </a:spcAft>
              <a:buClr>
                <a:srgbClr val="8CB3E3"/>
              </a:buClr>
              <a:buFont typeface="Century Gothic"/>
              <a:buNone/>
            </a:pPr>
            <a:r>
              <a:rPr lang="en-US" sz="3000">
                <a:solidFill>
                  <a:schemeClr val="lt1"/>
                </a:solidFill>
              </a:rPr>
              <a:t>Open Access</a:t>
            </a: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r>
              <a:rPr lang="en-US" sz="3000">
                <a:solidFill>
                  <a:schemeClr val="lt1"/>
                </a:solidFill>
              </a:rPr>
              <a:t>Open Education</a:t>
            </a: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r>
              <a:rPr lang="en-US" sz="3000">
                <a:solidFill>
                  <a:schemeClr val="lt1"/>
                </a:solidFill>
              </a:rPr>
              <a:t> </a:t>
            </a:r>
            <a:endParaRPr sz="3000">
              <a:solidFill>
                <a:schemeClr val="lt1"/>
              </a:solidFill>
            </a:endParaRPr>
          </a:p>
        </p:txBody>
      </p:sp>
      <p:sp>
        <p:nvSpPr>
          <p:cNvPr id="106" name="Shape 106"/>
          <p:cNvSpPr txBox="1"/>
          <p:nvPr/>
        </p:nvSpPr>
        <p:spPr>
          <a:xfrm>
            <a:off x="5410200" y="6324600"/>
            <a:ext cx="1447800" cy="2154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800">
                <a:solidFill>
                  <a:schemeClr val="lt1"/>
                </a:solidFill>
                <a:latin typeface="Century Gothic"/>
                <a:ea typeface="Century Gothic"/>
                <a:cs typeface="Century Gothic"/>
                <a:sym typeface="Century Gothic"/>
              </a:rPr>
              <a:t>* </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p:sp>
        <p:nvSpPr>
          <p:cNvPr id="314" name="Shape 314"/>
          <p:cNvSpPr txBox="1">
            <a:spLocks noGrp="1"/>
          </p:cNvSpPr>
          <p:nvPr>
            <p:ph type="body" idx="1"/>
          </p:nvPr>
        </p:nvSpPr>
        <p:spPr>
          <a:xfrm>
            <a:off x="685800" y="1981200"/>
            <a:ext cx="77724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640"/>
              </a:spcBef>
              <a:spcAft>
                <a:spcPts val="0"/>
              </a:spcAft>
              <a:buNone/>
            </a:pPr>
            <a:endParaRPr/>
          </a:p>
        </p:txBody>
      </p:sp>
      <p:sp>
        <p:nvSpPr>
          <p:cNvPr id="315" name="Shape 315"/>
          <p:cNvSpPr txBox="1">
            <a:spLocks noGrp="1"/>
          </p:cNvSpPr>
          <p:nvPr>
            <p:ph type="title"/>
          </p:nvPr>
        </p:nvSpPr>
        <p:spPr>
          <a:xfrm>
            <a:off x="685800" y="609600"/>
            <a:ext cx="77724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a:solidFill>
                  <a:srgbClr val="538CD5"/>
                </a:solidFill>
              </a:rPr>
              <a:t>Connecting with other “opens”</a:t>
            </a:r>
            <a:endParaRPr/>
          </a:p>
        </p:txBody>
      </p:sp>
      <p:pic>
        <p:nvPicPr>
          <p:cNvPr id="316" name="Shape 316"/>
          <p:cNvPicPr preferRelativeResize="0"/>
          <p:nvPr/>
        </p:nvPicPr>
        <p:blipFill>
          <a:blip r:embed="rId3">
            <a:alphaModFix/>
          </a:blip>
          <a:stretch>
            <a:fillRect/>
          </a:stretch>
        </p:blipFill>
        <p:spPr>
          <a:xfrm>
            <a:off x="0" y="2119472"/>
            <a:ext cx="9144000" cy="4692207"/>
          </a:xfrm>
          <a:prstGeom prst="rect">
            <a:avLst/>
          </a:prstGeom>
          <a:noFill/>
          <a:ln>
            <a:noFill/>
          </a:ln>
        </p:spPr>
      </p:pic>
      <p:pic>
        <p:nvPicPr>
          <p:cNvPr id="317" name="Shape 317"/>
          <p:cNvPicPr preferRelativeResize="0"/>
          <p:nvPr/>
        </p:nvPicPr>
        <p:blipFill>
          <a:blip r:embed="rId4">
            <a:alphaModFix/>
          </a:blip>
          <a:stretch>
            <a:fillRect/>
          </a:stretch>
        </p:blipFill>
        <p:spPr>
          <a:xfrm>
            <a:off x="6547150" y="1250650"/>
            <a:ext cx="2088025" cy="730550"/>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Shape 323"/>
          <p:cNvSpPr txBox="1"/>
          <p:nvPr/>
        </p:nvSpPr>
        <p:spPr>
          <a:xfrm>
            <a:off x="311700" y="1981200"/>
            <a:ext cx="8520600" cy="34164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endParaRPr sz="2400"/>
          </a:p>
          <a:p>
            <a:pPr marL="0" lvl="0" indent="0" algn="ctr" rtl="0">
              <a:lnSpc>
                <a:spcPct val="115000"/>
              </a:lnSpc>
              <a:spcBef>
                <a:spcPts val="1600"/>
              </a:spcBef>
              <a:spcAft>
                <a:spcPts val="0"/>
              </a:spcAft>
              <a:buNone/>
            </a:pPr>
            <a:r>
              <a:rPr lang="en-US" sz="2400">
                <a:solidFill>
                  <a:srgbClr val="FFFFFF"/>
                </a:solidFill>
                <a:latin typeface="Century Gothic"/>
                <a:ea typeface="Century Gothic"/>
                <a:cs typeface="Century Gothic"/>
                <a:sym typeface="Century Gothic"/>
              </a:rPr>
              <a:t>Are Open Access and OER (open educational resources) different names for roughly the same set of permissions?</a:t>
            </a:r>
            <a:endParaRPr sz="2400">
              <a:solidFill>
                <a:srgbClr val="FFFFFF"/>
              </a:solidFill>
              <a:latin typeface="Century Gothic"/>
              <a:ea typeface="Century Gothic"/>
              <a:cs typeface="Century Gothic"/>
              <a:sym typeface="Century Gothic"/>
            </a:endParaRPr>
          </a:p>
          <a:p>
            <a:pPr marL="0" lvl="0" indent="0" algn="ctr" rtl="0">
              <a:lnSpc>
                <a:spcPct val="115000"/>
              </a:lnSpc>
              <a:spcBef>
                <a:spcPts val="1600"/>
              </a:spcBef>
              <a:spcAft>
                <a:spcPts val="0"/>
              </a:spcAft>
              <a:buNone/>
            </a:pPr>
            <a:endParaRPr sz="2400">
              <a:solidFill>
                <a:srgbClr val="FFFFFF"/>
              </a:solidFill>
              <a:latin typeface="Century Gothic"/>
              <a:ea typeface="Century Gothic"/>
              <a:cs typeface="Century Gothic"/>
              <a:sym typeface="Century Gothic"/>
            </a:endParaRPr>
          </a:p>
          <a:p>
            <a:pPr marL="0" lvl="0" indent="0" algn="ctr" rtl="0">
              <a:lnSpc>
                <a:spcPct val="115000"/>
              </a:lnSpc>
              <a:spcBef>
                <a:spcPts val="1600"/>
              </a:spcBef>
              <a:spcAft>
                <a:spcPts val="0"/>
              </a:spcAft>
              <a:buNone/>
            </a:pPr>
            <a:endParaRPr sz="2400">
              <a:solidFill>
                <a:srgbClr val="FFFFFF"/>
              </a:solidFill>
              <a:latin typeface="Century Gothic"/>
              <a:ea typeface="Century Gothic"/>
              <a:cs typeface="Century Gothic"/>
              <a:sym typeface="Century Gothic"/>
            </a:endParaRPr>
          </a:p>
          <a:p>
            <a:pPr marL="0" lvl="0" indent="0" algn="ctr" rtl="0">
              <a:lnSpc>
                <a:spcPct val="115000"/>
              </a:lnSpc>
              <a:spcBef>
                <a:spcPts val="1600"/>
              </a:spcBef>
              <a:spcAft>
                <a:spcPts val="0"/>
              </a:spcAft>
              <a:buNone/>
            </a:pPr>
            <a:endParaRPr sz="2400">
              <a:solidFill>
                <a:srgbClr val="FFFFFF"/>
              </a:solidFill>
              <a:latin typeface="Century Gothic"/>
              <a:ea typeface="Century Gothic"/>
              <a:cs typeface="Century Gothic"/>
              <a:sym typeface="Century Gothic"/>
            </a:endParaRPr>
          </a:p>
          <a:p>
            <a:pPr marL="0" lvl="0" indent="0" algn="ctr" rtl="0">
              <a:lnSpc>
                <a:spcPct val="115000"/>
              </a:lnSpc>
              <a:spcBef>
                <a:spcPts val="1600"/>
              </a:spcBef>
              <a:spcAft>
                <a:spcPts val="0"/>
              </a:spcAft>
              <a:buNone/>
            </a:pPr>
            <a:endParaRPr sz="2400">
              <a:solidFill>
                <a:srgbClr val="FFFFFF"/>
              </a:solidFill>
              <a:latin typeface="Century Gothic"/>
              <a:ea typeface="Century Gothic"/>
              <a:cs typeface="Century Gothic"/>
              <a:sym typeface="Century Gothic"/>
            </a:endParaRPr>
          </a:p>
          <a:p>
            <a:pPr marL="0" lvl="0" indent="0" algn="ctr" rtl="0">
              <a:lnSpc>
                <a:spcPct val="115000"/>
              </a:lnSpc>
              <a:spcBef>
                <a:spcPts val="1600"/>
              </a:spcBef>
              <a:spcAft>
                <a:spcPts val="1600"/>
              </a:spcAft>
              <a:buNone/>
            </a:pPr>
            <a:endParaRPr sz="2400">
              <a:solidFill>
                <a:srgbClr val="FFFFFF"/>
              </a:solidFill>
              <a:latin typeface="Century Gothic"/>
              <a:ea typeface="Century Gothic"/>
              <a:cs typeface="Century Gothic"/>
              <a:sym typeface="Century Gothic"/>
            </a:endParaRPr>
          </a:p>
        </p:txBody>
      </p:sp>
      <p:sp>
        <p:nvSpPr>
          <p:cNvPr id="324" name="Shape 324"/>
          <p:cNvSpPr txBox="1">
            <a:spLocks noGrp="1"/>
          </p:cNvSpPr>
          <p:nvPr>
            <p:ph type="title"/>
          </p:nvPr>
        </p:nvSpPr>
        <p:spPr>
          <a:xfrm>
            <a:off x="685800" y="609600"/>
            <a:ext cx="7772400" cy="1143000"/>
          </a:xfrm>
          <a:prstGeom prst="rect">
            <a:avLst/>
          </a:prstGeom>
        </p:spPr>
        <p:txBody>
          <a:bodyPr spcFirstLastPara="1" wrap="square" lIns="91425" tIns="91425" rIns="91425" bIns="91425" anchor="ctr" anchorCtr="0">
            <a:noAutofit/>
          </a:bodyPr>
          <a:lstStyle/>
          <a:p>
            <a:pPr marL="0" lvl="0" indent="0" rtl="0">
              <a:spcBef>
                <a:spcPts val="0"/>
              </a:spcBef>
              <a:spcAft>
                <a:spcPts val="0"/>
              </a:spcAft>
              <a:buNone/>
            </a:pPr>
            <a:r>
              <a:rPr lang="en-US">
                <a:solidFill>
                  <a:srgbClr val="A4C2F4"/>
                </a:solidFill>
              </a:rPr>
              <a:t>Are OA and OER the same?</a:t>
            </a:r>
            <a:endParaRPr>
              <a:solidFill>
                <a:srgbClr val="A4C2F4"/>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Shape 330"/>
          <p:cNvSpPr txBox="1">
            <a:spLocks noGrp="1"/>
          </p:cNvSpPr>
          <p:nvPr>
            <p:ph type="title"/>
          </p:nvPr>
        </p:nvSpPr>
        <p:spPr>
          <a:xfrm>
            <a:off x="685800" y="609600"/>
            <a:ext cx="7772400" cy="11430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r>
              <a:rPr lang="en-US">
                <a:solidFill>
                  <a:srgbClr val="A4C2F4"/>
                </a:solidFill>
              </a:rPr>
              <a:t>Are OA and OER the same?</a:t>
            </a:r>
            <a:endParaRPr>
              <a:solidFill>
                <a:srgbClr val="A4C2F4"/>
              </a:solidFill>
            </a:endParaRPr>
          </a:p>
        </p:txBody>
      </p:sp>
      <p:sp>
        <p:nvSpPr>
          <p:cNvPr id="331" name="Shape 331"/>
          <p:cNvSpPr txBox="1">
            <a:spLocks noGrp="1"/>
          </p:cNvSpPr>
          <p:nvPr>
            <p:ph type="body" idx="1"/>
          </p:nvPr>
        </p:nvSpPr>
        <p:spPr>
          <a:xfrm>
            <a:off x="116700" y="1981200"/>
            <a:ext cx="8971800" cy="4114800"/>
          </a:xfrm>
          <a:prstGeom prst="rect">
            <a:avLst/>
          </a:prstGeom>
        </p:spPr>
        <p:txBody>
          <a:bodyPr spcFirstLastPara="1" wrap="square" lIns="91425" tIns="91425" rIns="91425" bIns="91425" anchor="t" anchorCtr="0">
            <a:noAutofit/>
          </a:bodyPr>
          <a:lstStyle/>
          <a:p>
            <a:pPr marL="0" lvl="0" indent="0" rtl="0">
              <a:lnSpc>
                <a:spcPct val="115000"/>
              </a:lnSpc>
              <a:spcBef>
                <a:spcPts val="0"/>
              </a:spcBef>
              <a:spcAft>
                <a:spcPts val="0"/>
              </a:spcAft>
              <a:buNone/>
            </a:pPr>
            <a:endParaRPr sz="2800">
              <a:solidFill>
                <a:srgbClr val="FFFFFF"/>
              </a:solidFill>
              <a:latin typeface="Arial"/>
              <a:ea typeface="Arial"/>
              <a:cs typeface="Arial"/>
              <a:sym typeface="Arial"/>
            </a:endParaRPr>
          </a:p>
          <a:p>
            <a:pPr marL="0" lvl="0" indent="0" rtl="0">
              <a:lnSpc>
                <a:spcPct val="115000"/>
              </a:lnSpc>
              <a:spcBef>
                <a:spcPts val="1600"/>
              </a:spcBef>
              <a:spcAft>
                <a:spcPts val="0"/>
              </a:spcAft>
              <a:buNone/>
            </a:pPr>
            <a:r>
              <a:rPr lang="en-US" sz="2800">
                <a:solidFill>
                  <a:srgbClr val="FFFFFF"/>
                </a:solidFill>
              </a:rPr>
              <a:t>YES, if Open Access = CC BY</a:t>
            </a:r>
            <a:endParaRPr sz="2800">
              <a:solidFill>
                <a:srgbClr val="FFFFFF"/>
              </a:solidFill>
            </a:endParaRPr>
          </a:p>
          <a:p>
            <a:pPr marL="0" lvl="0" indent="0" rtl="0">
              <a:lnSpc>
                <a:spcPct val="115000"/>
              </a:lnSpc>
              <a:spcBef>
                <a:spcPts val="1600"/>
              </a:spcBef>
              <a:spcAft>
                <a:spcPts val="0"/>
              </a:spcAft>
              <a:buClr>
                <a:schemeClr val="dk1"/>
              </a:buClr>
              <a:buSzPts val="1100"/>
              <a:buFont typeface="Arial"/>
              <a:buNone/>
            </a:pPr>
            <a:r>
              <a:rPr lang="en-US" sz="2800">
                <a:solidFill>
                  <a:srgbClr val="FFFFFF"/>
                </a:solidFill>
              </a:rPr>
              <a:t>NO, if Open Access = free online &amp; nothing more</a:t>
            </a:r>
            <a:endParaRPr sz="2800">
              <a:solidFill>
                <a:srgbClr val="FFFFFF"/>
              </a:solidFill>
            </a:endParaRPr>
          </a:p>
          <a:p>
            <a:pPr marL="0" lvl="0" indent="0" rtl="0">
              <a:lnSpc>
                <a:spcPct val="115000"/>
              </a:lnSpc>
              <a:spcBef>
                <a:spcPts val="1600"/>
              </a:spcBef>
              <a:spcAft>
                <a:spcPts val="0"/>
              </a:spcAft>
              <a:buClr>
                <a:schemeClr val="dk1"/>
              </a:buClr>
              <a:buSzPts val="1100"/>
              <a:buFont typeface="Arial"/>
              <a:buNone/>
            </a:pPr>
            <a:endParaRPr sz="2800">
              <a:solidFill>
                <a:srgbClr val="FFFFFF"/>
              </a:solidFill>
            </a:endParaRPr>
          </a:p>
          <a:p>
            <a:pPr marL="0" lvl="0" indent="0" rtl="0">
              <a:lnSpc>
                <a:spcPct val="115000"/>
              </a:lnSpc>
              <a:spcBef>
                <a:spcPts val="1600"/>
              </a:spcBef>
              <a:spcAft>
                <a:spcPts val="0"/>
              </a:spcAft>
              <a:buClr>
                <a:schemeClr val="dk1"/>
              </a:buClr>
              <a:buSzPts val="1100"/>
              <a:buFont typeface="Arial"/>
              <a:buNone/>
            </a:pPr>
            <a:endParaRPr sz="2800">
              <a:solidFill>
                <a:srgbClr val="FFFFFF"/>
              </a:solidFill>
            </a:endParaRPr>
          </a:p>
          <a:p>
            <a:pPr marL="0" lvl="0" indent="0" rtl="0">
              <a:lnSpc>
                <a:spcPct val="115000"/>
              </a:lnSpc>
              <a:spcBef>
                <a:spcPts val="1600"/>
              </a:spcBef>
              <a:spcAft>
                <a:spcPts val="0"/>
              </a:spcAft>
              <a:buClr>
                <a:schemeClr val="dk1"/>
              </a:buClr>
              <a:buSzPts val="1100"/>
              <a:buFont typeface="Arial"/>
              <a:buNone/>
            </a:pPr>
            <a:endParaRPr sz="2800">
              <a:solidFill>
                <a:srgbClr val="FFFFFF"/>
              </a:solidFill>
            </a:endParaRPr>
          </a:p>
          <a:p>
            <a:pPr marL="0" lvl="0" indent="0" rtl="0">
              <a:lnSpc>
                <a:spcPct val="115000"/>
              </a:lnSpc>
              <a:spcBef>
                <a:spcPts val="1600"/>
              </a:spcBef>
              <a:spcAft>
                <a:spcPts val="0"/>
              </a:spcAft>
              <a:buClr>
                <a:schemeClr val="dk1"/>
              </a:buClr>
              <a:buSzPts val="1100"/>
              <a:buFont typeface="Arial"/>
              <a:buNone/>
            </a:pPr>
            <a:endParaRPr sz="2800">
              <a:solidFill>
                <a:srgbClr val="FFFFFF"/>
              </a:solidFill>
            </a:endParaRPr>
          </a:p>
          <a:p>
            <a:pPr marL="342900" lvl="0" indent="-139700">
              <a:spcBef>
                <a:spcPts val="1600"/>
              </a:spcBef>
              <a:spcAft>
                <a:spcPts val="0"/>
              </a:spcAft>
              <a:buNone/>
            </a:pPr>
            <a:endParaRPr/>
          </a:p>
        </p:txBody>
      </p:sp>
      <p:pic>
        <p:nvPicPr>
          <p:cNvPr id="332" name="Shape 332"/>
          <p:cNvPicPr preferRelativeResize="0"/>
          <p:nvPr/>
        </p:nvPicPr>
        <p:blipFill>
          <a:blip r:embed="rId3">
            <a:alphaModFix/>
          </a:blip>
          <a:stretch>
            <a:fillRect/>
          </a:stretch>
        </p:blipFill>
        <p:spPr>
          <a:xfrm>
            <a:off x="6767125" y="2570600"/>
            <a:ext cx="2088025" cy="730550"/>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37"/>
        <p:cNvGrpSpPr/>
        <p:nvPr/>
      </p:nvGrpSpPr>
      <p:grpSpPr>
        <a:xfrm>
          <a:off x="0" y="0"/>
          <a:ext cx="0" cy="0"/>
          <a:chOff x="0" y="0"/>
          <a:chExt cx="0" cy="0"/>
        </a:xfrm>
      </p:grpSpPr>
      <p:sp>
        <p:nvSpPr>
          <p:cNvPr id="338" name="Shape 338"/>
          <p:cNvSpPr/>
          <p:nvPr/>
        </p:nvSpPr>
        <p:spPr>
          <a:xfrm>
            <a:off x="71250" y="1254175"/>
            <a:ext cx="1123800" cy="1176600"/>
          </a:xfrm>
          <a:prstGeom prst="rect">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pic>
        <p:nvPicPr>
          <p:cNvPr id="339" name="Shape 339"/>
          <p:cNvPicPr preferRelativeResize="0"/>
          <p:nvPr/>
        </p:nvPicPr>
        <p:blipFill>
          <a:blip r:embed="rId3">
            <a:alphaModFix/>
          </a:blip>
          <a:stretch>
            <a:fillRect/>
          </a:stretch>
        </p:blipFill>
        <p:spPr>
          <a:xfrm>
            <a:off x="1195050" y="1254172"/>
            <a:ext cx="7992050" cy="4841827"/>
          </a:xfrm>
          <a:prstGeom prst="rect">
            <a:avLst/>
          </a:prstGeom>
          <a:noFill/>
          <a:ln>
            <a:noFill/>
          </a:ln>
        </p:spPr>
      </p:pic>
      <p:pic>
        <p:nvPicPr>
          <p:cNvPr id="340" name="Shape 340"/>
          <p:cNvPicPr preferRelativeResize="0"/>
          <p:nvPr/>
        </p:nvPicPr>
        <p:blipFill>
          <a:blip r:embed="rId4">
            <a:alphaModFix/>
          </a:blip>
          <a:stretch>
            <a:fillRect/>
          </a:stretch>
        </p:blipFill>
        <p:spPr>
          <a:xfrm>
            <a:off x="71175" y="2390775"/>
            <a:ext cx="1123950" cy="3705225"/>
          </a:xfrm>
          <a:prstGeom prst="rect">
            <a:avLst/>
          </a:prstGeom>
          <a:noFill/>
          <a:ln>
            <a:noFill/>
          </a:ln>
        </p:spPr>
      </p:pic>
      <p:pic>
        <p:nvPicPr>
          <p:cNvPr id="341" name="Shape 341"/>
          <p:cNvPicPr preferRelativeResize="0"/>
          <p:nvPr/>
        </p:nvPicPr>
        <p:blipFill>
          <a:blip r:embed="rId5">
            <a:alphaModFix/>
          </a:blip>
          <a:stretch>
            <a:fillRect/>
          </a:stretch>
        </p:blipFill>
        <p:spPr>
          <a:xfrm>
            <a:off x="291850" y="1948692"/>
            <a:ext cx="860100" cy="302953"/>
          </a:xfrm>
          <a:prstGeom prst="rect">
            <a:avLst/>
          </a:prstGeom>
          <a:noFill/>
          <a:ln>
            <a:noFill/>
          </a:ln>
        </p:spPr>
      </p:pic>
      <p:cxnSp>
        <p:nvCxnSpPr>
          <p:cNvPr id="342" name="Shape 342"/>
          <p:cNvCxnSpPr/>
          <p:nvPr/>
        </p:nvCxnSpPr>
        <p:spPr>
          <a:xfrm>
            <a:off x="132700" y="4514700"/>
            <a:ext cx="1315200" cy="1581300"/>
          </a:xfrm>
          <a:prstGeom prst="straightConnector1">
            <a:avLst/>
          </a:prstGeom>
          <a:noFill/>
          <a:ln w="9525" cap="flat" cmpd="sng">
            <a:solidFill>
              <a:srgbClr val="FF0000"/>
            </a:solidFill>
            <a:prstDash val="solid"/>
            <a:round/>
            <a:headEnd type="none" w="med" len="med"/>
            <a:tailEnd type="none" w="med" len="med"/>
          </a:ln>
        </p:spPr>
      </p:cxnSp>
      <p:cxnSp>
        <p:nvCxnSpPr>
          <p:cNvPr id="343" name="Shape 343"/>
          <p:cNvCxnSpPr/>
          <p:nvPr/>
        </p:nvCxnSpPr>
        <p:spPr>
          <a:xfrm flipH="1">
            <a:off x="132700" y="4530150"/>
            <a:ext cx="1466100" cy="1550400"/>
          </a:xfrm>
          <a:prstGeom prst="straightConnector1">
            <a:avLst/>
          </a:prstGeom>
          <a:noFill/>
          <a:ln w="9525" cap="flat" cmpd="sng">
            <a:solidFill>
              <a:srgbClr val="FF0000"/>
            </a:solidFill>
            <a:prstDash val="solid"/>
            <a:round/>
            <a:headEnd type="none" w="med" len="med"/>
            <a:tailEnd type="none" w="med" len="med"/>
          </a:ln>
        </p:spPr>
      </p:cxn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48"/>
        <p:cNvGrpSpPr/>
        <p:nvPr/>
      </p:nvGrpSpPr>
      <p:grpSpPr>
        <a:xfrm>
          <a:off x="0" y="0"/>
          <a:ext cx="0" cy="0"/>
          <a:chOff x="0" y="0"/>
          <a:chExt cx="0" cy="0"/>
        </a:xfrm>
      </p:grpSpPr>
      <p:sp>
        <p:nvSpPr>
          <p:cNvPr id="349" name="Shape 349"/>
          <p:cNvSpPr txBox="1">
            <a:spLocks noGrp="1"/>
          </p:cNvSpPr>
          <p:nvPr>
            <p:ph type="body" idx="1"/>
          </p:nvPr>
        </p:nvSpPr>
        <p:spPr>
          <a:xfrm>
            <a:off x="685800" y="1981200"/>
            <a:ext cx="7772400" cy="4114800"/>
          </a:xfrm>
          <a:prstGeom prst="rect">
            <a:avLst/>
          </a:prstGeom>
        </p:spPr>
        <p:txBody>
          <a:bodyPr spcFirstLastPara="1" wrap="square" lIns="91425" tIns="91425" rIns="91425" bIns="91425" anchor="t" anchorCtr="0">
            <a:noAutofit/>
          </a:bodyPr>
          <a:lstStyle/>
          <a:p>
            <a:pPr marL="342900" lvl="0" indent="-139700">
              <a:spcBef>
                <a:spcPts val="640"/>
              </a:spcBef>
              <a:spcAft>
                <a:spcPts val="0"/>
              </a:spcAft>
              <a:buNone/>
            </a:pPr>
            <a:endParaRPr/>
          </a:p>
        </p:txBody>
      </p:sp>
      <p:pic>
        <p:nvPicPr>
          <p:cNvPr id="350" name="Shape 350"/>
          <p:cNvPicPr preferRelativeResize="0"/>
          <p:nvPr/>
        </p:nvPicPr>
        <p:blipFill>
          <a:blip r:embed="rId3">
            <a:alphaModFix/>
          </a:blip>
          <a:stretch>
            <a:fillRect/>
          </a:stretch>
        </p:blipFill>
        <p:spPr>
          <a:xfrm>
            <a:off x="932750" y="2797625"/>
            <a:ext cx="1074475" cy="3069925"/>
          </a:xfrm>
          <a:prstGeom prst="rect">
            <a:avLst/>
          </a:prstGeom>
          <a:noFill/>
          <a:ln>
            <a:noFill/>
          </a:ln>
        </p:spPr>
      </p:pic>
      <p:sp>
        <p:nvSpPr>
          <p:cNvPr id="351" name="Shape 351"/>
          <p:cNvSpPr txBox="1"/>
          <p:nvPr/>
        </p:nvSpPr>
        <p:spPr>
          <a:xfrm>
            <a:off x="685800" y="1532925"/>
            <a:ext cx="6205500" cy="6306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sz="3000" b="1">
                <a:solidFill>
                  <a:srgbClr val="FFFFFF"/>
                </a:solidFill>
              </a:rPr>
              <a:t>Creative Commons </a:t>
            </a:r>
            <a:endParaRPr sz="3000" b="1">
              <a:solidFill>
                <a:srgbClr val="FFFFFF"/>
              </a:solidFill>
            </a:endParaRPr>
          </a:p>
          <a:p>
            <a:pPr marL="0" lvl="0" indent="0" rtl="0">
              <a:spcBef>
                <a:spcPts val="0"/>
              </a:spcBef>
              <a:spcAft>
                <a:spcPts val="0"/>
              </a:spcAft>
              <a:buNone/>
            </a:pPr>
            <a:r>
              <a:rPr lang="en-US" sz="3000" b="1"/>
              <a:t>            </a:t>
            </a:r>
            <a:r>
              <a:rPr lang="en-US" sz="3000" b="1">
                <a:solidFill>
                  <a:srgbClr val="FFFFFF"/>
                </a:solidFill>
              </a:rPr>
              <a:t>Licenses</a:t>
            </a:r>
            <a:endParaRPr sz="3000" b="1">
              <a:solidFill>
                <a:srgbClr val="FFFFFF"/>
              </a:solidFill>
            </a:endParaRPr>
          </a:p>
        </p:txBody>
      </p:sp>
      <p:sp>
        <p:nvSpPr>
          <p:cNvPr id="352" name="Shape 352"/>
          <p:cNvSpPr txBox="1"/>
          <p:nvPr/>
        </p:nvSpPr>
        <p:spPr>
          <a:xfrm>
            <a:off x="5331525" y="1532925"/>
            <a:ext cx="3373800" cy="9291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sz="3000" b="1">
                <a:solidFill>
                  <a:srgbClr val="FFFFFF"/>
                </a:solidFill>
              </a:rPr>
              <a:t>5 R permissions</a:t>
            </a:r>
            <a:endParaRPr sz="3000" b="1">
              <a:solidFill>
                <a:srgbClr val="FFFFFF"/>
              </a:solidFill>
            </a:endParaRPr>
          </a:p>
        </p:txBody>
      </p:sp>
      <p:sp>
        <p:nvSpPr>
          <p:cNvPr id="353" name="Shape 353"/>
          <p:cNvSpPr txBox="1"/>
          <p:nvPr/>
        </p:nvSpPr>
        <p:spPr>
          <a:xfrm>
            <a:off x="5331525" y="1974213"/>
            <a:ext cx="3201900" cy="31743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endParaRPr/>
          </a:p>
          <a:p>
            <a:pPr marL="0" lvl="0" indent="0" rtl="0">
              <a:spcBef>
                <a:spcPts val="0"/>
              </a:spcBef>
              <a:spcAft>
                <a:spcPts val="0"/>
              </a:spcAft>
              <a:buNone/>
            </a:pPr>
            <a:endParaRPr/>
          </a:p>
          <a:p>
            <a:pPr marL="0" lvl="0" indent="0" rtl="0">
              <a:spcBef>
                <a:spcPts val="0"/>
              </a:spcBef>
              <a:spcAft>
                <a:spcPts val="0"/>
              </a:spcAft>
              <a:buNone/>
            </a:pPr>
            <a:endParaRPr/>
          </a:p>
          <a:p>
            <a:pPr marL="0" lvl="0" indent="0" rtl="0">
              <a:spcBef>
                <a:spcPts val="0"/>
              </a:spcBef>
              <a:spcAft>
                <a:spcPts val="0"/>
              </a:spcAft>
              <a:buNone/>
            </a:pPr>
            <a:r>
              <a:rPr lang="en-US" sz="2400">
                <a:solidFill>
                  <a:srgbClr val="FFFFFF"/>
                </a:solidFill>
              </a:rPr>
              <a:t>Can anyone . . . </a:t>
            </a:r>
            <a:endParaRPr sz="2400">
              <a:solidFill>
                <a:srgbClr val="FFFFFF"/>
              </a:solidFill>
            </a:endParaRPr>
          </a:p>
          <a:p>
            <a:pPr marL="0" lvl="0" indent="457200" rtl="0">
              <a:spcBef>
                <a:spcPts val="0"/>
              </a:spcBef>
              <a:spcAft>
                <a:spcPts val="0"/>
              </a:spcAft>
              <a:buNone/>
            </a:pPr>
            <a:r>
              <a:rPr lang="en-US" sz="2400" b="1">
                <a:solidFill>
                  <a:srgbClr val="FFFFFF"/>
                </a:solidFill>
              </a:rPr>
              <a:t>Retain </a:t>
            </a:r>
            <a:r>
              <a:rPr lang="en-US" sz="2400">
                <a:solidFill>
                  <a:srgbClr val="FFFFFF"/>
                </a:solidFill>
              </a:rPr>
              <a:t>it?</a:t>
            </a:r>
            <a:endParaRPr sz="2400">
              <a:solidFill>
                <a:srgbClr val="FFFFFF"/>
              </a:solidFill>
            </a:endParaRPr>
          </a:p>
          <a:p>
            <a:pPr marL="0" lvl="0" indent="457200" rtl="0">
              <a:spcBef>
                <a:spcPts val="0"/>
              </a:spcBef>
              <a:spcAft>
                <a:spcPts val="0"/>
              </a:spcAft>
              <a:buNone/>
            </a:pPr>
            <a:r>
              <a:rPr lang="en-US" sz="2400" b="1">
                <a:solidFill>
                  <a:srgbClr val="FFFFFF"/>
                </a:solidFill>
              </a:rPr>
              <a:t>Reuse </a:t>
            </a:r>
            <a:r>
              <a:rPr lang="en-US" sz="2400">
                <a:solidFill>
                  <a:srgbClr val="FFFFFF"/>
                </a:solidFill>
              </a:rPr>
              <a:t>it?</a:t>
            </a:r>
            <a:endParaRPr sz="2400">
              <a:solidFill>
                <a:srgbClr val="FFFFFF"/>
              </a:solidFill>
            </a:endParaRPr>
          </a:p>
          <a:p>
            <a:pPr marL="0" lvl="0" indent="457200" rtl="0">
              <a:spcBef>
                <a:spcPts val="0"/>
              </a:spcBef>
              <a:spcAft>
                <a:spcPts val="0"/>
              </a:spcAft>
              <a:buNone/>
            </a:pPr>
            <a:r>
              <a:rPr lang="en-US" sz="2400" b="1">
                <a:solidFill>
                  <a:srgbClr val="FFFFFF"/>
                </a:solidFill>
              </a:rPr>
              <a:t>Revise </a:t>
            </a:r>
            <a:r>
              <a:rPr lang="en-US" sz="2400">
                <a:solidFill>
                  <a:srgbClr val="FFFFFF"/>
                </a:solidFill>
              </a:rPr>
              <a:t>it?</a:t>
            </a:r>
            <a:endParaRPr sz="2400">
              <a:solidFill>
                <a:srgbClr val="FFFFFF"/>
              </a:solidFill>
            </a:endParaRPr>
          </a:p>
          <a:p>
            <a:pPr marL="0" lvl="0" indent="457200" rtl="0">
              <a:spcBef>
                <a:spcPts val="0"/>
              </a:spcBef>
              <a:spcAft>
                <a:spcPts val="0"/>
              </a:spcAft>
              <a:buNone/>
            </a:pPr>
            <a:r>
              <a:rPr lang="en-US" sz="2400" b="1">
                <a:solidFill>
                  <a:srgbClr val="FFFFFF"/>
                </a:solidFill>
              </a:rPr>
              <a:t>Remix </a:t>
            </a:r>
            <a:r>
              <a:rPr lang="en-US" sz="2400">
                <a:solidFill>
                  <a:srgbClr val="FFFFFF"/>
                </a:solidFill>
              </a:rPr>
              <a:t>it?</a:t>
            </a:r>
            <a:endParaRPr sz="2400">
              <a:solidFill>
                <a:srgbClr val="FFFFFF"/>
              </a:solidFill>
            </a:endParaRPr>
          </a:p>
          <a:p>
            <a:pPr marL="0" lvl="0" indent="457200" rtl="0">
              <a:spcBef>
                <a:spcPts val="0"/>
              </a:spcBef>
              <a:spcAft>
                <a:spcPts val="0"/>
              </a:spcAft>
              <a:buNone/>
            </a:pPr>
            <a:r>
              <a:rPr lang="en-US" sz="2400" b="1">
                <a:solidFill>
                  <a:srgbClr val="FFFFFF"/>
                </a:solidFill>
              </a:rPr>
              <a:t>Redistribute </a:t>
            </a:r>
            <a:r>
              <a:rPr lang="en-US" sz="2400">
                <a:solidFill>
                  <a:srgbClr val="FFFFFF"/>
                </a:solidFill>
              </a:rPr>
              <a:t>it?</a:t>
            </a:r>
            <a:endParaRPr sz="2400">
              <a:solidFill>
                <a:srgbClr val="FFFFFF"/>
              </a:solidFill>
            </a:endParaRPr>
          </a:p>
          <a:p>
            <a:pPr marL="0" lvl="0" indent="457200" rtl="0">
              <a:spcBef>
                <a:spcPts val="0"/>
              </a:spcBef>
              <a:spcAft>
                <a:spcPts val="0"/>
              </a:spcAft>
              <a:buNone/>
            </a:pPr>
            <a:endParaRPr>
              <a:solidFill>
                <a:srgbClr val="FFFFFF"/>
              </a:solidFill>
            </a:endParaRPr>
          </a:p>
          <a:p>
            <a:pPr marL="0" lvl="0" indent="0" rtl="0">
              <a:spcBef>
                <a:spcPts val="0"/>
              </a:spcBef>
              <a:spcAft>
                <a:spcPts val="0"/>
              </a:spcAft>
              <a:buNone/>
            </a:pPr>
            <a:endParaRPr>
              <a:solidFill>
                <a:srgbClr val="FFFFFF"/>
              </a:solidFill>
            </a:endParaRPr>
          </a:p>
          <a:p>
            <a:pPr marL="0" lvl="0" indent="0" rtl="0">
              <a:spcBef>
                <a:spcPts val="0"/>
              </a:spcBef>
              <a:spcAft>
                <a:spcPts val="0"/>
              </a:spcAft>
              <a:buNone/>
            </a:pPr>
            <a:r>
              <a:rPr lang="en-US" u="sng">
                <a:solidFill>
                  <a:srgbClr val="0000FF"/>
                </a:solidFill>
                <a:hlinkClick r:id="rId4"/>
              </a:rPr>
              <a:t>http://opencontent.org/definition</a:t>
            </a:r>
            <a:endParaRPr>
              <a:solidFill>
                <a:srgbClr val="0000FF"/>
              </a:solidFill>
            </a:endParaRPr>
          </a:p>
          <a:p>
            <a:pPr marL="0" lvl="0" indent="457200" rtl="0">
              <a:spcBef>
                <a:spcPts val="0"/>
              </a:spcBef>
              <a:spcAft>
                <a:spcPts val="0"/>
              </a:spcAft>
              <a:buNone/>
            </a:pPr>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58"/>
        <p:cNvGrpSpPr/>
        <p:nvPr/>
      </p:nvGrpSpPr>
      <p:grpSpPr>
        <a:xfrm>
          <a:off x="0" y="0"/>
          <a:ext cx="0" cy="0"/>
          <a:chOff x="0" y="0"/>
          <a:chExt cx="0" cy="0"/>
        </a:xfrm>
      </p:grpSpPr>
      <p:pic>
        <p:nvPicPr>
          <p:cNvPr id="359" name="Shape 359"/>
          <p:cNvPicPr preferRelativeResize="0"/>
          <p:nvPr/>
        </p:nvPicPr>
        <p:blipFill>
          <a:blip r:embed="rId3">
            <a:alphaModFix/>
          </a:blip>
          <a:stretch>
            <a:fillRect/>
          </a:stretch>
        </p:blipFill>
        <p:spPr>
          <a:xfrm>
            <a:off x="518425" y="1649300"/>
            <a:ext cx="2804025" cy="3559400"/>
          </a:xfrm>
          <a:prstGeom prst="rect">
            <a:avLst/>
          </a:prstGeom>
          <a:noFill/>
          <a:ln>
            <a:noFill/>
          </a:ln>
        </p:spPr>
      </p:pic>
      <p:sp>
        <p:nvSpPr>
          <p:cNvPr id="360" name="Shape 360"/>
          <p:cNvSpPr txBox="1"/>
          <p:nvPr/>
        </p:nvSpPr>
        <p:spPr>
          <a:xfrm>
            <a:off x="3884375" y="543600"/>
            <a:ext cx="5063700" cy="43923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sz="2000">
                <a:solidFill>
                  <a:srgbClr val="A4C2F4"/>
                </a:solidFill>
                <a:latin typeface="Century Gothic"/>
                <a:ea typeface="Century Gothic"/>
                <a:cs typeface="Century Gothic"/>
                <a:sym typeface="Century Gothic"/>
              </a:rPr>
              <a:t>Published: August 2016</a:t>
            </a:r>
            <a:endParaRPr sz="2000">
              <a:solidFill>
                <a:srgbClr val="A4C2F4"/>
              </a:solidFill>
              <a:latin typeface="Century Gothic"/>
              <a:ea typeface="Century Gothic"/>
              <a:cs typeface="Century Gothic"/>
              <a:sym typeface="Century Gothic"/>
            </a:endParaRPr>
          </a:p>
          <a:p>
            <a:pPr marL="0" lvl="0" indent="0" rtl="0">
              <a:spcBef>
                <a:spcPts val="0"/>
              </a:spcBef>
              <a:spcAft>
                <a:spcPts val="0"/>
              </a:spcAft>
              <a:buNone/>
            </a:pPr>
            <a:endParaRPr sz="1800">
              <a:solidFill>
                <a:srgbClr val="FFFFFF"/>
              </a:solidFill>
              <a:latin typeface="Century Gothic"/>
              <a:ea typeface="Century Gothic"/>
              <a:cs typeface="Century Gothic"/>
              <a:sym typeface="Century Gothic"/>
            </a:endParaRPr>
          </a:p>
          <a:p>
            <a:pPr marL="0" lvl="0" indent="0" rtl="0">
              <a:spcBef>
                <a:spcPts val="0"/>
              </a:spcBef>
              <a:spcAft>
                <a:spcPts val="0"/>
              </a:spcAft>
              <a:buNone/>
            </a:pPr>
            <a:r>
              <a:rPr lang="en-US" sz="1800">
                <a:solidFill>
                  <a:srgbClr val="FFFFFF"/>
                </a:solidFill>
                <a:latin typeface="Century Gothic"/>
                <a:ea typeface="Century Gothic"/>
                <a:cs typeface="Century Gothic"/>
                <a:sym typeface="Century Gothic"/>
              </a:rPr>
              <a:t>440+ pages     Licensed: CC BY NC SA 3.0</a:t>
            </a:r>
            <a:endParaRPr sz="1800">
              <a:solidFill>
                <a:srgbClr val="FFFFFF"/>
              </a:solidFill>
              <a:latin typeface="Century Gothic"/>
              <a:ea typeface="Century Gothic"/>
              <a:cs typeface="Century Gothic"/>
              <a:sym typeface="Century Gothic"/>
            </a:endParaRPr>
          </a:p>
          <a:p>
            <a:pPr marL="0" lvl="0" indent="0" rtl="0">
              <a:spcBef>
                <a:spcPts val="0"/>
              </a:spcBef>
              <a:spcAft>
                <a:spcPts val="0"/>
              </a:spcAft>
              <a:buNone/>
            </a:pPr>
            <a:endParaRPr sz="1800">
              <a:solidFill>
                <a:srgbClr val="FFFFFF"/>
              </a:solidFill>
              <a:latin typeface="Century Gothic"/>
              <a:ea typeface="Century Gothic"/>
              <a:cs typeface="Century Gothic"/>
              <a:sym typeface="Century Gothic"/>
            </a:endParaRPr>
          </a:p>
          <a:p>
            <a:pPr marL="0" lvl="0" indent="0" rtl="0">
              <a:spcBef>
                <a:spcPts val="0"/>
              </a:spcBef>
              <a:spcAft>
                <a:spcPts val="0"/>
              </a:spcAft>
              <a:buNone/>
            </a:pPr>
            <a:r>
              <a:rPr lang="en-US" sz="1800">
                <a:solidFill>
                  <a:srgbClr val="FFFFFF"/>
                </a:solidFill>
                <a:latin typeface="Century Gothic"/>
                <a:ea typeface="Century Gothic"/>
                <a:cs typeface="Century Gothic"/>
                <a:sym typeface="Century Gothic"/>
              </a:rPr>
              <a:t>~50% remixed content</a:t>
            </a:r>
            <a:endParaRPr sz="1800">
              <a:solidFill>
                <a:srgbClr val="FFFFFF"/>
              </a:solidFill>
              <a:latin typeface="Century Gothic"/>
              <a:ea typeface="Century Gothic"/>
              <a:cs typeface="Century Gothic"/>
              <a:sym typeface="Century Gothic"/>
            </a:endParaRPr>
          </a:p>
          <a:p>
            <a:pPr marL="0" lvl="0" indent="0" rtl="0">
              <a:spcBef>
                <a:spcPts val="0"/>
              </a:spcBef>
              <a:spcAft>
                <a:spcPts val="0"/>
              </a:spcAft>
              <a:buNone/>
            </a:pPr>
            <a:endParaRPr sz="1800">
              <a:solidFill>
                <a:srgbClr val="FFFFFF"/>
              </a:solidFill>
              <a:latin typeface="Century Gothic"/>
              <a:ea typeface="Century Gothic"/>
              <a:cs typeface="Century Gothic"/>
              <a:sym typeface="Century Gothic"/>
            </a:endParaRPr>
          </a:p>
          <a:p>
            <a:pPr marL="0" lvl="0" indent="0" rtl="0">
              <a:spcBef>
                <a:spcPts val="0"/>
              </a:spcBef>
              <a:spcAft>
                <a:spcPts val="0"/>
              </a:spcAft>
              <a:buNone/>
            </a:pPr>
            <a:r>
              <a:rPr lang="en-US" sz="1800">
                <a:solidFill>
                  <a:srgbClr val="FFFFFF"/>
                </a:solidFill>
                <a:latin typeface="Century Gothic"/>
                <a:ea typeface="Century Gothic"/>
                <a:cs typeface="Century Gothic"/>
                <a:sym typeface="Century Gothic"/>
              </a:rPr>
              <a:t>Completely updated data, graphics, examples (currency)</a:t>
            </a:r>
            <a:endParaRPr sz="1800">
              <a:solidFill>
                <a:srgbClr val="FFFFFF"/>
              </a:solidFill>
              <a:latin typeface="Century Gothic"/>
              <a:ea typeface="Century Gothic"/>
              <a:cs typeface="Century Gothic"/>
              <a:sym typeface="Century Gothic"/>
            </a:endParaRPr>
          </a:p>
          <a:p>
            <a:pPr marL="0" lvl="0" indent="0" rtl="0">
              <a:spcBef>
                <a:spcPts val="0"/>
              </a:spcBef>
              <a:spcAft>
                <a:spcPts val="0"/>
              </a:spcAft>
              <a:buNone/>
            </a:pPr>
            <a:endParaRPr sz="1800">
              <a:solidFill>
                <a:srgbClr val="FFFFFF"/>
              </a:solidFill>
              <a:latin typeface="Century Gothic"/>
              <a:ea typeface="Century Gothic"/>
              <a:cs typeface="Century Gothic"/>
              <a:sym typeface="Century Gothic"/>
            </a:endParaRPr>
          </a:p>
          <a:p>
            <a:pPr marL="0" lvl="0" indent="0" rtl="0">
              <a:spcBef>
                <a:spcPts val="0"/>
              </a:spcBef>
              <a:spcAft>
                <a:spcPts val="0"/>
              </a:spcAft>
              <a:buNone/>
            </a:pPr>
            <a:r>
              <a:rPr lang="en-US" sz="1800">
                <a:solidFill>
                  <a:srgbClr val="FFFFFF"/>
                </a:solidFill>
                <a:latin typeface="Century Gothic"/>
                <a:ea typeface="Century Gothic"/>
                <a:cs typeface="Century Gothic"/>
                <a:sym typeface="Century Gothic"/>
              </a:rPr>
              <a:t>Custom chapter order + chapters</a:t>
            </a:r>
            <a:endParaRPr sz="1800">
              <a:solidFill>
                <a:srgbClr val="FFFFFF"/>
              </a:solidFill>
              <a:latin typeface="Century Gothic"/>
              <a:ea typeface="Century Gothic"/>
              <a:cs typeface="Century Gothic"/>
              <a:sym typeface="Century Gothic"/>
            </a:endParaRPr>
          </a:p>
          <a:p>
            <a:pPr marL="0" lvl="0" indent="0" rtl="0">
              <a:spcBef>
                <a:spcPts val="0"/>
              </a:spcBef>
              <a:spcAft>
                <a:spcPts val="0"/>
              </a:spcAft>
              <a:buNone/>
            </a:pPr>
            <a:r>
              <a:rPr lang="en-US" sz="1800">
                <a:solidFill>
                  <a:srgbClr val="FFFFFF"/>
                </a:solidFill>
                <a:latin typeface="Century Gothic"/>
                <a:ea typeface="Century Gothic"/>
                <a:cs typeface="Century Gothic"/>
                <a:sym typeface="Century Gothic"/>
              </a:rPr>
              <a:t>(Fits the course learning objectives)</a:t>
            </a:r>
            <a:endParaRPr sz="1800">
              <a:solidFill>
                <a:srgbClr val="FFFFFF"/>
              </a:solidFill>
              <a:latin typeface="Century Gothic"/>
              <a:ea typeface="Century Gothic"/>
              <a:cs typeface="Century Gothic"/>
              <a:sym typeface="Century Gothic"/>
            </a:endParaRPr>
          </a:p>
          <a:p>
            <a:pPr marL="0" lvl="0" indent="0" rtl="0">
              <a:spcBef>
                <a:spcPts val="0"/>
              </a:spcBef>
              <a:spcAft>
                <a:spcPts val="0"/>
              </a:spcAft>
              <a:buNone/>
            </a:pPr>
            <a:endParaRPr sz="1800">
              <a:solidFill>
                <a:srgbClr val="FFFFFF"/>
              </a:solidFill>
              <a:latin typeface="Century Gothic"/>
              <a:ea typeface="Century Gothic"/>
              <a:cs typeface="Century Gothic"/>
              <a:sym typeface="Century Gothic"/>
            </a:endParaRPr>
          </a:p>
          <a:p>
            <a:pPr marL="0" lvl="0" indent="0" rtl="0">
              <a:spcBef>
                <a:spcPts val="0"/>
              </a:spcBef>
              <a:spcAft>
                <a:spcPts val="0"/>
              </a:spcAft>
              <a:buNone/>
            </a:pPr>
            <a:r>
              <a:rPr lang="en-US" sz="1800">
                <a:solidFill>
                  <a:srgbClr val="FFFFFF"/>
                </a:solidFill>
                <a:latin typeface="Century Gothic"/>
                <a:ea typeface="Century Gothic"/>
                <a:cs typeface="Century Gothic"/>
                <a:sym typeface="Century Gothic"/>
              </a:rPr>
              <a:t>Philosophy: The course is more than a textbook</a:t>
            </a:r>
            <a:endParaRPr sz="1800">
              <a:solidFill>
                <a:srgbClr val="FFFFFF"/>
              </a:solidFill>
              <a:latin typeface="Century Gothic"/>
              <a:ea typeface="Century Gothic"/>
              <a:cs typeface="Century Gothic"/>
              <a:sym typeface="Century Gothic"/>
            </a:endParaRPr>
          </a:p>
          <a:p>
            <a:pPr marL="0" lvl="0" indent="0" rtl="0">
              <a:spcBef>
                <a:spcPts val="0"/>
              </a:spcBef>
              <a:spcAft>
                <a:spcPts val="0"/>
              </a:spcAft>
              <a:buNone/>
            </a:pPr>
            <a:endParaRPr sz="1800">
              <a:solidFill>
                <a:srgbClr val="FFFFFF"/>
              </a:solidFill>
              <a:latin typeface="Century Gothic"/>
              <a:ea typeface="Century Gothic"/>
              <a:cs typeface="Century Gothic"/>
              <a:sym typeface="Century Gothic"/>
            </a:endParaRPr>
          </a:p>
          <a:p>
            <a:pPr marL="0" lvl="0" indent="0" rtl="0">
              <a:spcBef>
                <a:spcPts val="0"/>
              </a:spcBef>
              <a:spcAft>
                <a:spcPts val="0"/>
              </a:spcAft>
              <a:buNone/>
            </a:pPr>
            <a:r>
              <a:rPr lang="en-US" sz="1800">
                <a:solidFill>
                  <a:srgbClr val="FFFFFF"/>
                </a:solidFill>
                <a:latin typeface="Century Gothic"/>
                <a:ea typeface="Century Gothic"/>
                <a:cs typeface="Century Gothic"/>
                <a:sym typeface="Century Gothic"/>
              </a:rPr>
              <a:t>Several free downloadable file types (including editable)</a:t>
            </a:r>
            <a:endParaRPr sz="1800">
              <a:solidFill>
                <a:srgbClr val="FFFFFF"/>
              </a:solidFill>
              <a:latin typeface="Century Gothic"/>
              <a:ea typeface="Century Gothic"/>
              <a:cs typeface="Century Gothic"/>
              <a:sym typeface="Century Gothic"/>
            </a:endParaRPr>
          </a:p>
          <a:p>
            <a:pPr marL="0" lvl="0" indent="0" rtl="0">
              <a:spcBef>
                <a:spcPts val="0"/>
              </a:spcBef>
              <a:spcAft>
                <a:spcPts val="0"/>
              </a:spcAft>
              <a:buNone/>
            </a:pPr>
            <a:endParaRPr sz="1800">
              <a:solidFill>
                <a:srgbClr val="FFFFFF"/>
              </a:solidFill>
              <a:latin typeface="Century Gothic"/>
              <a:ea typeface="Century Gothic"/>
              <a:cs typeface="Century Gothic"/>
              <a:sym typeface="Century Gothic"/>
            </a:endParaRPr>
          </a:p>
          <a:p>
            <a:pPr marL="0" lvl="0" indent="0">
              <a:spcBef>
                <a:spcPts val="0"/>
              </a:spcBef>
              <a:spcAft>
                <a:spcPts val="0"/>
              </a:spcAft>
              <a:buNone/>
            </a:pPr>
            <a:r>
              <a:rPr lang="en-US" sz="1800">
                <a:solidFill>
                  <a:srgbClr val="FFFFFF"/>
                </a:solidFill>
                <a:latin typeface="Century Gothic"/>
                <a:ea typeface="Century Gothic"/>
                <a:cs typeface="Century Gothic"/>
                <a:sym typeface="Century Gothic"/>
              </a:rPr>
              <a:t>Print on Demand (Lulu)</a:t>
            </a:r>
            <a:endParaRPr sz="1800">
              <a:solidFill>
                <a:srgbClr val="FFFFFF"/>
              </a:solidFill>
              <a:latin typeface="Century Gothic"/>
              <a:ea typeface="Century Gothic"/>
              <a:cs typeface="Century Gothic"/>
              <a:sym typeface="Century Gothic"/>
            </a:endParaRPr>
          </a:p>
          <a:p>
            <a:pPr marL="0" lvl="0" indent="0" rtl="0">
              <a:spcBef>
                <a:spcPts val="0"/>
              </a:spcBef>
              <a:spcAft>
                <a:spcPts val="0"/>
              </a:spcAft>
              <a:buNone/>
            </a:pPr>
            <a:endParaRPr sz="1800">
              <a:solidFill>
                <a:srgbClr val="FFFFFF"/>
              </a:solidFill>
              <a:latin typeface="Century Gothic"/>
              <a:ea typeface="Century Gothic"/>
              <a:cs typeface="Century Gothic"/>
              <a:sym typeface="Century Gothic"/>
            </a:endParaRPr>
          </a:p>
          <a:p>
            <a:pPr marL="0" lvl="0" indent="0">
              <a:spcBef>
                <a:spcPts val="0"/>
              </a:spcBef>
              <a:spcAft>
                <a:spcPts val="0"/>
              </a:spcAft>
              <a:buClr>
                <a:srgbClr val="000000"/>
              </a:buClr>
              <a:buSzPts val="1100"/>
              <a:buFont typeface="Arial"/>
              <a:buNone/>
            </a:pPr>
            <a:r>
              <a:rPr lang="en-US" sz="1800">
                <a:solidFill>
                  <a:srgbClr val="FFFFFF"/>
                </a:solidFill>
                <a:latin typeface="Century Gothic"/>
                <a:ea typeface="Century Gothic"/>
                <a:cs typeface="Century Gothic"/>
                <a:sym typeface="Century Gothic"/>
              </a:rPr>
              <a:t>78,000+ downloads. 12 known “adoptions”</a:t>
            </a:r>
            <a:endParaRPr sz="1800">
              <a:solidFill>
                <a:srgbClr val="FFFFFF"/>
              </a:solidFill>
              <a:latin typeface="Century Gothic"/>
              <a:ea typeface="Century Gothic"/>
              <a:cs typeface="Century Gothic"/>
              <a:sym typeface="Century Gothic"/>
            </a:endParaRPr>
          </a:p>
          <a:p>
            <a:pPr marL="0" lvl="0" indent="0">
              <a:spcBef>
                <a:spcPts val="0"/>
              </a:spcBef>
              <a:spcAft>
                <a:spcPts val="0"/>
              </a:spcAft>
              <a:buClr>
                <a:srgbClr val="000000"/>
              </a:buClr>
              <a:buSzPts val="1100"/>
              <a:buFont typeface="Arial"/>
              <a:buNone/>
            </a:pPr>
            <a:endParaRPr sz="1800">
              <a:solidFill>
                <a:srgbClr val="FFFFFF"/>
              </a:solidFill>
              <a:latin typeface="Century Gothic"/>
              <a:ea typeface="Century Gothic"/>
              <a:cs typeface="Century Gothic"/>
              <a:sym typeface="Century Gothic"/>
            </a:endParaRPr>
          </a:p>
          <a:p>
            <a:pPr marL="0" lvl="0" indent="0" rtl="0">
              <a:spcBef>
                <a:spcPts val="0"/>
              </a:spcBef>
              <a:spcAft>
                <a:spcPts val="0"/>
              </a:spcAft>
              <a:buClr>
                <a:srgbClr val="000000"/>
              </a:buClr>
              <a:buSzPts val="1100"/>
              <a:buFont typeface="Arial"/>
              <a:buNone/>
            </a:pPr>
            <a:endParaRPr sz="1800">
              <a:solidFill>
                <a:srgbClr val="FFFFFF"/>
              </a:solidFill>
              <a:latin typeface="Century Gothic"/>
              <a:ea typeface="Century Gothic"/>
              <a:cs typeface="Century Gothic"/>
              <a:sym typeface="Century Gothic"/>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65"/>
        <p:cNvGrpSpPr/>
        <p:nvPr/>
      </p:nvGrpSpPr>
      <p:grpSpPr>
        <a:xfrm>
          <a:off x="0" y="0"/>
          <a:ext cx="0" cy="0"/>
          <a:chOff x="0" y="0"/>
          <a:chExt cx="0" cy="0"/>
        </a:xfrm>
      </p:grpSpPr>
      <p:sp>
        <p:nvSpPr>
          <p:cNvPr id="366" name="Shape 366"/>
          <p:cNvSpPr txBox="1">
            <a:spLocks noGrp="1"/>
          </p:cNvSpPr>
          <p:nvPr>
            <p:ph type="title"/>
          </p:nvPr>
        </p:nvSpPr>
        <p:spPr>
          <a:xfrm>
            <a:off x="685800" y="609600"/>
            <a:ext cx="7772400" cy="11430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67" name="Shape 367"/>
          <p:cNvSpPr txBox="1">
            <a:spLocks noGrp="1"/>
          </p:cNvSpPr>
          <p:nvPr>
            <p:ph type="body" idx="1"/>
          </p:nvPr>
        </p:nvSpPr>
        <p:spPr>
          <a:xfrm>
            <a:off x="685800" y="1981200"/>
            <a:ext cx="7772400" cy="4114800"/>
          </a:xfrm>
          <a:prstGeom prst="rect">
            <a:avLst/>
          </a:prstGeom>
        </p:spPr>
        <p:txBody>
          <a:bodyPr spcFirstLastPara="1" wrap="square" lIns="91425" tIns="91425" rIns="91425" bIns="91425" anchor="t" anchorCtr="0">
            <a:noAutofit/>
          </a:bodyPr>
          <a:lstStyle/>
          <a:p>
            <a:pPr marL="342900" lvl="0" indent="-139700">
              <a:spcBef>
                <a:spcPts val="640"/>
              </a:spcBef>
              <a:spcAft>
                <a:spcPts val="0"/>
              </a:spcAft>
              <a:buNone/>
            </a:pPr>
            <a:endParaRPr/>
          </a:p>
        </p:txBody>
      </p:sp>
      <p:pic>
        <p:nvPicPr>
          <p:cNvPr id="368" name="Shape 368"/>
          <p:cNvPicPr preferRelativeResize="0"/>
          <p:nvPr/>
        </p:nvPicPr>
        <p:blipFill>
          <a:blip r:embed="rId3">
            <a:alphaModFix/>
          </a:blip>
          <a:stretch>
            <a:fillRect/>
          </a:stretch>
        </p:blipFill>
        <p:spPr>
          <a:xfrm>
            <a:off x="826729" y="34175"/>
            <a:ext cx="6826976" cy="6789651"/>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73"/>
        <p:cNvGrpSpPr/>
        <p:nvPr/>
      </p:nvGrpSpPr>
      <p:grpSpPr>
        <a:xfrm>
          <a:off x="0" y="0"/>
          <a:ext cx="0" cy="0"/>
          <a:chOff x="0" y="0"/>
          <a:chExt cx="0" cy="0"/>
        </a:xfrm>
      </p:grpSpPr>
      <p:sp>
        <p:nvSpPr>
          <p:cNvPr id="374" name="Shape 374"/>
          <p:cNvSpPr txBox="1">
            <a:spLocks noGrp="1"/>
          </p:cNvSpPr>
          <p:nvPr>
            <p:ph type="title"/>
          </p:nvPr>
        </p:nvSpPr>
        <p:spPr>
          <a:xfrm>
            <a:off x="685800" y="609600"/>
            <a:ext cx="7772400" cy="11430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75" name="Shape 375"/>
          <p:cNvSpPr txBox="1">
            <a:spLocks noGrp="1"/>
          </p:cNvSpPr>
          <p:nvPr>
            <p:ph type="body" idx="1"/>
          </p:nvPr>
        </p:nvSpPr>
        <p:spPr>
          <a:xfrm>
            <a:off x="685800" y="1981200"/>
            <a:ext cx="7772400" cy="4114800"/>
          </a:xfrm>
          <a:prstGeom prst="rect">
            <a:avLst/>
          </a:prstGeom>
        </p:spPr>
        <p:txBody>
          <a:bodyPr spcFirstLastPara="1" wrap="square" lIns="91425" tIns="91425" rIns="91425" bIns="91425" anchor="t" anchorCtr="0">
            <a:noAutofit/>
          </a:bodyPr>
          <a:lstStyle/>
          <a:p>
            <a:pPr marL="342900" lvl="0" indent="-139700">
              <a:spcBef>
                <a:spcPts val="640"/>
              </a:spcBef>
              <a:spcAft>
                <a:spcPts val="0"/>
              </a:spcAft>
              <a:buNone/>
            </a:pPr>
            <a:endParaRPr/>
          </a:p>
        </p:txBody>
      </p:sp>
      <p:pic>
        <p:nvPicPr>
          <p:cNvPr id="376" name="Shape 376"/>
          <p:cNvPicPr preferRelativeResize="0"/>
          <p:nvPr/>
        </p:nvPicPr>
        <p:blipFill>
          <a:blip r:embed="rId3">
            <a:alphaModFix/>
          </a:blip>
          <a:stretch>
            <a:fillRect/>
          </a:stretch>
        </p:blipFill>
        <p:spPr>
          <a:xfrm>
            <a:off x="152400" y="692475"/>
            <a:ext cx="8839201" cy="3542351"/>
          </a:xfrm>
          <a:prstGeom prst="rect">
            <a:avLst/>
          </a:prstGeom>
          <a:noFill/>
          <a:ln>
            <a:noFill/>
          </a:ln>
        </p:spPr>
      </p:pic>
      <p:sp>
        <p:nvSpPr>
          <p:cNvPr id="377" name="Shape 377"/>
          <p:cNvSpPr txBox="1"/>
          <p:nvPr/>
        </p:nvSpPr>
        <p:spPr>
          <a:xfrm>
            <a:off x="231450" y="4320550"/>
            <a:ext cx="6969600" cy="3729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u="sng">
                <a:solidFill>
                  <a:srgbClr val="0097A7"/>
                </a:solidFill>
                <a:hlinkClick r:id="rId4"/>
              </a:rPr>
              <a:t>https://openamlit.pressbooks.com</a:t>
            </a:r>
            <a:endParaRPr/>
          </a:p>
          <a:p>
            <a:pPr marL="0" lvl="0" indent="0" rtl="0">
              <a:spcBef>
                <a:spcPts val="0"/>
              </a:spcBef>
              <a:spcAft>
                <a:spcPts val="0"/>
              </a:spcAft>
              <a:buNone/>
            </a:pPr>
            <a:r>
              <a:rPr lang="en-US" u="sng">
                <a:solidFill>
                  <a:srgbClr val="0097A7"/>
                </a:solidFill>
                <a:hlinkClick r:id="rId5"/>
              </a:rPr>
              <a:t>http://robinderosa.net/uncategorized/my-open-textbook-pedagogy-and-practice</a:t>
            </a:r>
            <a:r>
              <a:rPr lang="en-US"/>
              <a:t> </a:t>
            </a:r>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82"/>
        <p:cNvGrpSpPr/>
        <p:nvPr/>
      </p:nvGrpSpPr>
      <p:grpSpPr>
        <a:xfrm>
          <a:off x="0" y="0"/>
          <a:ext cx="0" cy="0"/>
          <a:chOff x="0" y="0"/>
          <a:chExt cx="0" cy="0"/>
        </a:xfrm>
      </p:grpSpPr>
      <p:sp>
        <p:nvSpPr>
          <p:cNvPr id="383" name="Shape 383"/>
          <p:cNvSpPr txBox="1">
            <a:spLocks noGrp="1"/>
          </p:cNvSpPr>
          <p:nvPr>
            <p:ph type="title"/>
          </p:nvPr>
        </p:nvSpPr>
        <p:spPr>
          <a:xfrm>
            <a:off x="0" y="609600"/>
            <a:ext cx="9144000" cy="11430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r>
              <a:rPr lang="en-US">
                <a:solidFill>
                  <a:srgbClr val="A4C2F4"/>
                </a:solidFill>
              </a:rPr>
              <a:t>Going beyond OER</a:t>
            </a:r>
            <a:endParaRPr>
              <a:solidFill>
                <a:srgbClr val="A4C2F4"/>
              </a:solidFill>
            </a:endParaRPr>
          </a:p>
          <a:p>
            <a:pPr marL="0" lvl="0" indent="0">
              <a:spcBef>
                <a:spcPts val="0"/>
              </a:spcBef>
              <a:spcAft>
                <a:spcPts val="0"/>
              </a:spcAft>
              <a:buNone/>
            </a:pPr>
            <a:r>
              <a:rPr lang="en-US"/>
              <a:t>.</a:t>
            </a:r>
            <a:endParaRPr/>
          </a:p>
        </p:txBody>
      </p:sp>
      <p:sp>
        <p:nvSpPr>
          <p:cNvPr id="384" name="Shape 384"/>
          <p:cNvSpPr txBox="1">
            <a:spLocks noGrp="1"/>
          </p:cNvSpPr>
          <p:nvPr>
            <p:ph type="body" idx="1"/>
          </p:nvPr>
        </p:nvSpPr>
        <p:spPr>
          <a:xfrm>
            <a:off x="685800" y="1981200"/>
            <a:ext cx="7772400" cy="4114800"/>
          </a:xfrm>
          <a:prstGeom prst="rect">
            <a:avLst/>
          </a:prstGeom>
        </p:spPr>
        <p:txBody>
          <a:bodyPr spcFirstLastPara="1" wrap="square" lIns="91425" tIns="91425" rIns="91425" bIns="91425" anchor="t" anchorCtr="0">
            <a:noAutofit/>
          </a:bodyPr>
          <a:lstStyle/>
          <a:p>
            <a:pPr marL="342900" lvl="0" indent="-139700">
              <a:spcBef>
                <a:spcPts val="640"/>
              </a:spcBef>
              <a:spcAft>
                <a:spcPts val="0"/>
              </a:spcAft>
              <a:buNone/>
            </a:pPr>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89"/>
        <p:cNvGrpSpPr/>
        <p:nvPr/>
      </p:nvGrpSpPr>
      <p:grpSpPr>
        <a:xfrm>
          <a:off x="0" y="0"/>
          <a:ext cx="0" cy="0"/>
          <a:chOff x="0" y="0"/>
          <a:chExt cx="0" cy="0"/>
        </a:xfrm>
      </p:grpSpPr>
      <p:sp>
        <p:nvSpPr>
          <p:cNvPr id="390" name="Shape 390"/>
          <p:cNvSpPr txBox="1">
            <a:spLocks noGrp="1"/>
          </p:cNvSpPr>
          <p:nvPr>
            <p:ph type="title"/>
          </p:nvPr>
        </p:nvSpPr>
        <p:spPr>
          <a:xfrm>
            <a:off x="685800" y="609600"/>
            <a:ext cx="7772400" cy="11430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91" name="Shape 391"/>
          <p:cNvSpPr txBox="1">
            <a:spLocks noGrp="1"/>
          </p:cNvSpPr>
          <p:nvPr>
            <p:ph type="body" idx="1"/>
          </p:nvPr>
        </p:nvSpPr>
        <p:spPr>
          <a:xfrm>
            <a:off x="685800" y="1981200"/>
            <a:ext cx="7772400" cy="4114800"/>
          </a:xfrm>
          <a:prstGeom prst="rect">
            <a:avLst/>
          </a:prstGeom>
        </p:spPr>
        <p:txBody>
          <a:bodyPr spcFirstLastPara="1" wrap="square" lIns="91425" tIns="91425" rIns="91425" bIns="91425" anchor="t" anchorCtr="0">
            <a:noAutofit/>
          </a:bodyPr>
          <a:lstStyle/>
          <a:p>
            <a:pPr marL="342900" lvl="0" indent="-139700">
              <a:spcBef>
                <a:spcPts val="640"/>
              </a:spcBef>
              <a:spcAft>
                <a:spcPts val="0"/>
              </a:spcAft>
              <a:buNone/>
            </a:pPr>
            <a:endParaRPr/>
          </a:p>
        </p:txBody>
      </p:sp>
      <p:pic>
        <p:nvPicPr>
          <p:cNvPr id="392" name="Shape 392"/>
          <p:cNvPicPr preferRelativeResize="0"/>
          <p:nvPr/>
        </p:nvPicPr>
        <p:blipFill>
          <a:blip r:embed="rId3">
            <a:alphaModFix/>
          </a:blip>
          <a:stretch>
            <a:fillRect/>
          </a:stretch>
        </p:blipFill>
        <p:spPr>
          <a:xfrm>
            <a:off x="0" y="363450"/>
            <a:ext cx="9144000" cy="6048389"/>
          </a:xfrm>
          <a:prstGeom prst="rect">
            <a:avLst/>
          </a:prstGeom>
          <a:noFill/>
          <a:ln>
            <a:noFill/>
          </a:ln>
        </p:spPr>
      </p:pic>
      <p:sp>
        <p:nvSpPr>
          <p:cNvPr id="393" name="Shape 393"/>
          <p:cNvSpPr txBox="1"/>
          <p:nvPr/>
        </p:nvSpPr>
        <p:spPr>
          <a:xfrm>
            <a:off x="3172175" y="669600"/>
            <a:ext cx="7278000" cy="13116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sz="3000"/>
              <a:t>Non-disposable assignment</a:t>
            </a:r>
            <a:endParaRPr sz="3000"/>
          </a:p>
        </p:txBody>
      </p:sp>
      <p:sp>
        <p:nvSpPr>
          <p:cNvPr id="394" name="Shape 394"/>
          <p:cNvSpPr txBox="1"/>
          <p:nvPr/>
        </p:nvSpPr>
        <p:spPr>
          <a:xfrm>
            <a:off x="7156500" y="6464100"/>
            <a:ext cx="1987500" cy="3939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a:solidFill>
                  <a:srgbClr val="FFFFFF"/>
                </a:solidFill>
              </a:rPr>
              <a:t>[public domain image]</a:t>
            </a:r>
            <a:endParaRPr>
              <a:solidFill>
                <a:srgbClr val="FFFFFF"/>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Shape 112"/>
          <p:cNvSpPr txBox="1">
            <a:spLocks noGrp="1"/>
          </p:cNvSpPr>
          <p:nvPr>
            <p:ph type="body" idx="1"/>
          </p:nvPr>
        </p:nvSpPr>
        <p:spPr>
          <a:xfrm>
            <a:off x="2209800" y="871625"/>
            <a:ext cx="4724400" cy="4187400"/>
          </a:xfrm>
          <a:prstGeom prst="rect">
            <a:avLst/>
          </a:prstGeom>
          <a:noFill/>
          <a:ln>
            <a:noFill/>
          </a:ln>
        </p:spPr>
        <p:txBody>
          <a:bodyPr spcFirstLastPara="1" wrap="square" lIns="91425" tIns="45700" rIns="91425" bIns="45700" anchor="t" anchorCtr="0">
            <a:noAutofit/>
          </a:bodyPr>
          <a:lstStyle/>
          <a:p>
            <a:pPr marL="152400" marR="0" lvl="0" indent="0" algn="ctr" rtl="0">
              <a:lnSpc>
                <a:spcPct val="120000"/>
              </a:lnSpc>
              <a:spcBef>
                <a:spcPts val="480"/>
              </a:spcBef>
              <a:spcAft>
                <a:spcPts val="0"/>
              </a:spcAft>
              <a:buClr>
                <a:srgbClr val="8CB3E3"/>
              </a:buClr>
              <a:buFont typeface="Century Gothic"/>
              <a:buNone/>
            </a:pPr>
            <a:r>
              <a:rPr lang="en-US" sz="3000">
                <a:solidFill>
                  <a:schemeClr val="lt1"/>
                </a:solidFill>
              </a:rPr>
              <a:t>Open Access</a:t>
            </a: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r>
              <a:rPr lang="en-US" sz="3000">
                <a:solidFill>
                  <a:schemeClr val="lt1"/>
                </a:solidFill>
              </a:rPr>
              <a:t>Open Education </a:t>
            </a: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r>
              <a:rPr lang="en-US" sz="3000">
                <a:solidFill>
                  <a:schemeClr val="lt1"/>
                </a:solidFill>
              </a:rPr>
              <a:t>Open Data</a:t>
            </a: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endParaRPr sz="3000">
              <a:solidFill>
                <a:schemeClr val="lt1"/>
              </a:solidFill>
            </a:endParaRPr>
          </a:p>
        </p:txBody>
      </p:sp>
      <p:sp>
        <p:nvSpPr>
          <p:cNvPr id="113" name="Shape 113"/>
          <p:cNvSpPr txBox="1"/>
          <p:nvPr/>
        </p:nvSpPr>
        <p:spPr>
          <a:xfrm>
            <a:off x="5410200" y="6324600"/>
            <a:ext cx="1447800" cy="2154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800">
                <a:solidFill>
                  <a:schemeClr val="lt1"/>
                </a:solidFill>
                <a:latin typeface="Century Gothic"/>
                <a:ea typeface="Century Gothic"/>
                <a:cs typeface="Century Gothic"/>
                <a:sym typeface="Century Gothic"/>
              </a:rPr>
              <a:t>* </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99"/>
        <p:cNvGrpSpPr/>
        <p:nvPr/>
      </p:nvGrpSpPr>
      <p:grpSpPr>
        <a:xfrm>
          <a:off x="0" y="0"/>
          <a:ext cx="0" cy="0"/>
          <a:chOff x="0" y="0"/>
          <a:chExt cx="0" cy="0"/>
        </a:xfrm>
      </p:grpSpPr>
      <p:sp>
        <p:nvSpPr>
          <p:cNvPr id="400" name="Shape 400"/>
          <p:cNvSpPr txBox="1">
            <a:spLocks noGrp="1"/>
          </p:cNvSpPr>
          <p:nvPr>
            <p:ph type="title"/>
          </p:nvPr>
        </p:nvSpPr>
        <p:spPr>
          <a:xfrm>
            <a:off x="685800" y="609600"/>
            <a:ext cx="7772400" cy="11430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401" name="Shape 401"/>
          <p:cNvSpPr txBox="1">
            <a:spLocks noGrp="1"/>
          </p:cNvSpPr>
          <p:nvPr>
            <p:ph type="body" idx="1"/>
          </p:nvPr>
        </p:nvSpPr>
        <p:spPr>
          <a:xfrm>
            <a:off x="685800" y="1981200"/>
            <a:ext cx="7772400" cy="4114800"/>
          </a:xfrm>
          <a:prstGeom prst="rect">
            <a:avLst/>
          </a:prstGeom>
        </p:spPr>
        <p:txBody>
          <a:bodyPr spcFirstLastPara="1" wrap="square" lIns="91425" tIns="91425" rIns="91425" bIns="91425" anchor="t" anchorCtr="0">
            <a:noAutofit/>
          </a:bodyPr>
          <a:lstStyle/>
          <a:p>
            <a:pPr marL="342900" lvl="0" indent="-139700">
              <a:spcBef>
                <a:spcPts val="640"/>
              </a:spcBef>
              <a:spcAft>
                <a:spcPts val="0"/>
              </a:spcAft>
              <a:buNone/>
            </a:pPr>
            <a:endParaRPr/>
          </a:p>
        </p:txBody>
      </p:sp>
      <p:pic>
        <p:nvPicPr>
          <p:cNvPr id="402" name="Shape 402"/>
          <p:cNvPicPr preferRelativeResize="0"/>
          <p:nvPr/>
        </p:nvPicPr>
        <p:blipFill>
          <a:blip r:embed="rId3">
            <a:alphaModFix/>
          </a:blip>
          <a:stretch>
            <a:fillRect/>
          </a:stretch>
        </p:blipFill>
        <p:spPr>
          <a:xfrm>
            <a:off x="-1949325" y="0"/>
            <a:ext cx="6152917" cy="6858000"/>
          </a:xfrm>
          <a:prstGeom prst="rect">
            <a:avLst/>
          </a:prstGeom>
          <a:noFill/>
          <a:ln>
            <a:noFill/>
          </a:ln>
        </p:spPr>
      </p:pic>
      <p:sp>
        <p:nvSpPr>
          <p:cNvPr id="403" name="Shape 403"/>
          <p:cNvSpPr/>
          <p:nvPr/>
        </p:nvSpPr>
        <p:spPr>
          <a:xfrm>
            <a:off x="4160700" y="0"/>
            <a:ext cx="4983300" cy="6980400"/>
          </a:xfrm>
          <a:prstGeom prst="rect">
            <a:avLst/>
          </a:prstGeom>
          <a:solidFill>
            <a:srgbClr val="FFFFFF"/>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404" name="Shape 404"/>
          <p:cNvSpPr txBox="1"/>
          <p:nvPr/>
        </p:nvSpPr>
        <p:spPr>
          <a:xfrm>
            <a:off x="4449575" y="2025825"/>
            <a:ext cx="4495500" cy="12192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US" sz="1800" b="1">
                <a:solidFill>
                  <a:schemeClr val="dk1"/>
                </a:solidFill>
              </a:rPr>
              <a:t>Leverages student agency </a:t>
            </a:r>
            <a:endParaRPr sz="1800" b="1">
              <a:solidFill>
                <a:schemeClr val="dk1"/>
              </a:solidFill>
            </a:endParaRPr>
          </a:p>
          <a:p>
            <a:pPr marL="0" lvl="0" indent="0">
              <a:spcBef>
                <a:spcPts val="0"/>
              </a:spcBef>
              <a:spcAft>
                <a:spcPts val="0"/>
              </a:spcAft>
              <a:buNone/>
            </a:pPr>
            <a:r>
              <a:rPr lang="en-US" sz="1800" b="1">
                <a:solidFill>
                  <a:schemeClr val="dk1"/>
                </a:solidFill>
              </a:rPr>
              <a:t>                           &amp; </a:t>
            </a:r>
            <a:endParaRPr sz="1800" b="1">
              <a:solidFill>
                <a:schemeClr val="dk1"/>
              </a:solidFill>
            </a:endParaRPr>
          </a:p>
          <a:p>
            <a:pPr marL="0" lvl="0" indent="0">
              <a:spcBef>
                <a:spcPts val="0"/>
              </a:spcBef>
              <a:spcAft>
                <a:spcPts val="0"/>
              </a:spcAft>
              <a:buNone/>
            </a:pPr>
            <a:r>
              <a:rPr lang="en-US" sz="1800" b="1">
                <a:solidFill>
                  <a:schemeClr val="dk1"/>
                </a:solidFill>
              </a:rPr>
              <a:t>                the real world </a:t>
            </a:r>
            <a:endParaRPr sz="1800" b="1">
              <a:solidFill>
                <a:schemeClr val="dk1"/>
              </a:solidFill>
            </a:endParaRPr>
          </a:p>
          <a:p>
            <a:pPr marL="0" lvl="0" indent="0">
              <a:spcBef>
                <a:spcPts val="0"/>
              </a:spcBef>
              <a:spcAft>
                <a:spcPts val="0"/>
              </a:spcAft>
              <a:buNone/>
            </a:pPr>
            <a:endParaRPr sz="1800">
              <a:solidFill>
                <a:schemeClr val="dk1"/>
              </a:solidFill>
            </a:endParaRPr>
          </a:p>
          <a:p>
            <a:pPr marL="0" lvl="0" indent="0">
              <a:spcBef>
                <a:spcPts val="0"/>
              </a:spcBef>
              <a:spcAft>
                <a:spcPts val="0"/>
              </a:spcAft>
              <a:buNone/>
            </a:pPr>
            <a:endParaRPr sz="1800">
              <a:solidFill>
                <a:schemeClr val="dk1"/>
              </a:solidFill>
            </a:endParaRPr>
          </a:p>
          <a:p>
            <a:pPr marL="0" lvl="0" indent="0">
              <a:spcBef>
                <a:spcPts val="0"/>
              </a:spcBef>
              <a:spcAft>
                <a:spcPts val="0"/>
              </a:spcAft>
              <a:buNone/>
            </a:pPr>
            <a:r>
              <a:rPr lang="en-US" sz="1800">
                <a:solidFill>
                  <a:schemeClr val="dk1"/>
                </a:solidFill>
              </a:rPr>
              <a:t>to produce:</a:t>
            </a:r>
            <a:endParaRPr sz="1800">
              <a:solidFill>
                <a:schemeClr val="dk1"/>
              </a:solidFill>
            </a:endParaRPr>
          </a:p>
          <a:p>
            <a:pPr marL="457200" lvl="0" indent="-342900" rtl="0">
              <a:spcBef>
                <a:spcPts val="0"/>
              </a:spcBef>
              <a:spcAft>
                <a:spcPts val="0"/>
              </a:spcAft>
              <a:buClr>
                <a:schemeClr val="dk1"/>
              </a:buClr>
              <a:buSzPts val="1800"/>
              <a:buChar char="-"/>
            </a:pPr>
            <a:r>
              <a:rPr lang="en-US" sz="1800">
                <a:solidFill>
                  <a:schemeClr val="dk1"/>
                </a:solidFill>
              </a:rPr>
              <a:t>Deeper learning approaches</a:t>
            </a:r>
            <a:endParaRPr sz="1800">
              <a:solidFill>
                <a:schemeClr val="dk1"/>
              </a:solidFill>
            </a:endParaRPr>
          </a:p>
          <a:p>
            <a:pPr marL="457200" lvl="0" indent="-342900" rtl="0">
              <a:spcBef>
                <a:spcPts val="0"/>
              </a:spcBef>
              <a:spcAft>
                <a:spcPts val="0"/>
              </a:spcAft>
              <a:buClr>
                <a:schemeClr val="dk1"/>
              </a:buClr>
              <a:buSzPts val="1800"/>
              <a:buChar char="-"/>
            </a:pPr>
            <a:r>
              <a:rPr lang="en-US" sz="1800"/>
              <a:t>More student engagement</a:t>
            </a:r>
            <a:endParaRPr sz="1800"/>
          </a:p>
          <a:p>
            <a:pPr marL="457200" lvl="0" indent="-342900" rtl="0">
              <a:spcBef>
                <a:spcPts val="0"/>
              </a:spcBef>
              <a:spcAft>
                <a:spcPts val="0"/>
              </a:spcAft>
              <a:buSzPts val="1800"/>
              <a:buChar char="-"/>
            </a:pPr>
            <a:r>
              <a:rPr lang="en-US" sz="1800"/>
              <a:t>Equity among students</a:t>
            </a:r>
            <a:endParaRPr sz="1800"/>
          </a:p>
          <a:p>
            <a:pPr marL="457200" lvl="0" indent="-342900" rtl="0">
              <a:spcBef>
                <a:spcPts val="0"/>
              </a:spcBef>
              <a:spcAft>
                <a:spcPts val="0"/>
              </a:spcAft>
              <a:buClr>
                <a:schemeClr val="dk1"/>
              </a:buClr>
              <a:buSzPts val="1800"/>
              <a:buChar char="-"/>
            </a:pPr>
            <a:r>
              <a:rPr lang="en-US" sz="1800">
                <a:solidFill>
                  <a:schemeClr val="dk1"/>
                </a:solidFill>
              </a:rPr>
              <a:t>Value for the real world</a:t>
            </a:r>
            <a:endParaRPr sz="1800"/>
          </a:p>
          <a:p>
            <a:pPr marL="0" lvl="0" indent="0" rtl="0">
              <a:spcBef>
                <a:spcPts val="0"/>
              </a:spcBef>
              <a:spcAft>
                <a:spcPts val="0"/>
              </a:spcAft>
              <a:buNone/>
            </a:pPr>
            <a:endParaRPr sz="1800"/>
          </a:p>
          <a:p>
            <a:pPr marL="0" lvl="0" indent="0" rtl="0">
              <a:spcBef>
                <a:spcPts val="0"/>
              </a:spcBef>
              <a:spcAft>
                <a:spcPts val="0"/>
              </a:spcAft>
              <a:buNone/>
            </a:pPr>
            <a:endParaRPr sz="1800"/>
          </a:p>
          <a:p>
            <a:pPr marL="0" lvl="0" indent="0" rtl="0">
              <a:spcBef>
                <a:spcPts val="0"/>
              </a:spcBef>
              <a:spcAft>
                <a:spcPts val="0"/>
              </a:spcAft>
              <a:buNone/>
            </a:pPr>
            <a:endParaRPr sz="1800"/>
          </a:p>
          <a:p>
            <a:pPr marL="0" lvl="0" indent="0" rtl="0">
              <a:spcBef>
                <a:spcPts val="0"/>
              </a:spcBef>
              <a:spcAft>
                <a:spcPts val="0"/>
              </a:spcAft>
              <a:buNone/>
            </a:pPr>
            <a:endParaRPr sz="1800"/>
          </a:p>
          <a:p>
            <a:pPr marL="0" lvl="0" indent="0" rtl="0">
              <a:spcBef>
                <a:spcPts val="0"/>
              </a:spcBef>
              <a:spcAft>
                <a:spcPts val="0"/>
              </a:spcAft>
              <a:buNone/>
            </a:pPr>
            <a:endParaRPr sz="1800"/>
          </a:p>
          <a:p>
            <a:pPr marL="0" lvl="0" indent="0" rtl="0">
              <a:spcBef>
                <a:spcPts val="0"/>
              </a:spcBef>
              <a:spcAft>
                <a:spcPts val="0"/>
              </a:spcAft>
              <a:buNone/>
            </a:pPr>
            <a:endParaRPr sz="1800"/>
          </a:p>
          <a:p>
            <a:pPr marL="0" lvl="0" indent="0" rtl="0">
              <a:spcBef>
                <a:spcPts val="0"/>
              </a:spcBef>
              <a:spcAft>
                <a:spcPts val="0"/>
              </a:spcAft>
              <a:buNone/>
            </a:pPr>
            <a:endParaRPr/>
          </a:p>
          <a:p>
            <a:pPr marL="0" lvl="0" indent="0" rtl="0">
              <a:spcBef>
                <a:spcPts val="0"/>
              </a:spcBef>
              <a:spcAft>
                <a:spcPts val="0"/>
              </a:spcAft>
              <a:buNone/>
            </a:pPr>
            <a:endParaRPr/>
          </a:p>
          <a:p>
            <a:pPr marL="0" lvl="0" indent="0" rtl="0">
              <a:spcBef>
                <a:spcPts val="0"/>
              </a:spcBef>
              <a:spcAft>
                <a:spcPts val="0"/>
              </a:spcAft>
              <a:buNone/>
            </a:pPr>
            <a:endParaRPr/>
          </a:p>
          <a:p>
            <a:pPr marL="0" lvl="0" indent="0" rtl="0">
              <a:spcBef>
                <a:spcPts val="0"/>
              </a:spcBef>
              <a:spcAft>
                <a:spcPts val="0"/>
              </a:spcAft>
              <a:buNone/>
            </a:pPr>
            <a:endParaRPr/>
          </a:p>
        </p:txBody>
      </p:sp>
      <p:sp>
        <p:nvSpPr>
          <p:cNvPr id="405" name="Shape 405"/>
          <p:cNvSpPr txBox="1"/>
          <p:nvPr/>
        </p:nvSpPr>
        <p:spPr>
          <a:xfrm>
            <a:off x="1082750" y="323275"/>
            <a:ext cx="10301400" cy="8418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US" sz="4800"/>
              <a:t>Open Pedagogy</a:t>
            </a:r>
            <a:endParaRPr sz="4800"/>
          </a:p>
        </p:txBody>
      </p:sp>
      <p:sp>
        <p:nvSpPr>
          <p:cNvPr id="406" name="Shape 406"/>
          <p:cNvSpPr txBox="1"/>
          <p:nvPr/>
        </p:nvSpPr>
        <p:spPr>
          <a:xfrm>
            <a:off x="7180300" y="6464100"/>
            <a:ext cx="1963800" cy="3939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US"/>
              <a:t>[public domain image]</a:t>
            </a:r>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411"/>
        <p:cNvGrpSpPr/>
        <p:nvPr/>
      </p:nvGrpSpPr>
      <p:grpSpPr>
        <a:xfrm>
          <a:off x="0" y="0"/>
          <a:ext cx="0" cy="0"/>
          <a:chOff x="0" y="0"/>
          <a:chExt cx="0" cy="0"/>
        </a:xfrm>
      </p:grpSpPr>
      <p:sp>
        <p:nvSpPr>
          <p:cNvPr id="412" name="Shape 412"/>
          <p:cNvSpPr/>
          <p:nvPr/>
        </p:nvSpPr>
        <p:spPr>
          <a:xfrm>
            <a:off x="0" y="0"/>
            <a:ext cx="9144000" cy="6942300"/>
          </a:xfrm>
          <a:prstGeom prst="rect">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413" name="Shape 413"/>
          <p:cNvSpPr txBox="1"/>
          <p:nvPr/>
        </p:nvSpPr>
        <p:spPr>
          <a:xfrm>
            <a:off x="311700" y="894750"/>
            <a:ext cx="8520600" cy="5727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sz="2800">
                <a:solidFill>
                  <a:srgbClr val="000000"/>
                </a:solidFill>
              </a:rPr>
              <a:t>Open Education Is:</a:t>
            </a:r>
            <a:endParaRPr sz="2800">
              <a:solidFill>
                <a:srgbClr val="000000"/>
              </a:solidFill>
            </a:endParaRPr>
          </a:p>
        </p:txBody>
      </p:sp>
      <p:sp>
        <p:nvSpPr>
          <p:cNvPr id="414" name="Shape 414"/>
          <p:cNvSpPr txBox="1"/>
          <p:nvPr/>
        </p:nvSpPr>
        <p:spPr>
          <a:xfrm>
            <a:off x="311700" y="2271550"/>
            <a:ext cx="8520600" cy="3416400"/>
          </a:xfrm>
          <a:prstGeom prst="rect">
            <a:avLst/>
          </a:prstGeom>
          <a:noFill/>
          <a:ln>
            <a:noFill/>
          </a:ln>
        </p:spPr>
        <p:txBody>
          <a:bodyPr spcFirstLastPara="1" wrap="square" lIns="91425" tIns="91425" rIns="91425" bIns="91425" anchor="t" anchorCtr="0">
            <a:noAutofit/>
          </a:bodyPr>
          <a:lstStyle/>
          <a:p>
            <a:pPr marL="0" lvl="0" indent="0" rtl="0">
              <a:lnSpc>
                <a:spcPct val="115000"/>
              </a:lnSpc>
              <a:spcBef>
                <a:spcPts val="600"/>
              </a:spcBef>
              <a:spcAft>
                <a:spcPts val="0"/>
              </a:spcAft>
              <a:buNone/>
            </a:pPr>
            <a:endParaRPr sz="2700">
              <a:solidFill>
                <a:srgbClr val="000000"/>
              </a:solidFill>
              <a:latin typeface="Calibri"/>
              <a:ea typeface="Calibri"/>
              <a:cs typeface="Calibri"/>
              <a:sym typeface="Calibri"/>
            </a:endParaRPr>
          </a:p>
          <a:p>
            <a:pPr marL="0" lvl="0" indent="0" rtl="0">
              <a:lnSpc>
                <a:spcPct val="115000"/>
              </a:lnSpc>
              <a:spcBef>
                <a:spcPts val="600"/>
              </a:spcBef>
              <a:spcAft>
                <a:spcPts val="0"/>
              </a:spcAft>
              <a:buNone/>
            </a:pPr>
            <a:endParaRPr sz="2700">
              <a:solidFill>
                <a:srgbClr val="000000"/>
              </a:solidFill>
              <a:latin typeface="Calibri"/>
              <a:ea typeface="Calibri"/>
              <a:cs typeface="Calibri"/>
              <a:sym typeface="Calibri"/>
            </a:endParaRPr>
          </a:p>
          <a:p>
            <a:pPr marL="0" lvl="0" indent="457200" rtl="0">
              <a:lnSpc>
                <a:spcPct val="115000"/>
              </a:lnSpc>
              <a:spcBef>
                <a:spcPts val="600"/>
              </a:spcBef>
              <a:spcAft>
                <a:spcPts val="0"/>
              </a:spcAft>
              <a:buNone/>
            </a:pPr>
            <a:r>
              <a:rPr lang="en-US" sz="2700">
                <a:solidFill>
                  <a:srgbClr val="000000"/>
                </a:solidFill>
                <a:latin typeface="Calibri"/>
                <a:ea typeface="Calibri"/>
                <a:cs typeface="Calibri"/>
                <a:sym typeface="Calibri"/>
              </a:rPr>
              <a:t>a </a:t>
            </a:r>
            <a:r>
              <a:rPr lang="en-US" sz="2700" b="1">
                <a:solidFill>
                  <a:srgbClr val="000000"/>
                </a:solidFill>
                <a:latin typeface="Calibri"/>
                <a:ea typeface="Calibri"/>
                <a:cs typeface="Calibri"/>
                <a:sym typeface="Calibri"/>
              </a:rPr>
              <a:t>movement</a:t>
            </a:r>
            <a:endParaRPr sz="2700">
              <a:solidFill>
                <a:srgbClr val="000000"/>
              </a:solidFill>
              <a:latin typeface="Calibri"/>
              <a:ea typeface="Calibri"/>
              <a:cs typeface="Calibri"/>
              <a:sym typeface="Calibri"/>
            </a:endParaRPr>
          </a:p>
          <a:p>
            <a:pPr marL="457200" lvl="0" indent="457200" rtl="0">
              <a:lnSpc>
                <a:spcPct val="115000"/>
              </a:lnSpc>
              <a:spcBef>
                <a:spcPts val="600"/>
              </a:spcBef>
              <a:spcAft>
                <a:spcPts val="0"/>
              </a:spcAft>
              <a:buNone/>
            </a:pPr>
            <a:r>
              <a:rPr lang="en-US" sz="2700">
                <a:solidFill>
                  <a:srgbClr val="000000"/>
                </a:solidFill>
                <a:latin typeface="Calibri"/>
                <a:ea typeface="Calibri"/>
                <a:cs typeface="Calibri"/>
                <a:sym typeface="Calibri"/>
              </a:rPr>
              <a:t>a </a:t>
            </a:r>
            <a:r>
              <a:rPr lang="en-US" sz="2700" b="1">
                <a:solidFill>
                  <a:srgbClr val="000000"/>
                </a:solidFill>
                <a:latin typeface="Calibri"/>
                <a:ea typeface="Calibri"/>
                <a:cs typeface="Calibri"/>
                <a:sym typeface="Calibri"/>
              </a:rPr>
              <a:t>philosophy</a:t>
            </a:r>
            <a:endParaRPr sz="2700">
              <a:solidFill>
                <a:srgbClr val="000000"/>
              </a:solidFill>
              <a:latin typeface="Calibri"/>
              <a:ea typeface="Calibri"/>
              <a:cs typeface="Calibri"/>
              <a:sym typeface="Calibri"/>
            </a:endParaRPr>
          </a:p>
          <a:p>
            <a:pPr marL="914400" lvl="0" indent="457200" rtl="0">
              <a:lnSpc>
                <a:spcPct val="115000"/>
              </a:lnSpc>
              <a:spcBef>
                <a:spcPts val="600"/>
              </a:spcBef>
              <a:spcAft>
                <a:spcPts val="0"/>
              </a:spcAft>
              <a:buNone/>
            </a:pPr>
            <a:r>
              <a:rPr lang="en-US" sz="2700">
                <a:solidFill>
                  <a:srgbClr val="000000"/>
                </a:solidFill>
                <a:latin typeface="Calibri"/>
                <a:ea typeface="Calibri"/>
                <a:cs typeface="Calibri"/>
                <a:sym typeface="Calibri"/>
              </a:rPr>
              <a:t>a </a:t>
            </a:r>
            <a:r>
              <a:rPr lang="en-US" sz="2700" b="1">
                <a:solidFill>
                  <a:srgbClr val="000000"/>
                </a:solidFill>
                <a:latin typeface="Calibri"/>
                <a:ea typeface="Calibri"/>
                <a:cs typeface="Calibri"/>
                <a:sym typeface="Calibri"/>
              </a:rPr>
              <a:t>broad, expanding set of value-driven practices</a:t>
            </a:r>
            <a:r>
              <a:rPr lang="en-US" sz="2700">
                <a:solidFill>
                  <a:srgbClr val="000000"/>
                </a:solidFill>
                <a:latin typeface="Calibri"/>
                <a:ea typeface="Calibri"/>
                <a:cs typeface="Calibri"/>
                <a:sym typeface="Calibri"/>
              </a:rPr>
              <a:t>.</a:t>
            </a:r>
            <a:endParaRPr sz="2700">
              <a:solidFill>
                <a:srgbClr val="000000"/>
              </a:solidFill>
              <a:latin typeface="Calibri"/>
              <a:ea typeface="Calibri"/>
              <a:cs typeface="Calibri"/>
              <a:sym typeface="Calibri"/>
            </a:endParaRPr>
          </a:p>
          <a:p>
            <a:pPr marL="0" lvl="0" indent="0" rtl="0">
              <a:lnSpc>
                <a:spcPct val="115000"/>
              </a:lnSpc>
              <a:spcBef>
                <a:spcPts val="0"/>
              </a:spcBef>
              <a:spcAft>
                <a:spcPts val="1600"/>
              </a:spcAft>
              <a:buNone/>
            </a:pPr>
            <a:endParaRPr sz="1800">
              <a:solidFill>
                <a:srgbClr val="595959"/>
              </a:solidFill>
            </a:endParaRPr>
          </a:p>
        </p:txBody>
      </p:sp>
      <p:pic>
        <p:nvPicPr>
          <p:cNvPr id="415" name="Shape 415"/>
          <p:cNvPicPr preferRelativeResize="0"/>
          <p:nvPr/>
        </p:nvPicPr>
        <p:blipFill>
          <a:blip r:embed="rId3">
            <a:alphaModFix/>
          </a:blip>
          <a:stretch>
            <a:fillRect/>
          </a:stretch>
        </p:blipFill>
        <p:spPr>
          <a:xfrm>
            <a:off x="3978500" y="1162400"/>
            <a:ext cx="4479701" cy="2770275"/>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420"/>
        <p:cNvGrpSpPr/>
        <p:nvPr/>
      </p:nvGrpSpPr>
      <p:grpSpPr>
        <a:xfrm>
          <a:off x="0" y="0"/>
          <a:ext cx="0" cy="0"/>
          <a:chOff x="0" y="0"/>
          <a:chExt cx="0" cy="0"/>
        </a:xfrm>
      </p:grpSpPr>
      <p:sp>
        <p:nvSpPr>
          <p:cNvPr id="421" name="Shape 421"/>
          <p:cNvSpPr txBox="1">
            <a:spLocks noGrp="1"/>
          </p:cNvSpPr>
          <p:nvPr>
            <p:ph type="title"/>
          </p:nvPr>
        </p:nvSpPr>
        <p:spPr>
          <a:xfrm>
            <a:off x="680400" y="281375"/>
            <a:ext cx="8153400" cy="2580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5400">
                <a:solidFill>
                  <a:srgbClr val="538CD5"/>
                </a:solidFill>
              </a:rPr>
              <a:t>Connecting the </a:t>
            </a:r>
            <a:r>
              <a:rPr lang="en-US" sz="5400" b="0" i="0" u="none" strike="noStrike" cap="none">
                <a:solidFill>
                  <a:srgbClr val="538CD5"/>
                </a:solidFill>
                <a:latin typeface="Century Gothic"/>
                <a:ea typeface="Century Gothic"/>
                <a:cs typeface="Century Gothic"/>
                <a:sym typeface="Century Gothic"/>
              </a:rPr>
              <a:t>Opens</a:t>
            </a:r>
            <a:endParaRPr sz="5400" b="0" i="0" u="none" strike="noStrike" cap="none">
              <a:solidFill>
                <a:srgbClr val="538CD5"/>
              </a:solidFill>
              <a:latin typeface="Century Gothic"/>
              <a:ea typeface="Century Gothic"/>
              <a:cs typeface="Century Gothic"/>
              <a:sym typeface="Century Gothic"/>
            </a:endParaRPr>
          </a:p>
          <a:p>
            <a:pPr marL="0" marR="0" lvl="0" indent="0" algn="ctr" rtl="0">
              <a:spcBef>
                <a:spcPts val="0"/>
              </a:spcBef>
              <a:spcAft>
                <a:spcPts val="0"/>
              </a:spcAft>
              <a:buNone/>
            </a:pPr>
            <a:r>
              <a:rPr lang="en-US" sz="3600">
                <a:solidFill>
                  <a:schemeClr val="lt1"/>
                </a:solidFill>
              </a:rPr>
              <a:t>Open Access</a:t>
            </a:r>
            <a:endParaRPr sz="3600">
              <a:solidFill>
                <a:schemeClr val="lt1"/>
              </a:solidFill>
            </a:endParaRPr>
          </a:p>
          <a:p>
            <a:pPr marL="0" marR="0" lvl="0" indent="0" algn="ctr" rtl="0">
              <a:spcBef>
                <a:spcPts val="0"/>
              </a:spcBef>
              <a:spcAft>
                <a:spcPts val="0"/>
              </a:spcAft>
              <a:buNone/>
            </a:pPr>
            <a:r>
              <a:rPr lang="en-US" sz="3600">
                <a:solidFill>
                  <a:schemeClr val="lt1"/>
                </a:solidFill>
              </a:rPr>
              <a:t>Open Education</a:t>
            </a:r>
            <a:endParaRPr sz="3600">
              <a:solidFill>
                <a:schemeClr val="lt1"/>
              </a:solidFill>
            </a:endParaRPr>
          </a:p>
          <a:p>
            <a:pPr marL="0" marR="0" lvl="0" indent="0" algn="ctr" rtl="0">
              <a:spcBef>
                <a:spcPts val="0"/>
              </a:spcBef>
              <a:spcAft>
                <a:spcPts val="0"/>
              </a:spcAft>
              <a:buNone/>
            </a:pPr>
            <a:r>
              <a:rPr lang="en-US" sz="3600">
                <a:solidFill>
                  <a:schemeClr val="lt1"/>
                </a:solidFill>
              </a:rPr>
              <a:t>Open Data</a:t>
            </a:r>
            <a:endParaRPr sz="3600" b="1" i="0" u="none" strike="noStrike" cap="none">
              <a:solidFill>
                <a:schemeClr val="lt1"/>
              </a:solidFill>
              <a:latin typeface="Century Gothic"/>
              <a:ea typeface="Century Gothic"/>
              <a:cs typeface="Century Gothic"/>
              <a:sym typeface="Century Gothic"/>
            </a:endParaRPr>
          </a:p>
        </p:txBody>
      </p:sp>
      <p:sp>
        <p:nvSpPr>
          <p:cNvPr id="422" name="Shape 422"/>
          <p:cNvSpPr txBox="1"/>
          <p:nvPr/>
        </p:nvSpPr>
        <p:spPr>
          <a:xfrm>
            <a:off x="568805" y="3099651"/>
            <a:ext cx="8376600" cy="524400"/>
          </a:xfrm>
          <a:prstGeom prst="rect">
            <a:avLst/>
          </a:prstGeom>
          <a:noFill/>
          <a:ln>
            <a:noFill/>
          </a:ln>
        </p:spPr>
        <p:txBody>
          <a:bodyPr spcFirstLastPara="1" wrap="square" lIns="91425" tIns="45700" rIns="91425" bIns="45700" anchor="t" anchorCtr="0">
            <a:noAutofit/>
          </a:bodyPr>
          <a:lstStyle/>
          <a:p>
            <a:pPr marL="0" marR="0" lvl="0" indent="0" algn="ctr" rtl="0">
              <a:lnSpc>
                <a:spcPct val="120000"/>
              </a:lnSpc>
              <a:spcBef>
                <a:spcPts val="0"/>
              </a:spcBef>
              <a:spcAft>
                <a:spcPts val="0"/>
              </a:spcAft>
              <a:buNone/>
            </a:pPr>
            <a:r>
              <a:rPr lang="en-US" sz="2600">
                <a:solidFill>
                  <a:srgbClr val="FFC000"/>
                </a:solidFill>
                <a:latin typeface="Century Gothic"/>
                <a:ea typeface="Century Gothic"/>
                <a:cs typeface="Century Gothic"/>
                <a:sym typeface="Century Gothic"/>
              </a:rPr>
              <a:t>19</a:t>
            </a:r>
            <a:r>
              <a:rPr lang="en-US" sz="2600" b="0" i="0" u="none" strike="noStrike" cap="none">
                <a:solidFill>
                  <a:srgbClr val="FFC000"/>
                </a:solidFill>
                <a:latin typeface="Century Gothic"/>
                <a:ea typeface="Century Gothic"/>
                <a:cs typeface="Century Gothic"/>
                <a:sym typeface="Century Gothic"/>
              </a:rPr>
              <a:t> </a:t>
            </a:r>
            <a:r>
              <a:rPr lang="en-US" sz="2600">
                <a:solidFill>
                  <a:srgbClr val="FFC000"/>
                </a:solidFill>
                <a:latin typeface="Century Gothic"/>
                <a:ea typeface="Century Gothic"/>
                <a:cs typeface="Century Gothic"/>
                <a:sym typeface="Century Gothic"/>
              </a:rPr>
              <a:t>March</a:t>
            </a:r>
            <a:r>
              <a:rPr lang="en-US" sz="2600" b="0" i="0" u="none" strike="noStrike" cap="none">
                <a:solidFill>
                  <a:srgbClr val="FFC000"/>
                </a:solidFill>
                <a:latin typeface="Century Gothic"/>
                <a:ea typeface="Century Gothic"/>
                <a:cs typeface="Century Gothic"/>
                <a:sym typeface="Century Gothic"/>
              </a:rPr>
              <a:t> 201</a:t>
            </a:r>
            <a:r>
              <a:rPr lang="en-US" sz="2600">
                <a:solidFill>
                  <a:srgbClr val="FFC000"/>
                </a:solidFill>
                <a:latin typeface="Century Gothic"/>
                <a:ea typeface="Century Gothic"/>
                <a:cs typeface="Century Gothic"/>
                <a:sym typeface="Century Gothic"/>
              </a:rPr>
              <a:t>8</a:t>
            </a:r>
            <a:endParaRPr sz="2600" b="0" i="0" u="none" strike="noStrike" cap="none">
              <a:solidFill>
                <a:srgbClr val="FFC000"/>
              </a:solidFill>
              <a:latin typeface="Century Gothic"/>
              <a:ea typeface="Century Gothic"/>
              <a:cs typeface="Century Gothic"/>
              <a:sym typeface="Century Gothic"/>
            </a:endParaRPr>
          </a:p>
        </p:txBody>
      </p:sp>
      <p:sp>
        <p:nvSpPr>
          <p:cNvPr id="423" name="Shape 423"/>
          <p:cNvSpPr txBox="1"/>
          <p:nvPr/>
        </p:nvSpPr>
        <p:spPr>
          <a:xfrm>
            <a:off x="881873" y="3624051"/>
            <a:ext cx="7508400" cy="2298000"/>
          </a:xfrm>
          <a:prstGeom prst="rect">
            <a:avLst/>
          </a:prstGeom>
          <a:noFill/>
          <a:ln>
            <a:noFill/>
          </a:ln>
        </p:spPr>
        <p:txBody>
          <a:bodyPr spcFirstLastPara="1" wrap="square" lIns="91425" tIns="45700" rIns="91425" bIns="45700" anchor="t" anchorCtr="0">
            <a:noAutofit/>
          </a:bodyPr>
          <a:lstStyle/>
          <a:p>
            <a:pPr lvl="0">
              <a:lnSpc>
                <a:spcPct val="156250"/>
              </a:lnSpc>
            </a:pPr>
            <a:r>
              <a:rPr lang="en-US" sz="1200" b="1" u="sng" dirty="0">
                <a:solidFill>
                  <a:srgbClr val="FFFFFF"/>
                </a:solidFill>
                <a:latin typeface="Century Gothic"/>
                <a:ea typeface="Century Gothic"/>
                <a:cs typeface="Century Gothic"/>
                <a:sym typeface="Century Gothic"/>
              </a:rPr>
              <a:t>Comments by: </a:t>
            </a:r>
          </a:p>
          <a:p>
            <a:pPr lvl="0">
              <a:lnSpc>
                <a:spcPct val="156250"/>
              </a:lnSpc>
            </a:pPr>
            <a:r>
              <a:rPr lang="en-US" sz="1200" b="1" dirty="0">
                <a:solidFill>
                  <a:srgbClr val="8CB3E3"/>
                </a:solidFill>
                <a:latin typeface="Century Gothic"/>
                <a:ea typeface="Century Gothic"/>
                <a:cs typeface="Century Gothic"/>
                <a:sym typeface="Century Gothic"/>
              </a:rPr>
              <a:t>Peter Potter, </a:t>
            </a:r>
            <a:r>
              <a:rPr lang="en-US" sz="1200" dirty="0">
                <a:solidFill>
                  <a:srgbClr val="FFFFFF"/>
                </a:solidFill>
                <a:latin typeface="Century Gothic"/>
                <a:ea typeface="Century Gothic"/>
                <a:cs typeface="Century Gothic"/>
                <a:sym typeface="Century Gothic"/>
              </a:rPr>
              <a:t>Director of Publishing Strategy</a:t>
            </a:r>
          </a:p>
          <a:p>
            <a:pPr lvl="0">
              <a:lnSpc>
                <a:spcPct val="156250"/>
              </a:lnSpc>
            </a:pPr>
            <a:r>
              <a:rPr lang="en-US" sz="1200" b="1" dirty="0">
                <a:solidFill>
                  <a:srgbClr val="8CB3E3"/>
                </a:solidFill>
                <a:latin typeface="Century Gothic"/>
                <a:ea typeface="Century Gothic"/>
                <a:cs typeface="Century Gothic"/>
                <a:sym typeface="Century Gothic"/>
              </a:rPr>
              <a:t>Anita Walz, </a:t>
            </a:r>
            <a:r>
              <a:rPr lang="en-US" sz="1200" dirty="0">
                <a:solidFill>
                  <a:srgbClr val="FFFFFF"/>
                </a:solidFill>
                <a:latin typeface="Century Gothic"/>
                <a:ea typeface="Century Gothic"/>
                <a:cs typeface="Century Gothic"/>
                <a:sym typeface="Century Gothic"/>
              </a:rPr>
              <a:t>Open Education, Copyright &amp; Scholarly </a:t>
            </a:r>
            <a:r>
              <a:rPr lang="en-US" sz="1200" dirty="0" smtClean="0">
                <a:solidFill>
                  <a:srgbClr val="FFFFFF"/>
                </a:solidFill>
                <a:latin typeface="Century Gothic"/>
                <a:ea typeface="Century Gothic"/>
                <a:cs typeface="Century Gothic"/>
                <a:sym typeface="Century Gothic"/>
              </a:rPr>
              <a:t>Communication Librarian</a:t>
            </a:r>
            <a:endParaRPr lang="en-US" sz="1200" dirty="0">
              <a:solidFill>
                <a:srgbClr val="FFFFFF"/>
              </a:solidFill>
              <a:latin typeface="Century Gothic"/>
              <a:ea typeface="Century Gothic"/>
              <a:cs typeface="Century Gothic"/>
              <a:sym typeface="Century Gothic"/>
            </a:endParaRPr>
          </a:p>
          <a:p>
            <a:pPr lvl="0">
              <a:lnSpc>
                <a:spcPct val="156250"/>
              </a:lnSpc>
            </a:pPr>
            <a:r>
              <a:rPr lang="en-US" sz="1200" b="1" u="sng" dirty="0">
                <a:solidFill>
                  <a:srgbClr val="FFFFFF"/>
                </a:solidFill>
                <a:latin typeface="Century Gothic"/>
                <a:ea typeface="Century Gothic"/>
                <a:cs typeface="Century Gothic"/>
                <a:sym typeface="Century Gothic"/>
              </a:rPr>
              <a:t>Panelists</a:t>
            </a:r>
          </a:p>
          <a:p>
            <a:pPr lvl="0">
              <a:lnSpc>
                <a:spcPct val="156250"/>
              </a:lnSpc>
            </a:pPr>
            <a:r>
              <a:rPr lang="en-US" sz="1200" b="1" dirty="0">
                <a:solidFill>
                  <a:srgbClr val="8CB3E3"/>
                </a:solidFill>
                <a:latin typeface="Century Gothic"/>
                <a:ea typeface="Century Gothic"/>
                <a:cs typeface="Century Gothic"/>
                <a:sym typeface="Century Gothic"/>
              </a:rPr>
              <a:t>Karen DePauw</a:t>
            </a:r>
            <a:r>
              <a:rPr lang="en-US" sz="1200" dirty="0">
                <a:solidFill>
                  <a:schemeClr val="lt1"/>
                </a:solidFill>
                <a:latin typeface="Century Gothic"/>
                <a:ea typeface="Century Gothic"/>
                <a:cs typeface="Century Gothic"/>
                <a:sym typeface="Century Gothic"/>
              </a:rPr>
              <a:t>, Vice President &amp; Dean for Graduate Education </a:t>
            </a:r>
            <a:endParaRPr lang="en-US" sz="1200" dirty="0">
              <a:latin typeface="Century Gothic"/>
              <a:ea typeface="Century Gothic"/>
              <a:cs typeface="Century Gothic"/>
              <a:sym typeface="Century Gothic"/>
            </a:endParaRPr>
          </a:p>
          <a:p>
            <a:pPr lvl="0">
              <a:lnSpc>
                <a:spcPct val="156250"/>
              </a:lnSpc>
            </a:pPr>
            <a:r>
              <a:rPr lang="en-US" sz="1200" b="1" dirty="0">
                <a:solidFill>
                  <a:srgbClr val="8CB3E3"/>
                </a:solidFill>
                <a:latin typeface="Century Gothic"/>
                <a:ea typeface="Century Gothic"/>
                <a:cs typeface="Century Gothic"/>
                <a:sym typeface="Century Gothic"/>
              </a:rPr>
              <a:t>Rajiv </a:t>
            </a:r>
            <a:r>
              <a:rPr lang="en-US" sz="1200" b="1" dirty="0" err="1">
                <a:solidFill>
                  <a:srgbClr val="8CB3E3"/>
                </a:solidFill>
                <a:latin typeface="Century Gothic"/>
                <a:ea typeface="Century Gothic"/>
                <a:cs typeface="Century Gothic"/>
                <a:sym typeface="Century Gothic"/>
              </a:rPr>
              <a:t>Jhangiani</a:t>
            </a:r>
            <a:r>
              <a:rPr lang="en-US" sz="1200" dirty="0">
                <a:solidFill>
                  <a:schemeClr val="lt1"/>
                </a:solidFill>
                <a:latin typeface="Century Gothic"/>
                <a:ea typeface="Century Gothic"/>
                <a:cs typeface="Century Gothic"/>
                <a:sym typeface="Century Gothic"/>
              </a:rPr>
              <a:t>, Special Advisor to the Provost on Open Education, </a:t>
            </a:r>
            <a:r>
              <a:rPr lang="en-US" sz="1200" dirty="0" err="1">
                <a:solidFill>
                  <a:schemeClr val="lt1"/>
                </a:solidFill>
                <a:latin typeface="Century Gothic"/>
                <a:ea typeface="Century Gothic"/>
                <a:cs typeface="Century Gothic"/>
                <a:sym typeface="Century Gothic"/>
              </a:rPr>
              <a:t>Kwantlen</a:t>
            </a:r>
            <a:r>
              <a:rPr lang="en-US" sz="1200" dirty="0">
                <a:solidFill>
                  <a:schemeClr val="lt1"/>
                </a:solidFill>
                <a:latin typeface="Century Gothic"/>
                <a:ea typeface="Century Gothic"/>
                <a:cs typeface="Century Gothic"/>
                <a:sym typeface="Century Gothic"/>
              </a:rPr>
              <a:t> Polytechnic University</a:t>
            </a:r>
            <a:endParaRPr lang="en-US" sz="1200" dirty="0">
              <a:latin typeface="Century Gothic"/>
              <a:ea typeface="Century Gothic"/>
              <a:cs typeface="Century Gothic"/>
              <a:sym typeface="Century Gothic"/>
            </a:endParaRPr>
          </a:p>
          <a:p>
            <a:pPr lvl="0">
              <a:lnSpc>
                <a:spcPct val="156250"/>
              </a:lnSpc>
            </a:pPr>
            <a:r>
              <a:rPr lang="en-US" sz="1200" b="1" dirty="0">
                <a:solidFill>
                  <a:srgbClr val="8CB3E3"/>
                </a:solidFill>
                <a:latin typeface="Century Gothic"/>
                <a:ea typeface="Century Gothic"/>
                <a:cs typeface="Century Gothic"/>
                <a:sym typeface="Century Gothic"/>
              </a:rPr>
              <a:t>Mayra S. </a:t>
            </a:r>
            <a:r>
              <a:rPr lang="en-US" sz="1200" b="1" dirty="0" err="1">
                <a:solidFill>
                  <a:srgbClr val="8CB3E3"/>
                </a:solidFill>
                <a:latin typeface="Century Gothic"/>
                <a:ea typeface="Century Gothic"/>
                <a:cs typeface="Century Gothic"/>
                <a:sym typeface="Century Gothic"/>
              </a:rPr>
              <a:t>Artiles</a:t>
            </a:r>
            <a:r>
              <a:rPr lang="en-US" sz="1200" dirty="0">
                <a:solidFill>
                  <a:schemeClr val="lt1"/>
                </a:solidFill>
                <a:latin typeface="Century Gothic"/>
                <a:ea typeface="Century Gothic"/>
                <a:cs typeface="Century Gothic"/>
                <a:sym typeface="Century Gothic"/>
              </a:rPr>
              <a:t>, Doctoral Candidate, Engineering Education</a:t>
            </a:r>
          </a:p>
          <a:p>
            <a:pPr lvl="0">
              <a:lnSpc>
                <a:spcPct val="156250"/>
              </a:lnSpc>
            </a:pPr>
            <a:r>
              <a:rPr lang="en-US" sz="1200" b="1" dirty="0">
                <a:solidFill>
                  <a:srgbClr val="8CB3E3"/>
                </a:solidFill>
                <a:latin typeface="Century Gothic"/>
                <a:ea typeface="Century Gothic"/>
                <a:cs typeface="Century Gothic"/>
                <a:sym typeface="Century Gothic"/>
              </a:rPr>
              <a:t>Monty Abbas</a:t>
            </a:r>
            <a:r>
              <a:rPr lang="en-US" sz="1200" dirty="0">
                <a:solidFill>
                  <a:schemeClr val="lt1"/>
                </a:solidFill>
                <a:latin typeface="Century Gothic"/>
                <a:ea typeface="Century Gothic"/>
                <a:cs typeface="Century Gothic"/>
                <a:sym typeface="Century Gothic"/>
              </a:rPr>
              <a:t>, Professor, Department of Civil &amp; Environmental Engineering</a:t>
            </a:r>
            <a:endParaRPr lang="en-US" sz="1200" dirty="0">
              <a:latin typeface="Century Gothic"/>
              <a:ea typeface="Century Gothic"/>
              <a:cs typeface="Century Gothic"/>
              <a:sym typeface="Century Gothic"/>
            </a:endParaRPr>
          </a:p>
          <a:p>
            <a:pPr lvl="0">
              <a:lnSpc>
                <a:spcPct val="156250"/>
              </a:lnSpc>
            </a:pPr>
            <a:r>
              <a:rPr lang="en-US" sz="1200" b="1" dirty="0">
                <a:solidFill>
                  <a:srgbClr val="8CB3E3"/>
                </a:solidFill>
                <a:latin typeface="Century Gothic"/>
                <a:ea typeface="Century Gothic"/>
                <a:cs typeface="Century Gothic"/>
                <a:sym typeface="Century Gothic"/>
              </a:rPr>
              <a:t>Jon </a:t>
            </a:r>
            <a:r>
              <a:rPr lang="en-US" sz="1200" b="1" dirty="0" err="1">
                <a:solidFill>
                  <a:srgbClr val="8CB3E3"/>
                </a:solidFill>
                <a:latin typeface="Century Gothic"/>
                <a:ea typeface="Century Gothic"/>
                <a:cs typeface="Century Gothic"/>
                <a:sym typeface="Century Gothic"/>
              </a:rPr>
              <a:t>Petters</a:t>
            </a:r>
            <a:r>
              <a:rPr lang="en-US" sz="1200" b="1" dirty="0">
                <a:solidFill>
                  <a:schemeClr val="lt1"/>
                </a:solidFill>
                <a:latin typeface="Century Gothic"/>
                <a:ea typeface="Century Gothic"/>
                <a:cs typeface="Century Gothic"/>
                <a:sym typeface="Century Gothic"/>
              </a:rPr>
              <a:t>,</a:t>
            </a:r>
            <a:r>
              <a:rPr lang="en-US" sz="1200" dirty="0">
                <a:solidFill>
                  <a:schemeClr val="lt1"/>
                </a:solidFill>
                <a:latin typeface="Century Gothic"/>
                <a:ea typeface="Century Gothic"/>
                <a:cs typeface="Century Gothic"/>
                <a:sym typeface="Century Gothic"/>
              </a:rPr>
              <a:t> Data Management Consultant, University Libraries</a:t>
            </a:r>
          </a:p>
          <a:p>
            <a:pPr lvl="0">
              <a:lnSpc>
                <a:spcPct val="156250"/>
              </a:lnSpc>
            </a:pPr>
            <a:r>
              <a:rPr lang="en-US" sz="1200" b="1" dirty="0">
                <a:solidFill>
                  <a:srgbClr val="8CB3E3"/>
                </a:solidFill>
                <a:latin typeface="Century Gothic"/>
                <a:ea typeface="Century Gothic"/>
                <a:cs typeface="Century Gothic"/>
                <a:sym typeface="Century Gothic"/>
              </a:rPr>
              <a:t>Philip Young</a:t>
            </a:r>
            <a:r>
              <a:rPr lang="en-US" sz="1200" b="1" dirty="0">
                <a:solidFill>
                  <a:schemeClr val="lt1"/>
                </a:solidFill>
                <a:latin typeface="Century Gothic"/>
                <a:ea typeface="Century Gothic"/>
                <a:cs typeface="Century Gothic"/>
                <a:sym typeface="Century Gothic"/>
              </a:rPr>
              <a:t>, </a:t>
            </a:r>
            <a:r>
              <a:rPr lang="en-US" sz="1200" dirty="0">
                <a:solidFill>
                  <a:schemeClr val="lt1"/>
                </a:solidFill>
                <a:latin typeface="Century Gothic"/>
                <a:ea typeface="Century Gothic"/>
                <a:cs typeface="Century Gothic"/>
                <a:sym typeface="Century Gothic"/>
              </a:rPr>
              <a:t>Institutional Repository Manager, University Libraries</a:t>
            </a:r>
          </a:p>
          <a:p>
            <a:pPr marL="0" marR="0" lvl="0" indent="0" algn="l" rtl="0">
              <a:lnSpc>
                <a:spcPct val="156250"/>
              </a:lnSpc>
              <a:spcBef>
                <a:spcPts val="0"/>
              </a:spcBef>
              <a:spcAft>
                <a:spcPts val="0"/>
              </a:spcAft>
              <a:buNone/>
            </a:pPr>
            <a:endParaRPr sz="1200" dirty="0">
              <a:solidFill>
                <a:schemeClr val="lt1"/>
              </a:solidFill>
              <a:latin typeface="Century Gothic"/>
              <a:ea typeface="Century Gothic"/>
              <a:cs typeface="Century Gothic"/>
              <a:sym typeface="Century Gothic"/>
            </a:endParaRPr>
          </a:p>
          <a:p>
            <a:pPr marL="0" marR="0" lvl="0" indent="0" algn="l" rtl="0">
              <a:spcBef>
                <a:spcPts val="0"/>
              </a:spcBef>
              <a:spcAft>
                <a:spcPts val="0"/>
              </a:spcAft>
              <a:buNone/>
            </a:pPr>
            <a:endParaRPr sz="1400" dirty="0">
              <a:solidFill>
                <a:schemeClr val="lt1"/>
              </a:solidFill>
              <a:latin typeface="Century Gothic"/>
              <a:ea typeface="Century Gothic"/>
              <a:cs typeface="Century Gothic"/>
              <a:sym typeface="Century Gothic"/>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Shape 119"/>
          <p:cNvSpPr txBox="1">
            <a:spLocks noGrp="1"/>
          </p:cNvSpPr>
          <p:nvPr>
            <p:ph type="body" idx="1"/>
          </p:nvPr>
        </p:nvSpPr>
        <p:spPr>
          <a:xfrm>
            <a:off x="2209800" y="871625"/>
            <a:ext cx="4724400" cy="4463100"/>
          </a:xfrm>
          <a:prstGeom prst="rect">
            <a:avLst/>
          </a:prstGeom>
          <a:noFill/>
          <a:ln>
            <a:noFill/>
          </a:ln>
        </p:spPr>
        <p:txBody>
          <a:bodyPr spcFirstLastPara="1" wrap="square" lIns="91425" tIns="45700" rIns="91425" bIns="45700" anchor="t" anchorCtr="0">
            <a:noAutofit/>
          </a:bodyPr>
          <a:lstStyle/>
          <a:p>
            <a:pPr marL="152400" marR="0" lvl="0" indent="0" algn="ctr" rtl="0">
              <a:lnSpc>
                <a:spcPct val="120000"/>
              </a:lnSpc>
              <a:spcBef>
                <a:spcPts val="480"/>
              </a:spcBef>
              <a:spcAft>
                <a:spcPts val="0"/>
              </a:spcAft>
              <a:buClr>
                <a:srgbClr val="8CB3E3"/>
              </a:buClr>
              <a:buFont typeface="Century Gothic"/>
              <a:buNone/>
            </a:pPr>
            <a:r>
              <a:rPr lang="en-US" sz="3000">
                <a:solidFill>
                  <a:schemeClr val="lt1"/>
                </a:solidFill>
              </a:rPr>
              <a:t>Open Access</a:t>
            </a: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r>
              <a:rPr lang="en-US" sz="3000">
                <a:solidFill>
                  <a:schemeClr val="lt1"/>
                </a:solidFill>
              </a:rPr>
              <a:t>Open Education </a:t>
            </a: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r>
              <a:rPr lang="en-US" sz="3000">
                <a:solidFill>
                  <a:schemeClr val="lt1"/>
                </a:solidFill>
              </a:rPr>
              <a:t>Open Data</a:t>
            </a: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r>
              <a:rPr lang="en-US" sz="3000">
                <a:solidFill>
                  <a:schemeClr val="lt1"/>
                </a:solidFill>
              </a:rPr>
              <a:t>Open Source</a:t>
            </a: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endParaRPr sz="3000">
              <a:solidFill>
                <a:schemeClr val="lt1"/>
              </a:solidFill>
            </a:endParaRPr>
          </a:p>
        </p:txBody>
      </p:sp>
      <p:sp>
        <p:nvSpPr>
          <p:cNvPr id="120" name="Shape 120"/>
          <p:cNvSpPr txBox="1"/>
          <p:nvPr/>
        </p:nvSpPr>
        <p:spPr>
          <a:xfrm>
            <a:off x="5410200" y="6324600"/>
            <a:ext cx="1447800" cy="2154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800">
                <a:solidFill>
                  <a:schemeClr val="lt1"/>
                </a:solidFill>
                <a:latin typeface="Century Gothic"/>
                <a:ea typeface="Century Gothic"/>
                <a:cs typeface="Century Gothic"/>
                <a:sym typeface="Century Gothic"/>
              </a:rPr>
              <a:t>*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Shape 126"/>
          <p:cNvSpPr txBox="1">
            <a:spLocks noGrp="1"/>
          </p:cNvSpPr>
          <p:nvPr>
            <p:ph type="body" idx="1"/>
          </p:nvPr>
        </p:nvSpPr>
        <p:spPr>
          <a:xfrm>
            <a:off x="2209800" y="871625"/>
            <a:ext cx="4724400" cy="4463100"/>
          </a:xfrm>
          <a:prstGeom prst="rect">
            <a:avLst/>
          </a:prstGeom>
          <a:noFill/>
          <a:ln>
            <a:noFill/>
          </a:ln>
        </p:spPr>
        <p:txBody>
          <a:bodyPr spcFirstLastPara="1" wrap="square" lIns="91425" tIns="45700" rIns="91425" bIns="45700" anchor="t" anchorCtr="0">
            <a:noAutofit/>
          </a:bodyPr>
          <a:lstStyle/>
          <a:p>
            <a:pPr marL="152400" marR="0" lvl="0" indent="0" algn="ctr" rtl="0">
              <a:lnSpc>
                <a:spcPct val="120000"/>
              </a:lnSpc>
              <a:spcBef>
                <a:spcPts val="480"/>
              </a:spcBef>
              <a:spcAft>
                <a:spcPts val="0"/>
              </a:spcAft>
              <a:buClr>
                <a:srgbClr val="8CB3E3"/>
              </a:buClr>
              <a:buFont typeface="Century Gothic"/>
              <a:buNone/>
            </a:pPr>
            <a:r>
              <a:rPr lang="en-US" sz="3000">
                <a:solidFill>
                  <a:schemeClr val="lt1"/>
                </a:solidFill>
              </a:rPr>
              <a:t>Open Access</a:t>
            </a: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r>
              <a:rPr lang="en-US" sz="3000">
                <a:solidFill>
                  <a:schemeClr val="lt1"/>
                </a:solidFill>
              </a:rPr>
              <a:t>Open Education </a:t>
            </a: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r>
              <a:rPr lang="en-US" sz="3000">
                <a:solidFill>
                  <a:schemeClr val="lt1"/>
                </a:solidFill>
              </a:rPr>
              <a:t>Open Data</a:t>
            </a: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r>
              <a:rPr lang="en-US" sz="3000">
                <a:solidFill>
                  <a:schemeClr val="lt1"/>
                </a:solidFill>
              </a:rPr>
              <a:t>Open Source</a:t>
            </a: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r>
              <a:rPr lang="en-US" sz="3000">
                <a:solidFill>
                  <a:schemeClr val="lt1"/>
                </a:solidFill>
              </a:rPr>
              <a:t>Open Pedagogy</a:t>
            </a: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endParaRPr sz="3000">
              <a:solidFill>
                <a:schemeClr val="lt1"/>
              </a:solidFill>
            </a:endParaRPr>
          </a:p>
        </p:txBody>
      </p:sp>
      <p:sp>
        <p:nvSpPr>
          <p:cNvPr id="127" name="Shape 127"/>
          <p:cNvSpPr txBox="1"/>
          <p:nvPr/>
        </p:nvSpPr>
        <p:spPr>
          <a:xfrm>
            <a:off x="5410200" y="6324600"/>
            <a:ext cx="1447800" cy="2154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800">
                <a:solidFill>
                  <a:schemeClr val="lt1"/>
                </a:solidFill>
                <a:latin typeface="Century Gothic"/>
                <a:ea typeface="Century Gothic"/>
                <a:cs typeface="Century Gothic"/>
                <a:sym typeface="Century Gothic"/>
              </a:rPr>
              <a:t>*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Shape 133"/>
          <p:cNvSpPr txBox="1">
            <a:spLocks noGrp="1"/>
          </p:cNvSpPr>
          <p:nvPr>
            <p:ph type="body" idx="1"/>
          </p:nvPr>
        </p:nvSpPr>
        <p:spPr>
          <a:xfrm>
            <a:off x="2209800" y="871625"/>
            <a:ext cx="4724400" cy="4463100"/>
          </a:xfrm>
          <a:prstGeom prst="rect">
            <a:avLst/>
          </a:prstGeom>
          <a:noFill/>
          <a:ln>
            <a:noFill/>
          </a:ln>
        </p:spPr>
        <p:txBody>
          <a:bodyPr spcFirstLastPara="1" wrap="square" lIns="91425" tIns="45700" rIns="91425" bIns="45700" anchor="t" anchorCtr="0">
            <a:noAutofit/>
          </a:bodyPr>
          <a:lstStyle/>
          <a:p>
            <a:pPr marL="152400" marR="0" lvl="0" indent="0" algn="ctr" rtl="0">
              <a:lnSpc>
                <a:spcPct val="120000"/>
              </a:lnSpc>
              <a:spcBef>
                <a:spcPts val="480"/>
              </a:spcBef>
              <a:spcAft>
                <a:spcPts val="0"/>
              </a:spcAft>
              <a:buClr>
                <a:srgbClr val="8CB3E3"/>
              </a:buClr>
              <a:buFont typeface="Century Gothic"/>
              <a:buNone/>
            </a:pPr>
            <a:r>
              <a:rPr lang="en-US" sz="3000">
                <a:solidFill>
                  <a:schemeClr val="lt1"/>
                </a:solidFill>
              </a:rPr>
              <a:t>Open Access</a:t>
            </a: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r>
              <a:rPr lang="en-US" sz="3000">
                <a:solidFill>
                  <a:schemeClr val="lt1"/>
                </a:solidFill>
              </a:rPr>
              <a:t>Open Education </a:t>
            </a: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r>
              <a:rPr lang="en-US" sz="3000">
                <a:solidFill>
                  <a:schemeClr val="lt1"/>
                </a:solidFill>
              </a:rPr>
              <a:t>Open Data</a:t>
            </a: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r>
              <a:rPr lang="en-US" sz="3000">
                <a:solidFill>
                  <a:schemeClr val="lt1"/>
                </a:solidFill>
              </a:rPr>
              <a:t>Open Source</a:t>
            </a: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r>
              <a:rPr lang="en-US" sz="3000">
                <a:solidFill>
                  <a:schemeClr val="lt1"/>
                </a:solidFill>
              </a:rPr>
              <a:t>Open Pedagogy</a:t>
            </a: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r>
              <a:rPr lang="en-US" sz="3000">
                <a:solidFill>
                  <a:schemeClr val="lt1"/>
                </a:solidFill>
              </a:rPr>
              <a:t>Open Research</a:t>
            </a: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endParaRPr sz="3000">
              <a:solidFill>
                <a:schemeClr val="lt1"/>
              </a:solidFill>
            </a:endParaRPr>
          </a:p>
        </p:txBody>
      </p:sp>
      <p:sp>
        <p:nvSpPr>
          <p:cNvPr id="134" name="Shape 134"/>
          <p:cNvSpPr txBox="1"/>
          <p:nvPr/>
        </p:nvSpPr>
        <p:spPr>
          <a:xfrm>
            <a:off x="5410200" y="6324600"/>
            <a:ext cx="1447800" cy="2154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800">
                <a:solidFill>
                  <a:schemeClr val="lt1"/>
                </a:solidFill>
                <a:latin typeface="Century Gothic"/>
                <a:ea typeface="Century Gothic"/>
                <a:cs typeface="Century Gothic"/>
                <a:sym typeface="Century Gothic"/>
              </a:rPr>
              <a:t>*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Shape 140"/>
          <p:cNvSpPr txBox="1">
            <a:spLocks noGrp="1"/>
          </p:cNvSpPr>
          <p:nvPr>
            <p:ph type="body" idx="1"/>
          </p:nvPr>
        </p:nvSpPr>
        <p:spPr>
          <a:xfrm>
            <a:off x="2209800" y="871625"/>
            <a:ext cx="4724400" cy="4463100"/>
          </a:xfrm>
          <a:prstGeom prst="rect">
            <a:avLst/>
          </a:prstGeom>
          <a:noFill/>
          <a:ln>
            <a:noFill/>
          </a:ln>
        </p:spPr>
        <p:txBody>
          <a:bodyPr spcFirstLastPara="1" wrap="square" lIns="91425" tIns="45700" rIns="91425" bIns="45700" anchor="t" anchorCtr="0">
            <a:noAutofit/>
          </a:bodyPr>
          <a:lstStyle/>
          <a:p>
            <a:pPr marL="152400" marR="0" lvl="0" indent="0" algn="ctr" rtl="0">
              <a:lnSpc>
                <a:spcPct val="120000"/>
              </a:lnSpc>
              <a:spcBef>
                <a:spcPts val="480"/>
              </a:spcBef>
              <a:spcAft>
                <a:spcPts val="0"/>
              </a:spcAft>
              <a:buClr>
                <a:srgbClr val="8CB3E3"/>
              </a:buClr>
              <a:buFont typeface="Century Gothic"/>
              <a:buNone/>
            </a:pPr>
            <a:r>
              <a:rPr lang="en-US" sz="3000">
                <a:solidFill>
                  <a:schemeClr val="lt1"/>
                </a:solidFill>
              </a:rPr>
              <a:t>Open Access</a:t>
            </a: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r>
              <a:rPr lang="en-US" sz="3000">
                <a:solidFill>
                  <a:schemeClr val="lt1"/>
                </a:solidFill>
              </a:rPr>
              <a:t>Open Education </a:t>
            </a: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r>
              <a:rPr lang="en-US" sz="3000">
                <a:solidFill>
                  <a:schemeClr val="lt1"/>
                </a:solidFill>
              </a:rPr>
              <a:t>Open Data</a:t>
            </a: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r>
              <a:rPr lang="en-US" sz="3000">
                <a:solidFill>
                  <a:schemeClr val="lt1"/>
                </a:solidFill>
              </a:rPr>
              <a:t>Open Source</a:t>
            </a: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r>
              <a:rPr lang="en-US" sz="3000">
                <a:solidFill>
                  <a:schemeClr val="lt1"/>
                </a:solidFill>
              </a:rPr>
              <a:t>Open Pedagogy</a:t>
            </a: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r>
              <a:rPr lang="en-US" sz="3000">
                <a:solidFill>
                  <a:schemeClr val="lt1"/>
                </a:solidFill>
              </a:rPr>
              <a:t>Open Research</a:t>
            </a: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r>
              <a:rPr lang="en-US" sz="3000">
                <a:solidFill>
                  <a:schemeClr val="lt1"/>
                </a:solidFill>
              </a:rPr>
              <a:t>Open Infrastructure</a:t>
            </a: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r>
              <a:rPr lang="en-US" sz="3000">
                <a:solidFill>
                  <a:schemeClr val="lt1"/>
                </a:solidFill>
              </a:rPr>
              <a:t>. . .</a:t>
            </a: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endParaRPr sz="3000">
              <a:solidFill>
                <a:schemeClr val="lt1"/>
              </a:solidFill>
            </a:endParaRPr>
          </a:p>
          <a:p>
            <a:pPr marL="152400" marR="0" lvl="0" indent="0" algn="ctr" rtl="0">
              <a:lnSpc>
                <a:spcPct val="120000"/>
              </a:lnSpc>
              <a:spcBef>
                <a:spcPts val="480"/>
              </a:spcBef>
              <a:spcAft>
                <a:spcPts val="0"/>
              </a:spcAft>
              <a:buClr>
                <a:srgbClr val="8CB3E3"/>
              </a:buClr>
              <a:buFont typeface="Century Gothic"/>
              <a:buNone/>
            </a:pPr>
            <a:endParaRPr sz="3000">
              <a:solidFill>
                <a:schemeClr val="lt1"/>
              </a:solidFill>
            </a:endParaRPr>
          </a:p>
        </p:txBody>
      </p:sp>
      <p:sp>
        <p:nvSpPr>
          <p:cNvPr id="141" name="Shape 141"/>
          <p:cNvSpPr txBox="1"/>
          <p:nvPr/>
        </p:nvSpPr>
        <p:spPr>
          <a:xfrm>
            <a:off x="5410200" y="6324600"/>
            <a:ext cx="1447800" cy="2154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800">
                <a:solidFill>
                  <a:schemeClr val="lt1"/>
                </a:solidFill>
                <a:latin typeface="Century Gothic"/>
                <a:ea typeface="Century Gothic"/>
                <a:cs typeface="Century Gothic"/>
                <a:sym typeface="Century Gothic"/>
              </a:rPr>
              <a:t>*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Shape 147"/>
          <p:cNvSpPr txBox="1">
            <a:spLocks noGrp="1"/>
          </p:cNvSpPr>
          <p:nvPr>
            <p:ph type="title"/>
          </p:nvPr>
        </p:nvSpPr>
        <p:spPr>
          <a:xfrm>
            <a:off x="457200" y="304800"/>
            <a:ext cx="7772400" cy="8382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4000">
                <a:solidFill>
                  <a:srgbClr val="538CD5"/>
                </a:solidFill>
              </a:rPr>
              <a:t>Foundations of </a:t>
            </a:r>
            <a:r>
              <a:rPr lang="en-US" sz="4000" b="0" i="0" u="none" strike="noStrike" cap="none">
                <a:solidFill>
                  <a:srgbClr val="538CD5"/>
                </a:solidFill>
                <a:latin typeface="Century Gothic"/>
                <a:ea typeface="Century Gothic"/>
                <a:cs typeface="Century Gothic"/>
                <a:sym typeface="Century Gothic"/>
              </a:rPr>
              <a:t>Open</a:t>
            </a:r>
            <a:endParaRPr/>
          </a:p>
        </p:txBody>
      </p:sp>
      <p:sp>
        <p:nvSpPr>
          <p:cNvPr id="148" name="Shape 148"/>
          <p:cNvSpPr txBox="1">
            <a:spLocks noGrp="1"/>
          </p:cNvSpPr>
          <p:nvPr>
            <p:ph type="body" idx="1"/>
          </p:nvPr>
        </p:nvSpPr>
        <p:spPr>
          <a:xfrm>
            <a:off x="1402350" y="1586825"/>
            <a:ext cx="58821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640"/>
              </a:spcBef>
              <a:spcAft>
                <a:spcPts val="0"/>
              </a:spcAft>
              <a:buClr>
                <a:schemeClr val="dk1"/>
              </a:buClr>
              <a:buSzPts val="1100"/>
              <a:buFont typeface="Arial"/>
              <a:buNone/>
            </a:pPr>
            <a:r>
              <a:rPr lang="en-US" sz="2400">
                <a:solidFill>
                  <a:srgbClr val="FFC000"/>
                </a:solidFill>
              </a:rPr>
              <a:t>The Open movement in scholarly communication &amp; publishing began in the late 20th century</a:t>
            </a:r>
            <a:endParaRPr sz="2400">
              <a:solidFill>
                <a:srgbClr val="FFC000"/>
              </a:solidFill>
            </a:endParaRPr>
          </a:p>
          <a:p>
            <a:pPr marL="0" marR="0" lvl="0" indent="0" algn="l" rtl="0">
              <a:spcBef>
                <a:spcPts val="640"/>
              </a:spcBef>
              <a:spcAft>
                <a:spcPts val="0"/>
              </a:spcAft>
              <a:buClr>
                <a:schemeClr val="dk1"/>
              </a:buClr>
              <a:buSzPts val="1100"/>
              <a:buFont typeface="Arial"/>
              <a:buNone/>
            </a:pPr>
            <a:endParaRPr sz="2200">
              <a:solidFill>
                <a:schemeClr val="lt1"/>
              </a:solidFill>
            </a:endParaRPr>
          </a:p>
          <a:p>
            <a:pPr marL="0" marR="0" lvl="0" indent="0" algn="l" rtl="0">
              <a:spcBef>
                <a:spcPts val="640"/>
              </a:spcBef>
              <a:spcAft>
                <a:spcPts val="0"/>
              </a:spcAft>
              <a:buClr>
                <a:schemeClr val="dk1"/>
              </a:buClr>
              <a:buSzPts val="1100"/>
              <a:buFont typeface="Arial"/>
              <a:buNone/>
            </a:pPr>
            <a:r>
              <a:rPr lang="en-US" sz="2400">
                <a:solidFill>
                  <a:schemeClr val="lt1"/>
                </a:solidFill>
              </a:rPr>
              <a:t>Not surprisingly, it paralleled the evolution and maturing of internet &amp; digital technologies</a:t>
            </a:r>
            <a:endParaRPr sz="2400">
              <a:solidFill>
                <a:schemeClr val="lt1"/>
              </a:solidFill>
            </a:endParaRPr>
          </a:p>
          <a:p>
            <a:pPr marL="0" marR="0" lvl="0" indent="0" algn="l" rtl="0">
              <a:spcBef>
                <a:spcPts val="640"/>
              </a:spcBef>
              <a:spcAft>
                <a:spcPts val="0"/>
              </a:spcAft>
              <a:buClr>
                <a:schemeClr val="dk1"/>
              </a:buClr>
              <a:buSzPts val="1100"/>
              <a:buFont typeface="Arial"/>
              <a:buNone/>
            </a:pPr>
            <a:endParaRPr sz="2200">
              <a:solidFill>
                <a:schemeClr val="lt1"/>
              </a:solidFill>
            </a:endParaRPr>
          </a:p>
          <a:p>
            <a:pPr marL="0" marR="0" lvl="0" indent="0" algn="l" rtl="0">
              <a:spcBef>
                <a:spcPts val="640"/>
              </a:spcBef>
              <a:spcAft>
                <a:spcPts val="0"/>
              </a:spcAft>
              <a:buClr>
                <a:schemeClr val="dk1"/>
              </a:buClr>
              <a:buSzPts val="1100"/>
              <a:buFont typeface="Arial"/>
              <a:buNone/>
            </a:pPr>
            <a:endParaRPr sz="2200">
              <a:solidFill>
                <a:schemeClr val="lt1"/>
              </a:solidFill>
            </a:endParaRPr>
          </a:p>
          <a:p>
            <a:pPr marL="0" marR="0" lvl="0" indent="0" algn="l" rtl="0">
              <a:spcBef>
                <a:spcPts val="640"/>
              </a:spcBef>
              <a:spcAft>
                <a:spcPts val="0"/>
              </a:spcAft>
              <a:buClr>
                <a:schemeClr val="dk1"/>
              </a:buClr>
              <a:buSzPts val="1100"/>
              <a:buFont typeface="Arial"/>
              <a:buNone/>
            </a:pPr>
            <a:endParaRPr sz="2200">
              <a:solidFill>
                <a:schemeClr val="lt1"/>
              </a:solidFill>
            </a:endParaRPr>
          </a:p>
          <a:p>
            <a:pPr marL="0" marR="0" lvl="0" indent="0" algn="l" rtl="0">
              <a:spcBef>
                <a:spcPts val="640"/>
              </a:spcBef>
              <a:spcAft>
                <a:spcPts val="0"/>
              </a:spcAft>
              <a:buClr>
                <a:schemeClr val="dk1"/>
              </a:buClr>
              <a:buSzPts val="1100"/>
              <a:buFont typeface="Arial"/>
              <a:buNone/>
            </a:pPr>
            <a:endParaRPr sz="2200">
              <a:solidFill>
                <a:schemeClr val="lt1"/>
              </a:solidFill>
            </a:endParaRPr>
          </a:p>
          <a:p>
            <a:pPr marL="0" marR="0" lvl="0" indent="0" algn="l" rtl="0">
              <a:spcBef>
                <a:spcPts val="640"/>
              </a:spcBef>
              <a:spcAft>
                <a:spcPts val="0"/>
              </a:spcAft>
              <a:buClr>
                <a:schemeClr val="dk1"/>
              </a:buClr>
              <a:buSzPts val="1100"/>
              <a:buFont typeface="Arial"/>
              <a:buNone/>
            </a:pPr>
            <a:endParaRPr sz="2200">
              <a:solidFill>
                <a:schemeClr val="lt1"/>
              </a:solidFill>
            </a:endParaRPr>
          </a:p>
          <a:p>
            <a:pPr marL="0" marR="0" lvl="0" indent="0" algn="l" rtl="0">
              <a:spcBef>
                <a:spcPts val="640"/>
              </a:spcBef>
              <a:spcAft>
                <a:spcPts val="0"/>
              </a:spcAft>
              <a:buClr>
                <a:schemeClr val="dk1"/>
              </a:buClr>
              <a:buSzPts val="1100"/>
              <a:buFont typeface="Arial"/>
              <a:buNone/>
            </a:pPr>
            <a:endParaRPr sz="2400">
              <a:solidFill>
                <a:schemeClr val="lt1"/>
              </a:solidFill>
            </a:endParaRPr>
          </a:p>
          <a:p>
            <a:pPr marL="0" marR="0" lvl="0" indent="0" algn="l" rtl="0">
              <a:spcBef>
                <a:spcPts val="640"/>
              </a:spcBef>
              <a:spcAft>
                <a:spcPts val="0"/>
              </a:spcAft>
              <a:buClr>
                <a:schemeClr val="dk1"/>
              </a:buClr>
              <a:buSzPts val="1100"/>
              <a:buFont typeface="Arial"/>
              <a:buNone/>
            </a:pPr>
            <a:endParaRPr sz="2400">
              <a:solidFill>
                <a:schemeClr val="lt1"/>
              </a:solidFill>
            </a:endParaRPr>
          </a:p>
          <a:p>
            <a:pPr marL="0" marR="0" lvl="0" indent="0" algn="l" rtl="0">
              <a:spcBef>
                <a:spcPts val="640"/>
              </a:spcBef>
              <a:spcAft>
                <a:spcPts val="0"/>
              </a:spcAft>
              <a:buClr>
                <a:schemeClr val="dk1"/>
              </a:buClr>
              <a:buSzPts val="1100"/>
              <a:buFont typeface="Arial"/>
              <a:buNone/>
            </a:pPr>
            <a:endParaRPr sz="2400">
              <a:solidFill>
                <a:schemeClr val="lt1"/>
              </a:solidFill>
            </a:endParaRPr>
          </a:p>
          <a:p>
            <a:pPr marL="0" marR="0" lvl="0" indent="0" algn="l" rtl="0">
              <a:spcBef>
                <a:spcPts val="640"/>
              </a:spcBef>
              <a:spcAft>
                <a:spcPts val="0"/>
              </a:spcAft>
              <a:buClr>
                <a:schemeClr val="dk1"/>
              </a:buClr>
              <a:buFont typeface="Arial"/>
              <a:buNone/>
            </a:pPr>
            <a:endParaRPr>
              <a:solidFill>
                <a:schemeClr val="lt1"/>
              </a:solidFill>
            </a:endParaRPr>
          </a:p>
          <a:p>
            <a:pPr marL="342900" marR="0" lvl="0" indent="-342900" algn="l" rtl="0">
              <a:spcBef>
                <a:spcPts val="640"/>
              </a:spcBef>
              <a:spcAft>
                <a:spcPts val="0"/>
              </a:spcAft>
              <a:buClr>
                <a:schemeClr val="lt1"/>
              </a:buClr>
              <a:buFont typeface="Arial"/>
              <a:buNone/>
            </a:pPr>
            <a:endParaRPr/>
          </a:p>
        </p:txBody>
      </p:sp>
    </p:spTree>
  </p:cSld>
  <p:clrMapOvr>
    <a:masterClrMapping/>
  </p:clrMapOvr>
</p:sld>
</file>

<file path=ppt/theme/theme1.xml><?xml version="1.0" encoding="utf-8"?>
<a:theme xmlns:a="http://schemas.openxmlformats.org/drawingml/2006/main" name="Default Design">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1682</Words>
  <Application>Microsoft Office PowerPoint</Application>
  <PresentationFormat>On-screen Show (4:3)</PresentationFormat>
  <Paragraphs>406</Paragraphs>
  <Slides>42</Slides>
  <Notes>42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42</vt:i4>
      </vt:variant>
    </vt:vector>
  </HeadingPairs>
  <TitlesOfParts>
    <vt:vector size="48" baseType="lpstr">
      <vt:lpstr>Arial</vt:lpstr>
      <vt:lpstr>Century Gothic</vt:lpstr>
      <vt:lpstr>Calibri</vt:lpstr>
      <vt:lpstr>Noto Sans Symbols</vt:lpstr>
      <vt:lpstr>Times New Roman</vt:lpstr>
      <vt:lpstr>Default Design</vt:lpstr>
      <vt:lpstr>Connecting the Opens Open Access Open Education Open Data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Foundations of Open</vt:lpstr>
      <vt:lpstr>Foundations of Open</vt:lpstr>
      <vt:lpstr>Foundations of Open</vt:lpstr>
      <vt:lpstr>Foundations of Open</vt:lpstr>
      <vt:lpstr>Foundations of Open</vt:lpstr>
      <vt:lpstr>Foundations of Open</vt:lpstr>
      <vt:lpstr>Foundations of Open</vt:lpstr>
      <vt:lpstr>Foundations of Open</vt:lpstr>
      <vt:lpstr>What is Open Access?</vt:lpstr>
      <vt:lpstr>What is Open Access?</vt:lpstr>
      <vt:lpstr>Expanding Visions of Open</vt:lpstr>
      <vt:lpstr>A Push from the Federal Government</vt:lpstr>
      <vt:lpstr>A Growing Infrastructure </vt:lpstr>
      <vt:lpstr>A Growing Infrastructure </vt:lpstr>
      <vt:lpstr>A Growing Infrastructure </vt:lpstr>
      <vt:lpstr>Still a Long Way to Go </vt:lpstr>
      <vt:lpstr>Still a Long Way to Go </vt:lpstr>
      <vt:lpstr>What Lies Ahead</vt:lpstr>
      <vt:lpstr>What Lies Ahead</vt:lpstr>
      <vt:lpstr>What Lies Ahead</vt:lpstr>
      <vt:lpstr>What Lies Ahead</vt:lpstr>
      <vt:lpstr>Connecting with other “opens”</vt:lpstr>
      <vt:lpstr>Are OA and OER the same?</vt:lpstr>
      <vt:lpstr>Are OA and OER the same?</vt:lpstr>
      <vt:lpstr>PowerPoint Presentation</vt:lpstr>
      <vt:lpstr>PowerPoint Presentation</vt:lpstr>
      <vt:lpstr>PowerPoint Presentation</vt:lpstr>
      <vt:lpstr>PowerPoint Presentation</vt:lpstr>
      <vt:lpstr>PowerPoint Presentation</vt:lpstr>
      <vt:lpstr>Going beyond OER .</vt:lpstr>
      <vt:lpstr>PowerPoint Presentation</vt:lpstr>
      <vt:lpstr>PowerPoint Presentation</vt:lpstr>
      <vt:lpstr>PowerPoint Presentation</vt:lpstr>
      <vt:lpstr>Connecting the Opens Open Access Open Education Open Data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Connecting the Opens Open Access Open Education Open Data</dc:title>
  <dc:creator>Walz, Anita</dc:creator>
  <cp:lastModifiedBy>Walz, Anita</cp:lastModifiedBy>
  <cp:revision>2</cp:revision>
  <dcterms:modified xsi:type="dcterms:W3CDTF">2018-04-16T14:02:55Z</dcterms:modified>
</cp:coreProperties>
</file>