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media/image1.jpeg" ContentType="image/jpeg"/>
  <Override PartName="/ppt/notesSlides/notesSlide1.xml" ContentType="application/vnd.openxmlformats-officedocument.presentationml.notesSlide+xml"/>
  <Override PartName="/ppt/media/image2.jpe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758951" rtl="0" fontAlgn="auto" latinLnBrk="0" hangingPunct="0">
      <a:lnSpc>
        <a:spcPct val="90000"/>
      </a:lnSpc>
      <a:spcBef>
        <a:spcPts val="0"/>
      </a:spcBef>
      <a:spcAft>
        <a:spcPts val="0"/>
      </a:spcAft>
      <a:buClrTx/>
      <a:buSzTx/>
      <a:buFontTx/>
      <a:buNone/>
      <a:tabLst/>
      <a:defRPr b="0" baseline="0" cap="none" i="0" spc="566" strike="noStrike" sz="5100" u="none" kumimoji="0" normalizeH="0">
        <a:ln>
          <a:noFill/>
        </a:ln>
        <a:solidFill>
          <a:srgbClr val="FFFFFF"/>
        </a:solidFill>
        <a:effectLst/>
        <a:uFillTx/>
        <a:latin typeface="Bodoni SvtyTwo ITC TT-Bold"/>
        <a:ea typeface="Bodoni SvtyTwo ITC TT-Bold"/>
        <a:cs typeface="Bodoni SvtyTwo ITC TT-Bold"/>
        <a:sym typeface="Bodoni SvtyTwo ITC TT-Bold"/>
      </a:defRPr>
    </a:lvl1pPr>
    <a:lvl2pPr marL="0" marR="0" indent="0" algn="l" defTabSz="758951" rtl="0" fontAlgn="auto" latinLnBrk="0" hangingPunct="0">
      <a:lnSpc>
        <a:spcPct val="90000"/>
      </a:lnSpc>
      <a:spcBef>
        <a:spcPts val="0"/>
      </a:spcBef>
      <a:spcAft>
        <a:spcPts val="0"/>
      </a:spcAft>
      <a:buClrTx/>
      <a:buSzTx/>
      <a:buFontTx/>
      <a:buNone/>
      <a:tabLst/>
      <a:defRPr b="0" baseline="0" cap="none" i="0" spc="566" strike="noStrike" sz="5100" u="none" kumimoji="0" normalizeH="0">
        <a:ln>
          <a:noFill/>
        </a:ln>
        <a:solidFill>
          <a:srgbClr val="FFFFFF"/>
        </a:solidFill>
        <a:effectLst/>
        <a:uFillTx/>
        <a:latin typeface="Bodoni SvtyTwo ITC TT-Bold"/>
        <a:ea typeface="Bodoni SvtyTwo ITC TT-Bold"/>
        <a:cs typeface="Bodoni SvtyTwo ITC TT-Bold"/>
        <a:sym typeface="Bodoni SvtyTwo ITC TT-Bold"/>
      </a:defRPr>
    </a:lvl2pPr>
    <a:lvl3pPr marL="0" marR="0" indent="0" algn="l" defTabSz="758951" rtl="0" fontAlgn="auto" latinLnBrk="0" hangingPunct="0">
      <a:lnSpc>
        <a:spcPct val="90000"/>
      </a:lnSpc>
      <a:spcBef>
        <a:spcPts val="0"/>
      </a:spcBef>
      <a:spcAft>
        <a:spcPts val="0"/>
      </a:spcAft>
      <a:buClrTx/>
      <a:buSzTx/>
      <a:buFontTx/>
      <a:buNone/>
      <a:tabLst/>
      <a:defRPr b="0" baseline="0" cap="none" i="0" spc="566" strike="noStrike" sz="5100" u="none" kumimoji="0" normalizeH="0">
        <a:ln>
          <a:noFill/>
        </a:ln>
        <a:solidFill>
          <a:srgbClr val="FFFFFF"/>
        </a:solidFill>
        <a:effectLst/>
        <a:uFillTx/>
        <a:latin typeface="Bodoni SvtyTwo ITC TT-Bold"/>
        <a:ea typeface="Bodoni SvtyTwo ITC TT-Bold"/>
        <a:cs typeface="Bodoni SvtyTwo ITC TT-Bold"/>
        <a:sym typeface="Bodoni SvtyTwo ITC TT-Bold"/>
      </a:defRPr>
    </a:lvl3pPr>
    <a:lvl4pPr marL="0" marR="0" indent="0" algn="l" defTabSz="758951" rtl="0" fontAlgn="auto" latinLnBrk="0" hangingPunct="0">
      <a:lnSpc>
        <a:spcPct val="90000"/>
      </a:lnSpc>
      <a:spcBef>
        <a:spcPts val="0"/>
      </a:spcBef>
      <a:spcAft>
        <a:spcPts val="0"/>
      </a:spcAft>
      <a:buClrTx/>
      <a:buSzTx/>
      <a:buFontTx/>
      <a:buNone/>
      <a:tabLst/>
      <a:defRPr b="0" baseline="0" cap="none" i="0" spc="566" strike="noStrike" sz="5100" u="none" kumimoji="0" normalizeH="0">
        <a:ln>
          <a:noFill/>
        </a:ln>
        <a:solidFill>
          <a:srgbClr val="FFFFFF"/>
        </a:solidFill>
        <a:effectLst/>
        <a:uFillTx/>
        <a:latin typeface="Bodoni SvtyTwo ITC TT-Bold"/>
        <a:ea typeface="Bodoni SvtyTwo ITC TT-Bold"/>
        <a:cs typeface="Bodoni SvtyTwo ITC TT-Bold"/>
        <a:sym typeface="Bodoni SvtyTwo ITC TT-Bold"/>
      </a:defRPr>
    </a:lvl4pPr>
    <a:lvl5pPr marL="0" marR="0" indent="0" algn="l" defTabSz="758951" rtl="0" fontAlgn="auto" latinLnBrk="0" hangingPunct="0">
      <a:lnSpc>
        <a:spcPct val="90000"/>
      </a:lnSpc>
      <a:spcBef>
        <a:spcPts val="0"/>
      </a:spcBef>
      <a:spcAft>
        <a:spcPts val="0"/>
      </a:spcAft>
      <a:buClrTx/>
      <a:buSzTx/>
      <a:buFontTx/>
      <a:buNone/>
      <a:tabLst/>
      <a:defRPr b="0" baseline="0" cap="none" i="0" spc="566" strike="noStrike" sz="5100" u="none" kumimoji="0" normalizeH="0">
        <a:ln>
          <a:noFill/>
        </a:ln>
        <a:solidFill>
          <a:srgbClr val="FFFFFF"/>
        </a:solidFill>
        <a:effectLst/>
        <a:uFillTx/>
        <a:latin typeface="Bodoni SvtyTwo ITC TT-Bold"/>
        <a:ea typeface="Bodoni SvtyTwo ITC TT-Bold"/>
        <a:cs typeface="Bodoni SvtyTwo ITC TT-Bold"/>
        <a:sym typeface="Bodoni SvtyTwo ITC TT-Bold"/>
      </a:defRPr>
    </a:lvl5pPr>
    <a:lvl6pPr marL="0" marR="0" indent="0" algn="l" defTabSz="758951" rtl="0" fontAlgn="auto" latinLnBrk="0" hangingPunct="0">
      <a:lnSpc>
        <a:spcPct val="90000"/>
      </a:lnSpc>
      <a:spcBef>
        <a:spcPts val="0"/>
      </a:spcBef>
      <a:spcAft>
        <a:spcPts val="0"/>
      </a:spcAft>
      <a:buClrTx/>
      <a:buSzTx/>
      <a:buFontTx/>
      <a:buNone/>
      <a:tabLst/>
      <a:defRPr b="0" baseline="0" cap="none" i="0" spc="566" strike="noStrike" sz="5100" u="none" kumimoji="0" normalizeH="0">
        <a:ln>
          <a:noFill/>
        </a:ln>
        <a:solidFill>
          <a:srgbClr val="FFFFFF"/>
        </a:solidFill>
        <a:effectLst/>
        <a:uFillTx/>
        <a:latin typeface="Bodoni SvtyTwo ITC TT-Bold"/>
        <a:ea typeface="Bodoni SvtyTwo ITC TT-Bold"/>
        <a:cs typeface="Bodoni SvtyTwo ITC TT-Bold"/>
        <a:sym typeface="Bodoni SvtyTwo ITC TT-Bold"/>
      </a:defRPr>
    </a:lvl6pPr>
    <a:lvl7pPr marL="0" marR="0" indent="0" algn="l" defTabSz="758951" rtl="0" fontAlgn="auto" latinLnBrk="0" hangingPunct="0">
      <a:lnSpc>
        <a:spcPct val="90000"/>
      </a:lnSpc>
      <a:spcBef>
        <a:spcPts val="0"/>
      </a:spcBef>
      <a:spcAft>
        <a:spcPts val="0"/>
      </a:spcAft>
      <a:buClrTx/>
      <a:buSzTx/>
      <a:buFontTx/>
      <a:buNone/>
      <a:tabLst/>
      <a:defRPr b="0" baseline="0" cap="none" i="0" spc="566" strike="noStrike" sz="5100" u="none" kumimoji="0" normalizeH="0">
        <a:ln>
          <a:noFill/>
        </a:ln>
        <a:solidFill>
          <a:srgbClr val="FFFFFF"/>
        </a:solidFill>
        <a:effectLst/>
        <a:uFillTx/>
        <a:latin typeface="Bodoni SvtyTwo ITC TT-Bold"/>
        <a:ea typeface="Bodoni SvtyTwo ITC TT-Bold"/>
        <a:cs typeface="Bodoni SvtyTwo ITC TT-Bold"/>
        <a:sym typeface="Bodoni SvtyTwo ITC TT-Bold"/>
      </a:defRPr>
    </a:lvl7pPr>
    <a:lvl8pPr marL="0" marR="0" indent="0" algn="l" defTabSz="758951" rtl="0" fontAlgn="auto" latinLnBrk="0" hangingPunct="0">
      <a:lnSpc>
        <a:spcPct val="90000"/>
      </a:lnSpc>
      <a:spcBef>
        <a:spcPts val="0"/>
      </a:spcBef>
      <a:spcAft>
        <a:spcPts val="0"/>
      </a:spcAft>
      <a:buClrTx/>
      <a:buSzTx/>
      <a:buFontTx/>
      <a:buNone/>
      <a:tabLst/>
      <a:defRPr b="0" baseline="0" cap="none" i="0" spc="566" strike="noStrike" sz="5100" u="none" kumimoji="0" normalizeH="0">
        <a:ln>
          <a:noFill/>
        </a:ln>
        <a:solidFill>
          <a:srgbClr val="FFFFFF"/>
        </a:solidFill>
        <a:effectLst/>
        <a:uFillTx/>
        <a:latin typeface="Bodoni SvtyTwo ITC TT-Bold"/>
        <a:ea typeface="Bodoni SvtyTwo ITC TT-Bold"/>
        <a:cs typeface="Bodoni SvtyTwo ITC TT-Bold"/>
        <a:sym typeface="Bodoni SvtyTwo ITC TT-Bold"/>
      </a:defRPr>
    </a:lvl8pPr>
    <a:lvl9pPr marL="0" marR="0" indent="0" algn="l" defTabSz="758951" rtl="0" fontAlgn="auto" latinLnBrk="0" hangingPunct="0">
      <a:lnSpc>
        <a:spcPct val="90000"/>
      </a:lnSpc>
      <a:spcBef>
        <a:spcPts val="0"/>
      </a:spcBef>
      <a:spcAft>
        <a:spcPts val="0"/>
      </a:spcAft>
      <a:buClrTx/>
      <a:buSzTx/>
      <a:buFontTx/>
      <a:buNone/>
      <a:tabLst/>
      <a:defRPr b="0" baseline="0" cap="none" i="0" spc="566" strike="noStrike" sz="5100" u="none" kumimoji="0" normalizeH="0">
        <a:ln>
          <a:noFill/>
        </a:ln>
        <a:solidFill>
          <a:srgbClr val="FFFFFF"/>
        </a:solidFill>
        <a:effectLst/>
        <a:uFillTx/>
        <a:latin typeface="Bodoni SvtyTwo ITC TT-Bold"/>
        <a:ea typeface="Bodoni SvtyTwo ITC TT-Bold"/>
        <a:cs typeface="Bodoni SvtyTwo ITC TT-Bold"/>
        <a:sym typeface="Bodoni SvtyTwo ITC TT-Bold"/>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chemeClr val="accent1"/>
        </a:fontRef>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8CBCD"/>
          </a:solidFill>
        </a:fill>
      </a:tcStyle>
    </a:wholeTbl>
    <a:band2H>
      <a:tcTxStyle b="def" i="def"/>
      <a:tcStyle>
        <a:tcBdr/>
        <a:fill>
          <a:solidFill>
            <a:srgbClr val="EDE7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FFFFFF"/>
        </a:fontRef>
        <a:srgbClr val="FFFFFF"/>
      </a:tcTxStyle>
      <a:tcStyle>
        <a:tcBdr>
          <a:left>
            <a:ln w="12700" cap="flat">
              <a:solidFill>
                <a:schemeClr val="accent1"/>
              </a:solidFill>
              <a:prstDash val="solid"/>
              <a:round/>
            </a:ln>
          </a:left>
          <a:right>
            <a:ln w="12700" cap="flat">
              <a:solidFill>
                <a:schemeClr val="accent1"/>
              </a:solidFill>
              <a:prstDash val="solid"/>
              <a:round/>
            </a:ln>
          </a:right>
          <a:top>
            <a:ln w="12700" cap="flat">
              <a:solidFill>
                <a:schemeClr val="accent1"/>
              </a:solidFill>
              <a:prstDash val="solid"/>
              <a:round/>
            </a:ln>
          </a:top>
          <a:bottom>
            <a:ln w="12700" cap="flat">
              <a:solidFill>
                <a:schemeClr val="accent1"/>
              </a:solidFill>
              <a:prstDash val="solid"/>
              <a:round/>
            </a:ln>
          </a:bottom>
          <a:insideH>
            <a:ln w="12700" cap="flat">
              <a:solidFill>
                <a:schemeClr val="accent1"/>
              </a:solidFill>
              <a:prstDash val="solid"/>
              <a:round/>
            </a:ln>
          </a:insideH>
          <a:insideV>
            <a:ln w="12700" cap="flat">
              <a:solidFill>
                <a:schemeClr val="accent1"/>
              </a:solidFill>
              <a:prstDash val="solid"/>
              <a:round/>
            </a:ln>
          </a:insideV>
        </a:tcBdr>
        <a:fill>
          <a:solidFill>
            <a:srgbClr val="D8CBCD"/>
          </a:solidFill>
        </a:fill>
      </a:tcStyle>
    </a:wholeTbl>
    <a:band2H>
      <a:tcTxStyle b="def" i="def"/>
      <a:tcStyle>
        <a:tcBdr/>
        <a:fill>
          <a:solidFill>
            <a:srgbClr val="EDE7E8"/>
          </a:solidFill>
        </a:fill>
      </a:tcStyle>
    </a:band2H>
    <a:firstCol>
      <a:tcTxStyle b="on" i="off">
        <a:fontRef idx="minor">
          <a:schemeClr val="accent1"/>
        </a:fontRef>
        <a:schemeClr val="accent1"/>
      </a:tcTxStyle>
      <a:tcStyle>
        <a:tcBdr>
          <a:left>
            <a:ln w="12700" cap="flat">
              <a:solidFill>
                <a:schemeClr val="accent1"/>
              </a:solidFill>
              <a:prstDash val="solid"/>
              <a:round/>
            </a:ln>
          </a:left>
          <a:right>
            <a:ln w="12700" cap="flat">
              <a:solidFill>
                <a:schemeClr val="accent1"/>
              </a:solidFill>
              <a:prstDash val="solid"/>
              <a:round/>
            </a:ln>
          </a:right>
          <a:top>
            <a:ln w="12700" cap="flat">
              <a:solidFill>
                <a:schemeClr val="accent1"/>
              </a:solidFill>
              <a:prstDash val="solid"/>
              <a:round/>
            </a:ln>
          </a:top>
          <a:bottom>
            <a:ln w="12700" cap="flat">
              <a:solidFill>
                <a:schemeClr val="accent1"/>
              </a:solidFill>
              <a:prstDash val="solid"/>
              <a:round/>
            </a:ln>
          </a:bottom>
          <a:insideH>
            <a:ln w="12700" cap="flat">
              <a:solidFill>
                <a:schemeClr val="accent1"/>
              </a:solidFill>
              <a:prstDash val="solid"/>
              <a:round/>
            </a:ln>
          </a:insideH>
          <a:insideV>
            <a:ln w="12700" cap="flat">
              <a:solidFill>
                <a:schemeClr val="accent1"/>
              </a:solidFill>
              <a:prstDash val="solid"/>
              <a:round/>
            </a:ln>
          </a:insideV>
        </a:tcBdr>
        <a:fill>
          <a:solidFill>
            <a:schemeClr val="accent1"/>
          </a:solidFill>
        </a:fill>
      </a:tcStyle>
    </a:firstCol>
    <a:lastRow>
      <a:tcTxStyle b="on" i="off">
        <a:fontRef idx="minor">
          <a:schemeClr val="accent1"/>
        </a:fontRef>
        <a:schemeClr val="accent1"/>
      </a:tcTxStyle>
      <a:tcStyle>
        <a:tcBdr>
          <a:left>
            <a:ln w="12700" cap="flat">
              <a:solidFill>
                <a:schemeClr val="accent1"/>
              </a:solidFill>
              <a:prstDash val="solid"/>
              <a:round/>
            </a:ln>
          </a:left>
          <a:right>
            <a:ln w="12700" cap="flat">
              <a:solidFill>
                <a:schemeClr val="accent1"/>
              </a:solidFill>
              <a:prstDash val="solid"/>
              <a:round/>
            </a:ln>
          </a:right>
          <a:top>
            <a:ln w="38100" cap="flat">
              <a:solidFill>
                <a:schemeClr val="accent1"/>
              </a:solidFill>
              <a:prstDash val="solid"/>
              <a:round/>
            </a:ln>
          </a:top>
          <a:bottom>
            <a:ln w="12700" cap="flat">
              <a:solidFill>
                <a:schemeClr val="accent1"/>
              </a:solidFill>
              <a:prstDash val="solid"/>
              <a:round/>
            </a:ln>
          </a:bottom>
          <a:insideH>
            <a:ln w="12700" cap="flat">
              <a:solidFill>
                <a:schemeClr val="accent1"/>
              </a:solidFill>
              <a:prstDash val="solid"/>
              <a:round/>
            </a:ln>
          </a:insideH>
          <a:insideV>
            <a:ln w="12700" cap="flat">
              <a:solidFill>
                <a:schemeClr val="accent1"/>
              </a:solidFill>
              <a:prstDash val="solid"/>
              <a:round/>
            </a:ln>
          </a:insideV>
        </a:tcBdr>
        <a:fill>
          <a:solidFill>
            <a:schemeClr val="accent1"/>
          </a:solidFill>
        </a:fill>
      </a:tcStyle>
    </a:lastRow>
    <a:firstRow>
      <a:tcTxStyle b="on" i="off">
        <a:fontRef idx="minor">
          <a:schemeClr val="accent1"/>
        </a:fontRef>
        <a:schemeClr val="accent1"/>
      </a:tcTxStyle>
      <a:tcStyle>
        <a:tcBdr>
          <a:left>
            <a:ln w="12700" cap="flat">
              <a:solidFill>
                <a:schemeClr val="accent1"/>
              </a:solidFill>
              <a:prstDash val="solid"/>
              <a:round/>
            </a:ln>
          </a:left>
          <a:right>
            <a:ln w="12700" cap="flat">
              <a:solidFill>
                <a:schemeClr val="accent1"/>
              </a:solidFill>
              <a:prstDash val="solid"/>
              <a:round/>
            </a:ln>
          </a:right>
          <a:top>
            <a:ln w="12700" cap="flat">
              <a:solidFill>
                <a:schemeClr val="accent1"/>
              </a:solidFill>
              <a:prstDash val="solid"/>
              <a:round/>
            </a:ln>
          </a:top>
          <a:bottom>
            <a:ln w="38100" cap="flat">
              <a:solidFill>
                <a:schemeClr val="accent1"/>
              </a:solidFill>
              <a:prstDash val="solid"/>
              <a:round/>
            </a:ln>
          </a:bottom>
          <a:insideH>
            <a:ln w="12700" cap="flat">
              <a:solidFill>
                <a:schemeClr val="accent1"/>
              </a:solidFill>
              <a:prstDash val="solid"/>
              <a:round/>
            </a:ln>
          </a:insideH>
          <a:insideV>
            <a:ln w="12700" cap="flat">
              <a:solidFill>
                <a:schemeClr val="accent1"/>
              </a:solidFill>
              <a:prstDash val="solid"/>
              <a:round/>
            </a:ln>
          </a:insideV>
        </a:tcBdr>
        <a:fill>
          <a:solidFill>
            <a:schemeClr val="accent1"/>
          </a:solidFill>
        </a:fill>
      </a:tcStyle>
    </a:firstRow>
  </a:tblStyle>
  <a:tblStyle styleId="{EEE7283C-3CF3-47DC-8721-378D4A62B228}" styleName="">
    <a:tblBg/>
    <a:wholeTbl>
      <a:tcTxStyle b="off" i="off">
        <a:fontRef idx="minor">
          <a:srgbClr val="FFFFFF"/>
        </a:fontRef>
        <a:srgbClr val="FFFFFF"/>
      </a:tcTxStyle>
      <a:tcStyle>
        <a:tcBdr>
          <a:left>
            <a:ln w="12700" cap="flat">
              <a:solidFill>
                <a:schemeClr val="accent1"/>
              </a:solidFill>
              <a:prstDash val="solid"/>
              <a:round/>
            </a:ln>
          </a:left>
          <a:right>
            <a:ln w="12700" cap="flat">
              <a:solidFill>
                <a:schemeClr val="accent1"/>
              </a:solidFill>
              <a:prstDash val="solid"/>
              <a:round/>
            </a:ln>
          </a:right>
          <a:top>
            <a:ln w="12700" cap="flat">
              <a:solidFill>
                <a:schemeClr val="accent1"/>
              </a:solidFill>
              <a:prstDash val="solid"/>
              <a:round/>
            </a:ln>
          </a:top>
          <a:bottom>
            <a:ln w="12700" cap="flat">
              <a:solidFill>
                <a:schemeClr val="accent1"/>
              </a:solidFill>
              <a:prstDash val="solid"/>
              <a:round/>
            </a:ln>
          </a:bottom>
          <a:insideH>
            <a:ln w="12700" cap="flat">
              <a:solidFill>
                <a:schemeClr val="accent1"/>
              </a:solidFill>
              <a:prstDash val="solid"/>
              <a:round/>
            </a:ln>
          </a:insideH>
          <a:insideV>
            <a:ln w="12700" cap="flat">
              <a:solidFill>
                <a:schemeClr val="accent1"/>
              </a:solidFill>
              <a:prstDash val="solid"/>
              <a:round/>
            </a:ln>
          </a:insideV>
        </a:tcBdr>
        <a:fill>
          <a:solidFill>
            <a:srgbClr val="E0E0E0"/>
          </a:solidFill>
        </a:fill>
      </a:tcStyle>
    </a:wholeTbl>
    <a:band2H>
      <a:tcTxStyle b="def" i="def"/>
      <a:tcStyle>
        <a:tcBdr/>
        <a:fill>
          <a:solidFill>
            <a:srgbClr val="F0F0F0"/>
          </a:solidFill>
        </a:fill>
      </a:tcStyle>
    </a:band2H>
    <a:firstCol>
      <a:tcTxStyle b="on" i="off">
        <a:fontRef idx="minor">
          <a:schemeClr val="accent1"/>
        </a:fontRef>
        <a:schemeClr val="accent1"/>
      </a:tcTxStyle>
      <a:tcStyle>
        <a:tcBdr>
          <a:left>
            <a:ln w="12700" cap="flat">
              <a:solidFill>
                <a:schemeClr val="accent1"/>
              </a:solidFill>
              <a:prstDash val="solid"/>
              <a:round/>
            </a:ln>
          </a:left>
          <a:right>
            <a:ln w="12700" cap="flat">
              <a:solidFill>
                <a:schemeClr val="accent1"/>
              </a:solidFill>
              <a:prstDash val="solid"/>
              <a:round/>
            </a:ln>
          </a:right>
          <a:top>
            <a:ln w="12700" cap="flat">
              <a:solidFill>
                <a:schemeClr val="accent1"/>
              </a:solidFill>
              <a:prstDash val="solid"/>
              <a:round/>
            </a:ln>
          </a:top>
          <a:bottom>
            <a:ln w="12700" cap="flat">
              <a:solidFill>
                <a:schemeClr val="accent1"/>
              </a:solidFill>
              <a:prstDash val="solid"/>
              <a:round/>
            </a:ln>
          </a:bottom>
          <a:insideH>
            <a:ln w="12700" cap="flat">
              <a:solidFill>
                <a:schemeClr val="accent1"/>
              </a:solidFill>
              <a:prstDash val="solid"/>
              <a:round/>
            </a:ln>
          </a:insideH>
          <a:insideV>
            <a:ln w="12700" cap="flat">
              <a:solidFill>
                <a:schemeClr val="accent1"/>
              </a:solidFill>
              <a:prstDash val="solid"/>
              <a:round/>
            </a:ln>
          </a:insideV>
        </a:tcBdr>
        <a:fill>
          <a:solidFill>
            <a:schemeClr val="accent3"/>
          </a:solidFill>
        </a:fill>
      </a:tcStyle>
    </a:firstCol>
    <a:lastRow>
      <a:tcTxStyle b="on" i="off">
        <a:fontRef idx="minor">
          <a:schemeClr val="accent1"/>
        </a:fontRef>
        <a:schemeClr val="accent1"/>
      </a:tcTxStyle>
      <a:tcStyle>
        <a:tcBdr>
          <a:left>
            <a:ln w="12700" cap="flat">
              <a:solidFill>
                <a:schemeClr val="accent1"/>
              </a:solidFill>
              <a:prstDash val="solid"/>
              <a:round/>
            </a:ln>
          </a:left>
          <a:right>
            <a:ln w="12700" cap="flat">
              <a:solidFill>
                <a:schemeClr val="accent1"/>
              </a:solidFill>
              <a:prstDash val="solid"/>
              <a:round/>
            </a:ln>
          </a:right>
          <a:top>
            <a:ln w="38100" cap="flat">
              <a:solidFill>
                <a:schemeClr val="accent1"/>
              </a:solidFill>
              <a:prstDash val="solid"/>
              <a:round/>
            </a:ln>
          </a:top>
          <a:bottom>
            <a:ln w="12700" cap="flat">
              <a:solidFill>
                <a:schemeClr val="accent1"/>
              </a:solidFill>
              <a:prstDash val="solid"/>
              <a:round/>
            </a:ln>
          </a:bottom>
          <a:insideH>
            <a:ln w="12700" cap="flat">
              <a:solidFill>
                <a:schemeClr val="accent1"/>
              </a:solidFill>
              <a:prstDash val="solid"/>
              <a:round/>
            </a:ln>
          </a:insideH>
          <a:insideV>
            <a:ln w="12700" cap="flat">
              <a:solidFill>
                <a:schemeClr val="accent1"/>
              </a:solidFill>
              <a:prstDash val="solid"/>
              <a:round/>
            </a:ln>
          </a:insideV>
        </a:tcBdr>
        <a:fill>
          <a:solidFill>
            <a:schemeClr val="accent3"/>
          </a:solidFill>
        </a:fill>
      </a:tcStyle>
    </a:lastRow>
    <a:firstRow>
      <a:tcTxStyle b="on" i="off">
        <a:fontRef idx="minor">
          <a:schemeClr val="accent1"/>
        </a:fontRef>
        <a:schemeClr val="accent1"/>
      </a:tcTxStyle>
      <a:tcStyle>
        <a:tcBdr>
          <a:left>
            <a:ln w="12700" cap="flat">
              <a:solidFill>
                <a:schemeClr val="accent1"/>
              </a:solidFill>
              <a:prstDash val="solid"/>
              <a:round/>
            </a:ln>
          </a:left>
          <a:right>
            <a:ln w="12700" cap="flat">
              <a:solidFill>
                <a:schemeClr val="accent1"/>
              </a:solidFill>
              <a:prstDash val="solid"/>
              <a:round/>
            </a:ln>
          </a:right>
          <a:top>
            <a:ln w="12700" cap="flat">
              <a:solidFill>
                <a:schemeClr val="accent1"/>
              </a:solidFill>
              <a:prstDash val="solid"/>
              <a:round/>
            </a:ln>
          </a:top>
          <a:bottom>
            <a:ln w="38100" cap="flat">
              <a:solidFill>
                <a:schemeClr val="accent1"/>
              </a:solidFill>
              <a:prstDash val="solid"/>
              <a:round/>
            </a:ln>
          </a:bottom>
          <a:insideH>
            <a:ln w="12700" cap="flat">
              <a:solidFill>
                <a:schemeClr val="accent1"/>
              </a:solidFill>
              <a:prstDash val="solid"/>
              <a:round/>
            </a:ln>
          </a:insideH>
          <a:insideV>
            <a:ln w="12700" cap="flat">
              <a:solidFill>
                <a:schemeClr val="accent1"/>
              </a:solidFill>
              <a:prstDash val="solid"/>
              <a:round/>
            </a:ln>
          </a:insideV>
        </a:tcBdr>
        <a:fill>
          <a:solidFill>
            <a:schemeClr val="accent3"/>
          </a:solidFill>
        </a:fill>
      </a:tcStyle>
    </a:firstRow>
  </a:tblStyle>
  <a:tblStyle styleId="{CF821DB8-F4EB-4A41-A1BA-3FCAFE7338EE}" styleName="">
    <a:tblBg/>
    <a:wholeTbl>
      <a:tcTxStyle b="off" i="off">
        <a:fontRef idx="minor">
          <a:srgbClr val="FFFFFF"/>
        </a:fontRef>
        <a:srgbClr val="FFFFFF"/>
      </a:tcTxStyle>
      <a:tcStyle>
        <a:tcBdr>
          <a:left>
            <a:ln w="12700" cap="flat">
              <a:solidFill>
                <a:schemeClr val="accent1"/>
              </a:solidFill>
              <a:prstDash val="solid"/>
              <a:round/>
            </a:ln>
          </a:left>
          <a:right>
            <a:ln w="12700" cap="flat">
              <a:solidFill>
                <a:schemeClr val="accent1"/>
              </a:solidFill>
              <a:prstDash val="solid"/>
              <a:round/>
            </a:ln>
          </a:right>
          <a:top>
            <a:ln w="12700" cap="flat">
              <a:solidFill>
                <a:schemeClr val="accent1"/>
              </a:solidFill>
              <a:prstDash val="solid"/>
              <a:round/>
            </a:ln>
          </a:top>
          <a:bottom>
            <a:ln w="12700" cap="flat">
              <a:solidFill>
                <a:schemeClr val="accent1"/>
              </a:solidFill>
              <a:prstDash val="solid"/>
              <a:round/>
            </a:ln>
          </a:bottom>
          <a:insideH>
            <a:ln w="12700" cap="flat">
              <a:solidFill>
                <a:schemeClr val="accent1"/>
              </a:solidFill>
              <a:prstDash val="solid"/>
              <a:round/>
            </a:ln>
          </a:insideH>
          <a:insideV>
            <a:ln w="12700" cap="flat">
              <a:solidFill>
                <a:schemeClr val="accent1"/>
              </a:solidFill>
              <a:prstDash val="solid"/>
              <a:round/>
            </a:ln>
          </a:insideV>
        </a:tcBdr>
        <a:fill>
          <a:solidFill>
            <a:srgbClr val="CACDD4"/>
          </a:solidFill>
        </a:fill>
      </a:tcStyle>
    </a:wholeTbl>
    <a:band2H>
      <a:tcTxStyle b="def" i="def"/>
      <a:tcStyle>
        <a:tcBdr/>
        <a:fill>
          <a:solidFill>
            <a:srgbClr val="E6E7EB"/>
          </a:solidFill>
        </a:fill>
      </a:tcStyle>
    </a:band2H>
    <a:firstCol>
      <a:tcTxStyle b="on" i="off">
        <a:fontRef idx="minor">
          <a:schemeClr val="accent1"/>
        </a:fontRef>
        <a:schemeClr val="accent1"/>
      </a:tcTxStyle>
      <a:tcStyle>
        <a:tcBdr>
          <a:left>
            <a:ln w="12700" cap="flat">
              <a:solidFill>
                <a:schemeClr val="accent1"/>
              </a:solidFill>
              <a:prstDash val="solid"/>
              <a:round/>
            </a:ln>
          </a:left>
          <a:right>
            <a:ln w="12700" cap="flat">
              <a:solidFill>
                <a:schemeClr val="accent1"/>
              </a:solidFill>
              <a:prstDash val="solid"/>
              <a:round/>
            </a:ln>
          </a:right>
          <a:top>
            <a:ln w="12700" cap="flat">
              <a:solidFill>
                <a:schemeClr val="accent1"/>
              </a:solidFill>
              <a:prstDash val="solid"/>
              <a:round/>
            </a:ln>
          </a:top>
          <a:bottom>
            <a:ln w="12700" cap="flat">
              <a:solidFill>
                <a:schemeClr val="accent1"/>
              </a:solidFill>
              <a:prstDash val="solid"/>
              <a:round/>
            </a:ln>
          </a:bottom>
          <a:insideH>
            <a:ln w="12700" cap="flat">
              <a:solidFill>
                <a:schemeClr val="accent1"/>
              </a:solidFill>
              <a:prstDash val="solid"/>
              <a:round/>
            </a:ln>
          </a:insideH>
          <a:insideV>
            <a:ln w="12700" cap="flat">
              <a:solidFill>
                <a:schemeClr val="accent1"/>
              </a:solidFill>
              <a:prstDash val="solid"/>
              <a:round/>
            </a:ln>
          </a:insideV>
        </a:tcBdr>
        <a:fill>
          <a:solidFill>
            <a:schemeClr val="accent6"/>
          </a:solidFill>
        </a:fill>
      </a:tcStyle>
    </a:firstCol>
    <a:lastRow>
      <a:tcTxStyle b="on" i="off">
        <a:fontRef idx="minor">
          <a:schemeClr val="accent1"/>
        </a:fontRef>
        <a:schemeClr val="accent1"/>
      </a:tcTxStyle>
      <a:tcStyle>
        <a:tcBdr>
          <a:left>
            <a:ln w="12700" cap="flat">
              <a:solidFill>
                <a:schemeClr val="accent1"/>
              </a:solidFill>
              <a:prstDash val="solid"/>
              <a:round/>
            </a:ln>
          </a:left>
          <a:right>
            <a:ln w="12700" cap="flat">
              <a:solidFill>
                <a:schemeClr val="accent1"/>
              </a:solidFill>
              <a:prstDash val="solid"/>
              <a:round/>
            </a:ln>
          </a:right>
          <a:top>
            <a:ln w="38100" cap="flat">
              <a:solidFill>
                <a:schemeClr val="accent1"/>
              </a:solidFill>
              <a:prstDash val="solid"/>
              <a:round/>
            </a:ln>
          </a:top>
          <a:bottom>
            <a:ln w="12700" cap="flat">
              <a:solidFill>
                <a:schemeClr val="accent1"/>
              </a:solidFill>
              <a:prstDash val="solid"/>
              <a:round/>
            </a:ln>
          </a:bottom>
          <a:insideH>
            <a:ln w="12700" cap="flat">
              <a:solidFill>
                <a:schemeClr val="accent1"/>
              </a:solidFill>
              <a:prstDash val="solid"/>
              <a:round/>
            </a:ln>
          </a:insideH>
          <a:insideV>
            <a:ln w="12700" cap="flat">
              <a:solidFill>
                <a:schemeClr val="accent1"/>
              </a:solidFill>
              <a:prstDash val="solid"/>
              <a:round/>
            </a:ln>
          </a:insideV>
        </a:tcBdr>
        <a:fill>
          <a:solidFill>
            <a:schemeClr val="accent6"/>
          </a:solidFill>
        </a:fill>
      </a:tcStyle>
    </a:lastRow>
    <a:firstRow>
      <a:tcTxStyle b="on" i="off">
        <a:fontRef idx="minor">
          <a:schemeClr val="accent1"/>
        </a:fontRef>
        <a:schemeClr val="accent1"/>
      </a:tcTxStyle>
      <a:tcStyle>
        <a:tcBdr>
          <a:left>
            <a:ln w="12700" cap="flat">
              <a:solidFill>
                <a:schemeClr val="accent1"/>
              </a:solidFill>
              <a:prstDash val="solid"/>
              <a:round/>
            </a:ln>
          </a:left>
          <a:right>
            <a:ln w="12700" cap="flat">
              <a:solidFill>
                <a:schemeClr val="accent1"/>
              </a:solidFill>
              <a:prstDash val="solid"/>
              <a:round/>
            </a:ln>
          </a:right>
          <a:top>
            <a:ln w="12700" cap="flat">
              <a:solidFill>
                <a:schemeClr val="accent1"/>
              </a:solidFill>
              <a:prstDash val="solid"/>
              <a:round/>
            </a:ln>
          </a:top>
          <a:bottom>
            <a:ln w="38100" cap="flat">
              <a:solidFill>
                <a:schemeClr val="accent1"/>
              </a:solidFill>
              <a:prstDash val="solid"/>
              <a:round/>
            </a:ln>
          </a:bottom>
          <a:insideH>
            <a:ln w="12700" cap="flat">
              <a:solidFill>
                <a:schemeClr val="accent1"/>
              </a:solidFill>
              <a:prstDash val="solid"/>
              <a:round/>
            </a:ln>
          </a:insideH>
          <a:insideV>
            <a:ln w="12700" cap="flat">
              <a:solidFill>
                <a:schemeClr val="accent1"/>
              </a:solidFill>
              <a:prstDash val="solid"/>
              <a:round/>
            </a:ln>
          </a:insideV>
        </a:tcBdr>
        <a:fill>
          <a:solidFill>
            <a:schemeClr val="accent6"/>
          </a:solidFill>
        </a:fill>
      </a:tcStyle>
    </a:firstRow>
  </a:tblStyle>
  <a:tblStyle styleId="{33BA23B1-9221-436E-865A-0063620EA4FD}" styleName="">
    <a:tblBg/>
    <a:wholeTb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chemeClr val="accent1"/>
          </a:solidFill>
        </a:fill>
      </a:tcStyle>
    </a:band2H>
    <a:firstCol>
      <a:tcTxStyle b="on" i="off">
        <a:fontRef idx="minor">
          <a:schemeClr val="accent1"/>
        </a:fontRef>
        <a:schemeClr val="accent1"/>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FFFFFF"/>
        </a:fontRef>
        <a:srgbClr val="FFFFFF"/>
      </a:tcTxStyle>
      <a:tcStyle>
        <a:tcBdr>
          <a:left>
            <a:ln w="12700" cap="flat">
              <a:noFill/>
              <a:miter lim="400000"/>
            </a:ln>
          </a:left>
          <a:right>
            <a:ln w="12700" cap="flat">
              <a:noFill/>
              <a:miter lim="400000"/>
            </a:ln>
          </a:right>
          <a:top>
            <a:ln w="50800" cap="flat">
              <a:solidFill>
                <a:srgbClr val="FFFFFF"/>
              </a:solidFill>
              <a:prstDash val="solid"/>
              <a:round/>
            </a:ln>
          </a:top>
          <a:bottom>
            <a:ln w="25400" cap="flat">
              <a:solidFill>
                <a:srgbClr val="FFFFFF"/>
              </a:solidFill>
              <a:prstDash val="solid"/>
              <a:round/>
            </a:ln>
          </a:bottom>
          <a:insideH>
            <a:ln w="12700" cap="flat">
              <a:noFill/>
              <a:miter lim="400000"/>
            </a:ln>
          </a:insideH>
          <a:insideV>
            <a:ln w="12700" cap="flat">
              <a:noFill/>
              <a:miter lim="400000"/>
            </a:ln>
          </a:insideV>
        </a:tcBdr>
        <a:fill>
          <a:solidFill>
            <a:schemeClr val="accent1"/>
          </a:solidFill>
        </a:fill>
      </a:tcStyle>
    </a:lastRow>
    <a:firstRow>
      <a:tcTxStyle b="on" i="off">
        <a:fontRef idx="minor">
          <a:schemeClr val="accent1"/>
        </a:fontRef>
        <a:schemeClr val="accent1"/>
      </a:tcTxStyle>
      <a:tcStyle>
        <a:tcBdr>
          <a:left>
            <a:ln w="12700" cap="flat">
              <a:noFill/>
              <a:miter lim="400000"/>
            </a:ln>
          </a:left>
          <a:right>
            <a:ln w="12700" cap="flat">
              <a:noFill/>
              <a:miter lim="400000"/>
            </a:ln>
          </a:right>
          <a:top>
            <a:ln w="25400" cap="flat">
              <a:solidFill>
                <a:srgbClr val="FFFFFF"/>
              </a:solidFill>
              <a:prstDash val="solid"/>
              <a:round/>
            </a:ln>
          </a:top>
          <a:bottom>
            <a:ln w="25400" cap="flat">
              <a:solidFill>
                <a:srgbClr val="FFFFFF"/>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inor">
          <a:srgbClr val="FFFFFF"/>
        </a:fontRef>
        <a:srgbClr val="FFFFFF"/>
      </a:tcTxStyle>
      <a:tcStyle>
        <a:tcBdr>
          <a:left>
            <a:ln w="12700" cap="flat">
              <a:solidFill>
                <a:schemeClr val="accent1"/>
              </a:solidFill>
              <a:prstDash val="solid"/>
              <a:round/>
            </a:ln>
          </a:left>
          <a:right>
            <a:ln w="12700" cap="flat">
              <a:solidFill>
                <a:schemeClr val="accent1"/>
              </a:solidFill>
              <a:prstDash val="solid"/>
              <a:round/>
            </a:ln>
          </a:right>
          <a:top>
            <a:ln w="12700" cap="flat">
              <a:solidFill>
                <a:schemeClr val="accent1"/>
              </a:solidFill>
              <a:prstDash val="solid"/>
              <a:round/>
            </a:ln>
          </a:top>
          <a:bottom>
            <a:ln w="12700" cap="flat">
              <a:solidFill>
                <a:schemeClr val="accent1"/>
              </a:solidFill>
              <a:prstDash val="solid"/>
              <a:round/>
            </a:ln>
          </a:bottom>
          <a:insideH>
            <a:ln w="12700" cap="flat">
              <a:solidFill>
                <a:schemeClr val="accent1"/>
              </a:solidFill>
              <a:prstDash val="solid"/>
              <a:round/>
            </a:ln>
          </a:insideH>
          <a:insideV>
            <a:ln w="12700" cap="flat">
              <a:solidFill>
                <a:schemeClr val="accent1"/>
              </a:solidFill>
              <a:prstDash val="solid"/>
              <a:round/>
            </a:ln>
          </a:insideV>
        </a:tcBdr>
        <a:fill>
          <a:solidFill>
            <a:srgbClr val="FFFFFF"/>
          </a:solidFill>
        </a:fill>
      </a:tcStyle>
    </a:wholeTbl>
    <a:band2H>
      <a:tcTxStyle b="def" i="def"/>
      <a:tcStyle>
        <a:tcBdr/>
        <a:fill>
          <a:solidFill>
            <a:srgbClr val="FFFFFF"/>
          </a:solidFill>
        </a:fill>
      </a:tcStyle>
    </a:band2H>
    <a:firstCol>
      <a:tcTxStyle b="on" i="off">
        <a:fontRef idx="minor">
          <a:schemeClr val="accent1"/>
        </a:fontRef>
        <a:schemeClr val="accent1"/>
      </a:tcTxStyle>
      <a:tcStyle>
        <a:tcBdr>
          <a:left>
            <a:ln w="12700" cap="flat">
              <a:solidFill>
                <a:schemeClr val="accent1"/>
              </a:solidFill>
              <a:prstDash val="solid"/>
              <a:round/>
            </a:ln>
          </a:left>
          <a:right>
            <a:ln w="12700" cap="flat">
              <a:solidFill>
                <a:schemeClr val="accent1"/>
              </a:solidFill>
              <a:prstDash val="solid"/>
              <a:round/>
            </a:ln>
          </a:right>
          <a:top>
            <a:ln w="12700" cap="flat">
              <a:solidFill>
                <a:schemeClr val="accent1"/>
              </a:solidFill>
              <a:prstDash val="solid"/>
              <a:round/>
            </a:ln>
          </a:top>
          <a:bottom>
            <a:ln w="12700" cap="flat">
              <a:solidFill>
                <a:schemeClr val="accent1"/>
              </a:solidFill>
              <a:prstDash val="solid"/>
              <a:round/>
            </a:ln>
          </a:bottom>
          <a:insideH>
            <a:ln w="12700" cap="flat">
              <a:solidFill>
                <a:schemeClr val="accent1"/>
              </a:solidFill>
              <a:prstDash val="solid"/>
              <a:round/>
            </a:ln>
          </a:insideH>
          <a:insideV>
            <a:ln w="12700" cap="flat">
              <a:solidFill>
                <a:schemeClr val="accent1"/>
              </a:solidFill>
              <a:prstDash val="solid"/>
              <a:round/>
            </a:ln>
          </a:insideV>
        </a:tcBdr>
        <a:fill>
          <a:solidFill>
            <a:srgbClr val="FFFFFF"/>
          </a:solidFill>
        </a:fill>
      </a:tcStyle>
    </a:firstCol>
    <a:lastRow>
      <a:tcTxStyle b="on" i="off">
        <a:fontRef idx="minor">
          <a:schemeClr val="accent1"/>
        </a:fontRef>
        <a:schemeClr val="accent1"/>
      </a:tcTxStyle>
      <a:tcStyle>
        <a:tcBdr>
          <a:left>
            <a:ln w="12700" cap="flat">
              <a:solidFill>
                <a:schemeClr val="accent1"/>
              </a:solidFill>
              <a:prstDash val="solid"/>
              <a:round/>
            </a:ln>
          </a:left>
          <a:right>
            <a:ln w="12700" cap="flat">
              <a:solidFill>
                <a:schemeClr val="accent1"/>
              </a:solidFill>
              <a:prstDash val="solid"/>
              <a:round/>
            </a:ln>
          </a:right>
          <a:top>
            <a:ln w="38100" cap="flat">
              <a:solidFill>
                <a:schemeClr val="accent1"/>
              </a:solidFill>
              <a:prstDash val="solid"/>
              <a:round/>
            </a:ln>
          </a:top>
          <a:bottom>
            <a:ln w="12700" cap="flat">
              <a:solidFill>
                <a:schemeClr val="accent1"/>
              </a:solidFill>
              <a:prstDash val="solid"/>
              <a:round/>
            </a:ln>
          </a:bottom>
          <a:insideH>
            <a:ln w="12700" cap="flat">
              <a:solidFill>
                <a:schemeClr val="accent1"/>
              </a:solidFill>
              <a:prstDash val="solid"/>
              <a:round/>
            </a:ln>
          </a:insideH>
          <a:insideV>
            <a:ln w="12700" cap="flat">
              <a:solidFill>
                <a:schemeClr val="accent1"/>
              </a:solidFill>
              <a:prstDash val="solid"/>
              <a:round/>
            </a:ln>
          </a:insideV>
        </a:tcBdr>
        <a:fill>
          <a:solidFill>
            <a:srgbClr val="FFFFFF"/>
          </a:solidFill>
        </a:fill>
      </a:tcStyle>
    </a:lastRow>
    <a:firstRow>
      <a:tcTxStyle b="on" i="off">
        <a:fontRef idx="minor">
          <a:schemeClr val="accent1"/>
        </a:fontRef>
        <a:schemeClr val="accent1"/>
      </a:tcTxStyle>
      <a:tcStyle>
        <a:tcBdr>
          <a:left>
            <a:ln w="12700" cap="flat">
              <a:solidFill>
                <a:schemeClr val="accent1"/>
              </a:solidFill>
              <a:prstDash val="solid"/>
              <a:round/>
            </a:ln>
          </a:left>
          <a:right>
            <a:ln w="12700" cap="flat">
              <a:solidFill>
                <a:schemeClr val="accent1"/>
              </a:solidFill>
              <a:prstDash val="solid"/>
              <a:round/>
            </a:ln>
          </a:right>
          <a:top>
            <a:ln w="12700" cap="flat">
              <a:solidFill>
                <a:schemeClr val="accent1"/>
              </a:solidFill>
              <a:prstDash val="solid"/>
              <a:round/>
            </a:ln>
          </a:top>
          <a:bottom>
            <a:ln w="38100" cap="flat">
              <a:solidFill>
                <a:schemeClr val="accent1"/>
              </a:solidFill>
              <a:prstDash val="solid"/>
              <a:round/>
            </a:ln>
          </a:bottom>
          <a:insideH>
            <a:ln w="12700" cap="flat">
              <a:solidFill>
                <a:schemeClr val="accent1"/>
              </a:solidFill>
              <a:prstDash val="solid"/>
              <a:round/>
            </a:ln>
          </a:insideH>
          <a:insideV>
            <a:ln w="12700" cap="flat">
              <a:solidFill>
                <a:schemeClr val="accent1"/>
              </a:solidFill>
              <a:prstDash val="solid"/>
              <a:round/>
            </a:ln>
          </a:insideV>
        </a:tcBdr>
        <a:fill>
          <a:solidFill>
            <a:srgbClr val="FFFFFF"/>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71" name="Shape 171"/>
          <p:cNvSpPr/>
          <p:nvPr>
            <p:ph type="sldImg"/>
          </p:nvPr>
        </p:nvSpPr>
        <p:spPr>
          <a:xfrm>
            <a:off x="1143000" y="685800"/>
            <a:ext cx="4572000" cy="3429000"/>
          </a:xfrm>
          <a:prstGeom prst="rect">
            <a:avLst/>
          </a:prstGeom>
        </p:spPr>
        <p:txBody>
          <a:bodyPr/>
          <a:lstStyle/>
          <a:p>
            <a:pPr/>
          </a:p>
        </p:txBody>
      </p:sp>
      <p:sp>
        <p:nvSpPr>
          <p:cNvPr id="172" name="Shape 172"/>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3000">
        <a:latin typeface="+mj-lt"/>
        <a:ea typeface="+mj-ea"/>
        <a:cs typeface="+mj-cs"/>
        <a:sym typeface="Charter"/>
      </a:defRPr>
    </a:lvl1pPr>
    <a:lvl2pPr indent="228600" latinLnBrk="0">
      <a:defRPr sz="3000">
        <a:latin typeface="+mj-lt"/>
        <a:ea typeface="+mj-ea"/>
        <a:cs typeface="+mj-cs"/>
        <a:sym typeface="Charter"/>
      </a:defRPr>
    </a:lvl2pPr>
    <a:lvl3pPr indent="457200" latinLnBrk="0">
      <a:defRPr sz="3000">
        <a:latin typeface="+mj-lt"/>
        <a:ea typeface="+mj-ea"/>
        <a:cs typeface="+mj-cs"/>
        <a:sym typeface="Charter"/>
      </a:defRPr>
    </a:lvl3pPr>
    <a:lvl4pPr indent="685800" latinLnBrk="0">
      <a:defRPr sz="3000">
        <a:latin typeface="+mj-lt"/>
        <a:ea typeface="+mj-ea"/>
        <a:cs typeface="+mj-cs"/>
        <a:sym typeface="Charter"/>
      </a:defRPr>
    </a:lvl4pPr>
    <a:lvl5pPr indent="914400" latinLnBrk="0">
      <a:defRPr sz="3000">
        <a:latin typeface="+mj-lt"/>
        <a:ea typeface="+mj-ea"/>
        <a:cs typeface="+mj-cs"/>
        <a:sym typeface="Charter"/>
      </a:defRPr>
    </a:lvl5pPr>
    <a:lvl6pPr indent="1143000" latinLnBrk="0">
      <a:defRPr sz="3000">
        <a:latin typeface="+mj-lt"/>
        <a:ea typeface="+mj-ea"/>
        <a:cs typeface="+mj-cs"/>
        <a:sym typeface="Charter"/>
      </a:defRPr>
    </a:lvl6pPr>
    <a:lvl7pPr indent="1371600" latinLnBrk="0">
      <a:defRPr sz="3000">
        <a:latin typeface="+mj-lt"/>
        <a:ea typeface="+mj-ea"/>
        <a:cs typeface="+mj-cs"/>
        <a:sym typeface="Charter"/>
      </a:defRPr>
    </a:lvl7pPr>
    <a:lvl8pPr indent="1600200" latinLnBrk="0">
      <a:defRPr sz="3000">
        <a:latin typeface="+mj-lt"/>
        <a:ea typeface="+mj-ea"/>
        <a:cs typeface="+mj-cs"/>
        <a:sym typeface="Charter"/>
      </a:defRPr>
    </a:lvl8pPr>
    <a:lvl9pPr indent="1828800" latinLnBrk="0">
      <a:defRPr sz="3000">
        <a:latin typeface="+mj-lt"/>
        <a:ea typeface="+mj-ea"/>
        <a:cs typeface="+mj-cs"/>
        <a:sym typeface="Charter"/>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1" name="Shape 191"/>
          <p:cNvSpPr/>
          <p:nvPr>
            <p:ph type="sldImg"/>
          </p:nvPr>
        </p:nvSpPr>
        <p:spPr>
          <a:prstGeom prst="rect">
            <a:avLst/>
          </a:prstGeom>
        </p:spPr>
        <p:txBody>
          <a:bodyPr/>
          <a:lstStyle/>
          <a:p>
            <a:pPr/>
          </a:p>
        </p:txBody>
      </p:sp>
      <p:sp>
        <p:nvSpPr>
          <p:cNvPr id="192" name="Shape 192"/>
          <p:cNvSpPr/>
          <p:nvPr>
            <p:ph type="body" sz="quarter" idx="1"/>
          </p:nvPr>
        </p:nvSpPr>
        <p:spPr>
          <a:prstGeom prst="rect">
            <a:avLst/>
          </a:prstGeom>
        </p:spPr>
        <p:txBody>
          <a:bodyPr/>
          <a:lstStyle/>
          <a:p>
            <a:pPr defTabSz="457200">
              <a:lnSpc>
                <a:spcPct val="117999"/>
              </a:lnSpc>
              <a:defRPr>
                <a:latin typeface="Helvetica Neue"/>
                <a:ea typeface="Helvetica Neue"/>
                <a:cs typeface="Helvetica Neue"/>
                <a:sym typeface="Helvetica Neue"/>
              </a:defRPr>
            </a:pPr>
            <a:r>
              <a:t>When we aim to get our work published, we know there are many venues that exist out there. In order to be able to find one that fits certain requirements we may have, or if we are first time authors, we may need some extra help. This is where a supportive system like recommendation systems come into play.</a:t>
            </a:r>
          </a:p>
          <a:p>
            <a:pPr defTabSz="457200">
              <a:lnSpc>
                <a:spcPct val="117999"/>
              </a:lnSpc>
              <a:defRPr sz="2200">
                <a:latin typeface="Helvetica Neue"/>
                <a:ea typeface="Helvetica Neue"/>
                <a:cs typeface="Helvetica Neue"/>
                <a:sym typeface="Helvetica Neue"/>
              </a:defRPr>
            </a:pPr>
          </a:p>
          <a:p>
            <a:pPr defTabSz="457200">
              <a:lnSpc>
                <a:spcPct val="117999"/>
              </a:lnSpc>
              <a:defRPr>
                <a:latin typeface="Helvetica Neue"/>
                <a:ea typeface="Helvetica Neue"/>
                <a:cs typeface="Helvetica Neue"/>
                <a:sym typeface="Helvetica Neue"/>
              </a:defRPr>
            </a:pPr>
            <a:r>
              <a:t>Essentially we wish for a tool or system which when given a some information about the paper we wish to get published, such as title, abstract, or even the full text of the paper, returns a list of venue recommendations.</a:t>
            </a:r>
          </a:p>
          <a:p>
            <a:pPr defTabSz="457200">
              <a:lnSpc>
                <a:spcPct val="117999"/>
              </a:lnSpc>
              <a:defRPr>
                <a:latin typeface="Helvetica Neue"/>
                <a:ea typeface="Helvetica Neue"/>
                <a:cs typeface="Helvetica Neue"/>
                <a:sym typeface="Helvetica Neue"/>
              </a:defRPr>
            </a:pPr>
          </a:p>
          <a:p>
            <a:pPr defTabSz="457200">
              <a:lnSpc>
                <a:spcPct val="117999"/>
              </a:lnSpc>
              <a:defRPr>
                <a:latin typeface="Helvetica Neue"/>
                <a:ea typeface="Helvetica Neue"/>
                <a:cs typeface="Helvetica Neue"/>
                <a:sym typeface="Helvetica Neue"/>
              </a:defRPr>
            </a:pPr>
            <a:r>
              <a:t>Of course we are already aware of many such systems that exist out there for recommending items such as movies, books, flights etc.</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5" name="Shape 215"/>
          <p:cNvSpPr/>
          <p:nvPr>
            <p:ph type="sldImg"/>
          </p:nvPr>
        </p:nvSpPr>
        <p:spPr>
          <a:prstGeom prst="rect">
            <a:avLst/>
          </a:prstGeom>
        </p:spPr>
        <p:txBody>
          <a:bodyPr/>
          <a:lstStyle/>
          <a:p>
            <a:pPr/>
          </a:p>
        </p:txBody>
      </p:sp>
      <p:sp>
        <p:nvSpPr>
          <p:cNvPr id="216" name="Shape 216"/>
          <p:cNvSpPr/>
          <p:nvPr>
            <p:ph type="body" sz="quarter" idx="1"/>
          </p:nvPr>
        </p:nvSpPr>
        <p:spPr>
          <a:prstGeom prst="rect">
            <a:avLst/>
          </a:prstGeom>
        </p:spPr>
        <p:txBody>
          <a:bodyPr/>
          <a:lstStyle/>
          <a:p>
            <a:pPr/>
            <a:r>
              <a:t>So talking about the data that we use, we have obtained the ACM Digital Libraries dataset for the work done in this project.</a:t>
            </a:r>
          </a:p>
          <a:p>
            <a:pPr/>
          </a:p>
          <a:p>
            <a:pPr/>
            <a:r>
              <a:t>This dataset contains papers from the years of 1951 to 2014 and contains works submitted to both, conferences and journals.</a:t>
            </a:r>
          </a:p>
          <a:p>
            <a:pPr/>
          </a:p>
          <a:p>
            <a:pPr/>
            <a:r>
              <a:t>The dataset essentially consists of multiple documents. Each document in turn contains a particular edition of a conference or a journal. (An example for the same has been provided in the pointer)</a:t>
            </a:r>
          </a:p>
          <a:p>
            <a:pPr/>
          </a:p>
          <a:p>
            <a:pPr/>
            <a:r>
              <a:t>Thus corresponding to each of these documents, we obtain several papers.</a:t>
            </a:r>
          </a:p>
          <a:p>
            <a:pPr/>
          </a:p>
          <a:p>
            <a:pPr/>
            <a:r>
              <a:t>Each of these documents is in an XML format. The information we extract from these XML files, to form CSV files is the pairs of &lt;Input paper, output venue&gt;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9" name="Shape 229"/>
          <p:cNvSpPr/>
          <p:nvPr>
            <p:ph type="sldImg"/>
          </p:nvPr>
        </p:nvSpPr>
        <p:spPr>
          <a:prstGeom prst="rect">
            <a:avLst/>
          </a:prstGeom>
        </p:spPr>
        <p:txBody>
          <a:bodyPr/>
          <a:lstStyle/>
          <a:p>
            <a:pPr/>
          </a:p>
        </p:txBody>
      </p:sp>
      <p:sp>
        <p:nvSpPr>
          <p:cNvPr id="230" name="Shape 230"/>
          <p:cNvSpPr/>
          <p:nvPr>
            <p:ph type="body" sz="quarter" idx="1"/>
          </p:nvPr>
        </p:nvSpPr>
        <p:spPr>
          <a:prstGeom prst="rect">
            <a:avLst/>
          </a:prstGeom>
        </p:spPr>
        <p:txBody>
          <a:bodyPr/>
          <a:lstStyle/>
          <a:p>
            <a:pPr/>
            <a:r>
              <a:t>Let us first understand what is the possible information and features we can extract from the data. On the left we can see the information that can be extracted from the conferences and on the right we have the same for the journals.</a:t>
            </a:r>
          </a:p>
          <a:p>
            <a:pPr/>
          </a:p>
          <a:p>
            <a:pPr/>
            <a:r>
              <a:t>We’ll get into a little bit of detail about some of these fields in a bit but just to have some idea about the kind of data we are dealing with, &lt;read out the numbers&gt;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7" name="Shape 247"/>
          <p:cNvSpPr/>
          <p:nvPr>
            <p:ph type="sldImg"/>
          </p:nvPr>
        </p:nvSpPr>
        <p:spPr>
          <a:prstGeom prst="rect">
            <a:avLst/>
          </a:prstGeom>
        </p:spPr>
        <p:txBody>
          <a:bodyPr/>
          <a:lstStyle/>
          <a:p>
            <a:pPr/>
          </a:p>
        </p:txBody>
      </p:sp>
      <p:sp>
        <p:nvSpPr>
          <p:cNvPr id="248" name="Shape 248"/>
          <p:cNvSpPr/>
          <p:nvPr>
            <p:ph type="body" sz="quarter" idx="1"/>
          </p:nvPr>
        </p:nvSpPr>
        <p:spPr>
          <a:prstGeom prst="rect">
            <a:avLst/>
          </a:prstGeom>
        </p:spPr>
        <p:txBody>
          <a:bodyPr/>
          <a:lstStyle/>
          <a:p>
            <a:pPr/>
            <a:r>
              <a:t>The dataset in itself has several fields. We are taking only those fields that we thought would be relevant to our problem. We would like to draw your attention to few important fields here.</a:t>
            </a:r>
          </a:p>
          <a:p>
            <a:pPr/>
          </a:p>
          <a:p>
            <a:pPr/>
            <a:r>
              <a:t>Title is title of the paper or journal under consideration.</a:t>
            </a:r>
          </a:p>
          <a:p>
            <a:pPr/>
          </a:p>
          <a:p>
            <a:pPr/>
            <a:r>
              <a:t>Now coming to CCS, CCS represents the ACM computing classification system. In one of the presentations earlier in the semester, we had discussed them. I want to briefly describe them again. In simple words, it is a way to classify a submission into a category in a hierarchical way. This classification is to ensure the record is indexed in ACM-DL correctly, a submission is assigned to the right reviewer etc. In our case, it helps with recommendation.  Eg : Information systems~Database management system engines</a:t>
            </a:r>
          </a:p>
          <a:p>
            <a:pPr/>
          </a:p>
          <a:p>
            <a:pPr/>
            <a:r>
              <a:t>We also consider the keywords that are mentioned in the papers.</a:t>
            </a:r>
          </a:p>
          <a:p>
            <a:pPr/>
          </a:p>
          <a:p>
            <a:pPr/>
            <a:r>
              <a:t>Then we have the abstract and full text.</a:t>
            </a:r>
          </a:p>
          <a:p>
            <a:pPr/>
          </a:p>
          <a:p>
            <a:pPr/>
            <a:r>
              <a:t>Conference -&gt; Full name of the proceedings. Eg : Proceedings of the 42nd International ACM SIGIR Conference on Research and Development in Information Retrieval</a:t>
            </a:r>
          </a:p>
          <a:p>
            <a:pPr/>
          </a:p>
          <a:p>
            <a:pPr/>
            <a:r>
              <a:t>Venue -&gt; Represents important keywords in conference name Eg: Information Retrieval</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0" name="Shape 260"/>
          <p:cNvSpPr/>
          <p:nvPr>
            <p:ph type="sldImg"/>
          </p:nvPr>
        </p:nvSpPr>
        <p:spPr>
          <a:prstGeom prst="rect">
            <a:avLst/>
          </a:prstGeom>
        </p:spPr>
        <p:txBody>
          <a:bodyPr/>
          <a:lstStyle/>
          <a:p>
            <a:pPr/>
          </a:p>
        </p:txBody>
      </p:sp>
      <p:sp>
        <p:nvSpPr>
          <p:cNvPr id="261" name="Shape 261"/>
          <p:cNvSpPr/>
          <p:nvPr>
            <p:ph type="body" sz="quarter" idx="1"/>
          </p:nvPr>
        </p:nvSpPr>
        <p:spPr>
          <a:prstGeom prst="rect">
            <a:avLst/>
          </a:prstGeom>
        </p:spPr>
        <p:txBody>
          <a:bodyPr/>
          <a:lstStyle/>
          <a:p>
            <a:pPr/>
            <a:r>
              <a:t>Now we will get into the framework of the system that we propose and will discuss in detail later in the presentation.</a:t>
            </a:r>
          </a:p>
          <a:p>
            <a:pPr/>
          </a:p>
          <a:p>
            <a:pPr/>
            <a:r>
              <a:t>Let us consider our main recommendation system unit, When we provide some input, such as title of the paper, abstract etc, multiple classifiers can be built, say for each conference and journal. Then the unit returns a list of recommended venues, after consolidating results from all classifiers.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6" name="Shape 286"/>
          <p:cNvSpPr/>
          <p:nvPr>
            <p:ph type="sldImg"/>
          </p:nvPr>
        </p:nvSpPr>
        <p:spPr>
          <a:prstGeom prst="rect">
            <a:avLst/>
          </a:prstGeom>
        </p:spPr>
        <p:txBody>
          <a:bodyPr/>
          <a:lstStyle/>
          <a:p>
            <a:pPr/>
          </a:p>
        </p:txBody>
      </p:sp>
      <p:sp>
        <p:nvSpPr>
          <p:cNvPr id="287" name="Shape 287"/>
          <p:cNvSpPr/>
          <p:nvPr>
            <p:ph type="body" sz="quarter" idx="1"/>
          </p:nvPr>
        </p:nvSpPr>
        <p:spPr>
          <a:prstGeom prst="rect">
            <a:avLst/>
          </a:prstGeom>
        </p:spPr>
        <p:txBody>
          <a:bodyPr/>
          <a:lstStyle/>
          <a:p>
            <a:pPr/>
            <a:r>
              <a:t>CNN -&gt; widely used in image processing. Last 4 years in text. Diag taken from paper. The intuition is to learn feature representations from text where word order does not matter</a:t>
            </a:r>
          </a:p>
          <a:p>
            <a:pPr/>
          </a:p>
          <a:p>
            <a:pPr/>
            <a:r>
              <a:t>Input text -&gt; vectors for each word ; learn embedding (own) not pre trained -&gt; get dense representations</a:t>
            </a:r>
          </a:p>
          <a:p>
            <a:pPr/>
          </a:p>
          <a:p>
            <a:pPr/>
            <a:r>
              <a:t>Slide filters which help learn features based on how many filters we have.</a:t>
            </a:r>
          </a:p>
          <a:p>
            <a:pPr/>
          </a:p>
          <a:p>
            <a:pPr/>
            <a:r>
              <a:t>Slide filter over input -&gt; convolution operation. That will give lot of values. So take max out of it -&gt; max pooling. Then activation -&gt; get classes</a:t>
            </a:r>
          </a:p>
          <a:p>
            <a:pPr/>
          </a:p>
          <a:p>
            <a:p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7" name="Shape 307"/>
          <p:cNvSpPr/>
          <p:nvPr>
            <p:ph type="sldImg"/>
          </p:nvPr>
        </p:nvSpPr>
        <p:spPr>
          <a:prstGeom prst="rect">
            <a:avLst/>
          </a:prstGeom>
        </p:spPr>
        <p:txBody>
          <a:bodyPr/>
          <a:lstStyle/>
          <a:p>
            <a:pPr/>
          </a:p>
        </p:txBody>
      </p:sp>
      <p:sp>
        <p:nvSpPr>
          <p:cNvPr id="308" name="Shape 308"/>
          <p:cNvSpPr/>
          <p:nvPr>
            <p:ph type="body" sz="quarter" idx="1"/>
          </p:nvPr>
        </p:nvSpPr>
        <p:spPr>
          <a:prstGeom prst="rect">
            <a:avLst/>
          </a:prstGeom>
        </p:spPr>
        <p:txBody>
          <a:bodyPr/>
          <a:lstStyle/>
          <a:p>
            <a:pPr/>
            <a:r>
              <a:t>Each classifier - positive labels in the range 2500 to 5000</a:t>
            </a:r>
          </a:p>
          <a:p>
            <a:pPr/>
            <a:r>
              <a:t>		   Negative labels range 200 for each class</a:t>
            </a:r>
          </a:p>
          <a:p>
            <a:pPr/>
          </a:p>
          <a:p>
            <a:pPr/>
            <a:r>
              <a:t>Unseen data -&gt; Data not used in training and testing. </a:t>
            </a:r>
          </a:p>
          <a:p>
            <a:pPr/>
            <a:r>
              <a:t>		 Imbalanced dataset - each class has 200 records - More negative labels hence. Way to mimic real world</a:t>
            </a:r>
          </a:p>
          <a:p>
            <a:pPr/>
          </a:p>
          <a:p>
            <a:pPr/>
          </a:p>
          <a:p>
            <a:p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6" name="Shape 316"/>
          <p:cNvSpPr/>
          <p:nvPr>
            <p:ph type="sldImg"/>
          </p:nvPr>
        </p:nvSpPr>
        <p:spPr>
          <a:prstGeom prst="rect">
            <a:avLst/>
          </a:prstGeom>
        </p:spPr>
        <p:txBody>
          <a:bodyPr/>
          <a:lstStyle/>
          <a:p>
            <a:pPr/>
          </a:p>
        </p:txBody>
      </p:sp>
      <p:sp>
        <p:nvSpPr>
          <p:cNvPr id="317" name="Shape 317"/>
          <p:cNvSpPr/>
          <p:nvPr>
            <p:ph type="body" sz="quarter" idx="1"/>
          </p:nvPr>
        </p:nvSpPr>
        <p:spPr>
          <a:prstGeom prst="rect">
            <a:avLst/>
          </a:prstGeom>
        </p:spPr>
        <p:txBody>
          <a:bodyPr/>
          <a:lstStyle/>
          <a:p>
            <a:pPr/>
            <a:r>
              <a:t>Imbalanced data. High accuracy. Balanced data -&gt; high F score</a:t>
            </a:r>
          </a:p>
          <a:p>
            <a:pPr/>
          </a:p>
          <a:p>
            <a:pPr/>
          </a:p>
          <a:p>
            <a:pPr/>
            <a:r>
              <a:t>ICASSP -&gt; 2019 IEEE International Conference on Acoustics, Speech and Signal Processing</a:t>
            </a:r>
          </a:p>
          <a:p>
            <a:pPr/>
          </a:p>
          <a:p>
            <a:pPr/>
            <a:r>
              <a:t>SODA -&gt; Symposium on Discrete Algorithms (SODA)</a:t>
            </a:r>
          </a:p>
          <a:p>
            <a:pPr/>
          </a:p>
          <a:p>
            <a:pPr/>
            <a:r>
              <a:t>ECCV -&gt; European Conference on Computer Vision</a:t>
            </a:r>
          </a:p>
          <a:p>
            <a:pPr/>
          </a:p>
          <a:p>
            <a:pPr/>
            <a:r>
              <a:t>ICANN -&gt; International Conference on Artificial Neural Networks</a:t>
            </a:r>
          </a:p>
          <a:p>
            <a:pPr/>
          </a:p>
          <a:p>
            <a:pPr/>
            <a:r>
              <a:t>KES -&gt; Knowledge-Based and Intelligent Information &amp; Engineering Systems. </a:t>
            </a:r>
          </a:p>
          <a:p>
            <a:pPr/>
          </a:p>
          <a:p>
            <a:pPr/>
            <a:r>
              <a:t>AINA -&gt; Advanced Information Networking and Applications</a:t>
            </a:r>
          </a:p>
          <a:p>
            <a:pPr/>
          </a:p>
          <a:p>
            <a:pPr/>
            <a:r>
              <a:t>ITCO -&gt; IEEE transactions on computers</a:t>
            </a:r>
          </a:p>
          <a:p>
            <a:pPr/>
          </a:p>
          <a:p>
            <a:pPr/>
            <a:r>
              <a:t>IPRL -&gt; information processing letters</a:t>
            </a:r>
          </a:p>
          <a:p>
            <a:pPr/>
          </a:p>
          <a:p>
            <a:pPr/>
            <a:r>
              <a:t>SIGN -&gt; signal processing</a:t>
            </a:r>
          </a:p>
          <a:p>
            <a:pPr/>
          </a:p>
          <a:p>
            <a:pPr/>
            <a:r>
              <a:t>FSTS -&gt; fuzzy sets and systems</a:t>
            </a:r>
          </a:p>
          <a:p>
            <a:pPr/>
          </a:p>
          <a:p>
            <a:pPr/>
            <a:r>
              <a:t>JCAM -&gt; journal of computational and applied mathematics</a:t>
            </a:r>
          </a:p>
          <a:p>
            <a:pPr/>
          </a:p>
          <a:p>
            <a:pPr/>
            <a:r>
              <a:t>JOCP -&gt; journal of computational physics</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empty background">
    <p:spTree>
      <p:nvGrpSpPr>
        <p:cNvPr id="1" name=""/>
        <p:cNvGrpSpPr/>
        <p:nvPr/>
      </p:nvGrpSpPr>
      <p:grpSpPr>
        <a:xfrm>
          <a:off x="0" y="0"/>
          <a:ext cx="0" cy="0"/>
          <a:chOff x="0" y="0"/>
          <a:chExt cx="0" cy="0"/>
        </a:xfrm>
      </p:grpSpPr>
      <p:sp>
        <p:nvSpPr>
          <p:cNvPr id="1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o page">
    <p:spTree>
      <p:nvGrpSpPr>
        <p:cNvPr id="1" name=""/>
        <p:cNvGrpSpPr/>
        <p:nvPr/>
      </p:nvGrpSpPr>
      <p:grpSpPr>
        <a:xfrm>
          <a:off x="0" y="0"/>
          <a:ext cx="0" cy="0"/>
          <a:chOff x="0" y="0"/>
          <a:chExt cx="0" cy="0"/>
        </a:xfrm>
      </p:grpSpPr>
      <p:sp>
        <p:nvSpPr>
          <p:cNvPr id="118" name="Oval 26"/>
          <p:cNvSpPr/>
          <p:nvPr/>
        </p:nvSpPr>
        <p:spPr>
          <a:xfrm>
            <a:off x="8600564" y="3667995"/>
            <a:ext cx="2469647" cy="2469647"/>
          </a:xfrm>
          <a:prstGeom prst="ellipse">
            <a:avLst/>
          </a:prstGeom>
          <a:ln>
            <a:solidFill>
              <a:schemeClr val="accent2"/>
            </a:solidFill>
            <a:prstDash val="dash"/>
            <a:miter/>
          </a:ln>
        </p:spPr>
        <p:txBody>
          <a:bodyPr lIns="45718" tIns="45718" rIns="45718" bIns="45718" anchor="ctr"/>
          <a:lstStyle/>
          <a:p>
            <a:pPr algn="ctr" defTabSz="914400">
              <a:lnSpc>
                <a:spcPct val="100000"/>
              </a:lnSpc>
              <a:defRPr spc="0" sz="1800">
                <a:solidFill>
                  <a:srgbClr val="A7A7A7"/>
                </a:solidFill>
                <a:latin typeface="+mj-lt"/>
                <a:ea typeface="+mj-ea"/>
                <a:cs typeface="+mj-cs"/>
                <a:sym typeface="Charter"/>
              </a:defRPr>
            </a:pPr>
          </a:p>
        </p:txBody>
      </p:sp>
      <p:sp>
        <p:nvSpPr>
          <p:cNvPr id="119" name="Oval 26"/>
          <p:cNvSpPr/>
          <p:nvPr/>
        </p:nvSpPr>
        <p:spPr>
          <a:xfrm>
            <a:off x="708968" y="824985"/>
            <a:ext cx="2469646" cy="2469646"/>
          </a:xfrm>
          <a:prstGeom prst="ellipse">
            <a:avLst/>
          </a:prstGeom>
          <a:ln>
            <a:solidFill>
              <a:schemeClr val="accent2"/>
            </a:solidFill>
            <a:prstDash val="dash"/>
            <a:miter/>
          </a:ln>
        </p:spPr>
        <p:txBody>
          <a:bodyPr lIns="45718" tIns="45718" rIns="45718" bIns="45718" anchor="ctr"/>
          <a:lstStyle/>
          <a:p>
            <a:pPr algn="ctr" defTabSz="914400">
              <a:lnSpc>
                <a:spcPct val="100000"/>
              </a:lnSpc>
              <a:defRPr spc="0" sz="1800">
                <a:solidFill>
                  <a:srgbClr val="A7A7A7"/>
                </a:solidFill>
                <a:latin typeface="+mj-lt"/>
                <a:ea typeface="+mj-ea"/>
                <a:cs typeface="+mj-cs"/>
                <a:sym typeface="Charter"/>
              </a:defRPr>
            </a:pPr>
          </a:p>
        </p:txBody>
      </p:sp>
      <p:sp>
        <p:nvSpPr>
          <p:cNvPr id="120" name="Picture Placeholder 35"/>
          <p:cNvSpPr/>
          <p:nvPr>
            <p:ph type="pic" sz="quarter" idx="13"/>
          </p:nvPr>
        </p:nvSpPr>
        <p:spPr>
          <a:xfrm>
            <a:off x="800789" y="916807"/>
            <a:ext cx="2286001" cy="2286001"/>
          </a:xfrm>
          <a:prstGeom prst="rect">
            <a:avLst/>
          </a:prstGeom>
        </p:spPr>
        <p:txBody>
          <a:bodyPr lIns="91439" tIns="45719" rIns="91439" bIns="45719"/>
          <a:lstStyle/>
          <a:p>
            <a:pPr/>
          </a:p>
        </p:txBody>
      </p:sp>
      <p:sp>
        <p:nvSpPr>
          <p:cNvPr id="121" name="Picture Placeholder 35"/>
          <p:cNvSpPr/>
          <p:nvPr>
            <p:ph type="pic" sz="quarter" idx="14"/>
          </p:nvPr>
        </p:nvSpPr>
        <p:spPr>
          <a:xfrm>
            <a:off x="8692005" y="3759817"/>
            <a:ext cx="2286002" cy="2286001"/>
          </a:xfrm>
          <a:prstGeom prst="rect">
            <a:avLst/>
          </a:prstGeom>
        </p:spPr>
        <p:txBody>
          <a:bodyPr lIns="91439" tIns="45719" rIns="91439" bIns="45719"/>
          <a:lstStyle/>
          <a:p>
            <a:pPr/>
          </a:p>
        </p:txBody>
      </p:sp>
      <p:sp>
        <p:nvSpPr>
          <p:cNvPr id="12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empty background alt footer">
    <p:spTree>
      <p:nvGrpSpPr>
        <p:cNvPr id="1" name=""/>
        <p:cNvGrpSpPr/>
        <p:nvPr/>
      </p:nvGrpSpPr>
      <p:grpSpPr>
        <a:xfrm>
          <a:off x="0" y="0"/>
          <a:ext cx="0" cy="0"/>
          <a:chOff x="0" y="0"/>
          <a:chExt cx="0" cy="0"/>
        </a:xfrm>
      </p:grpSpPr>
      <p:pic>
        <p:nvPicPr>
          <p:cNvPr id="129" name="VT-grid-02.png" descr="VT-grid-02.png"/>
          <p:cNvPicPr>
            <a:picLocks noChangeAspect="1"/>
          </p:cNvPicPr>
          <p:nvPr/>
        </p:nvPicPr>
        <p:blipFill>
          <a:blip r:embed="rId2">
            <a:extLst/>
          </a:blip>
          <a:stretch>
            <a:fillRect/>
          </a:stretch>
        </p:blipFill>
        <p:spPr>
          <a:xfrm>
            <a:off x="4278272" y="6174020"/>
            <a:ext cx="10600809" cy="6858003"/>
          </a:xfrm>
          <a:prstGeom prst="rect">
            <a:avLst/>
          </a:prstGeom>
          <a:ln w="12700">
            <a:miter lim="400000"/>
          </a:ln>
        </p:spPr>
      </p:pic>
      <p:sp>
        <p:nvSpPr>
          <p:cNvPr id="13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left side photo">
    <p:spTree>
      <p:nvGrpSpPr>
        <p:cNvPr id="1" name=""/>
        <p:cNvGrpSpPr/>
        <p:nvPr/>
      </p:nvGrpSpPr>
      <p:grpSpPr>
        <a:xfrm>
          <a:off x="0" y="0"/>
          <a:ext cx="0" cy="0"/>
          <a:chOff x="0" y="0"/>
          <a:chExt cx="0" cy="0"/>
        </a:xfrm>
      </p:grpSpPr>
      <p:sp>
        <p:nvSpPr>
          <p:cNvPr id="137" name="Picture Placeholder 10"/>
          <p:cNvSpPr/>
          <p:nvPr>
            <p:ph type="pic" idx="13"/>
          </p:nvPr>
        </p:nvSpPr>
        <p:spPr>
          <a:xfrm>
            <a:off x="0" y="0"/>
            <a:ext cx="5943600" cy="6858000"/>
          </a:xfrm>
          <a:prstGeom prst="rect">
            <a:avLst/>
          </a:prstGeom>
        </p:spPr>
        <p:txBody>
          <a:bodyPr lIns="91439" tIns="45719" rIns="91439" bIns="45719"/>
          <a:lstStyle/>
          <a:p>
            <a:pPr/>
          </a:p>
        </p:txBody>
      </p:sp>
      <p:sp>
        <p:nvSpPr>
          <p:cNvPr id="13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right side photo">
    <p:spTree>
      <p:nvGrpSpPr>
        <p:cNvPr id="1" name=""/>
        <p:cNvGrpSpPr/>
        <p:nvPr/>
      </p:nvGrpSpPr>
      <p:grpSpPr>
        <a:xfrm>
          <a:off x="0" y="0"/>
          <a:ext cx="0" cy="0"/>
          <a:chOff x="0" y="0"/>
          <a:chExt cx="0" cy="0"/>
        </a:xfrm>
      </p:grpSpPr>
      <p:sp>
        <p:nvSpPr>
          <p:cNvPr id="145" name="Picture Placeholder 10"/>
          <p:cNvSpPr/>
          <p:nvPr>
            <p:ph type="pic" idx="13"/>
          </p:nvPr>
        </p:nvSpPr>
        <p:spPr>
          <a:xfrm>
            <a:off x="6248400" y="0"/>
            <a:ext cx="5943600" cy="6858000"/>
          </a:xfrm>
          <a:prstGeom prst="rect">
            <a:avLst/>
          </a:prstGeom>
        </p:spPr>
        <p:txBody>
          <a:bodyPr lIns="91439" tIns="45719" rIns="91439" bIns="45719"/>
          <a:lstStyle/>
          <a:p>
            <a:pPr/>
          </a:p>
        </p:txBody>
      </p:sp>
      <p:sp>
        <p:nvSpPr>
          <p:cNvPr id="14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gray graphic empty background">
    <p:spTree>
      <p:nvGrpSpPr>
        <p:cNvPr id="1" name=""/>
        <p:cNvGrpSpPr/>
        <p:nvPr/>
      </p:nvGrpSpPr>
      <p:grpSpPr>
        <a:xfrm>
          <a:off x="0" y="0"/>
          <a:ext cx="0" cy="0"/>
          <a:chOff x="0" y="0"/>
          <a:chExt cx="0" cy="0"/>
        </a:xfrm>
      </p:grpSpPr>
      <p:sp>
        <p:nvSpPr>
          <p:cNvPr id="153" name="Rectangle"/>
          <p:cNvSpPr/>
          <p:nvPr/>
        </p:nvSpPr>
        <p:spPr>
          <a:xfrm>
            <a:off x="0" y="0"/>
            <a:ext cx="5029200" cy="6858000"/>
          </a:xfrm>
          <a:prstGeom prst="rect">
            <a:avLst/>
          </a:prstGeom>
          <a:solidFill>
            <a:srgbClr val="EDEDED"/>
          </a:solidFill>
          <a:ln w="12700">
            <a:miter lim="400000"/>
          </a:ln>
        </p:spPr>
        <p:txBody>
          <a:bodyPr lIns="45718" tIns="45718" rIns="45718" bIns="45718" anchor="ctr"/>
          <a:lstStyle/>
          <a:p>
            <a:pPr defTabSz="914400">
              <a:lnSpc>
                <a:spcPct val="100000"/>
              </a:lnSpc>
              <a:defRPr spc="0" sz="1800">
                <a:solidFill>
                  <a:srgbClr val="EDEDED"/>
                </a:solidFill>
                <a:latin typeface="+mj-lt"/>
                <a:ea typeface="+mj-ea"/>
                <a:cs typeface="+mj-cs"/>
                <a:sym typeface="Charter"/>
              </a:defRPr>
            </a:pPr>
          </a:p>
        </p:txBody>
      </p:sp>
      <p:sp>
        <p:nvSpPr>
          <p:cNvPr id="15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 picture">
    <p:spTree>
      <p:nvGrpSpPr>
        <p:cNvPr id="1" name=""/>
        <p:cNvGrpSpPr/>
        <p:nvPr/>
      </p:nvGrpSpPr>
      <p:grpSpPr>
        <a:xfrm>
          <a:off x="0" y="0"/>
          <a:ext cx="0" cy="0"/>
          <a:chOff x="0" y="0"/>
          <a:chExt cx="0" cy="0"/>
        </a:xfrm>
      </p:grpSpPr>
      <p:pic>
        <p:nvPicPr>
          <p:cNvPr id="161" name="pasted-image.pdf" descr="pasted-image.pdf"/>
          <p:cNvPicPr>
            <a:picLocks noChangeAspect="1"/>
          </p:cNvPicPr>
          <p:nvPr/>
        </p:nvPicPr>
        <p:blipFill>
          <a:blip r:embed="rId2">
            <a:extLst/>
          </a:blip>
          <a:stretch>
            <a:fillRect/>
          </a:stretch>
        </p:blipFill>
        <p:spPr>
          <a:xfrm>
            <a:off x="457200" y="457200"/>
            <a:ext cx="231814" cy="231814"/>
          </a:xfrm>
          <a:prstGeom prst="rect">
            <a:avLst/>
          </a:prstGeom>
          <a:ln w="12700">
            <a:miter lim="400000"/>
          </a:ln>
        </p:spPr>
      </p:pic>
      <p:pic>
        <p:nvPicPr>
          <p:cNvPr id="162" name="pasted-image.pdf" descr="pasted-image.pdf"/>
          <p:cNvPicPr>
            <a:picLocks noChangeAspect="1"/>
          </p:cNvPicPr>
          <p:nvPr/>
        </p:nvPicPr>
        <p:blipFill>
          <a:blip r:embed="rId2">
            <a:extLst/>
          </a:blip>
          <a:stretch>
            <a:fillRect/>
          </a:stretch>
        </p:blipFill>
        <p:spPr>
          <a:xfrm rot="10800000">
            <a:off x="11524725" y="6175118"/>
            <a:ext cx="225684" cy="225683"/>
          </a:xfrm>
          <a:prstGeom prst="rect">
            <a:avLst/>
          </a:prstGeom>
          <a:ln w="12700">
            <a:miter lim="400000"/>
          </a:ln>
        </p:spPr>
      </p:pic>
      <p:sp>
        <p:nvSpPr>
          <p:cNvPr id="163" name="Picture Placeholder 2"/>
          <p:cNvSpPr/>
          <p:nvPr>
            <p:ph type="pic" idx="13"/>
          </p:nvPr>
        </p:nvSpPr>
        <p:spPr>
          <a:xfrm>
            <a:off x="689012" y="689012"/>
            <a:ext cx="10835714" cy="5486108"/>
          </a:xfrm>
          <a:prstGeom prst="rect">
            <a:avLst/>
          </a:prstGeom>
        </p:spPr>
        <p:txBody>
          <a:bodyPr lIns="91439" tIns="45719" rIns="91439" bIns="45719"/>
          <a:lstStyle/>
          <a:p>
            <a:pPr/>
          </a:p>
        </p:txBody>
      </p:sp>
      <p:sp>
        <p:nvSpPr>
          <p:cNvPr id="164" name="Straight Connector 57"/>
          <p:cNvSpPr/>
          <p:nvPr/>
        </p:nvSpPr>
        <p:spPr>
          <a:xfrm>
            <a:off x="2738905" y="454676"/>
            <a:ext cx="11989851" cy="1"/>
          </a:xfrm>
          <a:prstGeom prst="line">
            <a:avLst/>
          </a:prstGeom>
          <a:ln>
            <a:solidFill>
              <a:srgbClr val="DBDBDB"/>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16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full photo background">
    <p:spTree>
      <p:nvGrpSpPr>
        <p:cNvPr id="1" name=""/>
        <p:cNvGrpSpPr/>
        <p:nvPr/>
      </p:nvGrpSpPr>
      <p:grpSpPr>
        <a:xfrm>
          <a:off x="0" y="0"/>
          <a:ext cx="0" cy="0"/>
          <a:chOff x="0" y="0"/>
          <a:chExt cx="0" cy="0"/>
        </a:xfrm>
      </p:grpSpPr>
      <p:sp>
        <p:nvSpPr>
          <p:cNvPr id="18" name="fabio-oyXis2kALVg-unsplash.jpg"/>
          <p:cNvSpPr/>
          <p:nvPr>
            <p:ph type="pic" idx="13"/>
          </p:nvPr>
        </p:nvSpPr>
        <p:spPr>
          <a:xfrm>
            <a:off x="0" y="0"/>
            <a:ext cx="12192000" cy="6858000"/>
          </a:xfrm>
          <a:prstGeom prst="rect">
            <a:avLst/>
          </a:prstGeom>
        </p:spPr>
        <p:txBody>
          <a:bodyPr lIns="91439" tIns="45719" rIns="91439" bIns="45719"/>
          <a:lstStyle/>
          <a:p>
            <a:pPr/>
          </a:p>
        </p:txBody>
      </p:sp>
      <p:sp>
        <p:nvSpPr>
          <p:cNvPr id="1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right text w/ 4 photos">
    <p:spTree>
      <p:nvGrpSpPr>
        <p:cNvPr id="1" name=""/>
        <p:cNvGrpSpPr/>
        <p:nvPr/>
      </p:nvGrpSpPr>
      <p:grpSpPr>
        <a:xfrm>
          <a:off x="0" y="0"/>
          <a:ext cx="0" cy="0"/>
          <a:chOff x="0" y="0"/>
          <a:chExt cx="0" cy="0"/>
        </a:xfrm>
      </p:grpSpPr>
      <p:sp>
        <p:nvSpPr>
          <p:cNvPr id="26" name="Picture Placeholder 2"/>
          <p:cNvSpPr/>
          <p:nvPr>
            <p:ph type="pic" sz="quarter" idx="13"/>
          </p:nvPr>
        </p:nvSpPr>
        <p:spPr>
          <a:xfrm>
            <a:off x="942993" y="1552615"/>
            <a:ext cx="3335281" cy="2224129"/>
          </a:xfrm>
          <a:prstGeom prst="rect">
            <a:avLst/>
          </a:prstGeom>
        </p:spPr>
        <p:txBody>
          <a:bodyPr lIns="91439" tIns="45719" rIns="91439" bIns="45719"/>
          <a:lstStyle/>
          <a:p>
            <a:pPr/>
          </a:p>
        </p:txBody>
      </p:sp>
      <p:sp>
        <p:nvSpPr>
          <p:cNvPr id="27" name="Picture Placeholder 2"/>
          <p:cNvSpPr/>
          <p:nvPr>
            <p:ph type="pic" sz="quarter" idx="14"/>
          </p:nvPr>
        </p:nvSpPr>
        <p:spPr>
          <a:xfrm>
            <a:off x="4429271" y="1757600"/>
            <a:ext cx="2251171" cy="1493602"/>
          </a:xfrm>
          <a:prstGeom prst="rect">
            <a:avLst/>
          </a:prstGeom>
        </p:spPr>
        <p:txBody>
          <a:bodyPr lIns="91439" tIns="45719" rIns="91439" bIns="45719"/>
          <a:lstStyle/>
          <a:p>
            <a:pPr/>
          </a:p>
        </p:txBody>
      </p:sp>
      <p:sp>
        <p:nvSpPr>
          <p:cNvPr id="28" name="Picture Placeholder 2"/>
          <p:cNvSpPr/>
          <p:nvPr>
            <p:ph type="pic" sz="quarter" idx="15"/>
          </p:nvPr>
        </p:nvSpPr>
        <p:spPr>
          <a:xfrm>
            <a:off x="580031" y="3932118"/>
            <a:ext cx="3698243" cy="1467052"/>
          </a:xfrm>
          <a:prstGeom prst="rect">
            <a:avLst/>
          </a:prstGeom>
        </p:spPr>
        <p:txBody>
          <a:bodyPr lIns="91439" tIns="45719" rIns="91439" bIns="45719"/>
          <a:lstStyle/>
          <a:p>
            <a:pPr/>
          </a:p>
        </p:txBody>
      </p:sp>
      <p:sp>
        <p:nvSpPr>
          <p:cNvPr id="29" name="Picture Placeholder 2"/>
          <p:cNvSpPr/>
          <p:nvPr>
            <p:ph type="pic" sz="quarter" idx="16"/>
          </p:nvPr>
        </p:nvSpPr>
        <p:spPr>
          <a:xfrm>
            <a:off x="4429271" y="3413483"/>
            <a:ext cx="2615867" cy="1733507"/>
          </a:xfrm>
          <a:prstGeom prst="rect">
            <a:avLst/>
          </a:prstGeom>
        </p:spPr>
        <p:txBody>
          <a:bodyPr lIns="91439" tIns="45719" rIns="91439" bIns="45719"/>
          <a:lstStyle/>
          <a:p>
            <a:pPr/>
          </a:p>
        </p:txBody>
      </p:sp>
      <p:pic>
        <p:nvPicPr>
          <p:cNvPr id="30" name="pasted-image.pdf" descr="pasted-image.pdf"/>
          <p:cNvPicPr>
            <a:picLocks noChangeAspect="1"/>
          </p:cNvPicPr>
          <p:nvPr/>
        </p:nvPicPr>
        <p:blipFill>
          <a:blip r:embed="rId2">
            <a:extLst/>
          </a:blip>
          <a:stretch>
            <a:fillRect/>
          </a:stretch>
        </p:blipFill>
        <p:spPr>
          <a:xfrm>
            <a:off x="711181" y="1320800"/>
            <a:ext cx="231815" cy="231814"/>
          </a:xfrm>
          <a:prstGeom prst="rect">
            <a:avLst/>
          </a:prstGeom>
          <a:ln w="12700">
            <a:miter lim="400000"/>
          </a:ln>
        </p:spPr>
      </p:pic>
      <p:pic>
        <p:nvPicPr>
          <p:cNvPr id="31" name="pasted-image.pdf" descr="pasted-image.pdf"/>
          <p:cNvPicPr>
            <a:picLocks noChangeAspect="1"/>
          </p:cNvPicPr>
          <p:nvPr/>
        </p:nvPicPr>
        <p:blipFill>
          <a:blip r:embed="rId2">
            <a:extLst/>
          </a:blip>
          <a:stretch>
            <a:fillRect/>
          </a:stretch>
        </p:blipFill>
        <p:spPr>
          <a:xfrm rot="10800000">
            <a:off x="7045138" y="5146988"/>
            <a:ext cx="225684" cy="225683"/>
          </a:xfrm>
          <a:prstGeom prst="rect">
            <a:avLst/>
          </a:prstGeom>
          <a:ln w="12700">
            <a:miter lim="400000"/>
          </a:ln>
        </p:spPr>
      </p:pic>
      <p:sp>
        <p:nvSpPr>
          <p:cNvPr id="3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right text w/ 4 photos alt footer">
    <p:spTree>
      <p:nvGrpSpPr>
        <p:cNvPr id="1" name=""/>
        <p:cNvGrpSpPr/>
        <p:nvPr/>
      </p:nvGrpSpPr>
      <p:grpSpPr>
        <a:xfrm>
          <a:off x="0" y="0"/>
          <a:ext cx="0" cy="0"/>
          <a:chOff x="0" y="0"/>
          <a:chExt cx="0" cy="0"/>
        </a:xfrm>
      </p:grpSpPr>
      <p:sp>
        <p:nvSpPr>
          <p:cNvPr id="39" name="Picture Placeholder 2"/>
          <p:cNvSpPr/>
          <p:nvPr>
            <p:ph type="pic" sz="quarter" idx="13"/>
          </p:nvPr>
        </p:nvSpPr>
        <p:spPr>
          <a:xfrm>
            <a:off x="942993" y="1552615"/>
            <a:ext cx="3335281" cy="2224129"/>
          </a:xfrm>
          <a:prstGeom prst="rect">
            <a:avLst/>
          </a:prstGeom>
        </p:spPr>
        <p:txBody>
          <a:bodyPr lIns="91439" tIns="45719" rIns="91439" bIns="45719"/>
          <a:lstStyle/>
          <a:p>
            <a:pPr/>
          </a:p>
        </p:txBody>
      </p:sp>
      <p:sp>
        <p:nvSpPr>
          <p:cNvPr id="40" name="Picture Placeholder 2"/>
          <p:cNvSpPr/>
          <p:nvPr>
            <p:ph type="pic" sz="quarter" idx="14"/>
          </p:nvPr>
        </p:nvSpPr>
        <p:spPr>
          <a:xfrm>
            <a:off x="4429271" y="1757600"/>
            <a:ext cx="2251171" cy="1493602"/>
          </a:xfrm>
          <a:prstGeom prst="rect">
            <a:avLst/>
          </a:prstGeom>
        </p:spPr>
        <p:txBody>
          <a:bodyPr lIns="91439" tIns="45719" rIns="91439" bIns="45719"/>
          <a:lstStyle/>
          <a:p>
            <a:pPr/>
          </a:p>
        </p:txBody>
      </p:sp>
      <p:sp>
        <p:nvSpPr>
          <p:cNvPr id="41" name="Picture Placeholder 2"/>
          <p:cNvSpPr/>
          <p:nvPr>
            <p:ph type="pic" sz="quarter" idx="15"/>
          </p:nvPr>
        </p:nvSpPr>
        <p:spPr>
          <a:xfrm>
            <a:off x="580031" y="3932118"/>
            <a:ext cx="3698243" cy="1467052"/>
          </a:xfrm>
          <a:prstGeom prst="rect">
            <a:avLst/>
          </a:prstGeom>
        </p:spPr>
        <p:txBody>
          <a:bodyPr lIns="91439" tIns="45719" rIns="91439" bIns="45719"/>
          <a:lstStyle/>
          <a:p>
            <a:pPr/>
          </a:p>
        </p:txBody>
      </p:sp>
      <p:sp>
        <p:nvSpPr>
          <p:cNvPr id="42" name="Picture Placeholder 2"/>
          <p:cNvSpPr/>
          <p:nvPr>
            <p:ph type="pic" sz="quarter" idx="16"/>
          </p:nvPr>
        </p:nvSpPr>
        <p:spPr>
          <a:xfrm>
            <a:off x="4429271" y="3413483"/>
            <a:ext cx="2615867" cy="1733507"/>
          </a:xfrm>
          <a:prstGeom prst="rect">
            <a:avLst/>
          </a:prstGeom>
        </p:spPr>
        <p:txBody>
          <a:bodyPr lIns="91439" tIns="45719" rIns="91439" bIns="45719"/>
          <a:lstStyle/>
          <a:p>
            <a:pPr/>
          </a:p>
        </p:txBody>
      </p:sp>
      <p:pic>
        <p:nvPicPr>
          <p:cNvPr id="43" name="pasted-image.pdf" descr="pasted-image.pdf"/>
          <p:cNvPicPr>
            <a:picLocks noChangeAspect="1"/>
          </p:cNvPicPr>
          <p:nvPr/>
        </p:nvPicPr>
        <p:blipFill>
          <a:blip r:embed="rId2">
            <a:extLst/>
          </a:blip>
          <a:stretch>
            <a:fillRect/>
          </a:stretch>
        </p:blipFill>
        <p:spPr>
          <a:xfrm>
            <a:off x="711181" y="1320800"/>
            <a:ext cx="231815" cy="231814"/>
          </a:xfrm>
          <a:prstGeom prst="rect">
            <a:avLst/>
          </a:prstGeom>
          <a:ln w="12700">
            <a:miter lim="400000"/>
          </a:ln>
        </p:spPr>
      </p:pic>
      <p:pic>
        <p:nvPicPr>
          <p:cNvPr id="44" name="pasted-image.pdf" descr="pasted-image.pdf"/>
          <p:cNvPicPr>
            <a:picLocks noChangeAspect="1"/>
          </p:cNvPicPr>
          <p:nvPr/>
        </p:nvPicPr>
        <p:blipFill>
          <a:blip r:embed="rId2">
            <a:extLst/>
          </a:blip>
          <a:stretch>
            <a:fillRect/>
          </a:stretch>
        </p:blipFill>
        <p:spPr>
          <a:xfrm rot="10800000">
            <a:off x="7045138" y="5146988"/>
            <a:ext cx="225684" cy="225683"/>
          </a:xfrm>
          <a:prstGeom prst="rect">
            <a:avLst/>
          </a:prstGeom>
          <a:ln w="12700">
            <a:miter lim="400000"/>
          </a:ln>
        </p:spPr>
      </p:pic>
      <p:sp>
        <p:nvSpPr>
          <p:cNvPr id="45" name="Straight Connector 57"/>
          <p:cNvSpPr/>
          <p:nvPr/>
        </p:nvSpPr>
        <p:spPr>
          <a:xfrm>
            <a:off x="2738905" y="454676"/>
            <a:ext cx="11989851" cy="1"/>
          </a:xfrm>
          <a:prstGeom prst="line">
            <a:avLst/>
          </a:prstGeom>
          <a:ln>
            <a:solidFill>
              <a:srgbClr val="DBDBDB"/>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pic>
        <p:nvPicPr>
          <p:cNvPr id="46" name="VT-grid-02.png" descr="VT-grid-02.png"/>
          <p:cNvPicPr>
            <a:picLocks noChangeAspect="1"/>
          </p:cNvPicPr>
          <p:nvPr/>
        </p:nvPicPr>
        <p:blipFill>
          <a:blip r:embed="rId3">
            <a:extLst/>
          </a:blip>
          <a:stretch>
            <a:fillRect/>
          </a:stretch>
        </p:blipFill>
        <p:spPr>
          <a:xfrm>
            <a:off x="4278272" y="6174020"/>
            <a:ext cx="10600809" cy="6858003"/>
          </a:xfrm>
          <a:prstGeom prst="rect">
            <a:avLst/>
          </a:prstGeom>
          <a:ln w="12700">
            <a:miter lim="400000"/>
          </a:ln>
        </p:spPr>
      </p:pic>
      <p:sp>
        <p:nvSpPr>
          <p:cNvPr id="4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right side text + 1 picture">
    <p:spTree>
      <p:nvGrpSpPr>
        <p:cNvPr id="1" name=""/>
        <p:cNvGrpSpPr/>
        <p:nvPr/>
      </p:nvGrpSpPr>
      <p:grpSpPr>
        <a:xfrm>
          <a:off x="0" y="0"/>
          <a:ext cx="0" cy="0"/>
          <a:chOff x="0" y="0"/>
          <a:chExt cx="0" cy="0"/>
        </a:xfrm>
      </p:grpSpPr>
      <p:sp>
        <p:nvSpPr>
          <p:cNvPr id="54" name="Picture Placeholder 2"/>
          <p:cNvSpPr/>
          <p:nvPr>
            <p:ph type="pic" sz="half" idx="13"/>
          </p:nvPr>
        </p:nvSpPr>
        <p:spPr>
          <a:xfrm>
            <a:off x="951626" y="1373265"/>
            <a:ext cx="5886054" cy="3930256"/>
          </a:xfrm>
          <a:prstGeom prst="rect">
            <a:avLst/>
          </a:prstGeom>
        </p:spPr>
        <p:txBody>
          <a:bodyPr lIns="91439" tIns="45719" rIns="91439" bIns="45719"/>
          <a:lstStyle/>
          <a:p>
            <a:pPr/>
          </a:p>
        </p:txBody>
      </p:sp>
      <p:pic>
        <p:nvPicPr>
          <p:cNvPr id="55" name="pasted-image.pdf" descr="pasted-image.pdf"/>
          <p:cNvPicPr>
            <a:picLocks noChangeAspect="1"/>
          </p:cNvPicPr>
          <p:nvPr/>
        </p:nvPicPr>
        <p:blipFill>
          <a:blip r:embed="rId2">
            <a:extLst/>
          </a:blip>
          <a:stretch>
            <a:fillRect/>
          </a:stretch>
        </p:blipFill>
        <p:spPr>
          <a:xfrm>
            <a:off x="703580" y="1125219"/>
            <a:ext cx="248049" cy="248050"/>
          </a:xfrm>
          <a:prstGeom prst="rect">
            <a:avLst/>
          </a:prstGeom>
          <a:ln w="12700">
            <a:miter lim="400000"/>
          </a:ln>
        </p:spPr>
      </p:pic>
      <p:pic>
        <p:nvPicPr>
          <p:cNvPr id="56" name="pasted-image.pdf" descr="pasted-image.pdf"/>
          <p:cNvPicPr>
            <a:picLocks noChangeAspect="1"/>
          </p:cNvPicPr>
          <p:nvPr/>
        </p:nvPicPr>
        <p:blipFill>
          <a:blip r:embed="rId2">
            <a:extLst/>
          </a:blip>
          <a:stretch>
            <a:fillRect/>
          </a:stretch>
        </p:blipFill>
        <p:spPr>
          <a:xfrm rot="10800000">
            <a:off x="6837680" y="5303520"/>
            <a:ext cx="248050" cy="248049"/>
          </a:xfrm>
          <a:prstGeom prst="rect">
            <a:avLst/>
          </a:prstGeom>
          <a:ln w="12700">
            <a:miter lim="400000"/>
          </a:ln>
        </p:spPr>
      </p:pic>
      <p:sp>
        <p:nvSpPr>
          <p:cNvPr id="5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1_right side text + 1 picture alt footer">
    <p:spTree>
      <p:nvGrpSpPr>
        <p:cNvPr id="1" name=""/>
        <p:cNvGrpSpPr/>
        <p:nvPr/>
      </p:nvGrpSpPr>
      <p:grpSpPr>
        <a:xfrm>
          <a:off x="0" y="0"/>
          <a:ext cx="0" cy="0"/>
          <a:chOff x="0" y="0"/>
          <a:chExt cx="0" cy="0"/>
        </a:xfrm>
      </p:grpSpPr>
      <p:sp>
        <p:nvSpPr>
          <p:cNvPr id="64" name="Picture Placeholder 2"/>
          <p:cNvSpPr/>
          <p:nvPr>
            <p:ph type="pic" sz="half" idx="13"/>
          </p:nvPr>
        </p:nvSpPr>
        <p:spPr>
          <a:xfrm>
            <a:off x="951626" y="1373265"/>
            <a:ext cx="5886054" cy="3930256"/>
          </a:xfrm>
          <a:prstGeom prst="rect">
            <a:avLst/>
          </a:prstGeom>
        </p:spPr>
        <p:txBody>
          <a:bodyPr lIns="91439" tIns="45719" rIns="91439" bIns="45719"/>
          <a:lstStyle/>
          <a:p>
            <a:pPr/>
          </a:p>
        </p:txBody>
      </p:sp>
      <p:pic>
        <p:nvPicPr>
          <p:cNvPr id="65" name="pasted-image.pdf" descr="pasted-image.pdf"/>
          <p:cNvPicPr>
            <a:picLocks noChangeAspect="1"/>
          </p:cNvPicPr>
          <p:nvPr/>
        </p:nvPicPr>
        <p:blipFill>
          <a:blip r:embed="rId2">
            <a:extLst/>
          </a:blip>
          <a:stretch>
            <a:fillRect/>
          </a:stretch>
        </p:blipFill>
        <p:spPr>
          <a:xfrm>
            <a:off x="703580" y="1125219"/>
            <a:ext cx="248049" cy="248050"/>
          </a:xfrm>
          <a:prstGeom prst="rect">
            <a:avLst/>
          </a:prstGeom>
          <a:ln w="12700">
            <a:miter lim="400000"/>
          </a:ln>
        </p:spPr>
      </p:pic>
      <p:pic>
        <p:nvPicPr>
          <p:cNvPr id="66" name="pasted-image.pdf" descr="pasted-image.pdf"/>
          <p:cNvPicPr>
            <a:picLocks noChangeAspect="1"/>
          </p:cNvPicPr>
          <p:nvPr/>
        </p:nvPicPr>
        <p:blipFill>
          <a:blip r:embed="rId2">
            <a:extLst/>
          </a:blip>
          <a:stretch>
            <a:fillRect/>
          </a:stretch>
        </p:blipFill>
        <p:spPr>
          <a:xfrm rot="10800000">
            <a:off x="6837680" y="5303520"/>
            <a:ext cx="248050" cy="248049"/>
          </a:xfrm>
          <a:prstGeom prst="rect">
            <a:avLst/>
          </a:prstGeom>
          <a:ln w="12700">
            <a:miter lim="400000"/>
          </a:ln>
        </p:spPr>
      </p:pic>
      <p:pic>
        <p:nvPicPr>
          <p:cNvPr id="67" name="VT-grid-02.png" descr="VT-grid-02.png"/>
          <p:cNvPicPr>
            <a:picLocks noChangeAspect="1"/>
          </p:cNvPicPr>
          <p:nvPr/>
        </p:nvPicPr>
        <p:blipFill>
          <a:blip r:embed="rId3">
            <a:extLst/>
          </a:blip>
          <a:stretch>
            <a:fillRect/>
          </a:stretch>
        </p:blipFill>
        <p:spPr>
          <a:xfrm>
            <a:off x="4278272" y="6174020"/>
            <a:ext cx="10600809" cy="6858003"/>
          </a:xfrm>
          <a:prstGeom prst="rect">
            <a:avLst/>
          </a:prstGeom>
          <a:ln w="12700">
            <a:miter lim="400000"/>
          </a:ln>
        </p:spPr>
      </p:pic>
      <p:sp>
        <p:nvSpPr>
          <p:cNvPr id="68" name="Straight Connector 57"/>
          <p:cNvSpPr/>
          <p:nvPr/>
        </p:nvSpPr>
        <p:spPr>
          <a:xfrm>
            <a:off x="2738905" y="454676"/>
            <a:ext cx="11989851" cy="1"/>
          </a:xfrm>
          <a:prstGeom prst="line">
            <a:avLst/>
          </a:prstGeom>
          <a:ln>
            <a:solidFill>
              <a:srgbClr val="DBDBDB"/>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6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 picture">
    <p:spTree>
      <p:nvGrpSpPr>
        <p:cNvPr id="1" name=""/>
        <p:cNvGrpSpPr/>
        <p:nvPr/>
      </p:nvGrpSpPr>
      <p:grpSpPr>
        <a:xfrm>
          <a:off x="0" y="0"/>
          <a:ext cx="0" cy="0"/>
          <a:chOff x="0" y="0"/>
          <a:chExt cx="0" cy="0"/>
        </a:xfrm>
      </p:grpSpPr>
      <p:pic>
        <p:nvPicPr>
          <p:cNvPr id="76" name="pasted-image.pdf" descr="pasted-image.pdf"/>
          <p:cNvPicPr>
            <a:picLocks noChangeAspect="1"/>
          </p:cNvPicPr>
          <p:nvPr/>
        </p:nvPicPr>
        <p:blipFill>
          <a:blip r:embed="rId2">
            <a:extLst/>
          </a:blip>
          <a:stretch>
            <a:fillRect/>
          </a:stretch>
        </p:blipFill>
        <p:spPr>
          <a:xfrm>
            <a:off x="457200" y="457200"/>
            <a:ext cx="231814" cy="231814"/>
          </a:xfrm>
          <a:prstGeom prst="rect">
            <a:avLst/>
          </a:prstGeom>
          <a:ln w="12700">
            <a:miter lim="400000"/>
          </a:ln>
        </p:spPr>
      </p:pic>
      <p:pic>
        <p:nvPicPr>
          <p:cNvPr id="77" name="pasted-image.pdf" descr="pasted-image.pdf"/>
          <p:cNvPicPr>
            <a:picLocks noChangeAspect="1"/>
          </p:cNvPicPr>
          <p:nvPr/>
        </p:nvPicPr>
        <p:blipFill>
          <a:blip r:embed="rId2">
            <a:extLst/>
          </a:blip>
          <a:stretch>
            <a:fillRect/>
          </a:stretch>
        </p:blipFill>
        <p:spPr>
          <a:xfrm rot="10800000">
            <a:off x="11524725" y="6175118"/>
            <a:ext cx="225684" cy="225683"/>
          </a:xfrm>
          <a:prstGeom prst="rect">
            <a:avLst/>
          </a:prstGeom>
          <a:ln w="12700">
            <a:miter lim="400000"/>
          </a:ln>
        </p:spPr>
      </p:pic>
      <p:sp>
        <p:nvSpPr>
          <p:cNvPr id="78" name="Picture Placeholder 2"/>
          <p:cNvSpPr/>
          <p:nvPr>
            <p:ph type="pic" idx="13"/>
          </p:nvPr>
        </p:nvSpPr>
        <p:spPr>
          <a:xfrm>
            <a:off x="689012" y="689012"/>
            <a:ext cx="10835714" cy="5486108"/>
          </a:xfrm>
          <a:prstGeom prst="rect">
            <a:avLst/>
          </a:prstGeom>
        </p:spPr>
        <p:txBody>
          <a:bodyPr lIns="91439" tIns="45719" rIns="91439" bIns="45719"/>
          <a:lstStyle/>
          <a:p>
            <a:pPr/>
          </a:p>
        </p:txBody>
      </p:sp>
      <p:sp>
        <p:nvSpPr>
          <p:cNvPr id="79" name="Straight Connector 57"/>
          <p:cNvSpPr/>
          <p:nvPr/>
        </p:nvSpPr>
        <p:spPr>
          <a:xfrm>
            <a:off x="2738905" y="454676"/>
            <a:ext cx="11989851" cy="1"/>
          </a:xfrm>
          <a:prstGeom prst="line">
            <a:avLst/>
          </a:prstGeom>
          <a:ln>
            <a:solidFill>
              <a:srgbClr val="DBDBDB"/>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8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icture collage">
    <p:spTree>
      <p:nvGrpSpPr>
        <p:cNvPr id="1" name=""/>
        <p:cNvGrpSpPr/>
        <p:nvPr/>
      </p:nvGrpSpPr>
      <p:grpSpPr>
        <a:xfrm>
          <a:off x="0" y="0"/>
          <a:ext cx="0" cy="0"/>
          <a:chOff x="0" y="0"/>
          <a:chExt cx="0" cy="0"/>
        </a:xfrm>
      </p:grpSpPr>
      <p:pic>
        <p:nvPicPr>
          <p:cNvPr id="87" name="pasted-image.pdf" descr="pasted-image.pdf"/>
          <p:cNvPicPr>
            <a:picLocks noChangeAspect="1"/>
          </p:cNvPicPr>
          <p:nvPr/>
        </p:nvPicPr>
        <p:blipFill>
          <a:blip r:embed="rId2">
            <a:extLst/>
          </a:blip>
          <a:stretch>
            <a:fillRect/>
          </a:stretch>
        </p:blipFill>
        <p:spPr>
          <a:xfrm>
            <a:off x="457200" y="457200"/>
            <a:ext cx="231814" cy="231814"/>
          </a:xfrm>
          <a:prstGeom prst="rect">
            <a:avLst/>
          </a:prstGeom>
          <a:ln w="12700">
            <a:miter lim="400000"/>
          </a:ln>
        </p:spPr>
      </p:pic>
      <p:pic>
        <p:nvPicPr>
          <p:cNvPr id="88" name="pasted-image.pdf" descr="pasted-image.pdf"/>
          <p:cNvPicPr>
            <a:picLocks noChangeAspect="1"/>
          </p:cNvPicPr>
          <p:nvPr/>
        </p:nvPicPr>
        <p:blipFill>
          <a:blip r:embed="rId2">
            <a:extLst/>
          </a:blip>
          <a:stretch>
            <a:fillRect/>
          </a:stretch>
        </p:blipFill>
        <p:spPr>
          <a:xfrm rot="10800000">
            <a:off x="11524725" y="6175118"/>
            <a:ext cx="225684" cy="225683"/>
          </a:xfrm>
          <a:prstGeom prst="rect">
            <a:avLst/>
          </a:prstGeom>
          <a:ln w="12700">
            <a:miter lim="400000"/>
          </a:ln>
        </p:spPr>
      </p:pic>
      <p:sp>
        <p:nvSpPr>
          <p:cNvPr id="89" name="Picture Placeholder 2"/>
          <p:cNvSpPr/>
          <p:nvPr>
            <p:ph type="pic" sz="half" idx="13"/>
          </p:nvPr>
        </p:nvSpPr>
        <p:spPr>
          <a:xfrm>
            <a:off x="689012" y="689012"/>
            <a:ext cx="3224083" cy="5486108"/>
          </a:xfrm>
          <a:prstGeom prst="rect">
            <a:avLst/>
          </a:prstGeom>
        </p:spPr>
        <p:txBody>
          <a:bodyPr lIns="91439" tIns="45719" rIns="91439" bIns="45719"/>
          <a:lstStyle/>
          <a:p>
            <a:pPr/>
          </a:p>
        </p:txBody>
      </p:sp>
      <p:sp>
        <p:nvSpPr>
          <p:cNvPr id="90" name="Straight Connector 57"/>
          <p:cNvSpPr/>
          <p:nvPr/>
        </p:nvSpPr>
        <p:spPr>
          <a:xfrm>
            <a:off x="2738905" y="454676"/>
            <a:ext cx="11989851" cy="1"/>
          </a:xfrm>
          <a:prstGeom prst="line">
            <a:avLst/>
          </a:prstGeom>
          <a:ln>
            <a:solidFill>
              <a:srgbClr val="DBDBDB"/>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91" name="Picture Placeholder 2"/>
          <p:cNvSpPr/>
          <p:nvPr>
            <p:ph type="pic" sz="quarter" idx="14"/>
          </p:nvPr>
        </p:nvSpPr>
        <p:spPr>
          <a:xfrm>
            <a:off x="8300642" y="2816612"/>
            <a:ext cx="3224084" cy="3355440"/>
          </a:xfrm>
          <a:prstGeom prst="rect">
            <a:avLst/>
          </a:prstGeom>
        </p:spPr>
        <p:txBody>
          <a:bodyPr lIns="91439" tIns="45719" rIns="91439" bIns="45719"/>
          <a:lstStyle/>
          <a:p>
            <a:pPr/>
          </a:p>
        </p:txBody>
      </p:sp>
      <p:sp>
        <p:nvSpPr>
          <p:cNvPr id="92" name="Picture Placeholder 2"/>
          <p:cNvSpPr/>
          <p:nvPr>
            <p:ph type="pic" sz="quarter" idx="15"/>
          </p:nvPr>
        </p:nvSpPr>
        <p:spPr>
          <a:xfrm>
            <a:off x="8300642" y="689455"/>
            <a:ext cx="3224083" cy="1892382"/>
          </a:xfrm>
          <a:prstGeom prst="rect">
            <a:avLst/>
          </a:prstGeom>
        </p:spPr>
        <p:txBody>
          <a:bodyPr lIns="91439" tIns="45719" rIns="91439" bIns="45719"/>
          <a:lstStyle/>
          <a:p>
            <a:pPr/>
          </a:p>
        </p:txBody>
      </p:sp>
      <p:sp>
        <p:nvSpPr>
          <p:cNvPr id="93" name="Picture Placeholder 2"/>
          <p:cNvSpPr/>
          <p:nvPr>
            <p:ph type="pic" sz="quarter" idx="16"/>
          </p:nvPr>
        </p:nvSpPr>
        <p:spPr>
          <a:xfrm>
            <a:off x="4144907" y="692669"/>
            <a:ext cx="3923330" cy="3341450"/>
          </a:xfrm>
          <a:prstGeom prst="rect">
            <a:avLst/>
          </a:prstGeom>
        </p:spPr>
        <p:txBody>
          <a:bodyPr lIns="91439" tIns="45719" rIns="91439" bIns="45719"/>
          <a:lstStyle/>
          <a:p>
            <a:pPr/>
          </a:p>
        </p:txBody>
      </p:sp>
      <p:sp>
        <p:nvSpPr>
          <p:cNvPr id="94" name="Picture Placeholder 2"/>
          <p:cNvSpPr/>
          <p:nvPr>
            <p:ph type="pic" sz="quarter" idx="17"/>
          </p:nvPr>
        </p:nvSpPr>
        <p:spPr>
          <a:xfrm>
            <a:off x="4144907" y="4321845"/>
            <a:ext cx="3923330" cy="1850208"/>
          </a:xfrm>
          <a:prstGeom prst="rect">
            <a:avLst/>
          </a:prstGeom>
        </p:spPr>
        <p:txBody>
          <a:bodyPr lIns="91439" tIns="45719" rIns="91439" bIns="45719"/>
          <a:lstStyle/>
          <a:p>
            <a:pPr/>
          </a:p>
        </p:txBody>
      </p:sp>
      <p:sp>
        <p:nvSpPr>
          <p:cNvPr id="9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hree item circle pictures">
    <p:spTree>
      <p:nvGrpSpPr>
        <p:cNvPr id="1" name=""/>
        <p:cNvGrpSpPr/>
        <p:nvPr/>
      </p:nvGrpSpPr>
      <p:grpSpPr>
        <a:xfrm>
          <a:off x="0" y="0"/>
          <a:ext cx="0" cy="0"/>
          <a:chOff x="0" y="0"/>
          <a:chExt cx="0" cy="0"/>
        </a:xfrm>
      </p:grpSpPr>
      <p:sp>
        <p:nvSpPr>
          <p:cNvPr id="102" name="Oval 26"/>
          <p:cNvSpPr/>
          <p:nvPr/>
        </p:nvSpPr>
        <p:spPr>
          <a:xfrm>
            <a:off x="708968" y="824985"/>
            <a:ext cx="2469646" cy="2469646"/>
          </a:xfrm>
          <a:prstGeom prst="ellipse">
            <a:avLst/>
          </a:prstGeom>
          <a:ln>
            <a:solidFill>
              <a:schemeClr val="accent2"/>
            </a:solidFill>
            <a:prstDash val="dash"/>
            <a:miter/>
          </a:ln>
        </p:spPr>
        <p:txBody>
          <a:bodyPr lIns="45718" tIns="45718" rIns="45718" bIns="45718" anchor="ctr"/>
          <a:lstStyle/>
          <a:p>
            <a:pPr algn="ctr" defTabSz="914400">
              <a:lnSpc>
                <a:spcPct val="100000"/>
              </a:lnSpc>
              <a:defRPr spc="0" sz="1800">
                <a:solidFill>
                  <a:srgbClr val="A7A7A7"/>
                </a:solidFill>
                <a:latin typeface="+mj-lt"/>
                <a:ea typeface="+mj-ea"/>
                <a:cs typeface="+mj-cs"/>
                <a:sym typeface="Charter"/>
              </a:defRPr>
            </a:pPr>
          </a:p>
        </p:txBody>
      </p:sp>
      <p:sp>
        <p:nvSpPr>
          <p:cNvPr id="103" name="Line"/>
          <p:cNvSpPr/>
          <p:nvPr/>
        </p:nvSpPr>
        <p:spPr>
          <a:xfrm>
            <a:off x="2999630" y="2757876"/>
            <a:ext cx="1426010" cy="1002796"/>
          </a:xfrm>
          <a:prstGeom prst="line">
            <a:avLst/>
          </a:prstGeom>
          <a:ln>
            <a:solidFill>
              <a:schemeClr val="accent2"/>
            </a:solidFill>
            <a:prstDash val="dash"/>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104" name="Oval 26"/>
          <p:cNvSpPr/>
          <p:nvPr/>
        </p:nvSpPr>
        <p:spPr>
          <a:xfrm>
            <a:off x="4290367" y="3043787"/>
            <a:ext cx="2469647" cy="2469647"/>
          </a:xfrm>
          <a:prstGeom prst="ellipse">
            <a:avLst/>
          </a:prstGeom>
          <a:ln>
            <a:solidFill>
              <a:schemeClr val="accent2"/>
            </a:solidFill>
            <a:prstDash val="dash"/>
            <a:miter/>
          </a:ln>
        </p:spPr>
        <p:txBody>
          <a:bodyPr lIns="45718" tIns="45718" rIns="45718" bIns="45718" anchor="ctr"/>
          <a:lstStyle/>
          <a:p>
            <a:pPr algn="ctr" defTabSz="914400">
              <a:lnSpc>
                <a:spcPct val="100000"/>
              </a:lnSpc>
              <a:defRPr spc="0" sz="1800">
                <a:solidFill>
                  <a:srgbClr val="A7A7A7"/>
                </a:solidFill>
                <a:latin typeface="+mj-lt"/>
                <a:ea typeface="+mj-ea"/>
                <a:cs typeface="+mj-cs"/>
                <a:sym typeface="Charter"/>
              </a:defRPr>
            </a:pPr>
          </a:p>
        </p:txBody>
      </p:sp>
      <p:sp>
        <p:nvSpPr>
          <p:cNvPr id="105" name="Line"/>
          <p:cNvSpPr/>
          <p:nvPr/>
        </p:nvSpPr>
        <p:spPr>
          <a:xfrm flipV="1">
            <a:off x="6678079" y="3166653"/>
            <a:ext cx="1707422" cy="604523"/>
          </a:xfrm>
          <a:prstGeom prst="line">
            <a:avLst/>
          </a:prstGeom>
          <a:ln>
            <a:solidFill>
              <a:schemeClr val="accent2"/>
            </a:solidFill>
            <a:prstDash val="dash"/>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106" name="Oval 26"/>
          <p:cNvSpPr/>
          <p:nvPr/>
        </p:nvSpPr>
        <p:spPr>
          <a:xfrm>
            <a:off x="8303568" y="1524467"/>
            <a:ext cx="2469647" cy="2469650"/>
          </a:xfrm>
          <a:prstGeom prst="ellipse">
            <a:avLst/>
          </a:prstGeom>
          <a:ln>
            <a:solidFill>
              <a:schemeClr val="accent2"/>
            </a:solidFill>
            <a:prstDash val="dash"/>
            <a:miter/>
          </a:ln>
        </p:spPr>
        <p:txBody>
          <a:bodyPr lIns="45718" tIns="45718" rIns="45718" bIns="45718" anchor="ctr"/>
          <a:lstStyle/>
          <a:p>
            <a:pPr algn="ctr" defTabSz="914400">
              <a:lnSpc>
                <a:spcPct val="100000"/>
              </a:lnSpc>
              <a:defRPr spc="0" sz="1800">
                <a:solidFill>
                  <a:srgbClr val="A7A7A7"/>
                </a:solidFill>
                <a:latin typeface="+mj-lt"/>
                <a:ea typeface="+mj-ea"/>
                <a:cs typeface="+mj-cs"/>
                <a:sym typeface="Charter"/>
              </a:defRPr>
            </a:pPr>
          </a:p>
        </p:txBody>
      </p:sp>
      <p:sp>
        <p:nvSpPr>
          <p:cNvPr id="107" name="Picture Placeholder 35"/>
          <p:cNvSpPr/>
          <p:nvPr>
            <p:ph type="pic" sz="quarter" idx="13"/>
          </p:nvPr>
        </p:nvSpPr>
        <p:spPr>
          <a:xfrm>
            <a:off x="800789" y="916807"/>
            <a:ext cx="2286001" cy="2286001"/>
          </a:xfrm>
          <a:prstGeom prst="rect">
            <a:avLst/>
          </a:prstGeom>
        </p:spPr>
        <p:txBody>
          <a:bodyPr lIns="91439" tIns="45719" rIns="91439" bIns="45719"/>
          <a:lstStyle/>
          <a:p>
            <a:pPr/>
          </a:p>
        </p:txBody>
      </p:sp>
      <p:sp>
        <p:nvSpPr>
          <p:cNvPr id="108" name="Picture Placeholder 35"/>
          <p:cNvSpPr/>
          <p:nvPr>
            <p:ph type="pic" sz="quarter" idx="14"/>
          </p:nvPr>
        </p:nvSpPr>
        <p:spPr>
          <a:xfrm>
            <a:off x="4382189" y="3135608"/>
            <a:ext cx="2286002" cy="2286001"/>
          </a:xfrm>
          <a:prstGeom prst="rect">
            <a:avLst/>
          </a:prstGeom>
        </p:spPr>
        <p:txBody>
          <a:bodyPr lIns="91439" tIns="45719" rIns="91439" bIns="45719"/>
          <a:lstStyle/>
          <a:p>
            <a:pPr/>
          </a:p>
        </p:txBody>
      </p:sp>
      <p:sp>
        <p:nvSpPr>
          <p:cNvPr id="109" name="Picture Placeholder 35"/>
          <p:cNvSpPr/>
          <p:nvPr>
            <p:ph type="pic" sz="quarter" idx="15"/>
          </p:nvPr>
        </p:nvSpPr>
        <p:spPr>
          <a:xfrm>
            <a:off x="8395389" y="1616290"/>
            <a:ext cx="2286002" cy="2286001"/>
          </a:xfrm>
          <a:prstGeom prst="rect">
            <a:avLst/>
          </a:prstGeom>
        </p:spPr>
        <p:txBody>
          <a:bodyPr lIns="91439" tIns="45719" rIns="91439" bIns="45719"/>
          <a:lstStyle/>
          <a:p>
            <a:pPr/>
          </a:p>
        </p:txBody>
      </p:sp>
      <p:sp>
        <p:nvSpPr>
          <p:cNvPr id="110" name="Straight Connector 57"/>
          <p:cNvSpPr/>
          <p:nvPr/>
        </p:nvSpPr>
        <p:spPr>
          <a:xfrm>
            <a:off x="2738905" y="454676"/>
            <a:ext cx="11989851" cy="1"/>
          </a:xfrm>
          <a:prstGeom prst="line">
            <a:avLst/>
          </a:prstGeom>
          <a:ln>
            <a:solidFill>
              <a:srgbClr val="DBDBDB"/>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11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Title Text"/>
          <p:cNvSpPr txBox="1"/>
          <p:nvPr>
            <p:ph type="title"/>
          </p:nvPr>
        </p:nvSpPr>
        <p:spPr>
          <a:xfrm>
            <a:off x="1826683" y="769937"/>
            <a:ext cx="9753601" cy="1668463"/>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lstStyle/>
          <a:p>
            <a:pPr/>
            <a:r>
              <a:t>Title Text</a:t>
            </a:r>
          </a:p>
        </p:txBody>
      </p:sp>
      <p:sp>
        <p:nvSpPr>
          <p:cNvPr id="3" name="Body Level One…"/>
          <p:cNvSpPr txBox="1"/>
          <p:nvPr>
            <p:ph type="body" idx="1"/>
          </p:nvPr>
        </p:nvSpPr>
        <p:spPr>
          <a:xfrm>
            <a:off x="6805083" y="2438400"/>
            <a:ext cx="4775201" cy="4419600"/>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8463946" y="6215381"/>
            <a:ext cx="273654" cy="281939"/>
          </a:xfrm>
          <a:prstGeom prst="rect">
            <a:avLst/>
          </a:prstGeom>
          <a:ln w="12700">
            <a:miter lim="400000"/>
          </a:ln>
        </p:spPr>
        <p:txBody>
          <a:bodyPr wrap="none" lIns="45718" tIns="45718" rIns="45718" bIns="45718" anchor="ctr">
            <a:spAutoFit/>
          </a:bodyPr>
          <a:lstStyle>
            <a:lvl1pPr algn="r" defTabSz="914400">
              <a:lnSpc>
                <a:spcPct val="100000"/>
              </a:lnSpc>
              <a:defRPr spc="0" sz="1200">
                <a:solidFill>
                  <a:schemeClr val="accent1"/>
                </a:solidFill>
                <a:latin typeface="+mj-lt"/>
                <a:ea typeface="+mj-ea"/>
                <a:cs typeface="+mj-cs"/>
                <a:sym typeface="Charter"/>
              </a:defRPr>
            </a:lvl1pPr>
          </a:lstStyle>
          <a:p>
            <a:pPr/>
            <a:fld id="{86CB4B4D-7CA3-9044-876B-883B54F8677D}" type="slidenum"/>
          </a:p>
        </p:txBody>
      </p:sp>
    </p:spTree>
  </p:cSld>
  <p:clrMap bg1="dk1" tx1="lt1" bg2="dk2" tx2="lt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transition xmlns:p14="http://schemas.microsoft.com/office/powerpoint/2010/main" spd="med" advClick="1"/>
  <p:txStyles>
    <p:titleStyle>
      <a:lvl1pPr marL="0" marR="0" indent="0" algn="l" defTabSz="914400" rtl="0" latinLnBrk="0">
        <a:lnSpc>
          <a:spcPct val="90000"/>
        </a:lnSpc>
        <a:spcBef>
          <a:spcPts val="0"/>
        </a:spcBef>
        <a:spcAft>
          <a:spcPts val="0"/>
        </a:spcAft>
        <a:buClrTx/>
        <a:buSzTx/>
        <a:buFontTx/>
        <a:buNone/>
        <a:tabLst/>
        <a:defRPr b="0" baseline="0" cap="none" i="0" spc="200" strike="noStrike" sz="3500" u="none">
          <a:ln>
            <a:noFill/>
          </a:ln>
          <a:solidFill>
            <a:srgbClr val="DBDBDB"/>
          </a:solidFill>
          <a:uFillTx/>
          <a:latin typeface="Arial"/>
          <a:ea typeface="Arial"/>
          <a:cs typeface="Arial"/>
          <a:sym typeface="Arial"/>
        </a:defRPr>
      </a:lvl1pPr>
      <a:lvl2pPr marL="0" marR="0" indent="0" algn="l" defTabSz="914400" rtl="0" latinLnBrk="0">
        <a:lnSpc>
          <a:spcPct val="90000"/>
        </a:lnSpc>
        <a:spcBef>
          <a:spcPts val="0"/>
        </a:spcBef>
        <a:spcAft>
          <a:spcPts val="0"/>
        </a:spcAft>
        <a:buClrTx/>
        <a:buSzTx/>
        <a:buFontTx/>
        <a:buNone/>
        <a:tabLst/>
        <a:defRPr b="0" baseline="0" cap="none" i="0" spc="200" strike="noStrike" sz="3500" u="none">
          <a:ln>
            <a:noFill/>
          </a:ln>
          <a:solidFill>
            <a:srgbClr val="DBDBDB"/>
          </a:solidFill>
          <a:uFillTx/>
          <a:latin typeface="Arial"/>
          <a:ea typeface="Arial"/>
          <a:cs typeface="Arial"/>
          <a:sym typeface="Arial"/>
        </a:defRPr>
      </a:lvl2pPr>
      <a:lvl3pPr marL="0" marR="0" indent="0" algn="l" defTabSz="914400" rtl="0" latinLnBrk="0">
        <a:lnSpc>
          <a:spcPct val="90000"/>
        </a:lnSpc>
        <a:spcBef>
          <a:spcPts val="0"/>
        </a:spcBef>
        <a:spcAft>
          <a:spcPts val="0"/>
        </a:spcAft>
        <a:buClrTx/>
        <a:buSzTx/>
        <a:buFontTx/>
        <a:buNone/>
        <a:tabLst/>
        <a:defRPr b="0" baseline="0" cap="none" i="0" spc="200" strike="noStrike" sz="3500" u="none">
          <a:ln>
            <a:noFill/>
          </a:ln>
          <a:solidFill>
            <a:srgbClr val="DBDBDB"/>
          </a:solidFill>
          <a:uFillTx/>
          <a:latin typeface="Arial"/>
          <a:ea typeface="Arial"/>
          <a:cs typeface="Arial"/>
          <a:sym typeface="Arial"/>
        </a:defRPr>
      </a:lvl3pPr>
      <a:lvl4pPr marL="0" marR="0" indent="0" algn="l" defTabSz="914400" rtl="0" latinLnBrk="0">
        <a:lnSpc>
          <a:spcPct val="90000"/>
        </a:lnSpc>
        <a:spcBef>
          <a:spcPts val="0"/>
        </a:spcBef>
        <a:spcAft>
          <a:spcPts val="0"/>
        </a:spcAft>
        <a:buClrTx/>
        <a:buSzTx/>
        <a:buFontTx/>
        <a:buNone/>
        <a:tabLst/>
        <a:defRPr b="0" baseline="0" cap="none" i="0" spc="200" strike="noStrike" sz="3500" u="none">
          <a:ln>
            <a:noFill/>
          </a:ln>
          <a:solidFill>
            <a:srgbClr val="DBDBDB"/>
          </a:solidFill>
          <a:uFillTx/>
          <a:latin typeface="Arial"/>
          <a:ea typeface="Arial"/>
          <a:cs typeface="Arial"/>
          <a:sym typeface="Arial"/>
        </a:defRPr>
      </a:lvl4pPr>
      <a:lvl5pPr marL="0" marR="0" indent="0" algn="l" defTabSz="914400" rtl="0" latinLnBrk="0">
        <a:lnSpc>
          <a:spcPct val="90000"/>
        </a:lnSpc>
        <a:spcBef>
          <a:spcPts val="0"/>
        </a:spcBef>
        <a:spcAft>
          <a:spcPts val="0"/>
        </a:spcAft>
        <a:buClrTx/>
        <a:buSzTx/>
        <a:buFontTx/>
        <a:buNone/>
        <a:tabLst/>
        <a:defRPr b="0" baseline="0" cap="none" i="0" spc="200" strike="noStrike" sz="3500" u="none">
          <a:ln>
            <a:noFill/>
          </a:ln>
          <a:solidFill>
            <a:srgbClr val="DBDBDB"/>
          </a:solidFill>
          <a:uFillTx/>
          <a:latin typeface="Arial"/>
          <a:ea typeface="Arial"/>
          <a:cs typeface="Arial"/>
          <a:sym typeface="Arial"/>
        </a:defRPr>
      </a:lvl5pPr>
      <a:lvl6pPr marL="0" marR="0" indent="0" algn="l" defTabSz="914400" rtl="0" latinLnBrk="0">
        <a:lnSpc>
          <a:spcPct val="90000"/>
        </a:lnSpc>
        <a:spcBef>
          <a:spcPts val="0"/>
        </a:spcBef>
        <a:spcAft>
          <a:spcPts val="0"/>
        </a:spcAft>
        <a:buClrTx/>
        <a:buSzTx/>
        <a:buFontTx/>
        <a:buNone/>
        <a:tabLst/>
        <a:defRPr b="0" baseline="0" cap="none" i="0" spc="200" strike="noStrike" sz="3500" u="none">
          <a:ln>
            <a:noFill/>
          </a:ln>
          <a:solidFill>
            <a:srgbClr val="DBDBDB"/>
          </a:solidFill>
          <a:uFillTx/>
          <a:latin typeface="Arial"/>
          <a:ea typeface="Arial"/>
          <a:cs typeface="Arial"/>
          <a:sym typeface="Arial"/>
        </a:defRPr>
      </a:lvl6pPr>
      <a:lvl7pPr marL="0" marR="0" indent="0" algn="l" defTabSz="914400" rtl="0" latinLnBrk="0">
        <a:lnSpc>
          <a:spcPct val="90000"/>
        </a:lnSpc>
        <a:spcBef>
          <a:spcPts val="0"/>
        </a:spcBef>
        <a:spcAft>
          <a:spcPts val="0"/>
        </a:spcAft>
        <a:buClrTx/>
        <a:buSzTx/>
        <a:buFontTx/>
        <a:buNone/>
        <a:tabLst/>
        <a:defRPr b="0" baseline="0" cap="none" i="0" spc="200" strike="noStrike" sz="3500" u="none">
          <a:ln>
            <a:noFill/>
          </a:ln>
          <a:solidFill>
            <a:srgbClr val="DBDBDB"/>
          </a:solidFill>
          <a:uFillTx/>
          <a:latin typeface="Arial"/>
          <a:ea typeface="Arial"/>
          <a:cs typeface="Arial"/>
          <a:sym typeface="Arial"/>
        </a:defRPr>
      </a:lvl7pPr>
      <a:lvl8pPr marL="0" marR="0" indent="0" algn="l" defTabSz="914400" rtl="0" latinLnBrk="0">
        <a:lnSpc>
          <a:spcPct val="90000"/>
        </a:lnSpc>
        <a:spcBef>
          <a:spcPts val="0"/>
        </a:spcBef>
        <a:spcAft>
          <a:spcPts val="0"/>
        </a:spcAft>
        <a:buClrTx/>
        <a:buSzTx/>
        <a:buFontTx/>
        <a:buNone/>
        <a:tabLst/>
        <a:defRPr b="0" baseline="0" cap="none" i="0" spc="200" strike="noStrike" sz="3500" u="none">
          <a:ln>
            <a:noFill/>
          </a:ln>
          <a:solidFill>
            <a:srgbClr val="DBDBDB"/>
          </a:solidFill>
          <a:uFillTx/>
          <a:latin typeface="Arial"/>
          <a:ea typeface="Arial"/>
          <a:cs typeface="Arial"/>
          <a:sym typeface="Arial"/>
        </a:defRPr>
      </a:lvl8pPr>
      <a:lvl9pPr marL="0" marR="0" indent="0" algn="l" defTabSz="914400" rtl="0" latinLnBrk="0">
        <a:lnSpc>
          <a:spcPct val="90000"/>
        </a:lnSpc>
        <a:spcBef>
          <a:spcPts val="0"/>
        </a:spcBef>
        <a:spcAft>
          <a:spcPts val="0"/>
        </a:spcAft>
        <a:buClrTx/>
        <a:buSzTx/>
        <a:buFontTx/>
        <a:buNone/>
        <a:tabLst/>
        <a:defRPr b="0" baseline="0" cap="none" i="0" spc="200" strike="noStrike" sz="3500" u="none">
          <a:ln>
            <a:noFill/>
          </a:ln>
          <a:solidFill>
            <a:srgbClr val="DBDBDB"/>
          </a:solidFill>
          <a:uFillTx/>
          <a:latin typeface="Arial"/>
          <a:ea typeface="Arial"/>
          <a:cs typeface="Arial"/>
          <a:sym typeface="Arial"/>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b="0" baseline="0" cap="none" i="0" spc="0" strike="noStrike" sz="2800" u="none">
          <a:ln>
            <a:noFill/>
          </a:ln>
          <a:solidFill>
            <a:schemeClr val="accent1"/>
          </a:solidFill>
          <a:uFillTx/>
          <a:latin typeface="+mj-lt"/>
          <a:ea typeface="+mj-ea"/>
          <a:cs typeface="+mj-cs"/>
          <a:sym typeface="Charter"/>
        </a:defRPr>
      </a:lvl1pPr>
      <a:lvl2pPr marL="723900" marR="0" indent="-266700" algn="l" defTabSz="914400" rtl="0" latinLnBrk="0">
        <a:lnSpc>
          <a:spcPct val="90000"/>
        </a:lnSpc>
        <a:spcBef>
          <a:spcPts val="1000"/>
        </a:spcBef>
        <a:spcAft>
          <a:spcPts val="0"/>
        </a:spcAft>
        <a:buClrTx/>
        <a:buSzPct val="100000"/>
        <a:buFont typeface="Arial"/>
        <a:buChar char="•"/>
        <a:tabLst/>
        <a:defRPr b="0" baseline="0" cap="none" i="0" spc="0" strike="noStrike" sz="2800" u="none">
          <a:ln>
            <a:noFill/>
          </a:ln>
          <a:solidFill>
            <a:schemeClr val="accent1"/>
          </a:solidFill>
          <a:uFillTx/>
          <a:latin typeface="+mj-lt"/>
          <a:ea typeface="+mj-ea"/>
          <a:cs typeface="+mj-cs"/>
          <a:sym typeface="Charter"/>
        </a:defRPr>
      </a:lvl2pPr>
      <a:lvl3pPr marL="1234438" marR="0" indent="-320038" algn="l" defTabSz="914400" rtl="0" latinLnBrk="0">
        <a:lnSpc>
          <a:spcPct val="90000"/>
        </a:lnSpc>
        <a:spcBef>
          <a:spcPts val="1000"/>
        </a:spcBef>
        <a:spcAft>
          <a:spcPts val="0"/>
        </a:spcAft>
        <a:buClrTx/>
        <a:buSzPct val="100000"/>
        <a:buFont typeface="Arial"/>
        <a:buChar char="•"/>
        <a:tabLst/>
        <a:defRPr b="0" baseline="0" cap="none" i="0" spc="0" strike="noStrike" sz="2800" u="none">
          <a:ln>
            <a:noFill/>
          </a:ln>
          <a:solidFill>
            <a:schemeClr val="accent1"/>
          </a:solidFill>
          <a:uFillTx/>
          <a:latin typeface="+mj-lt"/>
          <a:ea typeface="+mj-ea"/>
          <a:cs typeface="+mj-cs"/>
          <a:sym typeface="Charter"/>
        </a:defRPr>
      </a:lvl3pPr>
      <a:lvl4pPr marL="17272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ln>
            <a:noFill/>
          </a:ln>
          <a:solidFill>
            <a:schemeClr val="accent1"/>
          </a:solidFill>
          <a:uFillTx/>
          <a:latin typeface="+mj-lt"/>
          <a:ea typeface="+mj-ea"/>
          <a:cs typeface="+mj-cs"/>
          <a:sym typeface="Charter"/>
        </a:defRPr>
      </a:lvl4pPr>
      <a:lvl5pPr marL="21844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ln>
            <a:noFill/>
          </a:ln>
          <a:solidFill>
            <a:schemeClr val="accent1"/>
          </a:solidFill>
          <a:uFillTx/>
          <a:latin typeface="+mj-lt"/>
          <a:ea typeface="+mj-ea"/>
          <a:cs typeface="+mj-cs"/>
          <a:sym typeface="Charter"/>
        </a:defRPr>
      </a:lvl5pPr>
      <a:lvl6pPr marL="26416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ln>
            <a:noFill/>
          </a:ln>
          <a:solidFill>
            <a:schemeClr val="accent1"/>
          </a:solidFill>
          <a:uFillTx/>
          <a:latin typeface="+mj-lt"/>
          <a:ea typeface="+mj-ea"/>
          <a:cs typeface="+mj-cs"/>
          <a:sym typeface="Charter"/>
        </a:defRPr>
      </a:lvl6pPr>
      <a:lvl7pPr marL="30988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ln>
            <a:noFill/>
          </a:ln>
          <a:solidFill>
            <a:schemeClr val="accent1"/>
          </a:solidFill>
          <a:uFillTx/>
          <a:latin typeface="+mj-lt"/>
          <a:ea typeface="+mj-ea"/>
          <a:cs typeface="+mj-cs"/>
          <a:sym typeface="Charter"/>
        </a:defRPr>
      </a:lvl7pPr>
      <a:lvl8pPr marL="35560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ln>
            <a:noFill/>
          </a:ln>
          <a:solidFill>
            <a:schemeClr val="accent1"/>
          </a:solidFill>
          <a:uFillTx/>
          <a:latin typeface="+mj-lt"/>
          <a:ea typeface="+mj-ea"/>
          <a:cs typeface="+mj-cs"/>
          <a:sym typeface="Charter"/>
        </a:defRPr>
      </a:lvl8pPr>
      <a:lvl9pPr marL="40132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ln>
            <a:noFill/>
          </a:ln>
          <a:solidFill>
            <a:schemeClr val="accent1"/>
          </a:solidFill>
          <a:uFillTx/>
          <a:latin typeface="+mj-lt"/>
          <a:ea typeface="+mj-ea"/>
          <a:cs typeface="+mj-cs"/>
          <a:sym typeface="Charter"/>
        </a:defRPr>
      </a:lvl9pPr>
    </p:bodyStyle>
    <p:otherStyle>
      <a:lvl1pPr marL="0" marR="0" indent="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harter"/>
        </a:defRPr>
      </a:lvl1pPr>
      <a:lvl2pPr marL="0" marR="0" indent="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harter"/>
        </a:defRPr>
      </a:lvl2pPr>
      <a:lvl3pPr marL="0" marR="0" indent="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harter"/>
        </a:defRPr>
      </a:lvl3pPr>
      <a:lvl4pPr marL="0" marR="0" indent="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harter"/>
        </a:defRPr>
      </a:lvl4pPr>
      <a:lvl5pPr marL="0" marR="0" indent="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harter"/>
        </a:defRPr>
      </a:lvl5pPr>
      <a:lvl6pPr marL="0" marR="0" indent="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harter"/>
        </a:defRPr>
      </a:lvl6pPr>
      <a:lvl7pPr marL="0" marR="0" indent="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harter"/>
        </a:defRPr>
      </a:lvl7pPr>
      <a:lvl8pPr marL="0" marR="0" indent="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harter"/>
        </a:defRPr>
      </a:lvl8pPr>
      <a:lvl9pPr marL="0" marR="0" indent="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harter"/>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1.png"/><Relationship Id="rId4" Type="http://schemas.openxmlformats.org/officeDocument/2006/relationships/image" Target="../media/image3.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6.png"/></Relationships>

</file>

<file path=ppt/slides/_rels/slide1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17.xml.rels><?xml version="1.0" encoding="UTF-8"?>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7.png"/></Relationships>

</file>

<file path=ppt/slides/_rels/slide1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9.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4.png"/></Relationships>

</file>

<file path=ppt/slides/_rels/slide20.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a:extLst/>
          </a:blip>
          <a:srcRect l="12351" t="0" r="0" b="0"/>
          <a:stretch>
            <a:fillRect/>
          </a:stretch>
        </p:blipFill>
        <p:spPr>
          <a:xfrm>
            <a:off x="0" y="0"/>
            <a:ext cx="9016376" cy="6858000"/>
          </a:xfrm>
          <a:prstGeom prst="rect">
            <a:avLst/>
          </a:prstGeom>
          <a:ln w="12700">
            <a:miter lim="400000"/>
          </a:ln>
        </p:spPr>
      </p:pic>
      <p:sp>
        <p:nvSpPr>
          <p:cNvPr id="175" name="Rectangle"/>
          <p:cNvSpPr/>
          <p:nvPr/>
        </p:nvSpPr>
        <p:spPr>
          <a:xfrm>
            <a:off x="-1" y="-1"/>
            <a:ext cx="9016377" cy="6858001"/>
          </a:xfrm>
          <a:prstGeom prst="rect">
            <a:avLst/>
          </a:prstGeom>
          <a:solidFill>
            <a:schemeClr val="accent1">
              <a:alpha val="89814"/>
            </a:schemeClr>
          </a:solidFill>
          <a:ln w="12700">
            <a:miter lim="400000"/>
          </a:ln>
        </p:spPr>
        <p:txBody>
          <a:bodyPr lIns="45718" tIns="45718" rIns="45718" bIns="45718" anchor="ctr"/>
          <a:lstStyle/>
          <a:p>
            <a:pPr defTabSz="914400">
              <a:lnSpc>
                <a:spcPct val="100000"/>
              </a:lnSpc>
              <a:defRPr spc="0" sz="1800">
                <a:solidFill>
                  <a:schemeClr val="accent1"/>
                </a:solidFill>
                <a:latin typeface="+mj-lt"/>
                <a:ea typeface="+mj-ea"/>
                <a:cs typeface="+mj-cs"/>
                <a:sym typeface="Charter"/>
              </a:defRPr>
            </a:pPr>
          </a:p>
        </p:txBody>
      </p:sp>
      <p:pic>
        <p:nvPicPr>
          <p:cNvPr id="176" name="pasted-image.pdf" descr="pasted-image.pdf"/>
          <p:cNvPicPr>
            <a:picLocks noChangeAspect="1"/>
          </p:cNvPicPr>
          <p:nvPr/>
        </p:nvPicPr>
        <p:blipFill>
          <a:blip r:embed="rId3">
            <a:extLst/>
          </a:blip>
          <a:stretch>
            <a:fillRect/>
          </a:stretch>
        </p:blipFill>
        <p:spPr>
          <a:xfrm>
            <a:off x="1128213" y="1478099"/>
            <a:ext cx="229814" cy="229815"/>
          </a:xfrm>
          <a:prstGeom prst="rect">
            <a:avLst/>
          </a:prstGeom>
          <a:ln w="12700">
            <a:miter lim="400000"/>
          </a:ln>
        </p:spPr>
      </p:pic>
      <p:sp>
        <p:nvSpPr>
          <p:cNvPr id="177" name="PRESENTATION TITLE GOES HERE"/>
          <p:cNvSpPr txBox="1"/>
          <p:nvPr/>
        </p:nvSpPr>
        <p:spPr>
          <a:xfrm>
            <a:off x="1358025" y="1470127"/>
            <a:ext cx="7658352" cy="226059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b">
            <a:spAutoFit/>
          </a:bodyPr>
          <a:lstStyle/>
          <a:p>
            <a:pPr/>
            <a:r>
              <a:t>ACM VENUE RECOMMENDATION SYSTEM</a:t>
            </a:r>
          </a:p>
        </p:txBody>
      </p:sp>
      <p:sp>
        <p:nvSpPr>
          <p:cNvPr id="178" name="Professor Albert Einstein June 23, 2018"/>
          <p:cNvSpPr txBox="1"/>
          <p:nvPr/>
        </p:nvSpPr>
        <p:spPr>
          <a:xfrm>
            <a:off x="1358025" y="4245595"/>
            <a:ext cx="7658352" cy="5486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defRPr b="1" cap="all" spc="300" sz="3000">
                <a:solidFill>
                  <a:schemeClr val="accent2"/>
                </a:solidFill>
                <a:latin typeface="Acherus Grotesque Light"/>
                <a:ea typeface="Acherus Grotesque Light"/>
                <a:cs typeface="Acherus Grotesque Light"/>
                <a:sym typeface="Acherus Grotesque Light"/>
              </a:defRPr>
            </a:lvl1pPr>
          </a:lstStyle>
          <a:p>
            <a:pPr/>
            <a:r>
              <a:t>Professor EDWARD FOX</a:t>
            </a:r>
          </a:p>
        </p:txBody>
      </p:sp>
      <p:sp>
        <p:nvSpPr>
          <p:cNvPr id="179" name="Professor Albert Einstein June 23, 2018"/>
          <p:cNvSpPr txBox="1"/>
          <p:nvPr/>
        </p:nvSpPr>
        <p:spPr>
          <a:xfrm>
            <a:off x="1358025" y="6270164"/>
            <a:ext cx="7658352" cy="4724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defRPr b="1" cap="all" spc="300" sz="2500">
                <a:latin typeface="Acherus Grotesque Light"/>
                <a:ea typeface="Acherus Grotesque Light"/>
                <a:cs typeface="Acherus Grotesque Light"/>
                <a:sym typeface="Acherus Grotesque Light"/>
              </a:defRPr>
            </a:lvl1pPr>
          </a:lstStyle>
          <a:p>
            <a:pPr/>
            <a:r>
              <a:t>December 10, 2019</a:t>
            </a:r>
          </a:p>
        </p:txBody>
      </p:sp>
      <p:pic>
        <p:nvPicPr>
          <p:cNvPr id="180" name="Picture 3" descr="Picture 3"/>
          <p:cNvPicPr>
            <a:picLocks noChangeAspect="1"/>
          </p:cNvPicPr>
          <p:nvPr/>
        </p:nvPicPr>
        <p:blipFill>
          <a:blip r:embed="rId4">
            <a:extLst/>
          </a:blip>
          <a:stretch>
            <a:fillRect/>
          </a:stretch>
        </p:blipFill>
        <p:spPr>
          <a:xfrm>
            <a:off x="9309648" y="2743199"/>
            <a:ext cx="2606041" cy="1371601"/>
          </a:xfrm>
          <a:prstGeom prst="rect">
            <a:avLst/>
          </a:prstGeom>
          <a:ln w="12700">
            <a:miter lim="400000"/>
          </a:ln>
        </p:spPr>
      </p:pic>
      <p:sp>
        <p:nvSpPr>
          <p:cNvPr id="181" name="Professor Albert Einstein June 23, 2018"/>
          <p:cNvSpPr txBox="1"/>
          <p:nvPr/>
        </p:nvSpPr>
        <p:spPr>
          <a:xfrm>
            <a:off x="1389852" y="3853531"/>
            <a:ext cx="7852111" cy="4851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defRPr b="1" cap="all" spc="260" sz="2600">
                <a:latin typeface="Acherus Grotesque Light"/>
                <a:ea typeface="Acherus Grotesque Light"/>
                <a:cs typeface="Acherus Grotesque Light"/>
                <a:sym typeface="Acherus Grotesque Light"/>
              </a:defRPr>
            </a:lvl1pPr>
          </a:lstStyle>
          <a:p>
            <a:pPr/>
            <a:r>
              <a:t>CS 6604 - Final Presentation</a:t>
            </a:r>
          </a:p>
        </p:txBody>
      </p:sp>
      <p:sp>
        <p:nvSpPr>
          <p:cNvPr id="182" name="Professor Albert Einstein June 23, 2018"/>
          <p:cNvSpPr txBox="1"/>
          <p:nvPr/>
        </p:nvSpPr>
        <p:spPr>
          <a:xfrm>
            <a:off x="1389852" y="5092781"/>
            <a:ext cx="7852111" cy="8788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lnSpc>
                <a:spcPct val="100000"/>
              </a:lnSpc>
              <a:defRPr b="1" cap="all" spc="260" sz="2600">
                <a:latin typeface="Acherus Grotesque Light"/>
                <a:ea typeface="Acherus Grotesque Light"/>
                <a:cs typeface="Acherus Grotesque Light"/>
                <a:sym typeface="Acherus Grotesque Light"/>
              </a:defRPr>
            </a:pPr>
            <a:r>
              <a:t>TEAM: Harinni k. kumar, tanya Tyagi</a:t>
            </a:r>
          </a:p>
          <a:p>
            <a:pPr>
              <a:lnSpc>
                <a:spcPct val="100000"/>
              </a:lnSpc>
              <a:defRPr b="1" cap="all" spc="260" sz="2600">
                <a:latin typeface="Acherus Grotesque Light"/>
                <a:ea typeface="Acherus Grotesque Light"/>
                <a:cs typeface="Acherus Grotesque Light"/>
                <a:sym typeface="Acherus Grotesque Light"/>
              </a:defRPr>
            </a:pPr>
            <a:r>
              <a:t>Virginia tech, Blacksburg, va 24061</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2" name="TextBox 20"/>
          <p:cNvSpPr txBox="1"/>
          <p:nvPr/>
        </p:nvSpPr>
        <p:spPr>
          <a:xfrm>
            <a:off x="825968" y="2317273"/>
            <a:ext cx="9861430" cy="367156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spAutoFit/>
          </a:bodyPr>
          <a:lstStyle/>
          <a:p>
            <a:pPr marL="285750" indent="-285750">
              <a:spcBef>
                <a:spcPts val="700"/>
              </a:spcBef>
              <a:buClr>
                <a:schemeClr val="accent2"/>
              </a:buClr>
              <a:buSzPct val="70000"/>
              <a:buChar char="▪"/>
              <a:defRPr spc="277" sz="2500">
                <a:solidFill>
                  <a:srgbClr val="000000"/>
                </a:solidFill>
                <a:latin typeface="Crimson Text Roman"/>
                <a:ea typeface="Crimson Text Roman"/>
                <a:cs typeface="Crimson Text Roman"/>
                <a:sym typeface="Crimson Text Roman"/>
              </a:defRPr>
            </a:pPr>
            <a:r>
              <a:t>Treat recommendation as a classification problem.</a:t>
            </a:r>
          </a:p>
          <a:p>
            <a:pPr marL="285750" indent="-285750">
              <a:spcBef>
                <a:spcPts val="700"/>
              </a:spcBef>
              <a:buClr>
                <a:schemeClr val="accent2"/>
              </a:buClr>
              <a:buSzPct val="70000"/>
              <a:buChar char="▪"/>
              <a:defRPr spc="277" sz="2500">
                <a:solidFill>
                  <a:srgbClr val="000000"/>
                </a:solidFill>
                <a:latin typeface="Crimson Text Roman"/>
                <a:ea typeface="Crimson Text Roman"/>
                <a:cs typeface="Crimson Text Roman"/>
                <a:sym typeface="Crimson Text Roman"/>
              </a:defRPr>
            </a:pPr>
            <a:r>
              <a:t>Input Features : &lt;title, keywords, ccs, abstract&gt;</a:t>
            </a:r>
          </a:p>
          <a:p>
            <a:pPr marL="285750" indent="-285750">
              <a:spcBef>
                <a:spcPts val="700"/>
              </a:spcBef>
              <a:buClr>
                <a:schemeClr val="accent2"/>
              </a:buClr>
              <a:buSzPct val="70000"/>
              <a:buChar char="▪"/>
              <a:defRPr spc="277" sz="2500">
                <a:solidFill>
                  <a:srgbClr val="000000"/>
                </a:solidFill>
                <a:latin typeface="Crimson Text Roman"/>
                <a:ea typeface="Crimson Text Roman"/>
                <a:cs typeface="Crimson Text Roman"/>
                <a:sym typeface="Crimson Text Roman"/>
              </a:defRPr>
            </a:pPr>
            <a:r>
              <a:t>Output: &lt;conference/journal&gt;</a:t>
            </a:r>
          </a:p>
          <a:p>
            <a:pPr marL="285750" indent="-285750">
              <a:spcBef>
                <a:spcPts val="700"/>
              </a:spcBef>
              <a:buClr>
                <a:schemeClr val="accent2"/>
              </a:buClr>
              <a:buSzPct val="70000"/>
              <a:buChar char="▪"/>
              <a:defRPr spc="277" sz="2500">
                <a:solidFill>
                  <a:srgbClr val="000000"/>
                </a:solidFill>
                <a:latin typeface="Crimson Text Roman"/>
                <a:ea typeface="Crimson Text Roman"/>
                <a:cs typeface="Crimson Text Roman"/>
                <a:sym typeface="Crimson Text Roman"/>
              </a:defRPr>
            </a:pPr>
            <a:r>
              <a:t>Send the processed input to </a:t>
            </a:r>
            <a:r>
              <a:rPr i="1"/>
              <a:t>n</a:t>
            </a:r>
            <a:r>
              <a:t> binary conference and journal classifiers.</a:t>
            </a:r>
          </a:p>
          <a:p>
            <a:pPr marL="285750" indent="-285750">
              <a:spcBef>
                <a:spcPts val="700"/>
              </a:spcBef>
              <a:buClr>
                <a:schemeClr val="accent2"/>
              </a:buClr>
              <a:buSzPct val="70000"/>
              <a:buChar char="▪"/>
              <a:defRPr spc="277" sz="2500">
                <a:solidFill>
                  <a:srgbClr val="000000"/>
                </a:solidFill>
                <a:latin typeface="Crimson Text Roman"/>
                <a:ea typeface="Crimson Text Roman"/>
                <a:cs typeface="Crimson Text Roman"/>
                <a:sym typeface="Crimson Text Roman"/>
              </a:defRPr>
            </a:pPr>
            <a:r>
              <a:t>Each classifier informs whether record could be classified into it.</a:t>
            </a:r>
          </a:p>
          <a:p>
            <a:pPr marL="285750" indent="-285750">
              <a:spcBef>
                <a:spcPts val="700"/>
              </a:spcBef>
              <a:buClr>
                <a:schemeClr val="accent2"/>
              </a:buClr>
              <a:buSzPct val="70000"/>
              <a:buChar char="▪"/>
              <a:defRPr spc="277" sz="2500">
                <a:solidFill>
                  <a:srgbClr val="000000"/>
                </a:solidFill>
                <a:latin typeface="Crimson Text Roman"/>
                <a:ea typeface="Crimson Text Roman"/>
                <a:cs typeface="Crimson Text Roman"/>
                <a:sym typeface="Crimson Text Roman"/>
              </a:defRPr>
            </a:pPr>
            <a:r>
              <a:t>Consolidate decisions from all classifiers, sort the venues based on the P(class) and recommend.</a:t>
            </a:r>
          </a:p>
        </p:txBody>
      </p:sp>
      <p:grpSp>
        <p:nvGrpSpPr>
          <p:cNvPr id="275" name="Group 1"/>
          <p:cNvGrpSpPr/>
          <p:nvPr/>
        </p:nvGrpSpPr>
        <p:grpSpPr>
          <a:xfrm>
            <a:off x="751844" y="974766"/>
            <a:ext cx="5628397" cy="1345752"/>
            <a:chOff x="0" y="0"/>
            <a:chExt cx="5628395" cy="1345751"/>
          </a:xfrm>
        </p:grpSpPr>
        <p:sp>
          <p:nvSpPr>
            <p:cNvPr id="273" name="TextBox 5"/>
            <p:cNvSpPr txBox="1"/>
            <p:nvPr/>
          </p:nvSpPr>
          <p:spPr>
            <a:xfrm>
              <a:off x="291578" y="291580"/>
              <a:ext cx="5336818" cy="105417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8" tIns="45718" rIns="45718" bIns="45718" numCol="1" anchor="t">
              <a:noAutofit/>
            </a:bodyPr>
            <a:lstStyle>
              <a:lvl1pPr>
                <a:defRPr b="1" spc="300" sz="2500">
                  <a:solidFill>
                    <a:schemeClr val="accent1"/>
                  </a:solidFill>
                  <a:latin typeface="Acherus Grotesque Light"/>
                  <a:ea typeface="Acherus Grotesque Light"/>
                  <a:cs typeface="Acherus Grotesque Light"/>
                  <a:sym typeface="Acherus Grotesque Light"/>
                </a:defRPr>
              </a:lvl1pPr>
            </a:lstStyle>
            <a:p>
              <a:pPr/>
              <a:r>
                <a:t>RECOMMENDATION PROCESS</a:t>
              </a:r>
            </a:p>
          </p:txBody>
        </p:sp>
        <p:pic>
          <p:nvPicPr>
            <p:cNvPr id="274" name="pasted-image.pdf" descr="pasted-image.pdf"/>
            <p:cNvPicPr>
              <a:picLocks noChangeAspect="1"/>
            </p:cNvPicPr>
            <p:nvPr/>
          </p:nvPicPr>
          <p:blipFill>
            <a:blip r:embed="rId2">
              <a:extLst/>
            </a:blip>
            <a:stretch>
              <a:fillRect/>
            </a:stretch>
          </p:blipFill>
          <p:spPr>
            <a:xfrm>
              <a:off x="-1" y="-1"/>
              <a:ext cx="291583" cy="291583"/>
            </a:xfrm>
            <a:prstGeom prst="rect">
              <a:avLst/>
            </a:prstGeom>
            <a:ln w="12700" cap="flat">
              <a:noFill/>
              <a:miter lim="400000"/>
            </a:ln>
            <a:effectLst/>
          </p:spPr>
        </p:pic>
      </p:gr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7" name="TextBox 20"/>
          <p:cNvSpPr txBox="1"/>
          <p:nvPr/>
        </p:nvSpPr>
        <p:spPr>
          <a:xfrm>
            <a:off x="825968" y="2837339"/>
            <a:ext cx="9861430" cy="2631436"/>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spAutoFit/>
          </a:bodyPr>
          <a:lstStyle/>
          <a:p>
            <a:pPr marL="285750" indent="-285750">
              <a:spcBef>
                <a:spcPts val="700"/>
              </a:spcBef>
              <a:buClr>
                <a:schemeClr val="accent2"/>
              </a:buClr>
              <a:buSzPct val="70000"/>
              <a:buChar char="▪"/>
              <a:defRPr spc="277" sz="2500">
                <a:solidFill>
                  <a:srgbClr val="000000"/>
                </a:solidFill>
                <a:latin typeface="Crimson Text Roman"/>
                <a:ea typeface="Crimson Text Roman"/>
                <a:cs typeface="Crimson Text Roman"/>
                <a:sym typeface="Crimson Text Roman"/>
              </a:defRPr>
            </a:pPr>
            <a:r>
              <a:t>Machine Learning Classifiers</a:t>
            </a:r>
          </a:p>
          <a:p>
            <a:pPr lvl="1" marL="631657" indent="-250657">
              <a:spcBef>
                <a:spcPts val="700"/>
              </a:spcBef>
              <a:buSzPct val="100000"/>
              <a:buChar char="•"/>
              <a:defRPr spc="277" sz="2500">
                <a:solidFill>
                  <a:srgbClr val="000000"/>
                </a:solidFill>
                <a:latin typeface="Crimson Text Roman"/>
                <a:ea typeface="Crimson Text Roman"/>
                <a:cs typeface="Crimson Text Roman"/>
                <a:sym typeface="Crimson Text Roman"/>
              </a:defRPr>
            </a:pPr>
            <a:r>
              <a:t>Low performance on test data</a:t>
            </a:r>
          </a:p>
          <a:p>
            <a:pPr marL="285750" indent="-285750">
              <a:spcBef>
                <a:spcPts val="700"/>
              </a:spcBef>
              <a:buClr>
                <a:schemeClr val="accent2"/>
              </a:buClr>
              <a:buSzPct val="70000"/>
              <a:buChar char="▪"/>
              <a:defRPr spc="277" sz="2500">
                <a:solidFill>
                  <a:srgbClr val="000000"/>
                </a:solidFill>
                <a:latin typeface="Crimson Text Roman"/>
                <a:ea typeface="Crimson Text Roman"/>
                <a:cs typeface="Crimson Text Roman"/>
                <a:sym typeface="Crimson Text Roman"/>
              </a:defRPr>
            </a:pPr>
            <a:r>
              <a:t>Deep Artificial Neural Networks</a:t>
            </a:r>
          </a:p>
          <a:p>
            <a:pPr lvl="1" marL="631657" indent="-250657">
              <a:spcBef>
                <a:spcPts val="700"/>
              </a:spcBef>
              <a:buSzPct val="100000"/>
              <a:buChar char="•"/>
              <a:defRPr spc="277" sz="2500">
                <a:solidFill>
                  <a:srgbClr val="000000"/>
                </a:solidFill>
                <a:latin typeface="Crimson Text Roman"/>
                <a:ea typeface="Crimson Text Roman"/>
                <a:cs typeface="Crimson Text Roman"/>
                <a:sym typeface="Crimson Text Roman"/>
              </a:defRPr>
            </a:pPr>
            <a:r>
              <a:t>Overfitting issues</a:t>
            </a:r>
          </a:p>
          <a:p>
            <a:pPr lvl="1" marL="631657" indent="-250657">
              <a:spcBef>
                <a:spcPts val="700"/>
              </a:spcBef>
              <a:buSzPct val="100000"/>
              <a:buChar char="•"/>
              <a:defRPr spc="277" sz="2500">
                <a:solidFill>
                  <a:srgbClr val="000000"/>
                </a:solidFill>
                <a:latin typeface="Crimson Text Roman"/>
                <a:ea typeface="Crimson Text Roman"/>
                <a:cs typeface="Crimson Text Roman"/>
                <a:sym typeface="Crimson Text Roman"/>
              </a:defRPr>
            </a:pPr>
            <a:r>
              <a:t>Decrease in F1 value as more classifiers added</a:t>
            </a:r>
          </a:p>
          <a:p>
            <a:pPr marL="285750" indent="-285750">
              <a:spcBef>
                <a:spcPts val="700"/>
              </a:spcBef>
              <a:buClr>
                <a:schemeClr val="accent2"/>
              </a:buClr>
              <a:buSzPct val="70000"/>
              <a:buChar char="▪"/>
              <a:defRPr spc="277" sz="2500">
                <a:solidFill>
                  <a:srgbClr val="000000"/>
                </a:solidFill>
                <a:latin typeface="Crimson Text Roman"/>
                <a:ea typeface="Crimson Text Roman"/>
                <a:cs typeface="Crimson Text Roman"/>
                <a:sym typeface="Crimson Text Roman"/>
              </a:defRPr>
            </a:pPr>
            <a:r>
              <a:t>Current model -&gt; Convolutional Neural Networks</a:t>
            </a:r>
          </a:p>
        </p:txBody>
      </p:sp>
      <p:grpSp>
        <p:nvGrpSpPr>
          <p:cNvPr id="280" name="Group 1"/>
          <p:cNvGrpSpPr/>
          <p:nvPr/>
        </p:nvGrpSpPr>
        <p:grpSpPr>
          <a:xfrm>
            <a:off x="751844" y="974766"/>
            <a:ext cx="5628397" cy="1345752"/>
            <a:chOff x="0" y="0"/>
            <a:chExt cx="5628395" cy="1345751"/>
          </a:xfrm>
        </p:grpSpPr>
        <p:sp>
          <p:nvSpPr>
            <p:cNvPr id="278" name="TextBox 5"/>
            <p:cNvSpPr txBox="1"/>
            <p:nvPr/>
          </p:nvSpPr>
          <p:spPr>
            <a:xfrm>
              <a:off x="291578" y="291580"/>
              <a:ext cx="5336818" cy="105417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8" tIns="45718" rIns="45718" bIns="45718" numCol="1" anchor="t">
              <a:noAutofit/>
            </a:bodyPr>
            <a:lstStyle>
              <a:lvl1pPr>
                <a:defRPr b="1" spc="300" sz="2500">
                  <a:solidFill>
                    <a:schemeClr val="accent1"/>
                  </a:solidFill>
                  <a:latin typeface="Acherus Grotesque Light"/>
                  <a:ea typeface="Acherus Grotesque Light"/>
                  <a:cs typeface="Acherus Grotesque Light"/>
                  <a:sym typeface="Acherus Grotesque Light"/>
                </a:defRPr>
              </a:lvl1pPr>
            </a:lstStyle>
            <a:p>
              <a:pPr/>
              <a:r>
                <a:t>The Models</a:t>
              </a:r>
            </a:p>
          </p:txBody>
        </p:sp>
        <p:pic>
          <p:nvPicPr>
            <p:cNvPr id="279" name="pasted-image.pdf" descr="pasted-image.pdf"/>
            <p:cNvPicPr>
              <a:picLocks noChangeAspect="1"/>
            </p:cNvPicPr>
            <p:nvPr/>
          </p:nvPicPr>
          <p:blipFill>
            <a:blip r:embed="rId2">
              <a:extLst/>
            </a:blip>
            <a:stretch>
              <a:fillRect/>
            </a:stretch>
          </p:blipFill>
          <p:spPr>
            <a:xfrm>
              <a:off x="-1" y="-1"/>
              <a:ext cx="291583" cy="291583"/>
            </a:xfrm>
            <a:prstGeom prst="rect">
              <a:avLst/>
            </a:prstGeom>
            <a:ln w="12700" cap="flat">
              <a:noFill/>
              <a:miter lim="400000"/>
            </a:ln>
            <a:effectLst/>
          </p:spPr>
        </p:pic>
      </p:gr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82" name="pasted-image.pdf" descr="pasted-image.pdf"/>
          <p:cNvPicPr>
            <a:picLocks noChangeAspect="1"/>
          </p:cNvPicPr>
          <p:nvPr/>
        </p:nvPicPr>
        <p:blipFill>
          <a:blip r:embed="rId3">
            <a:extLst/>
          </a:blip>
          <a:stretch>
            <a:fillRect/>
          </a:stretch>
        </p:blipFill>
        <p:spPr>
          <a:xfrm>
            <a:off x="534553" y="2630818"/>
            <a:ext cx="230663" cy="230663"/>
          </a:xfrm>
          <a:prstGeom prst="rect">
            <a:avLst/>
          </a:prstGeom>
          <a:ln w="12700">
            <a:miter lim="400000"/>
          </a:ln>
        </p:spPr>
      </p:pic>
      <p:sp>
        <p:nvSpPr>
          <p:cNvPr id="283" name="Group 29"/>
          <p:cNvSpPr txBox="1"/>
          <p:nvPr/>
        </p:nvSpPr>
        <p:spPr>
          <a:xfrm>
            <a:off x="765214" y="2897311"/>
            <a:ext cx="4076401" cy="8153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defRPr b="1" spc="300" sz="2500">
                <a:solidFill>
                  <a:schemeClr val="accent1"/>
                </a:solidFill>
                <a:latin typeface="Acherus Grotesque Light"/>
                <a:ea typeface="Acherus Grotesque Light"/>
                <a:cs typeface="Acherus Grotesque Light"/>
                <a:sym typeface="Acherus Grotesque Light"/>
              </a:defRPr>
            </a:lvl1pPr>
          </a:lstStyle>
          <a:p>
            <a:pPr/>
            <a:r>
              <a:t>EXPLANATION OF CNNs</a:t>
            </a:r>
          </a:p>
        </p:txBody>
      </p:sp>
      <p:pic>
        <p:nvPicPr>
          <p:cNvPr id="284" name="cnntext.png" descr="cnntext.png"/>
          <p:cNvPicPr>
            <a:picLocks noChangeAspect="1"/>
          </p:cNvPicPr>
          <p:nvPr/>
        </p:nvPicPr>
        <p:blipFill>
          <a:blip r:embed="rId4">
            <a:extLst/>
          </a:blip>
          <a:srcRect l="7962" t="6055" r="9942" b="1943"/>
          <a:stretch>
            <a:fillRect/>
          </a:stretch>
        </p:blipFill>
        <p:spPr>
          <a:xfrm>
            <a:off x="5615879" y="391780"/>
            <a:ext cx="5826038" cy="5973448"/>
          </a:xfrm>
          <a:prstGeom prst="rect">
            <a:avLst/>
          </a:prstGeom>
          <a:ln w="12700">
            <a:miter lim="400000"/>
          </a:ln>
        </p:spPr>
      </p:pic>
      <p:sp>
        <p:nvSpPr>
          <p:cNvPr id="285" name="Title 1"/>
          <p:cNvSpPr txBox="1"/>
          <p:nvPr/>
        </p:nvSpPr>
        <p:spPr>
          <a:xfrm>
            <a:off x="5074487" y="6446551"/>
            <a:ext cx="7105812" cy="41144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p>
            <a:pPr defTabSz="576802">
              <a:lnSpc>
                <a:spcPct val="120000"/>
              </a:lnSpc>
              <a:defRPr b="1" spc="152" sz="912">
                <a:solidFill>
                  <a:srgbClr val="75787B"/>
                </a:solidFill>
                <a:latin typeface="Acherus Grotesque Light"/>
                <a:ea typeface="Acherus Grotesque Light"/>
                <a:cs typeface="Acherus Grotesque Light"/>
                <a:sym typeface="Acherus Grotesque Light"/>
              </a:defRPr>
            </a:pPr>
            <a:r>
              <a:t>SOURCE: “Ye Zhang and Byron Wallace. A sensitivity analysis of (and practitioners’ guide to)</a:t>
            </a:r>
          </a:p>
          <a:p>
            <a:pPr defTabSz="576802">
              <a:lnSpc>
                <a:spcPct val="120000"/>
              </a:lnSpc>
              <a:defRPr b="1" spc="152" sz="912">
                <a:solidFill>
                  <a:srgbClr val="75787B"/>
                </a:solidFill>
                <a:latin typeface="Acherus Grotesque Light"/>
                <a:ea typeface="Acherus Grotesque Light"/>
                <a:cs typeface="Acherus Grotesque Light"/>
                <a:sym typeface="Acherus Grotesque Light"/>
              </a:defRPr>
            </a:pPr>
            <a:r>
              <a:t>convolutional neural networks for sentence classification, 2015.”</a:t>
            </a: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aphicFrame>
        <p:nvGraphicFramePr>
          <p:cNvPr id="289" name="Table"/>
          <p:cNvGraphicFramePr/>
          <p:nvPr/>
        </p:nvGraphicFramePr>
        <p:xfrm>
          <a:off x="786688" y="2046406"/>
          <a:ext cx="10953620" cy="4464360"/>
        </p:xfrm>
        <a:graphic xmlns:a="http://schemas.openxmlformats.org/drawingml/2006/main">
          <a:graphicData uri="http://schemas.openxmlformats.org/drawingml/2006/table">
            <a:tbl>
              <a:tblPr firstCol="1" firstRow="1" lastCol="0" lastRow="0" bandCol="0" bandRow="1" rtl="0">
                <a:tableStyleId>{4C3C2611-4C71-4FC5-86AE-919BDF0F9419}</a:tableStyleId>
              </a:tblPr>
              <a:tblGrid>
                <a:gridCol w="4045927"/>
                <a:gridCol w="2330313"/>
                <a:gridCol w="2323745"/>
                <a:gridCol w="2240932"/>
              </a:tblGrid>
              <a:tr h="1074682">
                <a:tc>
                  <a:txBody>
                    <a:bodyPr/>
                    <a:lstStyle/>
                    <a:p>
                      <a:pPr indent="457200" algn="ctr">
                        <a:defRPr b="0" sz="1800">
                          <a:solidFill>
                            <a:srgbClr val="000000"/>
                          </a:solidFill>
                        </a:defRPr>
                      </a:pPr>
                      <a:r>
                        <a:rPr b="1">
                          <a:solidFill>
                            <a:srgbClr val="FFFFFF"/>
                          </a:solidFill>
                          <a:latin typeface="Palatino"/>
                          <a:ea typeface="Palatino"/>
                          <a:cs typeface="Palatino"/>
                          <a:sym typeface="Palatino"/>
                        </a:rPr>
                        <a:t>Input record
</a:t>
                      </a:r>
                    </a:p>
                  </a:txBody>
                  <a:tcPr marL="0" marR="0" marT="0" marB="0" anchor="t" anchorCtr="0" horzOverflow="overflow"/>
                </a:tc>
                <a:tc>
                  <a:txBody>
                    <a:bodyPr/>
                    <a:lstStyle/>
                    <a:p>
                      <a:pPr indent="457200" algn="ctr">
                        <a:defRPr b="0" sz="1800">
                          <a:solidFill>
                            <a:srgbClr val="000000"/>
                          </a:solidFill>
                        </a:defRPr>
                      </a:pPr>
                      <a:r>
                        <a:rPr b="1">
                          <a:solidFill>
                            <a:srgbClr val="FFFFFF"/>
                          </a:solidFill>
                          <a:latin typeface="Palatino"/>
                          <a:ea typeface="Palatino"/>
                          <a:cs typeface="Palatino"/>
                          <a:sym typeface="Palatino"/>
                        </a:rPr>
                        <a:t>First Recommendation
</a:t>
                      </a:r>
                    </a:p>
                  </a:txBody>
                  <a:tcPr marL="0" marR="0" marT="0" marB="0" anchor="t" anchorCtr="0" horzOverflow="overflow"/>
                </a:tc>
                <a:tc>
                  <a:txBody>
                    <a:bodyPr/>
                    <a:lstStyle/>
                    <a:p>
                      <a:pPr indent="457200" algn="ctr">
                        <a:defRPr b="0" sz="1800">
                          <a:solidFill>
                            <a:srgbClr val="000000"/>
                          </a:solidFill>
                        </a:defRPr>
                      </a:pPr>
                      <a:r>
                        <a:rPr b="1">
                          <a:solidFill>
                            <a:srgbClr val="FFFFFF"/>
                          </a:solidFill>
                          <a:latin typeface="Palatino"/>
                          <a:ea typeface="Palatino"/>
                          <a:cs typeface="Palatino"/>
                          <a:sym typeface="Palatino"/>
                        </a:rPr>
                        <a:t>Second Recommendation
</a:t>
                      </a:r>
                    </a:p>
                  </a:txBody>
                  <a:tcPr marL="0" marR="0" marT="0" marB="0" anchor="t" anchorCtr="0" horzOverflow="overflow"/>
                </a:tc>
                <a:tc>
                  <a:txBody>
                    <a:bodyPr/>
                    <a:lstStyle/>
                    <a:p>
                      <a:pPr indent="457200" algn="ctr">
                        <a:defRPr b="0" sz="1800">
                          <a:solidFill>
                            <a:srgbClr val="000000"/>
                          </a:solidFill>
                        </a:defRPr>
                      </a:pPr>
                      <a:r>
                        <a:rPr b="1">
                          <a:solidFill>
                            <a:srgbClr val="FFFFFF"/>
                          </a:solidFill>
                          <a:latin typeface="Palatino"/>
                          <a:ea typeface="Palatino"/>
                          <a:cs typeface="Palatino"/>
                          <a:sym typeface="Palatino"/>
                        </a:rPr>
                        <a:t>Third recommendation
</a:t>
                      </a:r>
                    </a:p>
                  </a:txBody>
                  <a:tcPr marL="0" marR="0" marT="0" marB="0" anchor="t" anchorCtr="0" horzOverflow="overflow"/>
                </a:tc>
              </a:tr>
              <a:tr h="939800">
                <a:tc>
                  <a:txBody>
                    <a:bodyPr/>
                    <a:lstStyle/>
                    <a:p>
                      <a:pPr indent="457200" algn="ctr">
                        <a:defRPr b="0" sz="1800">
                          <a:solidFill>
                            <a:srgbClr val="000000"/>
                          </a:solidFill>
                        </a:defRPr>
                      </a:pPr>
                      <a:r>
                        <a:rPr b="1" sz="1500">
                          <a:solidFill>
                            <a:srgbClr val="FFFFFF"/>
                          </a:solidFill>
                          <a:latin typeface="Palatino"/>
                          <a:ea typeface="Palatino"/>
                          <a:cs typeface="Palatino"/>
                          <a:sym typeface="Palatino"/>
                        </a:rPr>
                        <a:t>Designing the model human cochleaan ambient crossmodal audiotactile display
</a:t>
                      </a:r>
                    </a:p>
                  </a:txBody>
                  <a:tcPr marL="0" marR="0" marT="0" marB="0" anchor="t" anchorCtr="0" horzOverflow="overflow"/>
                </a:tc>
                <a:tc>
                  <a:txBody>
                    <a:bodyPr/>
                    <a:lstStyle/>
                    <a:p>
                      <a:pPr lvl="1" indent="228600" algn="ctr" defTabSz="457200">
                        <a:lnSpc>
                          <a:spcPts val="4000"/>
                        </a:lnSpc>
                        <a:defRPr b="1" sz="1500">
                          <a:latin typeface="Palatino"/>
                          <a:ea typeface="Palatino"/>
                          <a:cs typeface="Palatino"/>
                          <a:sym typeface="Palatino"/>
                        </a:defRPr>
                      </a:pPr>
                      <a:r>
                        <a:t>IEEE Haptics (GT)</a:t>
                      </a:r>
                      <a:endParaRPr b="0">
                        <a:solidFill>
                          <a:srgbClr val="000000"/>
                        </a:solidFill>
                      </a:endParaRPr>
                    </a:p>
                  </a:txBody>
                  <a:tcPr marL="0" marR="0" marT="0" marB="0" anchor="t" anchorCtr="0" horzOverflow="overflow"/>
                </a:tc>
                <a:tc>
                  <a:txBody>
                    <a:bodyPr/>
                    <a:lstStyle/>
                    <a:p>
                      <a:pPr indent="457200" algn="ctr">
                        <a:defRPr sz="1800">
                          <a:solidFill>
                            <a:srgbClr val="000000"/>
                          </a:solidFill>
                        </a:defRPr>
                      </a:pPr>
                      <a:r>
                        <a:rPr sz="1500">
                          <a:solidFill>
                            <a:schemeClr val="accent1"/>
                          </a:solidFill>
                          <a:latin typeface="Palatino"/>
                          <a:ea typeface="Palatino"/>
                          <a:cs typeface="Palatino"/>
                          <a:sym typeface="Palatino"/>
                        </a:rPr>
                        <a:t>-</a:t>
                      </a:r>
                    </a:p>
                  </a:txBody>
                  <a:tcPr marL="0" marR="0" marT="0" marB="0" anchor="t" anchorCtr="0" horzOverflow="overflow"/>
                </a:tc>
                <a:tc>
                  <a:txBody>
                    <a:bodyPr/>
                    <a:lstStyle/>
                    <a:p>
                      <a:pPr indent="457200" algn="ctr">
                        <a:defRPr sz="1800">
                          <a:solidFill>
                            <a:srgbClr val="000000"/>
                          </a:solidFill>
                        </a:defRPr>
                      </a:pPr>
                      <a:r>
                        <a:rPr sz="1500">
                          <a:solidFill>
                            <a:schemeClr val="accent1"/>
                          </a:solidFill>
                          <a:latin typeface="Palatino"/>
                          <a:ea typeface="Palatino"/>
                          <a:cs typeface="Palatino"/>
                          <a:sym typeface="Palatino"/>
                        </a:rPr>
                        <a:t>-</a:t>
                      </a:r>
                    </a:p>
                  </a:txBody>
                  <a:tcPr marL="0" marR="0" marT="0" marB="0" anchor="t" anchorCtr="0" horzOverflow="overflow"/>
                </a:tc>
              </a:tr>
              <a:tr h="698500">
                <a:tc>
                  <a:txBody>
                    <a:bodyPr/>
                    <a:lstStyle/>
                    <a:p>
                      <a:pPr indent="457200" algn="ctr">
                        <a:defRPr b="0" sz="1800">
                          <a:solidFill>
                            <a:srgbClr val="000000"/>
                          </a:solidFill>
                        </a:defRPr>
                      </a:pPr>
                      <a:r>
                        <a:rPr b="1" sz="1500">
                          <a:solidFill>
                            <a:srgbClr val="FFFFFF"/>
                          </a:solidFill>
                          <a:latin typeface="Palatino"/>
                          <a:ea typeface="Palatino"/>
                          <a:cs typeface="Palatino"/>
                          <a:sym typeface="Palatino"/>
                        </a:rPr>
                        <a:t>On covariance function tests used in system identification</a:t>
                      </a:r>
                    </a:p>
                  </a:txBody>
                  <a:tcPr marL="0" marR="0" marT="0" marB="0" anchor="t" anchorCtr="0" horzOverflow="overflow"/>
                </a:tc>
                <a:tc>
                  <a:txBody>
                    <a:bodyPr/>
                    <a:lstStyle/>
                    <a:p>
                      <a:pPr indent="457200" algn="ctr">
                        <a:defRPr sz="1800">
                          <a:solidFill>
                            <a:srgbClr val="000000"/>
                          </a:solidFill>
                        </a:defRPr>
                      </a:pPr>
                      <a:r>
                        <a:rPr b="1" sz="1500">
                          <a:solidFill>
                            <a:schemeClr val="accent1"/>
                          </a:solidFill>
                          <a:latin typeface="Palatino"/>
                          <a:ea typeface="Palatino"/>
                          <a:cs typeface="Palatino"/>
                          <a:sym typeface="Palatino"/>
                        </a:rPr>
                        <a:t>Automatica Journal of IFac (AJIF) (GT)</a:t>
                      </a:r>
                    </a:p>
                  </a:txBody>
                  <a:tcPr marL="0" marR="0" marT="0" marB="0" anchor="t" anchorCtr="0" horzOverflow="overflow"/>
                </a:tc>
                <a:tc>
                  <a:txBody>
                    <a:bodyPr/>
                    <a:lstStyle/>
                    <a:p>
                      <a:pPr indent="457200" algn="ctr">
                        <a:defRPr sz="1800">
                          <a:solidFill>
                            <a:srgbClr val="000000"/>
                          </a:solidFill>
                        </a:defRPr>
                      </a:pPr>
                      <a:r>
                        <a:rPr sz="1500">
                          <a:solidFill>
                            <a:schemeClr val="accent1"/>
                          </a:solidFill>
                          <a:latin typeface="Palatino"/>
                          <a:ea typeface="Palatino"/>
                          <a:cs typeface="Palatino"/>
                          <a:sym typeface="Palatino"/>
                        </a:rPr>
                        <a:t>Computation and Applied Math journal (JACM)</a:t>
                      </a:r>
                    </a:p>
                  </a:txBody>
                  <a:tcPr marL="0" marR="0" marT="0" marB="0" anchor="t" anchorCtr="0" horzOverflow="overflow"/>
                </a:tc>
                <a:tc>
                  <a:txBody>
                    <a:bodyPr/>
                    <a:lstStyle/>
                    <a:p>
                      <a:pPr indent="457200" algn="ctr">
                        <a:defRPr sz="1800">
                          <a:solidFill>
                            <a:srgbClr val="000000"/>
                          </a:solidFill>
                        </a:defRPr>
                      </a:pPr>
                      <a:r>
                        <a:rPr sz="1500">
                          <a:solidFill>
                            <a:schemeClr val="accent1"/>
                          </a:solidFill>
                          <a:latin typeface="Palatino"/>
                          <a:ea typeface="Palatino"/>
                          <a:cs typeface="Palatino"/>
                          <a:sym typeface="Palatino"/>
                        </a:rPr>
                        <a:t>Information Sciences International Journal</a:t>
                      </a:r>
                    </a:p>
                  </a:txBody>
                  <a:tcPr marL="0" marR="0" marT="0" marB="0" anchor="t" anchorCtr="0" horzOverflow="overflow"/>
                </a:tc>
              </a:tr>
              <a:tr h="698500">
                <a:tc>
                  <a:txBody>
                    <a:bodyPr/>
                    <a:lstStyle/>
                    <a:p>
                      <a:pPr indent="457200" algn="ctr">
                        <a:defRPr b="0" sz="1800">
                          <a:solidFill>
                            <a:srgbClr val="000000"/>
                          </a:solidFill>
                        </a:defRPr>
                      </a:pPr>
                      <a:r>
                        <a:rPr b="1" sz="1500">
                          <a:solidFill>
                            <a:srgbClr val="FFFFFF"/>
                          </a:solidFill>
                          <a:latin typeface="Palatino"/>
                          <a:ea typeface="Palatino"/>
                          <a:cs typeface="Palatino"/>
                          <a:sym typeface="Palatino"/>
                        </a:rPr>
                        <a:t>Efficient processing of topk twig queries over probabilistic xml data</a:t>
                      </a:r>
                    </a:p>
                  </a:txBody>
                  <a:tcPr marL="0" marR="0" marT="0" marB="0" anchor="t" anchorCtr="0" horzOverflow="overflow"/>
                </a:tc>
                <a:tc>
                  <a:txBody>
                    <a:bodyPr/>
                    <a:lstStyle/>
                    <a:p>
                      <a:pPr indent="457200" algn="ctr">
                        <a:defRPr sz="1800">
                          <a:solidFill>
                            <a:srgbClr val="000000"/>
                          </a:solidFill>
                        </a:defRPr>
                      </a:pPr>
                      <a:r>
                        <a:rPr b="1" sz="1500">
                          <a:solidFill>
                            <a:schemeClr val="accent1"/>
                          </a:solidFill>
                          <a:latin typeface="Palatino"/>
                          <a:ea typeface="Palatino"/>
                          <a:cs typeface="Palatino"/>
                          <a:sym typeface="Palatino"/>
                        </a:rPr>
                        <a:t>World Wide Web Journal (WWWJ) (GT)</a:t>
                      </a:r>
                    </a:p>
                  </a:txBody>
                  <a:tcPr marL="0" marR="0" marT="0" marB="0" anchor="t" anchorCtr="0" horzOverflow="overflow"/>
                </a:tc>
                <a:tc>
                  <a:txBody>
                    <a:bodyPr/>
                    <a:lstStyle/>
                    <a:p>
                      <a:pPr indent="457200" algn="ctr">
                        <a:defRPr sz="1800">
                          <a:solidFill>
                            <a:srgbClr val="000000"/>
                          </a:solidFill>
                        </a:defRPr>
                      </a:pPr>
                      <a:r>
                        <a:rPr sz="1500">
                          <a:solidFill>
                            <a:schemeClr val="accent1"/>
                          </a:solidFill>
                          <a:latin typeface="Palatino"/>
                          <a:ea typeface="Palatino"/>
                          <a:cs typeface="Palatino"/>
                          <a:sym typeface="Palatino"/>
                        </a:rPr>
                        <a:t>Fundamenta informaticae (FUNI)</a:t>
                      </a:r>
                    </a:p>
                  </a:txBody>
                  <a:tcPr marL="0" marR="0" marT="0" marB="0" anchor="t" anchorCtr="0" horzOverflow="overflow"/>
                </a:tc>
                <a:tc>
                  <a:txBody>
                    <a:bodyPr/>
                    <a:lstStyle/>
                    <a:p>
                      <a:pPr indent="457200" algn="ctr">
                        <a:defRPr sz="1800">
                          <a:solidFill>
                            <a:srgbClr val="000000"/>
                          </a:solidFill>
                        </a:defRPr>
                      </a:pPr>
                      <a:r>
                        <a:rPr sz="1500">
                          <a:solidFill>
                            <a:schemeClr val="accent1"/>
                          </a:solidFill>
                          <a:latin typeface="Palatino"/>
                          <a:ea typeface="Palatino"/>
                          <a:cs typeface="Palatino"/>
                          <a:sym typeface="Palatino"/>
                        </a:rPr>
                        <a:t>ACM transactions on Information Systems (TOIS)</a:t>
                      </a:r>
                    </a:p>
                  </a:txBody>
                  <a:tcPr marL="0" marR="0" marT="0" marB="0" anchor="t" anchorCtr="0" horzOverflow="overflow"/>
                </a:tc>
              </a:tr>
              <a:tr h="570276">
                <a:tc>
                  <a:txBody>
                    <a:bodyPr/>
                    <a:lstStyle/>
                    <a:p>
                      <a:pPr indent="457200" algn="ctr">
                        <a:defRPr b="0" sz="1800">
                          <a:solidFill>
                            <a:srgbClr val="000000"/>
                          </a:solidFill>
                        </a:defRPr>
                      </a:pPr>
                      <a:r>
                        <a:rPr b="1" sz="1500">
                          <a:solidFill>
                            <a:srgbClr val="FFFFFF"/>
                          </a:solidFill>
                          <a:latin typeface="Palatino"/>
                          <a:ea typeface="Palatino"/>
                          <a:cs typeface="Palatino"/>
                          <a:sym typeface="Palatino"/>
                        </a:rPr>
                        <a:t>Noise subspace fuzzy C means clustering for robust speech recognition</a:t>
                      </a:r>
                    </a:p>
                  </a:txBody>
                  <a:tcPr marL="0" marR="0" marT="0" marB="0" anchor="t" anchorCtr="0" horzOverflow="overflow"/>
                </a:tc>
                <a:tc>
                  <a:txBody>
                    <a:bodyPr/>
                    <a:lstStyle/>
                    <a:p>
                      <a:pPr indent="457200" algn="ctr">
                        <a:defRPr sz="1800">
                          <a:solidFill>
                            <a:srgbClr val="000000"/>
                          </a:solidFill>
                        </a:defRPr>
                      </a:pPr>
                      <a:r>
                        <a:rPr sz="1500">
                          <a:solidFill>
                            <a:schemeClr val="accent1"/>
                          </a:solidFill>
                          <a:latin typeface="Palatino"/>
                          <a:ea typeface="Palatino"/>
                          <a:cs typeface="Palatino"/>
                          <a:sym typeface="Palatino"/>
                        </a:rPr>
                        <a:t>ICASSP   (GT = ICCSA)</a:t>
                      </a:r>
                    </a:p>
                  </a:txBody>
                  <a:tcPr marL="0" marR="0" marT="0" marB="0" anchor="t" anchorCtr="0" horzOverflow="overflow"/>
                </a:tc>
                <a:tc>
                  <a:txBody>
                    <a:bodyPr/>
                    <a:lstStyle/>
                    <a:p>
                      <a:pPr indent="457200" algn="ctr">
                        <a:defRPr sz="1800">
                          <a:solidFill>
                            <a:srgbClr val="000000"/>
                          </a:solidFill>
                        </a:defRPr>
                      </a:pPr>
                      <a:r>
                        <a:rPr sz="1500">
                          <a:solidFill>
                            <a:schemeClr val="accent1"/>
                          </a:solidFill>
                          <a:latin typeface="Palatino"/>
                          <a:ea typeface="Palatino"/>
                          <a:cs typeface="Palatino"/>
                          <a:sym typeface="Palatino"/>
                        </a:rPr>
                        <a:t>SIGN</a:t>
                      </a:r>
                    </a:p>
                  </a:txBody>
                  <a:tcPr marL="0" marR="0" marT="0" marB="0" anchor="t" anchorCtr="0" horzOverflow="overflow"/>
                </a:tc>
                <a:tc>
                  <a:txBody>
                    <a:bodyPr/>
                    <a:lstStyle/>
                    <a:p>
                      <a:pPr indent="457200" algn="ctr">
                        <a:defRPr sz="1800">
                          <a:solidFill>
                            <a:srgbClr val="000000"/>
                          </a:solidFill>
                        </a:defRPr>
                      </a:pPr>
                      <a:r>
                        <a:rPr sz="1500">
                          <a:solidFill>
                            <a:schemeClr val="accent1"/>
                          </a:solidFill>
                          <a:latin typeface="Palatino"/>
                          <a:ea typeface="Palatino"/>
                          <a:cs typeface="Palatino"/>
                          <a:sym typeface="Palatino"/>
                        </a:rPr>
                        <a:t>-</a:t>
                      </a:r>
                    </a:p>
                  </a:txBody>
                  <a:tcPr marL="0" marR="0" marT="0" marB="0" anchor="t" anchorCtr="0" horzOverflow="overflow"/>
                </a:tc>
              </a:tr>
              <a:tr h="388295">
                <a:tc>
                  <a:txBody>
                    <a:bodyPr/>
                    <a:lstStyle/>
                    <a:p>
                      <a:pPr indent="457200" algn="ctr">
                        <a:defRPr b="0" sz="1800">
                          <a:solidFill>
                            <a:srgbClr val="000000"/>
                          </a:solidFill>
                        </a:defRPr>
                      </a:pPr>
                      <a:r>
                        <a:rPr b="1" sz="1500">
                          <a:solidFill>
                            <a:srgbClr val="FFFFFF"/>
                          </a:solidFill>
                          <a:latin typeface="Palatino"/>
                          <a:ea typeface="Palatino"/>
                          <a:cs typeface="Palatino"/>
                          <a:sym typeface="Palatino"/>
                        </a:rPr>
                        <a:t>very sparse random projections 
</a:t>
                      </a:r>
                    </a:p>
                  </a:txBody>
                  <a:tcPr marL="0" marR="0" marT="0" marB="0" anchor="t" anchorCtr="0" horzOverflow="overflow"/>
                </a:tc>
                <a:tc>
                  <a:txBody>
                    <a:bodyPr/>
                    <a:lstStyle/>
                    <a:p>
                      <a:pPr indent="457200" algn="ctr">
                        <a:defRPr sz="1800">
                          <a:solidFill>
                            <a:srgbClr val="000000"/>
                          </a:solidFill>
                        </a:defRPr>
                      </a:pPr>
                      <a:r>
                        <a:rPr sz="1500">
                          <a:solidFill>
                            <a:schemeClr val="accent1"/>
                          </a:solidFill>
                          <a:latin typeface="Palatino"/>
                          <a:ea typeface="Palatino"/>
                          <a:cs typeface="Palatino"/>
                          <a:sym typeface="Palatino"/>
                        </a:rPr>
                        <a:t>ITIOS (GT = KDD)</a:t>
                      </a:r>
                    </a:p>
                  </a:txBody>
                  <a:tcPr marL="0" marR="0" marT="0" marB="0" anchor="t" anchorCtr="0" horzOverflow="overflow"/>
                </a:tc>
                <a:tc>
                  <a:txBody>
                    <a:bodyPr/>
                    <a:lstStyle/>
                    <a:p>
                      <a:pPr indent="457200" algn="ctr">
                        <a:defRPr sz="1800">
                          <a:solidFill>
                            <a:srgbClr val="000000"/>
                          </a:solidFill>
                        </a:defRPr>
                      </a:pPr>
                      <a:r>
                        <a:rPr sz="1500">
                          <a:solidFill>
                            <a:schemeClr val="accent1"/>
                          </a:solidFill>
                          <a:latin typeface="Palatino"/>
                          <a:ea typeface="Palatino"/>
                          <a:cs typeface="Palatino"/>
                          <a:sym typeface="Palatino"/>
                        </a:rPr>
                        <a:t>SIGIR</a:t>
                      </a:r>
                    </a:p>
                  </a:txBody>
                  <a:tcPr marL="0" marR="0" marT="0" marB="0" anchor="t" anchorCtr="0" horzOverflow="overflow"/>
                </a:tc>
                <a:tc>
                  <a:txBody>
                    <a:bodyPr/>
                    <a:lstStyle/>
                    <a:p>
                      <a:pPr indent="457200" algn="ctr">
                        <a:defRPr sz="1800">
                          <a:solidFill>
                            <a:srgbClr val="000000"/>
                          </a:solidFill>
                        </a:defRPr>
                      </a:pPr>
                      <a:r>
                        <a:rPr sz="1500">
                          <a:solidFill>
                            <a:schemeClr val="accent1"/>
                          </a:solidFill>
                          <a:latin typeface="Palatino"/>
                          <a:ea typeface="Palatino"/>
                          <a:cs typeface="Palatino"/>
                          <a:sym typeface="Palatino"/>
                        </a:rPr>
                        <a:t>ISCI</a:t>
                      </a:r>
                    </a:p>
                  </a:txBody>
                  <a:tcPr marL="0" marR="0" marT="0" marB="0" anchor="t" anchorCtr="0" horzOverflow="overflow"/>
                </a:tc>
              </a:tr>
            </a:tbl>
          </a:graphicData>
        </a:graphic>
      </p:graphicFrame>
      <p:grpSp>
        <p:nvGrpSpPr>
          <p:cNvPr id="292" name="Group 1"/>
          <p:cNvGrpSpPr/>
          <p:nvPr/>
        </p:nvGrpSpPr>
        <p:grpSpPr>
          <a:xfrm>
            <a:off x="751844" y="503964"/>
            <a:ext cx="6106025" cy="1459954"/>
            <a:chOff x="0" y="0"/>
            <a:chExt cx="6106024" cy="1459952"/>
          </a:xfrm>
        </p:grpSpPr>
        <p:sp>
          <p:nvSpPr>
            <p:cNvPr id="290" name="TextBox 5"/>
            <p:cNvSpPr txBox="1"/>
            <p:nvPr/>
          </p:nvSpPr>
          <p:spPr>
            <a:xfrm>
              <a:off x="316322" y="316323"/>
              <a:ext cx="5789703" cy="11436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8" tIns="45718" rIns="45718" bIns="45718" numCol="1" anchor="t">
              <a:noAutofit/>
            </a:bodyPr>
            <a:lstStyle>
              <a:lvl1pPr>
                <a:defRPr b="1" spc="300" sz="2500">
                  <a:solidFill>
                    <a:schemeClr val="accent1"/>
                  </a:solidFill>
                  <a:latin typeface="Acherus Grotesque Light"/>
                  <a:ea typeface="Acherus Grotesque Light"/>
                  <a:cs typeface="Acherus Grotesque Light"/>
                  <a:sym typeface="Acherus Grotesque Light"/>
                </a:defRPr>
              </a:lvl1pPr>
            </a:lstStyle>
            <a:p>
              <a:pPr/>
              <a:r>
                <a:t>RECOMMENDATION EXAMPLES</a:t>
              </a:r>
            </a:p>
          </p:txBody>
        </p:sp>
        <p:pic>
          <p:nvPicPr>
            <p:cNvPr id="291" name="pasted-image.pdf" descr="pasted-image.pdf"/>
            <p:cNvPicPr>
              <a:picLocks noChangeAspect="1"/>
            </p:cNvPicPr>
            <p:nvPr/>
          </p:nvPicPr>
          <p:blipFill>
            <a:blip r:embed="rId2">
              <a:extLst/>
            </a:blip>
            <a:stretch>
              <a:fillRect/>
            </a:stretch>
          </p:blipFill>
          <p:spPr>
            <a:xfrm>
              <a:off x="-1" y="-1"/>
              <a:ext cx="316326" cy="316327"/>
            </a:xfrm>
            <a:prstGeom prst="rect">
              <a:avLst/>
            </a:prstGeom>
            <a:ln w="12700" cap="flat">
              <a:noFill/>
              <a:miter lim="400000"/>
            </a:ln>
            <a:effectLst/>
          </p:spPr>
        </p:pic>
      </p:gr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94" name="VT-grid-02.png" descr="VT-grid-02.png"/>
          <p:cNvPicPr>
            <a:picLocks noChangeAspect="1"/>
          </p:cNvPicPr>
          <p:nvPr/>
        </p:nvPicPr>
        <p:blipFill>
          <a:blip r:embed="rId2">
            <a:extLst/>
          </a:blip>
          <a:stretch>
            <a:fillRect/>
          </a:stretch>
        </p:blipFill>
        <p:spPr>
          <a:xfrm>
            <a:off x="0" y="-514698"/>
            <a:ext cx="12192000" cy="7887397"/>
          </a:xfrm>
          <a:prstGeom prst="rect">
            <a:avLst/>
          </a:prstGeom>
          <a:ln w="12700">
            <a:miter lim="400000"/>
          </a:ln>
        </p:spPr>
      </p:pic>
      <p:sp>
        <p:nvSpPr>
          <p:cNvPr id="295" name="Rectangle 2"/>
          <p:cNvSpPr/>
          <p:nvPr/>
        </p:nvSpPr>
        <p:spPr>
          <a:xfrm>
            <a:off x="2286000" y="2457469"/>
            <a:ext cx="7620000" cy="1961409"/>
          </a:xfrm>
          <a:prstGeom prst="rect">
            <a:avLst/>
          </a:prstGeom>
          <a:solidFill>
            <a:srgbClr val="FFFFFF"/>
          </a:solidFill>
          <a:ln w="12700">
            <a:miter lim="400000"/>
          </a:ln>
        </p:spPr>
        <p:txBody>
          <a:bodyPr lIns="45718" tIns="45718" rIns="45718" bIns="45718" anchor="ctr"/>
          <a:lstStyle/>
          <a:p>
            <a:pPr algn="ctr" defTabSz="914400">
              <a:lnSpc>
                <a:spcPct val="100000"/>
              </a:lnSpc>
              <a:defRPr spc="0" sz="1800">
                <a:solidFill>
                  <a:schemeClr val="accent2"/>
                </a:solidFill>
                <a:latin typeface="+mj-lt"/>
                <a:ea typeface="+mj-ea"/>
                <a:cs typeface="+mj-cs"/>
                <a:sym typeface="Charter"/>
              </a:defRPr>
            </a:pPr>
          </a:p>
        </p:txBody>
      </p:sp>
      <p:sp>
        <p:nvSpPr>
          <p:cNvPr id="296" name="Straight Connector 16"/>
          <p:cNvSpPr/>
          <p:nvPr/>
        </p:nvSpPr>
        <p:spPr>
          <a:xfrm flipH="1">
            <a:off x="2092629" y="-250249"/>
            <a:ext cx="1" cy="5071166"/>
          </a:xfrm>
          <a:prstGeom prst="line">
            <a:avLst/>
          </a:prstGeom>
          <a:ln>
            <a:solidFill>
              <a:srgbClr val="FAFAFA"/>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297" name="Straight Connector 19"/>
          <p:cNvSpPr/>
          <p:nvPr/>
        </p:nvSpPr>
        <p:spPr>
          <a:xfrm>
            <a:off x="-715620" y="2236303"/>
            <a:ext cx="13693681" cy="49014"/>
          </a:xfrm>
          <a:prstGeom prst="line">
            <a:avLst/>
          </a:prstGeom>
          <a:ln>
            <a:solidFill>
              <a:srgbClr val="FAFAFA"/>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298" name="Straight Connector 22"/>
          <p:cNvSpPr/>
          <p:nvPr/>
        </p:nvSpPr>
        <p:spPr>
          <a:xfrm>
            <a:off x="-556592" y="4603733"/>
            <a:ext cx="13167365" cy="69314"/>
          </a:xfrm>
          <a:prstGeom prst="line">
            <a:avLst/>
          </a:prstGeom>
          <a:ln>
            <a:solidFill>
              <a:srgbClr val="FAFAFA"/>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299" name="SECTION TITLE"/>
          <p:cNvSpPr txBox="1"/>
          <p:nvPr/>
        </p:nvSpPr>
        <p:spPr>
          <a:xfrm>
            <a:off x="3386868" y="2980507"/>
            <a:ext cx="5418264" cy="1206458"/>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b">
            <a:normAutofit fontScale="100000" lnSpcReduction="0"/>
          </a:bodyPr>
          <a:lstStyle>
            <a:lvl1pPr algn="ctr" defTabSz="618865">
              <a:lnSpc>
                <a:spcPct val="81000"/>
              </a:lnSpc>
              <a:defRPr spc="469" sz="4041">
                <a:solidFill>
                  <a:schemeClr val="accent1"/>
                </a:solidFill>
              </a:defRPr>
            </a:lvl1pPr>
          </a:lstStyle>
          <a:p>
            <a:pPr/>
            <a:r>
              <a:t>EVALUATION AND RESULTS</a:t>
            </a:r>
          </a:p>
        </p:txBody>
      </p:sp>
      <p:sp>
        <p:nvSpPr>
          <p:cNvPr id="300" name="Straight Connector 16"/>
          <p:cNvSpPr/>
          <p:nvPr/>
        </p:nvSpPr>
        <p:spPr>
          <a:xfrm flipH="1">
            <a:off x="10094291" y="1995292"/>
            <a:ext cx="1" cy="5619625"/>
          </a:xfrm>
          <a:prstGeom prst="line">
            <a:avLst/>
          </a:prstGeom>
          <a:ln>
            <a:solidFill>
              <a:srgbClr val="FAFAFA"/>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301" name="Title 1"/>
          <p:cNvSpPr txBox="1"/>
          <p:nvPr/>
        </p:nvSpPr>
        <p:spPr>
          <a:xfrm>
            <a:off x="2377214" y="2498832"/>
            <a:ext cx="729833" cy="5486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b">
            <a:spAutoFit/>
          </a:bodyPr>
          <a:lstStyle>
            <a:lvl1pPr>
              <a:defRPr b="1" spc="300" sz="3000">
                <a:solidFill>
                  <a:schemeClr val="accent2"/>
                </a:solidFill>
                <a:latin typeface="Acherus Grotesque Light"/>
                <a:ea typeface="Acherus Grotesque Light"/>
                <a:cs typeface="Acherus Grotesque Light"/>
                <a:sym typeface="Acherus Grotesque Light"/>
              </a:defRPr>
            </a:lvl1pPr>
          </a:lstStyle>
          <a:p>
            <a:pPr/>
            <a:r>
              <a:t>05</a:t>
            </a:r>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03" name="pasted-image.pdf" descr="pasted-image.pdf"/>
          <p:cNvPicPr>
            <a:picLocks noChangeAspect="1"/>
          </p:cNvPicPr>
          <p:nvPr/>
        </p:nvPicPr>
        <p:blipFill>
          <a:blip r:embed="rId3">
            <a:extLst/>
          </a:blip>
          <a:stretch>
            <a:fillRect/>
          </a:stretch>
        </p:blipFill>
        <p:spPr>
          <a:xfrm>
            <a:off x="619168" y="536314"/>
            <a:ext cx="227499" cy="227499"/>
          </a:xfrm>
          <a:prstGeom prst="rect">
            <a:avLst/>
          </a:prstGeom>
          <a:ln w="12700">
            <a:miter lim="400000"/>
          </a:ln>
        </p:spPr>
      </p:pic>
      <p:sp>
        <p:nvSpPr>
          <p:cNvPr id="304" name="Text"/>
          <p:cNvSpPr txBox="1"/>
          <p:nvPr/>
        </p:nvSpPr>
        <p:spPr>
          <a:xfrm>
            <a:off x="920004" y="2333618"/>
            <a:ext cx="1559468" cy="866137"/>
          </a:xfrm>
          <a:prstGeom prst="rect">
            <a:avLst/>
          </a:prstGeom>
          <a:ln w="12700">
            <a:miter lim="400000"/>
          </a:ln>
        </p:spPr>
        <p:txBody>
          <a:bodyPr wrap="none" lIns="45718" tIns="45718" rIns="45718" bIns="45718">
            <a:spAutoFit/>
          </a:bodyPr>
          <a:lstStyle/>
          <a:p>
            <a:pPr/>
          </a:p>
        </p:txBody>
      </p:sp>
      <p:sp>
        <p:nvSpPr>
          <p:cNvPr id="305" name="TextBox 20"/>
          <p:cNvSpPr txBox="1"/>
          <p:nvPr/>
        </p:nvSpPr>
        <p:spPr>
          <a:xfrm>
            <a:off x="1165285" y="886866"/>
            <a:ext cx="9861430" cy="419226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spAutoFit/>
          </a:bodyPr>
          <a:lstStyle/>
          <a:p>
            <a:pPr marL="285750" indent="-285750">
              <a:spcBef>
                <a:spcPts val="700"/>
              </a:spcBef>
              <a:buClr>
                <a:schemeClr val="accent2"/>
              </a:buClr>
              <a:buSzPct val="70000"/>
              <a:buChar char="▪"/>
              <a:defRPr spc="277" sz="2500">
                <a:solidFill>
                  <a:srgbClr val="000000"/>
                </a:solidFill>
                <a:latin typeface="Crimson Text Roman"/>
                <a:ea typeface="Crimson Text Roman"/>
                <a:cs typeface="Crimson Text Roman"/>
                <a:sym typeface="Crimson Text Roman"/>
              </a:defRPr>
            </a:pPr>
            <a:r>
              <a:t>Ground Truth: Conference/Journal in which the submission was made</a:t>
            </a:r>
          </a:p>
          <a:p>
            <a:pPr marL="285750" indent="-285750">
              <a:spcBef>
                <a:spcPts val="700"/>
              </a:spcBef>
              <a:buClr>
                <a:schemeClr val="accent2"/>
              </a:buClr>
              <a:buSzPct val="70000"/>
              <a:buChar char="▪"/>
              <a:defRPr spc="277" sz="2500">
                <a:solidFill>
                  <a:srgbClr val="000000"/>
                </a:solidFill>
                <a:latin typeface="Crimson Text Roman"/>
                <a:ea typeface="Crimson Text Roman"/>
                <a:cs typeface="Crimson Text Roman"/>
                <a:sym typeface="Crimson Text Roman"/>
              </a:defRPr>
            </a:pPr>
            <a:r>
              <a:t>Metrics: Accuracy, F1 value</a:t>
            </a:r>
          </a:p>
          <a:p>
            <a:pPr marL="285750" indent="-285750">
              <a:spcBef>
                <a:spcPts val="700"/>
              </a:spcBef>
              <a:buClr>
                <a:schemeClr val="accent2"/>
              </a:buClr>
              <a:buSzPct val="70000"/>
              <a:buChar char="▪"/>
              <a:defRPr spc="277" sz="2500">
                <a:solidFill>
                  <a:srgbClr val="000000"/>
                </a:solidFill>
                <a:latin typeface="Crimson Text Roman"/>
                <a:ea typeface="Crimson Text Roman"/>
                <a:cs typeface="Crimson Text Roman"/>
                <a:sym typeface="Crimson Text Roman"/>
              </a:defRPr>
            </a:pPr>
            <a:r>
              <a:t>Is Ground Truth recommended?</a:t>
            </a:r>
          </a:p>
          <a:p>
            <a:pPr marL="285750" indent="-285750">
              <a:spcBef>
                <a:spcPts val="700"/>
              </a:spcBef>
              <a:buClr>
                <a:schemeClr val="accent2"/>
              </a:buClr>
              <a:buSzPct val="70000"/>
              <a:buChar char="▪"/>
              <a:defRPr spc="277" sz="2500">
                <a:solidFill>
                  <a:srgbClr val="000000"/>
                </a:solidFill>
                <a:latin typeface="Crimson Text Roman"/>
                <a:ea typeface="Crimson Text Roman"/>
                <a:cs typeface="Crimson Text Roman"/>
                <a:sym typeface="Crimson Text Roman"/>
              </a:defRPr>
            </a:pPr>
            <a:r>
              <a:t>Similar conference/venue recommended?</a:t>
            </a:r>
          </a:p>
          <a:p>
            <a:pPr marL="285750" indent="-285750">
              <a:spcBef>
                <a:spcPts val="700"/>
              </a:spcBef>
              <a:buClr>
                <a:schemeClr val="accent2"/>
              </a:buClr>
              <a:buSzPct val="70000"/>
              <a:buChar char="▪"/>
              <a:defRPr spc="277" sz="2500">
                <a:solidFill>
                  <a:srgbClr val="000000"/>
                </a:solidFill>
                <a:latin typeface="Crimson Text Roman"/>
                <a:ea typeface="Crimson Text Roman"/>
                <a:cs typeface="Crimson Text Roman"/>
                <a:sym typeface="Crimson Text Roman"/>
              </a:defRPr>
            </a:pPr>
            <a:r>
              <a:t>80/20 train and test split</a:t>
            </a:r>
          </a:p>
          <a:p>
            <a:pPr marL="285750" indent="-285750">
              <a:spcBef>
                <a:spcPts val="700"/>
              </a:spcBef>
              <a:buClr>
                <a:schemeClr val="accent2"/>
              </a:buClr>
              <a:buSzPct val="70000"/>
              <a:buChar char="▪"/>
              <a:defRPr spc="277" sz="2500">
                <a:solidFill>
                  <a:srgbClr val="000000"/>
                </a:solidFill>
                <a:latin typeface="Crimson Text Roman"/>
                <a:ea typeface="Crimson Text Roman"/>
                <a:cs typeface="Crimson Text Roman"/>
                <a:sym typeface="Crimson Text Roman"/>
              </a:defRPr>
            </a:pPr>
            <a:r>
              <a:t>10% of dataset set aside as </a:t>
            </a:r>
            <a:r>
              <a:rPr i="1"/>
              <a:t>unseen data</a:t>
            </a:r>
            <a:r>
              <a:t>      all classifiers tested on this</a:t>
            </a:r>
          </a:p>
          <a:p>
            <a:pPr marL="285750" indent="-285750">
              <a:spcBef>
                <a:spcPts val="700"/>
              </a:spcBef>
              <a:buClr>
                <a:schemeClr val="accent2"/>
              </a:buClr>
              <a:buSzPct val="70000"/>
              <a:buChar char="▪"/>
              <a:defRPr spc="277" sz="2500">
                <a:solidFill>
                  <a:srgbClr val="000000"/>
                </a:solidFill>
                <a:latin typeface="Crimson Text Roman"/>
                <a:ea typeface="Crimson Text Roman"/>
                <a:cs typeface="Crimson Text Roman"/>
                <a:sym typeface="Crimson Text Roman"/>
              </a:defRPr>
            </a:pPr>
            <a:r>
              <a:t># Conference classifiers: 50  </a:t>
            </a:r>
          </a:p>
          <a:p>
            <a:pPr marL="285750" indent="-285750">
              <a:spcBef>
                <a:spcPts val="700"/>
              </a:spcBef>
              <a:buClr>
                <a:schemeClr val="accent2"/>
              </a:buClr>
              <a:buSzPct val="70000"/>
              <a:buChar char="▪"/>
              <a:defRPr spc="277" sz="2500">
                <a:solidFill>
                  <a:srgbClr val="000000"/>
                </a:solidFill>
                <a:latin typeface="Crimson Text Roman"/>
                <a:ea typeface="Crimson Text Roman"/>
                <a:cs typeface="Crimson Text Roman"/>
                <a:sym typeface="Crimson Text Roman"/>
              </a:defRPr>
            </a:pPr>
            <a:r>
              <a:t># Journal classifiers: 30</a:t>
            </a:r>
          </a:p>
        </p:txBody>
      </p:sp>
      <p:sp>
        <p:nvSpPr>
          <p:cNvPr id="306" name="Line"/>
          <p:cNvSpPr/>
          <p:nvPr/>
        </p:nvSpPr>
        <p:spPr>
          <a:xfrm>
            <a:off x="7555403" y="3677149"/>
            <a:ext cx="375753" cy="1"/>
          </a:xfrm>
          <a:prstGeom prst="line">
            <a:avLst/>
          </a:prstGeom>
          <a:ln w="25400">
            <a:solidFill>
              <a:schemeClr val="accent3"/>
            </a:solidFill>
            <a:tailEnd type="triangle"/>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aphicFrame>
        <p:nvGraphicFramePr>
          <p:cNvPr id="310" name="Table"/>
          <p:cNvGraphicFramePr/>
          <p:nvPr/>
        </p:nvGraphicFramePr>
        <p:xfrm>
          <a:off x="724460" y="1672524"/>
          <a:ext cx="3810001" cy="1778001"/>
        </p:xfrm>
        <a:graphic xmlns:a="http://schemas.openxmlformats.org/drawingml/2006/main">
          <a:graphicData uri="http://schemas.openxmlformats.org/drawingml/2006/table">
            <a:tbl>
              <a:tblPr firstCol="0" firstRow="0" lastCol="0" lastRow="0" bandCol="0" bandRow="1" rtl="0">
                <a:tableStyleId>{4C3C2611-4C71-4FC5-86AE-919BDF0F9419}</a:tableStyleId>
              </a:tblPr>
              <a:tblGrid>
                <a:gridCol w="1765300"/>
                <a:gridCol w="1689100"/>
                <a:gridCol w="1625600"/>
              </a:tblGrid>
              <a:tr h="254000">
                <a:tc>
                  <a:txBody>
                    <a:bodyPr/>
                    <a:lstStyle/>
                    <a:p>
                      <a:pPr algn="l" defTabSz="457200">
                        <a:lnSpc>
                          <a:spcPts val="4400"/>
                        </a:lnSpc>
                        <a:defRPr sz="1800">
                          <a:solidFill>
                            <a:srgbClr val="000000"/>
                          </a:solidFill>
                        </a:defRPr>
                      </a:pPr>
                      <a:r>
                        <a:rPr b="1" sz="1866">
                          <a:solidFill>
                            <a:schemeClr val="accent1"/>
                          </a:solidFill>
                          <a:latin typeface="Times"/>
                          <a:ea typeface="Times"/>
                          <a:cs typeface="Times"/>
                          <a:sym typeface="Times"/>
                        </a:rPr>
                        <a:t>Conference</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c>
                  <a:txBody>
                    <a:bodyPr/>
                    <a:lstStyle/>
                    <a:p>
                      <a:pPr algn="l" defTabSz="457200">
                        <a:lnSpc>
                          <a:spcPts val="4400"/>
                        </a:lnSpc>
                        <a:defRPr sz="1800">
                          <a:solidFill>
                            <a:srgbClr val="000000"/>
                          </a:solidFill>
                        </a:defRPr>
                      </a:pPr>
                      <a:r>
                        <a:rPr b="1" sz="1866">
                          <a:solidFill>
                            <a:schemeClr val="accent1"/>
                          </a:solidFill>
                          <a:latin typeface="Times"/>
                          <a:ea typeface="Times"/>
                          <a:cs typeface="Times"/>
                          <a:sym typeface="Times"/>
                        </a:rPr>
                        <a:t>F scores for positive class</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c>
                  <a:txBody>
                    <a:bodyPr/>
                    <a:lstStyle/>
                    <a:p>
                      <a:pPr algn="l" defTabSz="457200">
                        <a:lnSpc>
                          <a:spcPts val="4400"/>
                        </a:lnSpc>
                        <a:defRPr sz="1800">
                          <a:solidFill>
                            <a:srgbClr val="000000"/>
                          </a:solidFill>
                        </a:defRPr>
                      </a:pPr>
                      <a:r>
                        <a:rPr b="1" sz="1866">
                          <a:solidFill>
                            <a:schemeClr val="accent1"/>
                          </a:solidFill>
                          <a:latin typeface="Times"/>
                          <a:ea typeface="Times"/>
                          <a:cs typeface="Times"/>
                          <a:sym typeface="Times"/>
                        </a:rPr>
                        <a:t>F score for negative class</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r>
              <a:tr h="254000">
                <a:tc>
                  <a:txBody>
                    <a:bodyPr/>
                    <a:lstStyle/>
                    <a:p>
                      <a:pPr algn="l" defTabSz="457200">
                        <a:lnSpc>
                          <a:spcPts val="4700"/>
                        </a:lnSpc>
                        <a:defRPr sz="1800">
                          <a:solidFill>
                            <a:srgbClr val="000000"/>
                          </a:solidFill>
                        </a:defRPr>
                      </a:pPr>
                      <a:r>
                        <a:rPr sz="1866">
                          <a:solidFill>
                            <a:schemeClr val="accent1"/>
                          </a:solidFill>
                          <a:latin typeface="Times"/>
                          <a:ea typeface="Times"/>
                          <a:cs typeface="Times"/>
                          <a:sym typeface="Times"/>
                        </a:rPr>
                        <a:t>ICASSP</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c>
                  <a:txBody>
                    <a:bodyPr/>
                    <a:lstStyle/>
                    <a:p>
                      <a:pPr defTabSz="457200">
                        <a:lnSpc>
                          <a:spcPts val="4400"/>
                        </a:lnSpc>
                        <a:defRPr sz="1800">
                          <a:solidFill>
                            <a:srgbClr val="000000"/>
                          </a:solidFill>
                        </a:defRPr>
                      </a:pPr>
                      <a:r>
                        <a:rPr sz="1866">
                          <a:solidFill>
                            <a:schemeClr val="accent1"/>
                          </a:solidFill>
                          <a:latin typeface="Times"/>
                          <a:ea typeface="Times"/>
                          <a:cs typeface="Times"/>
                          <a:sym typeface="Times"/>
                        </a:rPr>
                        <a:t>0.81</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c>
                  <a:txBody>
                    <a:bodyPr/>
                    <a:lstStyle/>
                    <a:p>
                      <a:pPr defTabSz="457200">
                        <a:lnSpc>
                          <a:spcPts val="4400"/>
                        </a:lnSpc>
                        <a:defRPr sz="1800">
                          <a:solidFill>
                            <a:srgbClr val="000000"/>
                          </a:solidFill>
                        </a:defRPr>
                      </a:pPr>
                      <a:r>
                        <a:rPr sz="1866">
                          <a:solidFill>
                            <a:schemeClr val="accent1"/>
                          </a:solidFill>
                          <a:latin typeface="Times"/>
                          <a:ea typeface="Times"/>
                          <a:cs typeface="Times"/>
                          <a:sym typeface="Times"/>
                        </a:rPr>
                        <a:t>0.98</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r>
              <a:tr h="254000">
                <a:tc>
                  <a:txBody>
                    <a:bodyPr/>
                    <a:lstStyle/>
                    <a:p>
                      <a:pPr algn="l" defTabSz="457200">
                        <a:lnSpc>
                          <a:spcPts val="4700"/>
                        </a:lnSpc>
                        <a:defRPr sz="1800">
                          <a:solidFill>
                            <a:srgbClr val="000000"/>
                          </a:solidFill>
                        </a:defRPr>
                      </a:pPr>
                      <a:r>
                        <a:rPr sz="1866">
                          <a:solidFill>
                            <a:schemeClr val="accent1"/>
                          </a:solidFill>
                          <a:latin typeface="Times"/>
                          <a:ea typeface="Times"/>
                          <a:cs typeface="Times"/>
                          <a:sym typeface="Times"/>
                        </a:rPr>
                        <a:t>SODA</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c>
                  <a:txBody>
                    <a:bodyPr/>
                    <a:lstStyle/>
                    <a:p>
                      <a:pPr defTabSz="457200">
                        <a:lnSpc>
                          <a:spcPts val="4400"/>
                        </a:lnSpc>
                        <a:defRPr sz="1800">
                          <a:solidFill>
                            <a:srgbClr val="000000"/>
                          </a:solidFill>
                        </a:defRPr>
                      </a:pPr>
                      <a:r>
                        <a:rPr sz="1866">
                          <a:solidFill>
                            <a:schemeClr val="accent1"/>
                          </a:solidFill>
                          <a:latin typeface="Times"/>
                          <a:ea typeface="Times"/>
                          <a:cs typeface="Times"/>
                          <a:sym typeface="Times"/>
                        </a:rPr>
                        <a:t>0.8</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c>
                  <a:txBody>
                    <a:bodyPr/>
                    <a:lstStyle/>
                    <a:p>
                      <a:pPr defTabSz="457200">
                        <a:lnSpc>
                          <a:spcPts val="4400"/>
                        </a:lnSpc>
                        <a:defRPr sz="1800">
                          <a:solidFill>
                            <a:srgbClr val="000000"/>
                          </a:solidFill>
                        </a:defRPr>
                      </a:pPr>
                      <a:r>
                        <a:rPr sz="1866">
                          <a:solidFill>
                            <a:schemeClr val="accent1"/>
                          </a:solidFill>
                          <a:latin typeface="Times"/>
                          <a:ea typeface="Times"/>
                          <a:cs typeface="Times"/>
                          <a:sym typeface="Times"/>
                        </a:rPr>
                        <a:t>0.91</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r>
              <a:tr h="254000">
                <a:tc>
                  <a:txBody>
                    <a:bodyPr/>
                    <a:lstStyle/>
                    <a:p>
                      <a:pPr algn="l" defTabSz="457200">
                        <a:lnSpc>
                          <a:spcPts val="4400"/>
                        </a:lnSpc>
                        <a:defRPr sz="1800">
                          <a:solidFill>
                            <a:srgbClr val="000000"/>
                          </a:solidFill>
                        </a:defRPr>
                      </a:pPr>
                      <a:r>
                        <a:rPr sz="1866">
                          <a:solidFill>
                            <a:schemeClr val="accent1"/>
                          </a:solidFill>
                          <a:latin typeface="Times"/>
                          <a:ea typeface="Times"/>
                          <a:cs typeface="Times"/>
                          <a:sym typeface="Times"/>
                        </a:rPr>
                        <a:t>ECCV</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c>
                  <a:txBody>
                    <a:bodyPr/>
                    <a:lstStyle/>
                    <a:p>
                      <a:pPr defTabSz="457200">
                        <a:lnSpc>
                          <a:spcPts val="4400"/>
                        </a:lnSpc>
                        <a:defRPr sz="1800">
                          <a:solidFill>
                            <a:srgbClr val="000000"/>
                          </a:solidFill>
                        </a:defRPr>
                      </a:pPr>
                      <a:r>
                        <a:rPr sz="1866">
                          <a:solidFill>
                            <a:schemeClr val="accent1"/>
                          </a:solidFill>
                          <a:latin typeface="Times"/>
                          <a:ea typeface="Times"/>
                          <a:cs typeface="Times"/>
                          <a:sym typeface="Times"/>
                        </a:rPr>
                        <a:t>0.49</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c>
                  <a:txBody>
                    <a:bodyPr/>
                    <a:lstStyle/>
                    <a:p>
                      <a:pPr defTabSz="457200">
                        <a:lnSpc>
                          <a:spcPts val="4400"/>
                        </a:lnSpc>
                        <a:defRPr sz="1800">
                          <a:solidFill>
                            <a:srgbClr val="000000"/>
                          </a:solidFill>
                        </a:defRPr>
                      </a:pPr>
                      <a:r>
                        <a:rPr sz="1866">
                          <a:solidFill>
                            <a:schemeClr val="accent1"/>
                          </a:solidFill>
                          <a:latin typeface="Times"/>
                          <a:ea typeface="Times"/>
                          <a:cs typeface="Times"/>
                          <a:sym typeface="Times"/>
                        </a:rPr>
                        <a:t>0.96</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r>
              <a:tr h="254000">
                <a:tc>
                  <a:txBody>
                    <a:bodyPr/>
                    <a:lstStyle/>
                    <a:p>
                      <a:pPr algn="l" defTabSz="457200">
                        <a:lnSpc>
                          <a:spcPts val="4400"/>
                        </a:lnSpc>
                        <a:defRPr sz="1800">
                          <a:solidFill>
                            <a:srgbClr val="000000"/>
                          </a:solidFill>
                        </a:defRPr>
                      </a:pPr>
                      <a:r>
                        <a:rPr sz="1866">
                          <a:solidFill>
                            <a:schemeClr val="accent1"/>
                          </a:solidFill>
                          <a:latin typeface="Times"/>
                          <a:ea typeface="Times"/>
                          <a:cs typeface="Times"/>
                          <a:sym typeface="Times"/>
                        </a:rPr>
                        <a:t>ICANN</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c>
                  <a:txBody>
                    <a:bodyPr/>
                    <a:lstStyle/>
                    <a:p>
                      <a:pPr defTabSz="457200">
                        <a:lnSpc>
                          <a:spcPts val="4400"/>
                        </a:lnSpc>
                        <a:defRPr sz="1800">
                          <a:solidFill>
                            <a:srgbClr val="000000"/>
                          </a:solidFill>
                        </a:defRPr>
                      </a:pPr>
                      <a:r>
                        <a:rPr sz="1866">
                          <a:solidFill>
                            <a:schemeClr val="accent1"/>
                          </a:solidFill>
                          <a:latin typeface="Times"/>
                          <a:ea typeface="Times"/>
                          <a:cs typeface="Times"/>
                          <a:sym typeface="Times"/>
                        </a:rPr>
                        <a:t>0.32</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c>
                  <a:txBody>
                    <a:bodyPr/>
                    <a:lstStyle/>
                    <a:p>
                      <a:pPr defTabSz="457200">
                        <a:lnSpc>
                          <a:spcPts val="4400"/>
                        </a:lnSpc>
                        <a:defRPr sz="1800">
                          <a:solidFill>
                            <a:srgbClr val="000000"/>
                          </a:solidFill>
                        </a:defRPr>
                      </a:pPr>
                      <a:r>
                        <a:rPr sz="1866">
                          <a:solidFill>
                            <a:schemeClr val="accent1"/>
                          </a:solidFill>
                          <a:latin typeface="Times"/>
                          <a:ea typeface="Times"/>
                          <a:cs typeface="Times"/>
                          <a:sym typeface="Times"/>
                        </a:rPr>
                        <a:t>0.90</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r>
              <a:tr h="254000">
                <a:tc>
                  <a:txBody>
                    <a:bodyPr/>
                    <a:lstStyle/>
                    <a:p>
                      <a:pPr algn="l" defTabSz="457200">
                        <a:lnSpc>
                          <a:spcPts val="4400"/>
                        </a:lnSpc>
                        <a:defRPr sz="1800">
                          <a:solidFill>
                            <a:srgbClr val="000000"/>
                          </a:solidFill>
                        </a:defRPr>
                      </a:pPr>
                      <a:r>
                        <a:rPr sz="1866">
                          <a:solidFill>
                            <a:schemeClr val="accent1"/>
                          </a:solidFill>
                          <a:latin typeface="Times"/>
                          <a:ea typeface="Times"/>
                          <a:cs typeface="Times"/>
                          <a:sym typeface="Times"/>
                        </a:rPr>
                        <a:t>KES</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c>
                  <a:txBody>
                    <a:bodyPr/>
                    <a:lstStyle/>
                    <a:p>
                      <a:pPr defTabSz="457200">
                        <a:lnSpc>
                          <a:spcPts val="4400"/>
                        </a:lnSpc>
                        <a:defRPr sz="1800">
                          <a:solidFill>
                            <a:srgbClr val="000000"/>
                          </a:solidFill>
                        </a:defRPr>
                      </a:pPr>
                      <a:r>
                        <a:rPr sz="1866">
                          <a:solidFill>
                            <a:schemeClr val="accent1"/>
                          </a:solidFill>
                          <a:latin typeface="Times"/>
                          <a:ea typeface="Times"/>
                          <a:cs typeface="Times"/>
                          <a:sym typeface="Times"/>
                        </a:rPr>
                        <a:t>0.28</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c>
                  <a:txBody>
                    <a:bodyPr/>
                    <a:lstStyle/>
                    <a:p>
                      <a:pPr defTabSz="457200">
                        <a:lnSpc>
                          <a:spcPts val="4400"/>
                        </a:lnSpc>
                        <a:defRPr sz="1800">
                          <a:solidFill>
                            <a:srgbClr val="000000"/>
                          </a:solidFill>
                        </a:defRPr>
                      </a:pPr>
                      <a:r>
                        <a:rPr sz="1866">
                          <a:solidFill>
                            <a:schemeClr val="accent1"/>
                          </a:solidFill>
                          <a:latin typeface="Times"/>
                          <a:ea typeface="Times"/>
                          <a:cs typeface="Times"/>
                          <a:sym typeface="Times"/>
                        </a:rPr>
                        <a:t>0.90</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r>
              <a:tr h="254000">
                <a:tc>
                  <a:txBody>
                    <a:bodyPr/>
                    <a:lstStyle/>
                    <a:p>
                      <a:pPr algn="l" defTabSz="457200">
                        <a:lnSpc>
                          <a:spcPts val="4400"/>
                        </a:lnSpc>
                        <a:defRPr sz="1800">
                          <a:solidFill>
                            <a:srgbClr val="000000"/>
                          </a:solidFill>
                        </a:defRPr>
                      </a:pPr>
                      <a:r>
                        <a:rPr sz="1866">
                          <a:solidFill>
                            <a:schemeClr val="accent1"/>
                          </a:solidFill>
                          <a:latin typeface="Times"/>
                          <a:ea typeface="Times"/>
                          <a:cs typeface="Times"/>
                          <a:sym typeface="Times"/>
                        </a:rPr>
                        <a:t>AINA</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c>
                  <a:txBody>
                    <a:bodyPr/>
                    <a:lstStyle/>
                    <a:p>
                      <a:pPr defTabSz="457200">
                        <a:lnSpc>
                          <a:spcPts val="4400"/>
                        </a:lnSpc>
                        <a:defRPr sz="1800">
                          <a:solidFill>
                            <a:srgbClr val="000000"/>
                          </a:solidFill>
                        </a:defRPr>
                      </a:pPr>
                      <a:r>
                        <a:rPr sz="1866">
                          <a:solidFill>
                            <a:schemeClr val="accent1"/>
                          </a:solidFill>
                          <a:latin typeface="Times"/>
                          <a:ea typeface="Times"/>
                          <a:cs typeface="Times"/>
                          <a:sym typeface="Times"/>
                        </a:rPr>
                        <a:t>0.27</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c>
                  <a:txBody>
                    <a:bodyPr/>
                    <a:lstStyle/>
                    <a:p>
                      <a:pPr defTabSz="457200">
                        <a:lnSpc>
                          <a:spcPts val="4400"/>
                        </a:lnSpc>
                        <a:defRPr sz="1800">
                          <a:solidFill>
                            <a:srgbClr val="000000"/>
                          </a:solidFill>
                        </a:defRPr>
                      </a:pPr>
                      <a:r>
                        <a:rPr sz="1866">
                          <a:solidFill>
                            <a:schemeClr val="accent1"/>
                          </a:solidFill>
                          <a:latin typeface="Times"/>
                          <a:ea typeface="Times"/>
                          <a:cs typeface="Times"/>
                          <a:sym typeface="Times"/>
                        </a:rPr>
                        <a:t>0.93</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r>
            </a:tbl>
          </a:graphicData>
        </a:graphic>
      </p:graphicFrame>
      <p:sp>
        <p:nvSpPr>
          <p:cNvPr id="311" name="Text"/>
          <p:cNvSpPr txBox="1"/>
          <p:nvPr/>
        </p:nvSpPr>
        <p:spPr>
          <a:xfrm>
            <a:off x="724460" y="1181100"/>
            <a:ext cx="142237" cy="4470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defTabSz="457200">
              <a:lnSpc>
                <a:spcPts val="2800"/>
              </a:lnSpc>
              <a:defRPr spc="0" sz="1200">
                <a:solidFill>
                  <a:srgbClr val="000000"/>
                </a:solidFill>
                <a:latin typeface="Times"/>
                <a:ea typeface="Times"/>
                <a:cs typeface="Times"/>
                <a:sym typeface="Times"/>
              </a:defRPr>
            </a:lvl1pPr>
          </a:lstStyle>
          <a:p>
            <a:pPr/>
            <a:r>
              <a:t> </a:t>
            </a:r>
          </a:p>
        </p:txBody>
      </p:sp>
      <p:graphicFrame>
        <p:nvGraphicFramePr>
          <p:cNvPr id="312" name="Table"/>
          <p:cNvGraphicFramePr/>
          <p:nvPr/>
        </p:nvGraphicFramePr>
        <p:xfrm>
          <a:off x="6276237" y="1666521"/>
          <a:ext cx="5579327" cy="4520506"/>
        </p:xfrm>
        <a:graphic xmlns:a="http://schemas.openxmlformats.org/drawingml/2006/main">
          <a:graphicData uri="http://schemas.openxmlformats.org/drawingml/2006/table">
            <a:tbl>
              <a:tblPr firstCol="0" firstRow="0" lastCol="0" lastRow="0" bandCol="0" bandRow="1" rtl="0">
                <a:tableStyleId>{4C3C2611-4C71-4FC5-86AE-919BDF0F9419}</a:tableStyleId>
              </a:tblPr>
              <a:tblGrid>
                <a:gridCol w="1932105"/>
                <a:gridCol w="1851038"/>
                <a:gridCol w="1783482"/>
              </a:tblGrid>
              <a:tr h="912455">
                <a:tc>
                  <a:txBody>
                    <a:bodyPr/>
                    <a:lstStyle/>
                    <a:p>
                      <a:pPr algn="l" defTabSz="457200">
                        <a:lnSpc>
                          <a:spcPts val="4400"/>
                        </a:lnSpc>
                        <a:defRPr sz="1800">
                          <a:solidFill>
                            <a:srgbClr val="000000"/>
                          </a:solidFill>
                        </a:defRPr>
                      </a:pPr>
                      <a:r>
                        <a:rPr b="1" sz="1866">
                          <a:solidFill>
                            <a:schemeClr val="accent1"/>
                          </a:solidFill>
                          <a:latin typeface="Times"/>
                          <a:ea typeface="Times"/>
                          <a:cs typeface="Times"/>
                          <a:sym typeface="Times"/>
                        </a:rPr>
                        <a:t>Journals</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c>
                  <a:txBody>
                    <a:bodyPr/>
                    <a:lstStyle/>
                    <a:p>
                      <a:pPr algn="l" defTabSz="457200">
                        <a:lnSpc>
                          <a:spcPts val="4400"/>
                        </a:lnSpc>
                        <a:defRPr sz="1800">
                          <a:solidFill>
                            <a:srgbClr val="000000"/>
                          </a:solidFill>
                        </a:defRPr>
                      </a:pPr>
                      <a:r>
                        <a:rPr b="1" sz="1866">
                          <a:solidFill>
                            <a:schemeClr val="accent1"/>
                          </a:solidFill>
                          <a:latin typeface="Times"/>
                          <a:ea typeface="Times"/>
                          <a:cs typeface="Times"/>
                          <a:sym typeface="Times"/>
                        </a:rPr>
                        <a:t>F scores for positive class</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c>
                  <a:txBody>
                    <a:bodyPr/>
                    <a:lstStyle/>
                    <a:p>
                      <a:pPr algn="l" defTabSz="457200">
                        <a:lnSpc>
                          <a:spcPts val="4400"/>
                        </a:lnSpc>
                        <a:defRPr sz="1800">
                          <a:solidFill>
                            <a:srgbClr val="000000"/>
                          </a:solidFill>
                        </a:defRPr>
                      </a:pPr>
                      <a:r>
                        <a:rPr b="1" sz="1866">
                          <a:solidFill>
                            <a:schemeClr val="accent1"/>
                          </a:solidFill>
                          <a:latin typeface="Times"/>
                          <a:ea typeface="Times"/>
                          <a:cs typeface="Times"/>
                          <a:sym typeface="Times"/>
                        </a:rPr>
                        <a:t>F score for negative class</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r>
              <a:tr h="599224">
                <a:tc>
                  <a:txBody>
                    <a:bodyPr/>
                    <a:lstStyle/>
                    <a:p>
                      <a:pPr algn="l" defTabSz="457200">
                        <a:lnSpc>
                          <a:spcPts val="4700"/>
                        </a:lnSpc>
                        <a:defRPr sz="1800">
                          <a:solidFill>
                            <a:srgbClr val="000000"/>
                          </a:solidFill>
                        </a:defRPr>
                      </a:pPr>
                      <a:r>
                        <a:rPr sz="1866">
                          <a:solidFill>
                            <a:schemeClr val="accent1"/>
                          </a:solidFill>
                          <a:latin typeface="Times"/>
                          <a:ea typeface="Times"/>
                          <a:cs typeface="Times"/>
                          <a:sym typeface="Times"/>
                        </a:rPr>
                        <a:t>ITCO</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c>
                  <a:txBody>
                    <a:bodyPr/>
                    <a:lstStyle/>
                    <a:p>
                      <a:pPr defTabSz="457200">
                        <a:lnSpc>
                          <a:spcPts val="4400"/>
                        </a:lnSpc>
                        <a:defRPr sz="1800">
                          <a:solidFill>
                            <a:srgbClr val="000000"/>
                          </a:solidFill>
                        </a:defRPr>
                      </a:pPr>
                      <a:r>
                        <a:rPr sz="1866">
                          <a:solidFill>
                            <a:schemeClr val="accent1"/>
                          </a:solidFill>
                          <a:latin typeface="Times"/>
                          <a:ea typeface="Times"/>
                          <a:cs typeface="Times"/>
                          <a:sym typeface="Times"/>
                        </a:rPr>
                        <a:t>0.70</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c>
                  <a:txBody>
                    <a:bodyPr/>
                    <a:lstStyle/>
                    <a:p>
                      <a:pPr defTabSz="457200">
                        <a:lnSpc>
                          <a:spcPts val="4400"/>
                        </a:lnSpc>
                        <a:defRPr sz="1800">
                          <a:solidFill>
                            <a:srgbClr val="000000"/>
                          </a:solidFill>
                        </a:defRPr>
                      </a:pPr>
                      <a:r>
                        <a:rPr sz="1866">
                          <a:solidFill>
                            <a:schemeClr val="accent1"/>
                          </a:solidFill>
                          <a:latin typeface="Times"/>
                          <a:ea typeface="Times"/>
                          <a:cs typeface="Times"/>
                          <a:sym typeface="Times"/>
                        </a:rPr>
                        <a:t>0.93</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r>
              <a:tr h="599224">
                <a:tc>
                  <a:txBody>
                    <a:bodyPr/>
                    <a:lstStyle/>
                    <a:p>
                      <a:pPr algn="l" defTabSz="457200">
                        <a:lnSpc>
                          <a:spcPts val="4400"/>
                        </a:lnSpc>
                        <a:defRPr sz="1800">
                          <a:solidFill>
                            <a:srgbClr val="000000"/>
                          </a:solidFill>
                        </a:defRPr>
                      </a:pPr>
                      <a:r>
                        <a:rPr sz="1866">
                          <a:solidFill>
                            <a:schemeClr val="accent1"/>
                          </a:solidFill>
                          <a:latin typeface="Times"/>
                          <a:ea typeface="Times"/>
                          <a:cs typeface="Times"/>
                          <a:sym typeface="Times"/>
                        </a:rPr>
                        <a:t>IPRL</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c>
                  <a:txBody>
                    <a:bodyPr/>
                    <a:lstStyle/>
                    <a:p>
                      <a:pPr defTabSz="457200">
                        <a:lnSpc>
                          <a:spcPts val="4400"/>
                        </a:lnSpc>
                        <a:defRPr sz="1800">
                          <a:solidFill>
                            <a:srgbClr val="000000"/>
                          </a:solidFill>
                        </a:defRPr>
                      </a:pPr>
                      <a:r>
                        <a:rPr sz="1866">
                          <a:solidFill>
                            <a:schemeClr val="accent1"/>
                          </a:solidFill>
                          <a:latin typeface="Times"/>
                          <a:ea typeface="Times"/>
                          <a:cs typeface="Times"/>
                          <a:sym typeface="Times"/>
                        </a:rPr>
                        <a:t>0.60</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c>
                  <a:txBody>
                    <a:bodyPr/>
                    <a:lstStyle/>
                    <a:p>
                      <a:pPr defTabSz="457200">
                        <a:lnSpc>
                          <a:spcPts val="4400"/>
                        </a:lnSpc>
                        <a:defRPr sz="1800">
                          <a:solidFill>
                            <a:srgbClr val="000000"/>
                          </a:solidFill>
                        </a:defRPr>
                      </a:pPr>
                      <a:r>
                        <a:rPr sz="1866">
                          <a:solidFill>
                            <a:schemeClr val="accent1"/>
                          </a:solidFill>
                          <a:latin typeface="Times"/>
                          <a:ea typeface="Times"/>
                          <a:cs typeface="Times"/>
                          <a:sym typeface="Times"/>
                        </a:rPr>
                        <a:t>0.92</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r>
              <a:tr h="599224">
                <a:tc>
                  <a:txBody>
                    <a:bodyPr/>
                    <a:lstStyle/>
                    <a:p>
                      <a:pPr algn="l" defTabSz="457200">
                        <a:lnSpc>
                          <a:spcPts val="4400"/>
                        </a:lnSpc>
                        <a:defRPr sz="1800">
                          <a:solidFill>
                            <a:srgbClr val="000000"/>
                          </a:solidFill>
                        </a:defRPr>
                      </a:pPr>
                      <a:r>
                        <a:rPr sz="1866">
                          <a:solidFill>
                            <a:schemeClr val="accent1"/>
                          </a:solidFill>
                          <a:latin typeface="Times"/>
                          <a:ea typeface="Times"/>
                          <a:cs typeface="Times"/>
                          <a:sym typeface="Times"/>
                        </a:rPr>
                        <a:t>SIGN</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c>
                  <a:txBody>
                    <a:bodyPr/>
                    <a:lstStyle/>
                    <a:p>
                      <a:pPr defTabSz="457200">
                        <a:lnSpc>
                          <a:spcPts val="4400"/>
                        </a:lnSpc>
                        <a:defRPr sz="1800">
                          <a:solidFill>
                            <a:srgbClr val="000000"/>
                          </a:solidFill>
                        </a:defRPr>
                      </a:pPr>
                      <a:r>
                        <a:rPr sz="1866">
                          <a:solidFill>
                            <a:schemeClr val="accent1"/>
                          </a:solidFill>
                          <a:latin typeface="Times"/>
                          <a:ea typeface="Times"/>
                          <a:cs typeface="Times"/>
                          <a:sym typeface="Times"/>
                        </a:rPr>
                        <a:t>0.81</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c>
                  <a:txBody>
                    <a:bodyPr/>
                    <a:lstStyle/>
                    <a:p>
                      <a:pPr defTabSz="457200">
                        <a:lnSpc>
                          <a:spcPts val="4400"/>
                        </a:lnSpc>
                        <a:defRPr sz="1800">
                          <a:solidFill>
                            <a:srgbClr val="000000"/>
                          </a:solidFill>
                        </a:defRPr>
                      </a:pPr>
                      <a:r>
                        <a:rPr sz="1866">
                          <a:solidFill>
                            <a:schemeClr val="accent1"/>
                          </a:solidFill>
                          <a:latin typeface="Times"/>
                          <a:ea typeface="Times"/>
                          <a:cs typeface="Times"/>
                          <a:sym typeface="Times"/>
                        </a:rPr>
                        <a:t>0.95</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r>
              <a:tr h="599224">
                <a:tc>
                  <a:txBody>
                    <a:bodyPr/>
                    <a:lstStyle/>
                    <a:p>
                      <a:pPr algn="l" defTabSz="457200">
                        <a:lnSpc>
                          <a:spcPts val="4400"/>
                        </a:lnSpc>
                        <a:defRPr sz="1800">
                          <a:solidFill>
                            <a:srgbClr val="000000"/>
                          </a:solidFill>
                        </a:defRPr>
                      </a:pPr>
                      <a:r>
                        <a:rPr sz="1866">
                          <a:solidFill>
                            <a:schemeClr val="accent1"/>
                          </a:solidFill>
                          <a:latin typeface="Times"/>
                          <a:ea typeface="Times"/>
                          <a:cs typeface="Times"/>
                          <a:sym typeface="Times"/>
                        </a:rPr>
                        <a:t>FSTS</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c>
                  <a:txBody>
                    <a:bodyPr/>
                    <a:lstStyle/>
                    <a:p>
                      <a:pPr defTabSz="457200">
                        <a:lnSpc>
                          <a:spcPts val="4400"/>
                        </a:lnSpc>
                        <a:defRPr sz="1800">
                          <a:solidFill>
                            <a:srgbClr val="000000"/>
                          </a:solidFill>
                        </a:defRPr>
                      </a:pPr>
                      <a:r>
                        <a:rPr sz="1866">
                          <a:solidFill>
                            <a:schemeClr val="accent1"/>
                          </a:solidFill>
                          <a:latin typeface="Times"/>
                          <a:ea typeface="Times"/>
                          <a:cs typeface="Times"/>
                          <a:sym typeface="Times"/>
                        </a:rPr>
                        <a:t>0.86</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c>
                  <a:txBody>
                    <a:bodyPr/>
                    <a:lstStyle/>
                    <a:p>
                      <a:pPr defTabSz="457200">
                        <a:lnSpc>
                          <a:spcPts val="4400"/>
                        </a:lnSpc>
                        <a:defRPr sz="1800">
                          <a:solidFill>
                            <a:srgbClr val="000000"/>
                          </a:solidFill>
                        </a:defRPr>
                      </a:pPr>
                      <a:r>
                        <a:rPr sz="1866">
                          <a:solidFill>
                            <a:schemeClr val="accent1"/>
                          </a:solidFill>
                          <a:latin typeface="Times"/>
                          <a:ea typeface="Times"/>
                          <a:cs typeface="Times"/>
                          <a:sym typeface="Times"/>
                        </a:rPr>
                        <a:t>0.97</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r>
              <a:tr h="599224">
                <a:tc>
                  <a:txBody>
                    <a:bodyPr/>
                    <a:lstStyle/>
                    <a:p>
                      <a:pPr algn="l" defTabSz="457200">
                        <a:lnSpc>
                          <a:spcPts val="4400"/>
                        </a:lnSpc>
                        <a:defRPr sz="1800">
                          <a:solidFill>
                            <a:srgbClr val="000000"/>
                          </a:solidFill>
                        </a:defRPr>
                      </a:pPr>
                      <a:r>
                        <a:rPr sz="1866">
                          <a:solidFill>
                            <a:schemeClr val="accent1"/>
                          </a:solidFill>
                          <a:latin typeface="Times"/>
                          <a:ea typeface="Times"/>
                          <a:cs typeface="Times"/>
                          <a:sym typeface="Times"/>
                        </a:rPr>
                        <a:t>JCAM</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c>
                  <a:txBody>
                    <a:bodyPr/>
                    <a:lstStyle/>
                    <a:p>
                      <a:pPr defTabSz="457200">
                        <a:lnSpc>
                          <a:spcPts val="4400"/>
                        </a:lnSpc>
                        <a:defRPr sz="1800">
                          <a:solidFill>
                            <a:srgbClr val="000000"/>
                          </a:solidFill>
                        </a:defRPr>
                      </a:pPr>
                      <a:r>
                        <a:rPr sz="1866">
                          <a:solidFill>
                            <a:schemeClr val="accent1"/>
                          </a:solidFill>
                          <a:latin typeface="Times"/>
                          <a:ea typeface="Times"/>
                          <a:cs typeface="Times"/>
                          <a:sym typeface="Times"/>
                        </a:rPr>
                        <a:t>0.47</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c>
                  <a:txBody>
                    <a:bodyPr/>
                    <a:lstStyle/>
                    <a:p>
                      <a:pPr defTabSz="457200">
                        <a:lnSpc>
                          <a:spcPts val="4400"/>
                        </a:lnSpc>
                        <a:defRPr sz="1800">
                          <a:solidFill>
                            <a:srgbClr val="000000"/>
                          </a:solidFill>
                        </a:defRPr>
                      </a:pPr>
                      <a:r>
                        <a:rPr sz="1866">
                          <a:solidFill>
                            <a:schemeClr val="accent1"/>
                          </a:solidFill>
                          <a:latin typeface="Times"/>
                          <a:ea typeface="Times"/>
                          <a:cs typeface="Times"/>
                          <a:sym typeface="Times"/>
                        </a:rPr>
                        <a:t>0.96</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r>
              <a:tr h="599224">
                <a:tc>
                  <a:txBody>
                    <a:bodyPr/>
                    <a:lstStyle/>
                    <a:p>
                      <a:pPr algn="l" defTabSz="457200">
                        <a:lnSpc>
                          <a:spcPts val="4400"/>
                        </a:lnSpc>
                        <a:defRPr sz="1800">
                          <a:solidFill>
                            <a:srgbClr val="000000"/>
                          </a:solidFill>
                        </a:defRPr>
                      </a:pPr>
                      <a:r>
                        <a:rPr sz="1866">
                          <a:solidFill>
                            <a:schemeClr val="accent1"/>
                          </a:solidFill>
                          <a:latin typeface="Times"/>
                          <a:ea typeface="Times"/>
                          <a:cs typeface="Times"/>
                          <a:sym typeface="Times"/>
                        </a:rPr>
                        <a:t>JOCP</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c>
                  <a:txBody>
                    <a:bodyPr/>
                    <a:lstStyle/>
                    <a:p>
                      <a:pPr defTabSz="457200">
                        <a:lnSpc>
                          <a:spcPts val="4400"/>
                        </a:lnSpc>
                        <a:defRPr sz="1800">
                          <a:solidFill>
                            <a:srgbClr val="000000"/>
                          </a:solidFill>
                        </a:defRPr>
                      </a:pPr>
                      <a:r>
                        <a:rPr sz="1866">
                          <a:solidFill>
                            <a:schemeClr val="accent1"/>
                          </a:solidFill>
                          <a:latin typeface="Times"/>
                          <a:ea typeface="Times"/>
                          <a:cs typeface="Times"/>
                          <a:sym typeface="Times"/>
                        </a:rPr>
                        <a:t>0.83</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c>
                  <a:txBody>
                    <a:bodyPr/>
                    <a:lstStyle/>
                    <a:p>
                      <a:pPr defTabSz="457200">
                        <a:lnSpc>
                          <a:spcPts val="4400"/>
                        </a:lnSpc>
                        <a:defRPr sz="1800">
                          <a:solidFill>
                            <a:srgbClr val="000000"/>
                          </a:solidFill>
                        </a:defRPr>
                      </a:pPr>
                      <a:r>
                        <a:rPr sz="1866">
                          <a:solidFill>
                            <a:schemeClr val="accent1"/>
                          </a:solidFill>
                          <a:latin typeface="Times"/>
                          <a:ea typeface="Times"/>
                          <a:cs typeface="Times"/>
                          <a:sym typeface="Times"/>
                        </a:rPr>
                        <a:t>0.95</a:t>
                      </a:r>
                    </a:p>
                  </a:txBody>
                  <a:tcPr marL="127000" marR="127000" marT="127000" marB="127000" anchor="t" anchorCtr="0" horzOverflow="overflow">
                    <a:lnL w="12700">
                      <a:solidFill>
                        <a:srgbClr val="9E9E9E"/>
                      </a:solidFill>
                      <a:miter lim="400000"/>
                    </a:lnL>
                    <a:lnR w="12700">
                      <a:solidFill>
                        <a:srgbClr val="9E9E9E"/>
                      </a:solidFill>
                      <a:miter lim="400000"/>
                    </a:lnR>
                    <a:lnT w="12700">
                      <a:solidFill>
                        <a:srgbClr val="9E9E9E"/>
                      </a:solidFill>
                      <a:miter lim="400000"/>
                    </a:lnT>
                    <a:lnB w="12700">
                      <a:solidFill>
                        <a:srgbClr val="9E9E9E"/>
                      </a:solidFill>
                      <a:miter lim="400000"/>
                    </a:lnB>
                  </a:tcPr>
                </a:tc>
              </a:tr>
            </a:tbl>
          </a:graphicData>
        </a:graphic>
      </p:graphicFrame>
      <p:sp>
        <p:nvSpPr>
          <p:cNvPr id="313" name="Text"/>
          <p:cNvSpPr txBox="1"/>
          <p:nvPr/>
        </p:nvSpPr>
        <p:spPr>
          <a:xfrm>
            <a:off x="6287938" y="1420023"/>
            <a:ext cx="142237" cy="4470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defTabSz="457200">
              <a:lnSpc>
                <a:spcPts val="2800"/>
              </a:lnSpc>
              <a:defRPr spc="0" sz="1200">
                <a:solidFill>
                  <a:srgbClr val="000000"/>
                </a:solidFill>
                <a:latin typeface="Times"/>
                <a:ea typeface="Times"/>
                <a:cs typeface="Times"/>
                <a:sym typeface="Times"/>
              </a:defRPr>
            </a:lvl1pPr>
          </a:lstStyle>
          <a:p>
            <a:pPr/>
            <a:r>
              <a:t> </a:t>
            </a:r>
          </a:p>
        </p:txBody>
      </p:sp>
      <p:sp>
        <p:nvSpPr>
          <p:cNvPr id="314" name="MEET OUR TEAM"/>
          <p:cNvSpPr txBox="1"/>
          <p:nvPr/>
        </p:nvSpPr>
        <p:spPr>
          <a:xfrm>
            <a:off x="691494" y="906287"/>
            <a:ext cx="9009066" cy="4724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b">
            <a:spAutoFit/>
          </a:bodyPr>
          <a:lstStyle>
            <a:lvl1pPr defTabSz="859536">
              <a:defRPr spc="340" sz="2500">
                <a:solidFill>
                  <a:schemeClr val="accent1">
                    <a:lumOff val="-6470"/>
                  </a:schemeClr>
                </a:solidFill>
              </a:defRPr>
            </a:lvl1pPr>
          </a:lstStyle>
          <a:p>
            <a:pPr/>
            <a:r>
              <a:t>RESULTS ON UNSEEN DATA</a:t>
            </a:r>
          </a:p>
        </p:txBody>
      </p:sp>
      <p:pic>
        <p:nvPicPr>
          <p:cNvPr id="315" name="pasted-image.pdf" descr="pasted-image.pdf"/>
          <p:cNvPicPr>
            <a:picLocks noChangeAspect="1"/>
          </p:cNvPicPr>
          <p:nvPr/>
        </p:nvPicPr>
        <p:blipFill>
          <a:blip r:embed="rId3">
            <a:extLst/>
          </a:blip>
          <a:stretch>
            <a:fillRect/>
          </a:stretch>
        </p:blipFill>
        <p:spPr>
          <a:xfrm>
            <a:off x="681829" y="637489"/>
            <a:ext cx="227499" cy="227499"/>
          </a:xfrm>
          <a:prstGeom prst="rect">
            <a:avLst/>
          </a:prstGeom>
          <a:ln w="12700">
            <a:miter lim="400000"/>
          </a:ln>
        </p:spPr>
      </p:pic>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319" name="Rectangle"/>
          <p:cNvSpPr/>
          <p:nvPr/>
        </p:nvSpPr>
        <p:spPr>
          <a:xfrm>
            <a:off x="-2" y="-10578"/>
            <a:ext cx="7315201" cy="6858001"/>
          </a:xfrm>
          <a:prstGeom prst="rect">
            <a:avLst/>
          </a:prstGeom>
          <a:solidFill>
            <a:schemeClr val="accent1"/>
          </a:solidFill>
          <a:ln w="12700">
            <a:miter lim="400000"/>
          </a:ln>
        </p:spPr>
        <p:txBody>
          <a:bodyPr lIns="45718" tIns="45718" rIns="45718" bIns="45718" anchor="ctr"/>
          <a:lstStyle/>
          <a:p>
            <a:pPr defTabSz="914400">
              <a:lnSpc>
                <a:spcPct val="100000"/>
              </a:lnSpc>
              <a:defRPr spc="0" sz="1800">
                <a:solidFill>
                  <a:schemeClr val="accent2"/>
                </a:solidFill>
                <a:latin typeface="+mj-lt"/>
                <a:ea typeface="+mj-ea"/>
                <a:cs typeface="+mj-cs"/>
                <a:sym typeface="Charter"/>
              </a:defRPr>
            </a:pPr>
          </a:p>
        </p:txBody>
      </p:sp>
      <p:sp>
        <p:nvSpPr>
          <p:cNvPr id="320" name="TextBox 5"/>
          <p:cNvSpPr txBox="1"/>
          <p:nvPr/>
        </p:nvSpPr>
        <p:spPr>
          <a:xfrm>
            <a:off x="8037577" y="2973236"/>
            <a:ext cx="4076400" cy="4724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defRPr b="1" spc="300" sz="2500">
                <a:solidFill>
                  <a:schemeClr val="accent1"/>
                </a:solidFill>
                <a:latin typeface="Acherus Grotesque Light"/>
                <a:ea typeface="Acherus Grotesque Light"/>
                <a:cs typeface="Acherus Grotesque Light"/>
                <a:sym typeface="Acherus Grotesque Light"/>
              </a:defRPr>
            </a:lvl1pPr>
          </a:lstStyle>
          <a:p>
            <a:pPr/>
            <a:r>
              <a:t>JOURNAL RESULTS</a:t>
            </a:r>
          </a:p>
        </p:txBody>
      </p:sp>
      <p:pic>
        <p:nvPicPr>
          <p:cNvPr id="321" name="journals-fscore.png" descr="journals-fscore.png"/>
          <p:cNvPicPr>
            <a:picLocks noChangeAspect="1"/>
          </p:cNvPicPr>
          <p:nvPr/>
        </p:nvPicPr>
        <p:blipFill>
          <a:blip r:embed="rId2">
            <a:extLst/>
          </a:blip>
          <a:stretch>
            <a:fillRect/>
          </a:stretch>
        </p:blipFill>
        <p:spPr>
          <a:xfrm>
            <a:off x="1377948" y="1754722"/>
            <a:ext cx="4559301" cy="3327401"/>
          </a:xfrm>
          <a:prstGeom prst="rect">
            <a:avLst/>
          </a:prstGeom>
          <a:ln w="12700">
            <a:miter lim="400000"/>
          </a:ln>
        </p:spPr>
      </p:pic>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23" name="VT-grid-02.png" descr="VT-grid-02.png"/>
          <p:cNvPicPr>
            <a:picLocks noChangeAspect="1"/>
          </p:cNvPicPr>
          <p:nvPr/>
        </p:nvPicPr>
        <p:blipFill>
          <a:blip r:embed="rId2">
            <a:extLst/>
          </a:blip>
          <a:stretch>
            <a:fillRect/>
          </a:stretch>
        </p:blipFill>
        <p:spPr>
          <a:xfrm>
            <a:off x="0" y="-514698"/>
            <a:ext cx="12192000" cy="7887397"/>
          </a:xfrm>
          <a:prstGeom prst="rect">
            <a:avLst/>
          </a:prstGeom>
          <a:ln w="12700">
            <a:miter lim="400000"/>
          </a:ln>
        </p:spPr>
      </p:pic>
      <p:sp>
        <p:nvSpPr>
          <p:cNvPr id="324" name="Rectangle 2"/>
          <p:cNvSpPr/>
          <p:nvPr/>
        </p:nvSpPr>
        <p:spPr>
          <a:xfrm>
            <a:off x="2286000" y="2457469"/>
            <a:ext cx="7620000" cy="1961409"/>
          </a:xfrm>
          <a:prstGeom prst="rect">
            <a:avLst/>
          </a:prstGeom>
          <a:solidFill>
            <a:srgbClr val="FFFFFF"/>
          </a:solidFill>
          <a:ln w="12700">
            <a:miter lim="400000"/>
          </a:ln>
        </p:spPr>
        <p:txBody>
          <a:bodyPr lIns="45718" tIns="45718" rIns="45718" bIns="45718" anchor="ctr"/>
          <a:lstStyle/>
          <a:p>
            <a:pPr algn="ctr" defTabSz="914400">
              <a:lnSpc>
                <a:spcPct val="100000"/>
              </a:lnSpc>
              <a:defRPr spc="0" sz="1800">
                <a:solidFill>
                  <a:schemeClr val="accent2"/>
                </a:solidFill>
                <a:latin typeface="+mj-lt"/>
                <a:ea typeface="+mj-ea"/>
                <a:cs typeface="+mj-cs"/>
                <a:sym typeface="Charter"/>
              </a:defRPr>
            </a:pPr>
          </a:p>
        </p:txBody>
      </p:sp>
      <p:sp>
        <p:nvSpPr>
          <p:cNvPr id="325" name="Straight Connector 16"/>
          <p:cNvSpPr/>
          <p:nvPr/>
        </p:nvSpPr>
        <p:spPr>
          <a:xfrm flipH="1">
            <a:off x="2092629" y="-250249"/>
            <a:ext cx="1" cy="5071166"/>
          </a:xfrm>
          <a:prstGeom prst="line">
            <a:avLst/>
          </a:prstGeom>
          <a:ln>
            <a:solidFill>
              <a:srgbClr val="FAFAFA"/>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326" name="Straight Connector 19"/>
          <p:cNvSpPr/>
          <p:nvPr/>
        </p:nvSpPr>
        <p:spPr>
          <a:xfrm>
            <a:off x="-715620" y="2236303"/>
            <a:ext cx="13693681" cy="49014"/>
          </a:xfrm>
          <a:prstGeom prst="line">
            <a:avLst/>
          </a:prstGeom>
          <a:ln>
            <a:solidFill>
              <a:srgbClr val="FAFAFA"/>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327" name="Straight Connector 22"/>
          <p:cNvSpPr/>
          <p:nvPr/>
        </p:nvSpPr>
        <p:spPr>
          <a:xfrm>
            <a:off x="-556592" y="4603733"/>
            <a:ext cx="13167365" cy="69314"/>
          </a:xfrm>
          <a:prstGeom prst="line">
            <a:avLst/>
          </a:prstGeom>
          <a:ln>
            <a:solidFill>
              <a:srgbClr val="FAFAFA"/>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328" name="SECTION TITLE"/>
          <p:cNvSpPr txBox="1"/>
          <p:nvPr/>
        </p:nvSpPr>
        <p:spPr>
          <a:xfrm>
            <a:off x="3386868" y="2980507"/>
            <a:ext cx="5418264" cy="896986"/>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b">
            <a:normAutofit fontScale="100000" lnSpcReduction="0"/>
          </a:bodyPr>
          <a:lstStyle>
            <a:lvl1pPr algn="ctr" defTabSz="658368">
              <a:lnSpc>
                <a:spcPct val="81000"/>
              </a:lnSpc>
              <a:defRPr spc="500" sz="4300">
                <a:solidFill>
                  <a:schemeClr val="accent1"/>
                </a:solidFill>
              </a:defRPr>
            </a:lvl1pPr>
          </a:lstStyle>
          <a:p>
            <a:pPr/>
            <a:r>
              <a:t>FUTURE WORK</a:t>
            </a:r>
          </a:p>
        </p:txBody>
      </p:sp>
      <p:sp>
        <p:nvSpPr>
          <p:cNvPr id="329" name="Straight Connector 16"/>
          <p:cNvSpPr/>
          <p:nvPr/>
        </p:nvSpPr>
        <p:spPr>
          <a:xfrm flipH="1">
            <a:off x="10094291" y="1995292"/>
            <a:ext cx="1" cy="5619625"/>
          </a:xfrm>
          <a:prstGeom prst="line">
            <a:avLst/>
          </a:prstGeom>
          <a:ln>
            <a:solidFill>
              <a:srgbClr val="FAFAFA"/>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330" name="Title 1"/>
          <p:cNvSpPr txBox="1"/>
          <p:nvPr/>
        </p:nvSpPr>
        <p:spPr>
          <a:xfrm>
            <a:off x="2377214" y="2498832"/>
            <a:ext cx="729833" cy="5486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b">
            <a:spAutoFit/>
          </a:bodyPr>
          <a:lstStyle>
            <a:lvl1pPr>
              <a:defRPr b="1" spc="300" sz="3000">
                <a:solidFill>
                  <a:schemeClr val="accent2"/>
                </a:solidFill>
                <a:latin typeface="Acherus Grotesque Light"/>
                <a:ea typeface="Acherus Grotesque Light"/>
                <a:cs typeface="Acherus Grotesque Light"/>
                <a:sym typeface="Acherus Grotesque Light"/>
              </a:defRPr>
            </a:lvl1pPr>
          </a:lstStyle>
          <a:p>
            <a:pPr/>
            <a:r>
              <a:t>06</a:t>
            </a:r>
          </a:p>
        </p:txBody>
      </p:sp>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2" name="TextBox 20"/>
          <p:cNvSpPr txBox="1"/>
          <p:nvPr/>
        </p:nvSpPr>
        <p:spPr>
          <a:xfrm>
            <a:off x="959813" y="733237"/>
            <a:ext cx="9861430" cy="5391526"/>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spAutoFit/>
          </a:bodyPr>
          <a:lstStyle/>
          <a:p>
            <a:pPr marL="285750" indent="-285750">
              <a:lnSpc>
                <a:spcPct val="120000"/>
              </a:lnSpc>
              <a:spcBef>
                <a:spcPts val="700"/>
              </a:spcBef>
              <a:buClr>
                <a:schemeClr val="accent2"/>
              </a:buClr>
              <a:buSzPct val="70000"/>
              <a:buChar char="▪"/>
              <a:defRPr b="1" spc="277" sz="2500">
                <a:solidFill>
                  <a:srgbClr val="000000"/>
                </a:solidFill>
                <a:latin typeface="Crimson Text Roman"/>
                <a:ea typeface="Crimson Text Roman"/>
                <a:cs typeface="Crimson Text Roman"/>
                <a:sym typeface="Crimson Text Roman"/>
              </a:defRPr>
            </a:pPr>
            <a:r>
              <a:t>Model:</a:t>
            </a:r>
          </a:p>
          <a:p>
            <a:pPr lvl="1" marL="631657" indent="-250657">
              <a:lnSpc>
                <a:spcPct val="120000"/>
              </a:lnSpc>
              <a:spcBef>
                <a:spcPts val="700"/>
              </a:spcBef>
              <a:buSzPct val="100000"/>
              <a:buChar char="•"/>
              <a:defRPr spc="277" sz="2500">
                <a:solidFill>
                  <a:srgbClr val="000000"/>
                </a:solidFill>
                <a:latin typeface="Crimson Text Roman"/>
                <a:ea typeface="Crimson Text Roman"/>
                <a:cs typeface="Crimson Text Roman"/>
                <a:sym typeface="Crimson Text Roman"/>
              </a:defRPr>
            </a:pPr>
            <a:r>
              <a:t>Extend the models to other conferences and journals</a:t>
            </a:r>
          </a:p>
          <a:p>
            <a:pPr lvl="1" marL="631657" indent="-250657">
              <a:lnSpc>
                <a:spcPct val="120000"/>
              </a:lnSpc>
              <a:spcBef>
                <a:spcPts val="700"/>
              </a:spcBef>
              <a:buSzPct val="100000"/>
              <a:buChar char="•"/>
              <a:defRPr spc="277" sz="2500">
                <a:solidFill>
                  <a:srgbClr val="000000"/>
                </a:solidFill>
                <a:latin typeface="Crimson Text Roman"/>
                <a:ea typeface="Crimson Text Roman"/>
                <a:cs typeface="Crimson Text Roman"/>
                <a:sym typeface="Crimson Text Roman"/>
              </a:defRPr>
            </a:pPr>
            <a:r>
              <a:t>Experiment with other features</a:t>
            </a:r>
          </a:p>
          <a:p>
            <a:pPr lvl="2" marL="1012657" indent="-250657">
              <a:lnSpc>
                <a:spcPct val="120000"/>
              </a:lnSpc>
              <a:spcBef>
                <a:spcPts val="700"/>
              </a:spcBef>
              <a:buSzPct val="100000"/>
              <a:buChar char="•"/>
              <a:defRPr spc="277" sz="2500">
                <a:solidFill>
                  <a:srgbClr val="000000"/>
                </a:solidFill>
                <a:latin typeface="Crimson Text Roman"/>
                <a:ea typeface="Crimson Text Roman"/>
                <a:cs typeface="Crimson Text Roman"/>
                <a:sym typeface="Crimson Text Roman"/>
              </a:defRPr>
            </a:pPr>
            <a:r>
              <a:t>Topic similarity</a:t>
            </a:r>
          </a:p>
          <a:p>
            <a:pPr lvl="2" marL="1012657" indent="-250657">
              <a:lnSpc>
                <a:spcPct val="120000"/>
              </a:lnSpc>
              <a:spcBef>
                <a:spcPts val="700"/>
              </a:spcBef>
              <a:buSzPct val="100000"/>
              <a:buChar char="•"/>
              <a:defRPr spc="277" sz="2500">
                <a:solidFill>
                  <a:srgbClr val="000000"/>
                </a:solidFill>
                <a:latin typeface="Crimson Text Roman"/>
                <a:ea typeface="Crimson Text Roman"/>
                <a:cs typeface="Crimson Text Roman"/>
                <a:sym typeface="Crimson Text Roman"/>
              </a:defRPr>
            </a:pPr>
            <a:r>
              <a:t>Pre trained embeddings</a:t>
            </a:r>
          </a:p>
          <a:p>
            <a:pPr lvl="2" marL="1012657" indent="-250657">
              <a:lnSpc>
                <a:spcPct val="120000"/>
              </a:lnSpc>
              <a:spcBef>
                <a:spcPts val="700"/>
              </a:spcBef>
              <a:buSzPct val="100000"/>
              <a:buChar char="•"/>
              <a:defRPr spc="277" sz="2500">
                <a:solidFill>
                  <a:srgbClr val="000000"/>
                </a:solidFill>
                <a:latin typeface="Crimson Text Roman"/>
                <a:ea typeface="Crimson Text Roman"/>
                <a:cs typeface="Crimson Text Roman"/>
                <a:sym typeface="Crimson Text Roman"/>
              </a:defRPr>
            </a:pPr>
            <a:r>
              <a:t>Full text from paper</a:t>
            </a:r>
          </a:p>
          <a:p>
            <a:pPr lvl="2" marL="1012657" indent="-250657">
              <a:lnSpc>
                <a:spcPct val="120000"/>
              </a:lnSpc>
              <a:spcBef>
                <a:spcPts val="700"/>
              </a:spcBef>
              <a:buSzPct val="100000"/>
              <a:buChar char="•"/>
              <a:defRPr spc="277" sz="2500">
                <a:solidFill>
                  <a:srgbClr val="000000"/>
                </a:solidFill>
                <a:latin typeface="Crimson Text Roman"/>
                <a:ea typeface="Crimson Text Roman"/>
                <a:cs typeface="Crimson Text Roman"/>
                <a:sym typeface="Crimson Text Roman"/>
              </a:defRPr>
            </a:pPr>
            <a:r>
              <a:t>Topic from reference titles</a:t>
            </a:r>
          </a:p>
          <a:p>
            <a:pPr lvl="1" marL="631657" indent="-250657">
              <a:lnSpc>
                <a:spcPct val="120000"/>
              </a:lnSpc>
              <a:spcBef>
                <a:spcPts val="700"/>
              </a:spcBef>
              <a:buSzPct val="100000"/>
              <a:buChar char="•"/>
              <a:defRPr spc="277" sz="2500">
                <a:solidFill>
                  <a:srgbClr val="000000"/>
                </a:solidFill>
                <a:latin typeface="Crimson Text Roman"/>
                <a:ea typeface="Crimson Text Roman"/>
                <a:cs typeface="Crimson Text Roman"/>
                <a:sym typeface="Crimson Text Roman"/>
              </a:defRPr>
            </a:pPr>
            <a:r>
              <a:t>LSTMs</a:t>
            </a:r>
          </a:p>
          <a:p>
            <a:pPr marL="285750" indent="-285750">
              <a:lnSpc>
                <a:spcPct val="120000"/>
              </a:lnSpc>
              <a:spcBef>
                <a:spcPts val="700"/>
              </a:spcBef>
              <a:buClr>
                <a:schemeClr val="accent2"/>
              </a:buClr>
              <a:buSzPct val="70000"/>
              <a:buChar char="▪"/>
              <a:defRPr b="1" spc="277" sz="2500">
                <a:solidFill>
                  <a:srgbClr val="000000"/>
                </a:solidFill>
                <a:latin typeface="Crimson Text Roman"/>
                <a:ea typeface="Crimson Text Roman"/>
                <a:cs typeface="Crimson Text Roman"/>
                <a:sym typeface="Crimson Text Roman"/>
              </a:defRPr>
            </a:pPr>
            <a:r>
              <a:t>Evaluation: </a:t>
            </a:r>
            <a:r>
              <a:rPr b="0"/>
              <a:t>Have similar conferences/journals in test set.</a:t>
            </a:r>
            <a:endParaRPr b="0"/>
          </a:p>
          <a:p>
            <a:pPr marL="285750" indent="-285750">
              <a:lnSpc>
                <a:spcPct val="120000"/>
              </a:lnSpc>
              <a:spcBef>
                <a:spcPts val="700"/>
              </a:spcBef>
              <a:buClr>
                <a:schemeClr val="accent2"/>
              </a:buClr>
              <a:buSzPct val="70000"/>
              <a:buChar char="▪"/>
              <a:defRPr b="1" spc="277" sz="2500">
                <a:solidFill>
                  <a:srgbClr val="000000"/>
                </a:solidFill>
                <a:latin typeface="Crimson Text Roman"/>
                <a:ea typeface="Crimson Text Roman"/>
                <a:cs typeface="Crimson Text Roman"/>
                <a:sym typeface="Crimson Text Roman"/>
              </a:defRPr>
            </a:pPr>
            <a:r>
              <a:t>Interface: </a:t>
            </a:r>
            <a:r>
              <a:rPr b="0"/>
              <a:t>Design an interface to receive user input.</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84" name="VT-grid-02.png" descr="VT-grid-02.png"/>
          <p:cNvPicPr>
            <a:picLocks noChangeAspect="1"/>
          </p:cNvPicPr>
          <p:nvPr/>
        </p:nvPicPr>
        <p:blipFill>
          <a:blip r:embed="rId3">
            <a:alphaModFix amt="25000"/>
            <a:extLst/>
          </a:blip>
          <a:stretch>
            <a:fillRect/>
          </a:stretch>
        </p:blipFill>
        <p:spPr>
          <a:xfrm>
            <a:off x="-60008" y="-553517"/>
            <a:ext cx="12312016" cy="7965035"/>
          </a:xfrm>
          <a:prstGeom prst="rect">
            <a:avLst/>
          </a:prstGeom>
          <a:ln w="12700">
            <a:miter lim="400000"/>
          </a:ln>
        </p:spPr>
      </p:pic>
      <p:sp>
        <p:nvSpPr>
          <p:cNvPr id="185" name="Rectangle 31"/>
          <p:cNvSpPr/>
          <p:nvPr/>
        </p:nvSpPr>
        <p:spPr>
          <a:xfrm>
            <a:off x="1792327" y="1695586"/>
            <a:ext cx="6792620" cy="4623223"/>
          </a:xfrm>
          <a:prstGeom prst="rect">
            <a:avLst/>
          </a:prstGeom>
          <a:solidFill>
            <a:srgbClr val="FFFFFF"/>
          </a:solidFill>
          <a:ln w="12700">
            <a:miter lim="400000"/>
          </a:ln>
        </p:spPr>
        <p:txBody>
          <a:bodyPr lIns="45718" tIns="45718" rIns="45718" bIns="45718" anchor="ctr"/>
          <a:lstStyle/>
          <a:p>
            <a:pPr defTabSz="914400">
              <a:lnSpc>
                <a:spcPct val="100000"/>
              </a:lnSpc>
              <a:defRPr spc="0" sz="1800">
                <a:solidFill>
                  <a:schemeClr val="accent1"/>
                </a:solidFill>
                <a:latin typeface="+mj-lt"/>
                <a:ea typeface="+mj-ea"/>
                <a:cs typeface="+mj-cs"/>
                <a:sym typeface="Charter"/>
              </a:defRPr>
            </a:pPr>
          </a:p>
        </p:txBody>
      </p:sp>
      <p:sp>
        <p:nvSpPr>
          <p:cNvPr id="186" name="Straight Connector 32"/>
          <p:cNvSpPr/>
          <p:nvPr/>
        </p:nvSpPr>
        <p:spPr>
          <a:xfrm flipV="1">
            <a:off x="830461" y="704344"/>
            <a:ext cx="914401" cy="818148"/>
          </a:xfrm>
          <a:prstGeom prst="line">
            <a:avLst/>
          </a:prstGeom>
          <a:ln w="19050">
            <a:solidFill>
              <a:schemeClr val="accent2"/>
            </a:solidFill>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187" name="SECTION TITLE"/>
          <p:cNvSpPr txBox="1"/>
          <p:nvPr/>
        </p:nvSpPr>
        <p:spPr>
          <a:xfrm>
            <a:off x="1461814" y="1092418"/>
            <a:ext cx="5972140" cy="7645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b">
            <a:spAutoFit/>
          </a:bodyPr>
          <a:lstStyle>
            <a:lvl1pPr defTabSz="658368">
              <a:defRPr spc="600" sz="4400">
                <a:solidFill>
                  <a:schemeClr val="accent1"/>
                </a:solidFill>
              </a:defRPr>
            </a:lvl1pPr>
          </a:lstStyle>
          <a:p>
            <a:pPr/>
            <a:r>
              <a:t>MOTIVATION</a:t>
            </a:r>
          </a:p>
        </p:txBody>
      </p:sp>
      <p:pic>
        <p:nvPicPr>
          <p:cNvPr id="188" name="j-Qb7hrz2NT-p7NgCKP13pVENtxFp2EwznoXW9rsCHh_WJBTbJH9nLYIOIWPiL3PlXBGoiNhCqbX7tLphYv9l_T3eC09AwiDqXGgAXywykAldM4RrMB8MCVjHyVm2qEIYFnumpVD8jQ.png" descr="j-Qb7hrz2NT-p7NgCKP13pVENtxFp2EwznoXW9rsCHh_WJBTbJH9nLYIOIWPiL3PlXBGoiNhCqbX7tLphYv9l_T3eC09AwiDqXGgAXywykAldM4RrMB8MCVjHyVm2qEIYFnumpVD8jQ.png"/>
          <p:cNvPicPr>
            <a:picLocks noChangeAspect="1"/>
          </p:cNvPicPr>
          <p:nvPr/>
        </p:nvPicPr>
        <p:blipFill>
          <a:blip r:embed="rId4">
            <a:extLst/>
          </a:blip>
          <a:srcRect l="2283" t="4945" r="9298" b="4944"/>
          <a:stretch>
            <a:fillRect/>
          </a:stretch>
        </p:blipFill>
        <p:spPr>
          <a:xfrm>
            <a:off x="1783789" y="2076907"/>
            <a:ext cx="9131463" cy="4478506"/>
          </a:xfrm>
          <a:prstGeom prst="rect">
            <a:avLst/>
          </a:prstGeom>
          <a:ln w="12700">
            <a:miter lim="400000"/>
          </a:ln>
        </p:spPr>
      </p:pic>
      <p:sp>
        <p:nvSpPr>
          <p:cNvPr id="189" name="Line"/>
          <p:cNvSpPr/>
          <p:nvPr/>
        </p:nvSpPr>
        <p:spPr>
          <a:xfrm flipV="1">
            <a:off x="5527959" y="1788635"/>
            <a:ext cx="917064" cy="4618356"/>
          </a:xfrm>
          <a:prstGeom prst="line">
            <a:avLst/>
          </a:prstGeom>
          <a:ln w="25400">
            <a:solidFill>
              <a:schemeClr val="accent1"/>
            </a:solidFill>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190" name="Title 1"/>
          <p:cNvSpPr txBox="1"/>
          <p:nvPr/>
        </p:nvSpPr>
        <p:spPr>
          <a:xfrm>
            <a:off x="634869" y="593833"/>
            <a:ext cx="729832" cy="5486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b">
            <a:spAutoFit/>
          </a:bodyPr>
          <a:lstStyle>
            <a:lvl1pPr>
              <a:defRPr b="1" spc="300" sz="3000">
                <a:solidFill>
                  <a:schemeClr val="accent2"/>
                </a:solidFill>
                <a:latin typeface="Acherus Grotesque Light"/>
                <a:ea typeface="Acherus Grotesque Light"/>
                <a:cs typeface="Acherus Grotesque Light"/>
                <a:sym typeface="Acherus Grotesque Light"/>
              </a:defRPr>
            </a:lvl1pPr>
          </a:lstStyle>
          <a:p>
            <a:pPr/>
            <a:r>
              <a:t>01</a:t>
            </a:r>
          </a:p>
        </p:txBody>
      </p:sp>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chemeClr val="accent1">
            <a:lumOff val="-6470"/>
          </a:schemeClr>
        </a:solidFill>
      </p:bgPr>
    </p:bg>
    <p:spTree>
      <p:nvGrpSpPr>
        <p:cNvPr id="1" name=""/>
        <p:cNvGrpSpPr/>
        <p:nvPr/>
      </p:nvGrpSpPr>
      <p:grpSpPr>
        <a:xfrm>
          <a:off x="0" y="0"/>
          <a:ext cx="0" cy="0"/>
          <a:chOff x="0" y="0"/>
          <a:chExt cx="0" cy="0"/>
        </a:xfrm>
      </p:grpSpPr>
      <p:sp>
        <p:nvSpPr>
          <p:cNvPr id="334" name="Rectangle 2"/>
          <p:cNvSpPr/>
          <p:nvPr/>
        </p:nvSpPr>
        <p:spPr>
          <a:xfrm>
            <a:off x="2286000" y="2457469"/>
            <a:ext cx="7620000" cy="1961409"/>
          </a:xfrm>
          <a:prstGeom prst="rect">
            <a:avLst/>
          </a:prstGeom>
          <a:solidFill>
            <a:srgbClr val="FFFFFF"/>
          </a:solidFill>
          <a:ln w="12700">
            <a:miter lim="400000"/>
          </a:ln>
        </p:spPr>
        <p:txBody>
          <a:bodyPr lIns="45718" tIns="45718" rIns="45718" bIns="45718" anchor="ctr"/>
          <a:lstStyle/>
          <a:p>
            <a:pPr algn="ctr" defTabSz="914400">
              <a:lnSpc>
                <a:spcPct val="100000"/>
              </a:lnSpc>
              <a:defRPr spc="0" sz="1800">
                <a:solidFill>
                  <a:schemeClr val="accent2"/>
                </a:solidFill>
                <a:latin typeface="+mj-lt"/>
                <a:ea typeface="+mj-ea"/>
                <a:cs typeface="+mj-cs"/>
                <a:sym typeface="Charter"/>
              </a:defRPr>
            </a:pPr>
          </a:p>
        </p:txBody>
      </p:sp>
      <p:sp>
        <p:nvSpPr>
          <p:cNvPr id="335" name="Straight Connector 16"/>
          <p:cNvSpPr/>
          <p:nvPr/>
        </p:nvSpPr>
        <p:spPr>
          <a:xfrm flipH="1">
            <a:off x="2092629" y="-250249"/>
            <a:ext cx="1" cy="5071166"/>
          </a:xfrm>
          <a:prstGeom prst="line">
            <a:avLst/>
          </a:prstGeom>
          <a:ln>
            <a:solidFill>
              <a:srgbClr val="FAFAFA"/>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336" name="Straight Connector 19"/>
          <p:cNvSpPr/>
          <p:nvPr/>
        </p:nvSpPr>
        <p:spPr>
          <a:xfrm>
            <a:off x="-715620" y="2236303"/>
            <a:ext cx="13693681" cy="49014"/>
          </a:xfrm>
          <a:prstGeom prst="line">
            <a:avLst/>
          </a:prstGeom>
          <a:ln>
            <a:solidFill>
              <a:srgbClr val="FAFAFA"/>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337" name="Straight Connector 22"/>
          <p:cNvSpPr/>
          <p:nvPr/>
        </p:nvSpPr>
        <p:spPr>
          <a:xfrm>
            <a:off x="-556592" y="4603733"/>
            <a:ext cx="13167365" cy="69314"/>
          </a:xfrm>
          <a:prstGeom prst="line">
            <a:avLst/>
          </a:prstGeom>
          <a:ln>
            <a:solidFill>
              <a:srgbClr val="FAFAFA"/>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338" name="SECTION TITLE"/>
          <p:cNvSpPr txBox="1"/>
          <p:nvPr/>
        </p:nvSpPr>
        <p:spPr>
          <a:xfrm>
            <a:off x="3386868" y="2980507"/>
            <a:ext cx="5418264" cy="896986"/>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b">
            <a:normAutofit fontScale="100000" lnSpcReduction="0"/>
          </a:bodyPr>
          <a:lstStyle/>
          <a:p>
            <a:pPr lvl="1" algn="ctr" defTabSz="658368">
              <a:lnSpc>
                <a:spcPct val="81000"/>
              </a:lnSpc>
              <a:defRPr spc="500" sz="4300">
                <a:solidFill>
                  <a:schemeClr val="accent1"/>
                </a:solidFill>
              </a:defRPr>
            </a:pPr>
            <a:r>
              <a:t>THANK YOU!</a:t>
            </a:r>
          </a:p>
        </p:txBody>
      </p:sp>
      <p:sp>
        <p:nvSpPr>
          <p:cNvPr id="339" name="Straight Connector 16"/>
          <p:cNvSpPr/>
          <p:nvPr/>
        </p:nvSpPr>
        <p:spPr>
          <a:xfrm flipH="1">
            <a:off x="10094291" y="1995292"/>
            <a:ext cx="1" cy="5619625"/>
          </a:xfrm>
          <a:prstGeom prst="line">
            <a:avLst/>
          </a:prstGeom>
          <a:ln>
            <a:solidFill>
              <a:srgbClr val="FAFAFA"/>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94" name="Picture Placeholder 1" descr="Picture Placeholder 1"/>
          <p:cNvPicPr>
            <a:picLocks noChangeAspect="1"/>
          </p:cNvPicPr>
          <p:nvPr>
            <p:ph type="pic" idx="13"/>
          </p:nvPr>
        </p:nvPicPr>
        <p:blipFill>
          <a:blip r:embed="rId2">
            <a:extLst/>
          </a:blip>
          <a:srcRect l="0" t="12500" r="0" b="12500"/>
          <a:stretch>
            <a:fillRect/>
          </a:stretch>
        </p:blipFill>
        <p:spPr>
          <a:prstGeom prst="rect">
            <a:avLst/>
          </a:prstGeom>
        </p:spPr>
      </p:pic>
      <p:sp>
        <p:nvSpPr>
          <p:cNvPr id="195" name="Rectangle 3"/>
          <p:cNvSpPr/>
          <p:nvPr/>
        </p:nvSpPr>
        <p:spPr>
          <a:xfrm>
            <a:off x="2286000" y="2457469"/>
            <a:ext cx="7620000" cy="1961409"/>
          </a:xfrm>
          <a:prstGeom prst="rect">
            <a:avLst/>
          </a:prstGeom>
          <a:solidFill>
            <a:srgbClr val="FFFFFF"/>
          </a:solidFill>
          <a:ln w="12700">
            <a:miter lim="400000"/>
          </a:ln>
        </p:spPr>
        <p:txBody>
          <a:bodyPr lIns="45718" tIns="45718" rIns="45718" bIns="45718" anchor="ctr"/>
          <a:lstStyle/>
          <a:p>
            <a:pPr algn="ctr" defTabSz="914400">
              <a:lnSpc>
                <a:spcPct val="100000"/>
              </a:lnSpc>
              <a:defRPr spc="0" sz="1800">
                <a:solidFill>
                  <a:schemeClr val="accent2"/>
                </a:solidFill>
                <a:latin typeface="+mj-lt"/>
                <a:ea typeface="+mj-ea"/>
                <a:cs typeface="+mj-cs"/>
                <a:sym typeface="Charter"/>
              </a:defRPr>
            </a:pPr>
          </a:p>
        </p:txBody>
      </p:sp>
      <p:sp>
        <p:nvSpPr>
          <p:cNvPr id="196" name="SECTION TITLE"/>
          <p:cNvSpPr txBox="1"/>
          <p:nvPr/>
        </p:nvSpPr>
        <p:spPr>
          <a:xfrm>
            <a:off x="3272568" y="2980507"/>
            <a:ext cx="5418264" cy="896986"/>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b">
            <a:normAutofit fontScale="100000" lnSpcReduction="0"/>
          </a:bodyPr>
          <a:lstStyle>
            <a:lvl1pPr algn="ctr" defTabSz="658368">
              <a:lnSpc>
                <a:spcPct val="81000"/>
              </a:lnSpc>
              <a:defRPr spc="500" sz="4300">
                <a:solidFill>
                  <a:schemeClr val="accent1"/>
                </a:solidFill>
              </a:defRPr>
            </a:lvl1pPr>
          </a:lstStyle>
          <a:p>
            <a:pPr/>
            <a:r>
              <a:t>DATA</a:t>
            </a:r>
          </a:p>
        </p:txBody>
      </p:sp>
      <p:sp>
        <p:nvSpPr>
          <p:cNvPr id="197" name="Straight Connector 16"/>
          <p:cNvSpPr/>
          <p:nvPr/>
        </p:nvSpPr>
        <p:spPr>
          <a:xfrm flipH="1">
            <a:off x="2092629" y="-250249"/>
            <a:ext cx="1" cy="5071166"/>
          </a:xfrm>
          <a:prstGeom prst="line">
            <a:avLst/>
          </a:prstGeom>
          <a:ln>
            <a:solidFill>
              <a:srgbClr val="DBDBDB"/>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198" name="Straight Connector 19"/>
          <p:cNvSpPr/>
          <p:nvPr/>
        </p:nvSpPr>
        <p:spPr>
          <a:xfrm>
            <a:off x="-750842" y="2236303"/>
            <a:ext cx="13693681" cy="49014"/>
          </a:xfrm>
          <a:prstGeom prst="line">
            <a:avLst/>
          </a:prstGeom>
          <a:ln>
            <a:solidFill>
              <a:srgbClr val="DBDBDB"/>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199" name="Straight Connector 22"/>
          <p:cNvSpPr/>
          <p:nvPr/>
        </p:nvSpPr>
        <p:spPr>
          <a:xfrm>
            <a:off x="-487682" y="4603733"/>
            <a:ext cx="13167365" cy="69314"/>
          </a:xfrm>
          <a:prstGeom prst="line">
            <a:avLst/>
          </a:prstGeom>
          <a:ln>
            <a:solidFill>
              <a:srgbClr val="DBDBDB"/>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200" name="Straight Connector 16"/>
          <p:cNvSpPr/>
          <p:nvPr/>
        </p:nvSpPr>
        <p:spPr>
          <a:xfrm flipH="1">
            <a:off x="10094291" y="1995292"/>
            <a:ext cx="1" cy="5619625"/>
          </a:xfrm>
          <a:prstGeom prst="line">
            <a:avLst/>
          </a:prstGeom>
          <a:ln>
            <a:solidFill>
              <a:srgbClr val="DBDBDB"/>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201" name="Title 1"/>
          <p:cNvSpPr txBox="1"/>
          <p:nvPr/>
        </p:nvSpPr>
        <p:spPr>
          <a:xfrm>
            <a:off x="2320064" y="2498832"/>
            <a:ext cx="729833" cy="5486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b">
            <a:spAutoFit/>
          </a:bodyPr>
          <a:lstStyle>
            <a:lvl1pPr>
              <a:defRPr b="1" spc="300" sz="3000">
                <a:solidFill>
                  <a:schemeClr val="accent2"/>
                </a:solidFill>
                <a:latin typeface="Acherus Grotesque Light"/>
                <a:ea typeface="Acherus Grotesque Light"/>
                <a:cs typeface="Acherus Grotesque Light"/>
                <a:sym typeface="Acherus Grotesque Light"/>
              </a:defRPr>
            </a:lvl1pPr>
          </a:lstStyle>
          <a:p>
            <a:pPr/>
            <a:r>
              <a:t>02</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3" name="Rectangle 2"/>
          <p:cNvSpPr/>
          <p:nvPr/>
        </p:nvSpPr>
        <p:spPr>
          <a:xfrm>
            <a:off x="622412" y="628805"/>
            <a:ext cx="10947176" cy="5644959"/>
          </a:xfrm>
          <a:prstGeom prst="rect">
            <a:avLst/>
          </a:prstGeom>
          <a:solidFill>
            <a:srgbClr val="FFFFFF"/>
          </a:solidFill>
          <a:ln w="12700">
            <a:miter lim="400000"/>
          </a:ln>
        </p:spPr>
        <p:txBody>
          <a:bodyPr lIns="45718" tIns="45718" rIns="45718" bIns="45718" anchor="ctr"/>
          <a:lstStyle/>
          <a:p>
            <a:pPr algn="ctr" defTabSz="914400">
              <a:lnSpc>
                <a:spcPct val="100000"/>
              </a:lnSpc>
              <a:defRPr spc="0" sz="1800">
                <a:solidFill>
                  <a:schemeClr val="accent2"/>
                </a:solidFill>
                <a:latin typeface="+mj-lt"/>
                <a:ea typeface="+mj-ea"/>
                <a:cs typeface="+mj-cs"/>
                <a:sym typeface="Charter"/>
              </a:defRPr>
            </a:pPr>
          </a:p>
        </p:txBody>
      </p:sp>
      <p:sp>
        <p:nvSpPr>
          <p:cNvPr id="204" name="Straight Connector 55"/>
          <p:cNvSpPr/>
          <p:nvPr/>
        </p:nvSpPr>
        <p:spPr>
          <a:xfrm flipH="1">
            <a:off x="6253408" y="861877"/>
            <a:ext cx="1" cy="5134245"/>
          </a:xfrm>
          <a:prstGeom prst="line">
            <a:avLst/>
          </a:prstGeom>
          <a:ln>
            <a:solidFill>
              <a:schemeClr val="accent3"/>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grpSp>
        <p:nvGrpSpPr>
          <p:cNvPr id="207" name="Group 1"/>
          <p:cNvGrpSpPr/>
          <p:nvPr/>
        </p:nvGrpSpPr>
        <p:grpSpPr>
          <a:xfrm>
            <a:off x="1457568" y="2069473"/>
            <a:ext cx="4715585" cy="1127499"/>
            <a:chOff x="0" y="0"/>
            <a:chExt cx="4715583" cy="1127497"/>
          </a:xfrm>
        </p:grpSpPr>
        <p:sp>
          <p:nvSpPr>
            <p:cNvPr id="205" name="TextBox 5"/>
            <p:cNvSpPr txBox="1"/>
            <p:nvPr/>
          </p:nvSpPr>
          <p:spPr>
            <a:xfrm>
              <a:off x="244290" y="244291"/>
              <a:ext cx="4471294" cy="88320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8" tIns="45718" rIns="45718" bIns="45718" numCol="1" anchor="t">
              <a:noAutofit/>
            </a:bodyPr>
            <a:lstStyle>
              <a:lvl1pPr>
                <a:defRPr b="1" spc="300" sz="2500">
                  <a:solidFill>
                    <a:schemeClr val="accent1"/>
                  </a:solidFill>
                  <a:latin typeface="Acherus Grotesque Light"/>
                  <a:ea typeface="Acherus Grotesque Light"/>
                  <a:cs typeface="Acherus Grotesque Light"/>
                  <a:sym typeface="Acherus Grotesque Light"/>
                </a:defRPr>
              </a:lvl1pPr>
            </a:lstStyle>
            <a:p>
              <a:pPr/>
              <a:r>
                <a:t>DATA PREPROCESSING</a:t>
              </a:r>
            </a:p>
          </p:txBody>
        </p:sp>
        <p:pic>
          <p:nvPicPr>
            <p:cNvPr id="206" name="pasted-image.pdf" descr="pasted-image.pdf"/>
            <p:cNvPicPr>
              <a:picLocks noChangeAspect="1"/>
            </p:cNvPicPr>
            <p:nvPr/>
          </p:nvPicPr>
          <p:blipFill>
            <a:blip r:embed="rId3">
              <a:extLst/>
            </a:blip>
            <a:stretch>
              <a:fillRect/>
            </a:stretch>
          </p:blipFill>
          <p:spPr>
            <a:xfrm>
              <a:off x="-1" y="-1"/>
              <a:ext cx="244294" cy="244294"/>
            </a:xfrm>
            <a:prstGeom prst="rect">
              <a:avLst/>
            </a:prstGeom>
            <a:ln w="12700" cap="flat">
              <a:noFill/>
              <a:miter lim="400000"/>
            </a:ln>
            <a:effectLst/>
          </p:spPr>
        </p:pic>
      </p:grpSp>
      <p:sp>
        <p:nvSpPr>
          <p:cNvPr id="208" name="TextBox 20"/>
          <p:cNvSpPr txBox="1"/>
          <p:nvPr/>
        </p:nvSpPr>
        <p:spPr>
          <a:xfrm>
            <a:off x="6696036" y="581553"/>
            <a:ext cx="5058755" cy="56921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spAutoFit/>
          </a:bodyPr>
          <a:lstStyle/>
          <a:p>
            <a:pPr marL="285750" indent="-285750">
              <a:spcBef>
                <a:spcPts val="700"/>
              </a:spcBef>
              <a:buClr>
                <a:schemeClr val="accent2"/>
              </a:buClr>
              <a:buSzPct val="70000"/>
              <a:buChar char="▪"/>
              <a:defRPr b="1" spc="233" sz="2100">
                <a:solidFill>
                  <a:srgbClr val="000000"/>
                </a:solidFill>
                <a:latin typeface="Crimson Text Roman"/>
                <a:ea typeface="Crimson Text Roman"/>
                <a:cs typeface="Crimson Text Roman"/>
                <a:sym typeface="Crimson Text Roman"/>
              </a:defRPr>
            </a:pPr>
            <a:r>
              <a:t>ACM-DL dataset</a:t>
            </a:r>
          </a:p>
          <a:p>
            <a:pPr marL="285750" indent="-285750">
              <a:spcBef>
                <a:spcPts val="700"/>
              </a:spcBef>
              <a:buClr>
                <a:schemeClr val="accent2"/>
              </a:buClr>
              <a:buSzPct val="70000"/>
              <a:buChar char="▪"/>
              <a:defRPr b="1" spc="233" sz="2100">
                <a:solidFill>
                  <a:srgbClr val="000000"/>
                </a:solidFill>
                <a:latin typeface="Crimson Text Roman"/>
                <a:ea typeface="Crimson Text Roman"/>
                <a:cs typeface="Crimson Text Roman"/>
                <a:sym typeface="Crimson Text Roman"/>
              </a:defRPr>
            </a:pPr>
            <a:r>
              <a:t>ACM data contains data from 1951-2014:</a:t>
            </a:r>
          </a:p>
          <a:p>
            <a:pPr lvl="2" marL="1012657" indent="-250657">
              <a:spcBef>
                <a:spcPts val="700"/>
              </a:spcBef>
              <a:buSzPct val="100000"/>
              <a:buChar char="•"/>
              <a:defRPr b="1" spc="233" sz="2100">
                <a:solidFill>
                  <a:srgbClr val="000000"/>
                </a:solidFill>
                <a:latin typeface="Crimson Text Roman"/>
                <a:ea typeface="Crimson Text Roman"/>
                <a:cs typeface="Crimson Text Roman"/>
                <a:sym typeface="Crimson Text Roman"/>
              </a:defRPr>
            </a:pPr>
            <a:r>
              <a:t>Proceedings (conferences)</a:t>
            </a:r>
          </a:p>
          <a:p>
            <a:pPr lvl="2" marL="1012657" indent="-250657">
              <a:spcBef>
                <a:spcPts val="700"/>
              </a:spcBef>
              <a:buSzPct val="100000"/>
              <a:buChar char="•"/>
              <a:defRPr b="1" spc="233" sz="2100">
                <a:solidFill>
                  <a:srgbClr val="000000"/>
                </a:solidFill>
                <a:latin typeface="Crimson Text Roman"/>
                <a:ea typeface="Crimson Text Roman"/>
                <a:cs typeface="Crimson Text Roman"/>
                <a:sym typeface="Crimson Text Roman"/>
              </a:defRPr>
            </a:pPr>
            <a:r>
              <a:t>Periodicals (journals)</a:t>
            </a:r>
          </a:p>
          <a:p>
            <a:pPr marL="285750" indent="-285750">
              <a:spcBef>
                <a:spcPts val="700"/>
              </a:spcBef>
              <a:buClr>
                <a:schemeClr val="accent2"/>
              </a:buClr>
              <a:buSzPct val="70000"/>
              <a:buChar char="▪"/>
              <a:defRPr b="1" spc="233" sz="2100">
                <a:solidFill>
                  <a:srgbClr val="000000"/>
                </a:solidFill>
                <a:latin typeface="Crimson Text Roman"/>
                <a:ea typeface="Crimson Text Roman"/>
                <a:cs typeface="Crimson Text Roman"/>
                <a:sym typeface="Crimson Text Roman"/>
              </a:defRPr>
            </a:pPr>
            <a:r>
              <a:t>Each document in dataset = One edition of a conference/journal.</a:t>
            </a:r>
          </a:p>
          <a:p>
            <a:pPr lvl="2" marL="1012657" indent="-250657">
              <a:spcBef>
                <a:spcPts val="700"/>
              </a:spcBef>
              <a:buSzPct val="100000"/>
              <a:buChar char="•"/>
              <a:defRPr b="1" spc="233" sz="2100">
                <a:solidFill>
                  <a:srgbClr val="000000"/>
                </a:solidFill>
                <a:latin typeface="Crimson Text Roman"/>
                <a:ea typeface="Crimson Text Roman"/>
                <a:cs typeface="Crimson Text Roman"/>
                <a:sym typeface="Crimson Text Roman"/>
              </a:defRPr>
            </a:pPr>
            <a:r>
              <a:t>Ex: PROC-SIGIR-2000 is the proceedings data for SIGIR 2000 edition</a:t>
            </a:r>
          </a:p>
          <a:p>
            <a:pPr marL="285750" indent="-285750">
              <a:spcBef>
                <a:spcPts val="700"/>
              </a:spcBef>
              <a:buClr>
                <a:schemeClr val="accent2"/>
              </a:buClr>
              <a:buSzPct val="70000"/>
              <a:buChar char="▪"/>
              <a:defRPr b="1" spc="233" sz="2100">
                <a:solidFill>
                  <a:srgbClr val="000000"/>
                </a:solidFill>
                <a:latin typeface="Crimson Text Roman"/>
                <a:ea typeface="Crimson Text Roman"/>
                <a:cs typeface="Crimson Text Roman"/>
                <a:sym typeface="Crimson Text Roman"/>
              </a:defRPr>
            </a:pPr>
            <a:r>
              <a:t>Each document = several papers submitted in the conference/ journal</a:t>
            </a:r>
          </a:p>
          <a:p>
            <a:pPr marL="285750" indent="-285750">
              <a:spcBef>
                <a:spcPts val="700"/>
              </a:spcBef>
              <a:buClr>
                <a:schemeClr val="accent2"/>
              </a:buClr>
              <a:buSzPct val="70000"/>
              <a:buChar char="▪"/>
              <a:defRPr b="1" spc="233" sz="2100">
                <a:solidFill>
                  <a:srgbClr val="000000"/>
                </a:solidFill>
                <a:latin typeface="Crimson Text Roman"/>
                <a:ea typeface="Crimson Text Roman"/>
                <a:cs typeface="Crimson Text Roman"/>
                <a:sym typeface="Crimson Text Roman"/>
              </a:defRPr>
            </a:pPr>
            <a:r>
              <a:t>Pre-process the XML documents to get data of the format &lt; Input paper/article , Output venue&gt;</a:t>
            </a:r>
          </a:p>
          <a:p>
            <a:pPr marL="285750" indent="-285750">
              <a:spcBef>
                <a:spcPts val="700"/>
              </a:spcBef>
              <a:buClr>
                <a:schemeClr val="accent2"/>
              </a:buClr>
              <a:buSzPct val="70000"/>
              <a:buChar char="▪"/>
              <a:defRPr b="1" spc="233" sz="2100">
                <a:solidFill>
                  <a:srgbClr val="000000"/>
                </a:solidFill>
                <a:latin typeface="Crimson Text Roman"/>
                <a:ea typeface="Crimson Text Roman"/>
                <a:cs typeface="Crimson Text Roman"/>
                <a:sym typeface="Crimson Text Roman"/>
              </a:defRPr>
            </a:pPr>
            <a:r>
              <a:t>XML       SQL      CSV</a:t>
            </a:r>
          </a:p>
        </p:txBody>
      </p:sp>
      <p:sp>
        <p:nvSpPr>
          <p:cNvPr id="209" name="Straight Connector 16"/>
          <p:cNvSpPr/>
          <p:nvPr/>
        </p:nvSpPr>
        <p:spPr>
          <a:xfrm flipH="1">
            <a:off x="452175" y="-522244"/>
            <a:ext cx="1" cy="7902490"/>
          </a:xfrm>
          <a:prstGeom prst="line">
            <a:avLst/>
          </a:prstGeom>
          <a:ln>
            <a:solidFill>
              <a:srgbClr val="DBDBDB"/>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210" name="Straight Connector 16"/>
          <p:cNvSpPr/>
          <p:nvPr/>
        </p:nvSpPr>
        <p:spPr>
          <a:xfrm flipH="1">
            <a:off x="11733122" y="-522244"/>
            <a:ext cx="1" cy="7902490"/>
          </a:xfrm>
          <a:prstGeom prst="line">
            <a:avLst/>
          </a:prstGeom>
          <a:ln>
            <a:solidFill>
              <a:srgbClr val="DBDBDB"/>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211" name="Straight Connector 16"/>
          <p:cNvSpPr/>
          <p:nvPr/>
        </p:nvSpPr>
        <p:spPr>
          <a:xfrm flipH="1" flipV="1">
            <a:off x="-242284" y="457833"/>
            <a:ext cx="12677837" cy="1"/>
          </a:xfrm>
          <a:prstGeom prst="line">
            <a:avLst/>
          </a:prstGeom>
          <a:ln>
            <a:solidFill>
              <a:srgbClr val="DBDBDB"/>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212" name="Straight Connector 16"/>
          <p:cNvSpPr/>
          <p:nvPr/>
        </p:nvSpPr>
        <p:spPr>
          <a:xfrm flipH="1" flipV="1">
            <a:off x="-242284" y="6401434"/>
            <a:ext cx="12677837" cy="1"/>
          </a:xfrm>
          <a:prstGeom prst="line">
            <a:avLst/>
          </a:prstGeom>
          <a:ln>
            <a:solidFill>
              <a:srgbClr val="DBDBDB"/>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213" name="Line"/>
          <p:cNvSpPr/>
          <p:nvPr/>
        </p:nvSpPr>
        <p:spPr>
          <a:xfrm>
            <a:off x="7719995" y="6077449"/>
            <a:ext cx="375754" cy="1"/>
          </a:xfrm>
          <a:prstGeom prst="line">
            <a:avLst/>
          </a:prstGeom>
          <a:ln w="25400">
            <a:solidFill>
              <a:schemeClr val="accent3"/>
            </a:solidFill>
            <a:tailEnd type="triangle"/>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214" name="Line"/>
          <p:cNvSpPr/>
          <p:nvPr/>
        </p:nvSpPr>
        <p:spPr>
          <a:xfrm>
            <a:off x="8724819" y="6077449"/>
            <a:ext cx="375753" cy="1"/>
          </a:xfrm>
          <a:prstGeom prst="line">
            <a:avLst/>
          </a:prstGeom>
          <a:ln w="25400">
            <a:solidFill>
              <a:schemeClr val="accent3"/>
            </a:solidFill>
            <a:tailEnd type="triangle"/>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220" name="Group 1"/>
          <p:cNvGrpSpPr/>
          <p:nvPr/>
        </p:nvGrpSpPr>
        <p:grpSpPr>
          <a:xfrm>
            <a:off x="708732" y="439612"/>
            <a:ext cx="4353216" cy="697956"/>
            <a:chOff x="0" y="0"/>
            <a:chExt cx="4353214" cy="697955"/>
          </a:xfrm>
        </p:grpSpPr>
        <p:sp>
          <p:nvSpPr>
            <p:cNvPr id="218" name="TextBox 5"/>
            <p:cNvSpPr txBox="1"/>
            <p:nvPr/>
          </p:nvSpPr>
          <p:spPr>
            <a:xfrm>
              <a:off x="225518" y="225519"/>
              <a:ext cx="4127697" cy="47243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8" tIns="45718" rIns="45718" bIns="45718" numCol="1" anchor="t">
              <a:spAutoFit/>
            </a:bodyPr>
            <a:lstStyle>
              <a:lvl1pPr>
                <a:defRPr b="1" spc="300" sz="2500">
                  <a:solidFill>
                    <a:schemeClr val="accent1"/>
                  </a:solidFill>
                  <a:latin typeface="Acherus Grotesque Light"/>
                  <a:ea typeface="Acherus Grotesque Light"/>
                  <a:cs typeface="Acherus Grotesque Light"/>
                  <a:sym typeface="Acherus Grotesque Light"/>
                </a:defRPr>
              </a:lvl1pPr>
            </a:lstStyle>
            <a:p>
              <a:pPr/>
              <a:r>
                <a:t>DATA ORGANIZATION</a:t>
              </a:r>
            </a:p>
          </p:txBody>
        </p:sp>
        <p:pic>
          <p:nvPicPr>
            <p:cNvPr id="219" name="pasted-image.pdf" descr="pasted-image.pdf"/>
            <p:cNvPicPr>
              <a:picLocks noChangeAspect="1"/>
            </p:cNvPicPr>
            <p:nvPr/>
          </p:nvPicPr>
          <p:blipFill>
            <a:blip r:embed="rId3">
              <a:extLst/>
            </a:blip>
            <a:stretch>
              <a:fillRect/>
            </a:stretch>
          </p:blipFill>
          <p:spPr>
            <a:xfrm>
              <a:off x="-1" y="-1"/>
              <a:ext cx="225522" cy="225522"/>
            </a:xfrm>
            <a:prstGeom prst="rect">
              <a:avLst/>
            </a:prstGeom>
            <a:ln w="12700" cap="flat">
              <a:noFill/>
              <a:miter lim="400000"/>
            </a:ln>
            <a:effectLst/>
          </p:spPr>
        </p:pic>
      </p:grpSp>
      <p:graphicFrame>
        <p:nvGraphicFramePr>
          <p:cNvPr id="221" name="Table"/>
          <p:cNvGraphicFramePr/>
          <p:nvPr/>
        </p:nvGraphicFramePr>
        <p:xfrm>
          <a:off x="1382170" y="1473592"/>
          <a:ext cx="2668022" cy="4625833"/>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2655321"/>
              </a:tblGrid>
              <a:tr h="795082">
                <a:tc>
                  <a:txBody>
                    <a:bodyPr/>
                    <a:lstStyle/>
                    <a:p>
                      <a:pPr indent="457200" algn="l">
                        <a:defRPr b="0" sz="1800">
                          <a:solidFill>
                            <a:srgbClr val="000000"/>
                          </a:solidFill>
                        </a:defRPr>
                      </a:pPr>
                      <a:r>
                        <a:rPr b="1">
                          <a:solidFill>
                            <a:srgbClr val="FFFFFF"/>
                          </a:solidFill>
                          <a:latin typeface="Palatino"/>
                          <a:ea typeface="Palatino"/>
                          <a:cs typeface="Palatino"/>
                          <a:sym typeface="Palatino"/>
                        </a:rPr>
                        <a:t>Field</a:t>
                      </a:r>
                    </a:p>
                  </a:txBody>
                  <a:tcPr marL="0" marR="0" marT="0" marB="0" anchor="ctr" anchorCtr="0" horzOverflow="overflow"/>
                </a:tc>
              </a:tr>
              <a:tr h="304800">
                <a:tc>
                  <a:txBody>
                    <a:bodyPr/>
                    <a:lstStyle/>
                    <a:p>
                      <a:pPr indent="457200" algn="l">
                        <a:defRPr sz="1800">
                          <a:solidFill>
                            <a:srgbClr val="000000"/>
                          </a:solidFill>
                        </a:defRPr>
                      </a:pPr>
                      <a:r>
                        <a:rPr>
                          <a:solidFill>
                            <a:schemeClr val="accent1"/>
                          </a:solidFill>
                          <a:latin typeface="Palatino"/>
                          <a:ea typeface="Palatino"/>
                          <a:cs typeface="Palatino"/>
                          <a:sym typeface="Palatino"/>
                        </a:rPr>
                        <a:t>sno</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entry_id</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title</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ccs</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kw</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category</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abstract</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ftext</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conference</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venue</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acrn</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entry_date</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authors</a:t>
                      </a:r>
                    </a:p>
                  </a:txBody>
                  <a:tcPr marL="0" marR="0" marT="0" marB="0" anchor="t" anchorCtr="0" horzOverflow="overflow"/>
                </a:tc>
              </a:tr>
            </a:tbl>
          </a:graphicData>
        </a:graphic>
      </p:graphicFrame>
      <p:graphicFrame>
        <p:nvGraphicFramePr>
          <p:cNvPr id="222" name="Table"/>
          <p:cNvGraphicFramePr/>
          <p:nvPr/>
        </p:nvGraphicFramePr>
        <p:xfrm>
          <a:off x="8399882" y="725169"/>
          <a:ext cx="9821334" cy="5080001"/>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2452158"/>
              </a:tblGrid>
              <a:tr h="1013460">
                <a:tc>
                  <a:txBody>
                    <a:bodyPr/>
                    <a:lstStyle/>
                    <a:p>
                      <a:pPr indent="457200" algn="l">
                        <a:defRPr b="0" sz="1800">
                          <a:solidFill>
                            <a:srgbClr val="000000"/>
                          </a:solidFill>
                        </a:defRPr>
                      </a:pPr>
                      <a:r>
                        <a:rPr b="1">
                          <a:solidFill>
                            <a:srgbClr val="FFFFFF"/>
                          </a:solidFill>
                          <a:latin typeface="Palatino"/>
                          <a:ea typeface="Palatino"/>
                          <a:cs typeface="Palatino"/>
                          <a:sym typeface="Palatino"/>
                        </a:rPr>
                        <a:t>Field</a:t>
                      </a:r>
                    </a:p>
                  </a:txBody>
                  <a:tcPr marL="0" marR="0" marT="0" marB="0" anchor="ctr" anchorCtr="0" horzOverflow="overflow"/>
                </a:tc>
              </a:tr>
              <a:tr h="304800">
                <a:tc>
                  <a:txBody>
                    <a:bodyPr/>
                    <a:lstStyle/>
                    <a:p>
                      <a:pPr indent="457200" algn="l">
                        <a:defRPr sz="1800">
                          <a:solidFill>
                            <a:srgbClr val="000000"/>
                          </a:solidFill>
                        </a:defRPr>
                      </a:pPr>
                      <a:r>
                        <a:rPr>
                          <a:solidFill>
                            <a:schemeClr val="accent1"/>
                          </a:solidFill>
                          <a:latin typeface="Palatino"/>
                          <a:ea typeface="Palatino"/>
                          <a:cs typeface="Palatino"/>
                          <a:sym typeface="Palatino"/>
                        </a:rPr>
                        <a:t>sno</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entry_id</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title</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subtitle</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authors</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ccs</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terms</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category</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abstract</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ftext</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journal_type</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journal</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venue</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acrn</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entry_date</a:t>
                      </a:r>
                    </a:p>
                  </a:txBody>
                  <a:tcPr marL="0" marR="0" marT="0" marB="0" anchor="t" anchorCtr="0" horzOverflow="overflow"/>
                </a:tc>
              </a:tr>
            </a:tbl>
          </a:graphicData>
        </a:graphic>
      </p:graphicFrame>
      <p:sp>
        <p:nvSpPr>
          <p:cNvPr id="223" name="CONFERENCES"/>
          <p:cNvSpPr txBox="1"/>
          <p:nvPr/>
        </p:nvSpPr>
        <p:spPr>
          <a:xfrm>
            <a:off x="4094128" y="2471605"/>
            <a:ext cx="2386195" cy="4089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defRPr spc="233" sz="2100">
                <a:solidFill>
                  <a:srgbClr val="000000"/>
                </a:solidFill>
              </a:defRPr>
            </a:lvl1pPr>
          </a:lstStyle>
          <a:p>
            <a:pPr/>
            <a:r>
              <a:t>CONFERENCES</a:t>
            </a:r>
          </a:p>
        </p:txBody>
      </p:sp>
      <p:sp>
        <p:nvSpPr>
          <p:cNvPr id="224" name="JOURNALS"/>
          <p:cNvSpPr txBox="1"/>
          <p:nvPr/>
        </p:nvSpPr>
        <p:spPr>
          <a:xfrm>
            <a:off x="6759681" y="4201373"/>
            <a:ext cx="1581598" cy="4089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defRPr spc="233" sz="2100">
                <a:solidFill>
                  <a:srgbClr val="000000"/>
                </a:solidFill>
              </a:defRPr>
            </a:lvl1pPr>
          </a:lstStyle>
          <a:p>
            <a:pPr/>
            <a:r>
              <a:t>JOURNALS</a:t>
            </a:r>
          </a:p>
        </p:txBody>
      </p:sp>
      <p:sp>
        <p:nvSpPr>
          <p:cNvPr id="225" name="Line"/>
          <p:cNvSpPr/>
          <p:nvPr/>
        </p:nvSpPr>
        <p:spPr>
          <a:xfrm>
            <a:off x="4152849" y="2840071"/>
            <a:ext cx="2108944" cy="1"/>
          </a:xfrm>
          <a:prstGeom prst="line">
            <a:avLst/>
          </a:prstGeom>
          <a:ln w="25400">
            <a:solidFill>
              <a:schemeClr val="accent2">
                <a:lumOff val="11225"/>
              </a:schemeClr>
            </a:solidFill>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226" name="Line"/>
          <p:cNvSpPr/>
          <p:nvPr/>
        </p:nvSpPr>
        <p:spPr>
          <a:xfrm>
            <a:off x="6793274" y="4592037"/>
            <a:ext cx="1514413" cy="1"/>
          </a:xfrm>
          <a:prstGeom prst="line">
            <a:avLst/>
          </a:prstGeom>
          <a:ln w="25400">
            <a:solidFill>
              <a:schemeClr val="accent2">
                <a:lumOff val="11225"/>
              </a:schemeClr>
            </a:solidFill>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227" name="Total number of conferences = 4700.…"/>
          <p:cNvSpPr txBox="1"/>
          <p:nvPr/>
        </p:nvSpPr>
        <p:spPr>
          <a:xfrm>
            <a:off x="4098345" y="2978591"/>
            <a:ext cx="2464859" cy="107822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spc="188" sz="1700">
                <a:solidFill>
                  <a:srgbClr val="000000"/>
                </a:solidFill>
              </a:defRPr>
            </a:pPr>
            <a:r>
              <a:t>Total number of conferences = 4700.</a:t>
            </a:r>
          </a:p>
          <a:p>
            <a:pPr>
              <a:defRPr spc="188" sz="1700">
                <a:solidFill>
                  <a:srgbClr val="000000"/>
                </a:solidFill>
              </a:defRPr>
            </a:pPr>
            <a:r>
              <a:t>Only 434 have &gt;= 500 submissions</a:t>
            </a:r>
          </a:p>
        </p:txBody>
      </p:sp>
      <p:sp>
        <p:nvSpPr>
          <p:cNvPr id="228" name="Total number of journals = 1300.…"/>
          <p:cNvSpPr txBox="1"/>
          <p:nvPr/>
        </p:nvSpPr>
        <p:spPr>
          <a:xfrm>
            <a:off x="6318051" y="4706727"/>
            <a:ext cx="2464859" cy="107822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spc="188" sz="1700">
                <a:solidFill>
                  <a:srgbClr val="000000"/>
                </a:solidFill>
              </a:defRPr>
            </a:pPr>
            <a:r>
              <a:t>Total number of journals = 1300.</a:t>
            </a:r>
          </a:p>
          <a:p>
            <a:pPr>
              <a:defRPr spc="188" sz="1700">
                <a:solidFill>
                  <a:srgbClr val="000000"/>
                </a:solidFill>
              </a:defRPr>
            </a:pPr>
            <a:r>
              <a:t>Only 220 have &gt;= 100 submissions</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234" name="Group 1"/>
          <p:cNvGrpSpPr/>
          <p:nvPr/>
        </p:nvGrpSpPr>
        <p:grpSpPr>
          <a:xfrm>
            <a:off x="708732" y="439612"/>
            <a:ext cx="4353216" cy="697956"/>
            <a:chOff x="0" y="0"/>
            <a:chExt cx="4353214" cy="697955"/>
          </a:xfrm>
        </p:grpSpPr>
        <p:sp>
          <p:nvSpPr>
            <p:cNvPr id="232" name="TextBox 5"/>
            <p:cNvSpPr txBox="1"/>
            <p:nvPr/>
          </p:nvSpPr>
          <p:spPr>
            <a:xfrm>
              <a:off x="225518" y="225519"/>
              <a:ext cx="4127697" cy="47243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8" tIns="45718" rIns="45718" bIns="45718" numCol="1" anchor="t">
              <a:spAutoFit/>
            </a:bodyPr>
            <a:lstStyle>
              <a:lvl1pPr>
                <a:defRPr b="1" spc="300" sz="2500">
                  <a:solidFill>
                    <a:schemeClr val="accent1"/>
                  </a:solidFill>
                  <a:latin typeface="Acherus Grotesque Light"/>
                  <a:ea typeface="Acherus Grotesque Light"/>
                  <a:cs typeface="Acherus Grotesque Light"/>
                  <a:sym typeface="Acherus Grotesque Light"/>
                </a:defRPr>
              </a:lvl1pPr>
            </a:lstStyle>
            <a:p>
              <a:pPr/>
              <a:r>
                <a:t>DATA ORGANIZATION</a:t>
              </a:r>
            </a:p>
          </p:txBody>
        </p:sp>
        <p:pic>
          <p:nvPicPr>
            <p:cNvPr id="233" name="pasted-image.pdf" descr="pasted-image.pdf"/>
            <p:cNvPicPr>
              <a:picLocks noChangeAspect="1"/>
            </p:cNvPicPr>
            <p:nvPr/>
          </p:nvPicPr>
          <p:blipFill>
            <a:blip r:embed="rId3">
              <a:extLst/>
            </a:blip>
            <a:stretch>
              <a:fillRect/>
            </a:stretch>
          </p:blipFill>
          <p:spPr>
            <a:xfrm>
              <a:off x="-1" y="-1"/>
              <a:ext cx="225522" cy="225522"/>
            </a:xfrm>
            <a:prstGeom prst="rect">
              <a:avLst/>
            </a:prstGeom>
            <a:ln w="12700" cap="flat">
              <a:noFill/>
              <a:miter lim="400000"/>
            </a:ln>
            <a:effectLst/>
          </p:spPr>
        </p:pic>
      </p:grpSp>
      <p:graphicFrame>
        <p:nvGraphicFramePr>
          <p:cNvPr id="235" name="Table"/>
          <p:cNvGraphicFramePr/>
          <p:nvPr/>
        </p:nvGraphicFramePr>
        <p:xfrm>
          <a:off x="1382170" y="1473592"/>
          <a:ext cx="2668022" cy="4625833"/>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2655321"/>
              </a:tblGrid>
              <a:tr h="795082">
                <a:tc>
                  <a:txBody>
                    <a:bodyPr/>
                    <a:lstStyle/>
                    <a:p>
                      <a:pPr indent="457200" algn="l">
                        <a:defRPr b="0" sz="1800">
                          <a:solidFill>
                            <a:srgbClr val="000000"/>
                          </a:solidFill>
                        </a:defRPr>
                      </a:pPr>
                      <a:r>
                        <a:rPr b="1">
                          <a:solidFill>
                            <a:srgbClr val="FFFFFF"/>
                          </a:solidFill>
                          <a:latin typeface="Palatino"/>
                          <a:ea typeface="Palatino"/>
                          <a:cs typeface="Palatino"/>
                          <a:sym typeface="Palatino"/>
                        </a:rPr>
                        <a:t>Field</a:t>
                      </a:r>
                    </a:p>
                  </a:txBody>
                  <a:tcPr marL="0" marR="0" marT="0" marB="0" anchor="ctr" anchorCtr="0" horzOverflow="overflow"/>
                </a:tc>
              </a:tr>
              <a:tr h="304800">
                <a:tc>
                  <a:txBody>
                    <a:bodyPr/>
                    <a:lstStyle/>
                    <a:p>
                      <a:pPr indent="457200" algn="l">
                        <a:defRPr sz="1800">
                          <a:solidFill>
                            <a:srgbClr val="000000"/>
                          </a:solidFill>
                        </a:defRPr>
                      </a:pPr>
                      <a:r>
                        <a:rPr>
                          <a:solidFill>
                            <a:schemeClr val="accent1"/>
                          </a:solidFill>
                          <a:latin typeface="Palatino"/>
                          <a:ea typeface="Palatino"/>
                          <a:cs typeface="Palatino"/>
                          <a:sym typeface="Palatino"/>
                        </a:rPr>
                        <a:t>sno</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entry_id</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title</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ccs</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kw</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category</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abstract</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ftext</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conference</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venue</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acrn</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entry_date</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authors</a:t>
                      </a:r>
                    </a:p>
                  </a:txBody>
                  <a:tcPr marL="0" marR="0" marT="0" marB="0" anchor="t" anchorCtr="0" horzOverflow="overflow"/>
                </a:tc>
              </a:tr>
            </a:tbl>
          </a:graphicData>
        </a:graphic>
      </p:graphicFrame>
      <p:graphicFrame>
        <p:nvGraphicFramePr>
          <p:cNvPr id="236" name="Table"/>
          <p:cNvGraphicFramePr/>
          <p:nvPr/>
        </p:nvGraphicFramePr>
        <p:xfrm>
          <a:off x="8399882" y="725169"/>
          <a:ext cx="9821334" cy="5080001"/>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2452158"/>
              </a:tblGrid>
              <a:tr h="1013460">
                <a:tc>
                  <a:txBody>
                    <a:bodyPr/>
                    <a:lstStyle/>
                    <a:p>
                      <a:pPr indent="457200" algn="l">
                        <a:defRPr b="0" sz="1800">
                          <a:solidFill>
                            <a:srgbClr val="000000"/>
                          </a:solidFill>
                        </a:defRPr>
                      </a:pPr>
                      <a:r>
                        <a:rPr b="1">
                          <a:solidFill>
                            <a:srgbClr val="FFFFFF"/>
                          </a:solidFill>
                          <a:latin typeface="Palatino"/>
                          <a:ea typeface="Palatino"/>
                          <a:cs typeface="Palatino"/>
                          <a:sym typeface="Palatino"/>
                        </a:rPr>
                        <a:t>Field</a:t>
                      </a:r>
                    </a:p>
                  </a:txBody>
                  <a:tcPr marL="0" marR="0" marT="0" marB="0" anchor="ctr" anchorCtr="0" horzOverflow="overflow"/>
                </a:tc>
              </a:tr>
              <a:tr h="304800">
                <a:tc>
                  <a:txBody>
                    <a:bodyPr/>
                    <a:lstStyle/>
                    <a:p>
                      <a:pPr indent="457200" algn="l">
                        <a:defRPr sz="1800">
                          <a:solidFill>
                            <a:srgbClr val="000000"/>
                          </a:solidFill>
                        </a:defRPr>
                      </a:pPr>
                      <a:r>
                        <a:rPr>
                          <a:solidFill>
                            <a:schemeClr val="accent1"/>
                          </a:solidFill>
                          <a:latin typeface="Palatino"/>
                          <a:ea typeface="Palatino"/>
                          <a:cs typeface="Palatino"/>
                          <a:sym typeface="Palatino"/>
                        </a:rPr>
                        <a:t>sno</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entry_id</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title</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subtitle</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authors</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ccs</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terms</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category</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abstract</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ftext</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journal_type</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journal</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venue</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acrn</a:t>
                      </a:r>
                    </a:p>
                  </a:txBody>
                  <a:tcPr marL="0" marR="0" marT="0" marB="0" anchor="t" anchorCtr="0" horzOverflow="overflow"/>
                </a:tc>
              </a:tr>
              <a:tr h="292100">
                <a:tc>
                  <a:txBody>
                    <a:bodyPr/>
                    <a:lstStyle/>
                    <a:p>
                      <a:pPr indent="457200" algn="l">
                        <a:defRPr sz="1800">
                          <a:solidFill>
                            <a:srgbClr val="000000"/>
                          </a:solidFill>
                        </a:defRPr>
                      </a:pPr>
                      <a:r>
                        <a:rPr>
                          <a:solidFill>
                            <a:schemeClr val="accent1"/>
                          </a:solidFill>
                          <a:latin typeface="Palatino"/>
                          <a:ea typeface="Palatino"/>
                          <a:cs typeface="Palatino"/>
                          <a:sym typeface="Palatino"/>
                        </a:rPr>
                        <a:t>entry_date</a:t>
                      </a:r>
                    </a:p>
                  </a:txBody>
                  <a:tcPr marL="0" marR="0" marT="0" marB="0" anchor="t" anchorCtr="0" horzOverflow="overflow"/>
                </a:tc>
              </a:tr>
            </a:tbl>
          </a:graphicData>
        </a:graphic>
      </p:graphicFrame>
      <p:sp>
        <p:nvSpPr>
          <p:cNvPr id="237" name="CONFERENCES"/>
          <p:cNvSpPr txBox="1"/>
          <p:nvPr/>
        </p:nvSpPr>
        <p:spPr>
          <a:xfrm>
            <a:off x="4094128" y="2471605"/>
            <a:ext cx="2386195" cy="4089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defRPr spc="233" sz="2100">
                <a:solidFill>
                  <a:srgbClr val="000000"/>
                </a:solidFill>
              </a:defRPr>
            </a:lvl1pPr>
          </a:lstStyle>
          <a:p>
            <a:pPr/>
            <a:r>
              <a:t>CONFERENCES</a:t>
            </a:r>
          </a:p>
        </p:txBody>
      </p:sp>
      <p:sp>
        <p:nvSpPr>
          <p:cNvPr id="238" name="JOURNALS"/>
          <p:cNvSpPr txBox="1"/>
          <p:nvPr/>
        </p:nvSpPr>
        <p:spPr>
          <a:xfrm>
            <a:off x="6759681" y="4201373"/>
            <a:ext cx="1581598" cy="4089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defRPr spc="233" sz="2100">
                <a:solidFill>
                  <a:srgbClr val="000000"/>
                </a:solidFill>
              </a:defRPr>
            </a:lvl1pPr>
          </a:lstStyle>
          <a:p>
            <a:pPr/>
            <a:r>
              <a:t>JOURNALS</a:t>
            </a:r>
          </a:p>
        </p:txBody>
      </p:sp>
      <p:sp>
        <p:nvSpPr>
          <p:cNvPr id="239" name="Line"/>
          <p:cNvSpPr/>
          <p:nvPr/>
        </p:nvSpPr>
        <p:spPr>
          <a:xfrm>
            <a:off x="4152849" y="2840071"/>
            <a:ext cx="2108944" cy="1"/>
          </a:xfrm>
          <a:prstGeom prst="line">
            <a:avLst/>
          </a:prstGeom>
          <a:ln w="25400">
            <a:solidFill>
              <a:schemeClr val="accent2">
                <a:lumOff val="11225"/>
              </a:schemeClr>
            </a:solidFill>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240" name="Line"/>
          <p:cNvSpPr/>
          <p:nvPr/>
        </p:nvSpPr>
        <p:spPr>
          <a:xfrm>
            <a:off x="6793274" y="4592037"/>
            <a:ext cx="1514413" cy="1"/>
          </a:xfrm>
          <a:prstGeom prst="line">
            <a:avLst/>
          </a:prstGeom>
          <a:ln w="25400">
            <a:solidFill>
              <a:schemeClr val="accent2">
                <a:lumOff val="11225"/>
              </a:schemeClr>
            </a:solidFill>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241" name="Oval"/>
          <p:cNvSpPr/>
          <p:nvPr/>
        </p:nvSpPr>
        <p:spPr>
          <a:xfrm>
            <a:off x="1289313" y="3301500"/>
            <a:ext cx="1727943" cy="254999"/>
          </a:xfrm>
          <a:prstGeom prst="ellipse">
            <a:avLst/>
          </a:prstGeom>
          <a:ln w="50800">
            <a:solidFill>
              <a:schemeClr val="accent6">
                <a:lumOff val="-4431"/>
              </a:schemeClr>
            </a:solidFill>
            <a:miter lim="400000"/>
          </a:ln>
        </p:spPr>
        <p:txBody>
          <a:bodyPr lIns="45718" tIns="45718" rIns="45718" bIns="45718"/>
          <a:lstStyle/>
          <a:p>
            <a:pPr defTabSz="914400">
              <a:lnSpc>
                <a:spcPct val="100000"/>
              </a:lnSpc>
              <a:defRPr spc="0" sz="1800">
                <a:latin typeface="+mn-lt"/>
                <a:ea typeface="+mn-ea"/>
                <a:cs typeface="+mn-cs"/>
                <a:sym typeface="Helvetica"/>
              </a:defRPr>
            </a:pPr>
          </a:p>
        </p:txBody>
      </p:sp>
      <p:sp>
        <p:nvSpPr>
          <p:cNvPr id="242" name="Oval"/>
          <p:cNvSpPr/>
          <p:nvPr/>
        </p:nvSpPr>
        <p:spPr>
          <a:xfrm>
            <a:off x="1238513" y="2893622"/>
            <a:ext cx="1829543" cy="358137"/>
          </a:xfrm>
          <a:prstGeom prst="ellipse">
            <a:avLst/>
          </a:prstGeom>
          <a:ln w="50800">
            <a:solidFill>
              <a:schemeClr val="accent6">
                <a:lumOff val="-4431"/>
              </a:schemeClr>
            </a:solidFill>
            <a:miter lim="400000"/>
          </a:ln>
        </p:spPr>
        <p:txBody>
          <a:bodyPr lIns="45718" tIns="45718" rIns="45718" bIns="45718"/>
          <a:lstStyle/>
          <a:p>
            <a:pPr defTabSz="914400">
              <a:lnSpc>
                <a:spcPct val="100000"/>
              </a:lnSpc>
              <a:defRPr spc="0" sz="1800">
                <a:latin typeface="+mn-lt"/>
                <a:ea typeface="+mn-ea"/>
                <a:cs typeface="+mn-cs"/>
                <a:sym typeface="Helvetica"/>
              </a:defRPr>
            </a:pPr>
          </a:p>
        </p:txBody>
      </p:sp>
      <p:sp>
        <p:nvSpPr>
          <p:cNvPr id="243" name="Oval"/>
          <p:cNvSpPr/>
          <p:nvPr/>
        </p:nvSpPr>
        <p:spPr>
          <a:xfrm>
            <a:off x="1302013" y="4226773"/>
            <a:ext cx="1905743" cy="254999"/>
          </a:xfrm>
          <a:prstGeom prst="ellipse">
            <a:avLst/>
          </a:prstGeom>
          <a:ln w="50800">
            <a:solidFill>
              <a:schemeClr val="accent6">
                <a:lumOff val="-4431"/>
              </a:schemeClr>
            </a:solidFill>
            <a:miter lim="400000"/>
          </a:ln>
        </p:spPr>
        <p:txBody>
          <a:bodyPr lIns="45718" tIns="45718" rIns="45718" bIns="45718"/>
          <a:lstStyle/>
          <a:p>
            <a:pPr defTabSz="914400">
              <a:lnSpc>
                <a:spcPct val="100000"/>
              </a:lnSpc>
              <a:defRPr spc="0" sz="1800">
                <a:latin typeface="+mn-lt"/>
                <a:ea typeface="+mn-ea"/>
                <a:cs typeface="+mn-cs"/>
                <a:sym typeface="Helvetica"/>
              </a:defRPr>
            </a:pPr>
          </a:p>
        </p:txBody>
      </p:sp>
      <p:sp>
        <p:nvSpPr>
          <p:cNvPr id="244" name="Oval"/>
          <p:cNvSpPr/>
          <p:nvPr/>
        </p:nvSpPr>
        <p:spPr>
          <a:xfrm>
            <a:off x="1329445" y="4861265"/>
            <a:ext cx="1905743" cy="254999"/>
          </a:xfrm>
          <a:prstGeom prst="ellipse">
            <a:avLst/>
          </a:prstGeom>
          <a:ln w="50800">
            <a:solidFill>
              <a:schemeClr val="accent6">
                <a:lumOff val="-4431"/>
              </a:schemeClr>
            </a:solidFill>
            <a:miter lim="400000"/>
          </a:ln>
        </p:spPr>
        <p:txBody>
          <a:bodyPr lIns="45718" tIns="45718" rIns="45718" bIns="45718"/>
          <a:lstStyle/>
          <a:p>
            <a:pPr defTabSz="914400">
              <a:lnSpc>
                <a:spcPct val="100000"/>
              </a:lnSpc>
              <a:defRPr spc="0" sz="1800">
                <a:latin typeface="+mn-lt"/>
                <a:ea typeface="+mn-ea"/>
                <a:cs typeface="+mn-cs"/>
                <a:sym typeface="Helvetica"/>
              </a:defRPr>
            </a:pPr>
          </a:p>
        </p:txBody>
      </p:sp>
      <p:sp>
        <p:nvSpPr>
          <p:cNvPr id="245" name="Oval"/>
          <p:cNvSpPr/>
          <p:nvPr/>
        </p:nvSpPr>
        <p:spPr>
          <a:xfrm>
            <a:off x="1238513" y="3592281"/>
            <a:ext cx="1829543" cy="254999"/>
          </a:xfrm>
          <a:prstGeom prst="ellipse">
            <a:avLst/>
          </a:prstGeom>
          <a:ln w="50800">
            <a:solidFill>
              <a:schemeClr val="accent6">
                <a:lumOff val="-4431"/>
              </a:schemeClr>
            </a:solidFill>
            <a:miter lim="400000"/>
          </a:ln>
        </p:spPr>
        <p:txBody>
          <a:bodyPr lIns="45718" tIns="45718" rIns="45718" bIns="45718"/>
          <a:lstStyle/>
          <a:p>
            <a:pPr defTabSz="914400">
              <a:lnSpc>
                <a:spcPct val="100000"/>
              </a:lnSpc>
              <a:defRPr spc="0" sz="1800">
                <a:latin typeface="+mn-lt"/>
                <a:ea typeface="+mn-ea"/>
                <a:cs typeface="+mn-cs"/>
                <a:sym typeface="Helvetica"/>
              </a:defRPr>
            </a:pPr>
          </a:p>
        </p:txBody>
      </p:sp>
      <p:sp>
        <p:nvSpPr>
          <p:cNvPr id="246" name="Oval"/>
          <p:cNvSpPr/>
          <p:nvPr/>
        </p:nvSpPr>
        <p:spPr>
          <a:xfrm>
            <a:off x="1302013" y="5152046"/>
            <a:ext cx="1905744" cy="254999"/>
          </a:xfrm>
          <a:prstGeom prst="ellipse">
            <a:avLst/>
          </a:prstGeom>
          <a:ln w="50800">
            <a:solidFill>
              <a:schemeClr val="accent6">
                <a:lumOff val="-4431"/>
              </a:schemeClr>
            </a:solidFill>
            <a:miter lim="400000"/>
          </a:ln>
        </p:spPr>
        <p:txBody>
          <a:bodyPr lIns="45718" tIns="45718" rIns="45718" bIns="45718"/>
          <a:lstStyle/>
          <a:p>
            <a:pPr defTabSz="914400">
              <a:lnSpc>
                <a:spcPct val="100000"/>
              </a:lnSpc>
              <a:defRPr spc="0" sz="1800">
                <a:latin typeface="+mn-lt"/>
                <a:ea typeface="+mn-ea"/>
                <a:cs typeface="+mn-cs"/>
                <a:sym typeface="Helvetica"/>
              </a:defRPr>
            </a:pP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50" name="VT-grid-02.png" descr="VT-grid-02.png"/>
          <p:cNvPicPr>
            <a:picLocks noChangeAspect="1"/>
          </p:cNvPicPr>
          <p:nvPr/>
        </p:nvPicPr>
        <p:blipFill>
          <a:blip r:embed="rId2">
            <a:extLst/>
          </a:blip>
          <a:srcRect l="0" t="0" r="0" b="6440"/>
          <a:stretch>
            <a:fillRect/>
          </a:stretch>
        </p:blipFill>
        <p:spPr>
          <a:xfrm>
            <a:off x="0" y="-6699"/>
            <a:ext cx="12192000" cy="7379398"/>
          </a:xfrm>
          <a:prstGeom prst="rect">
            <a:avLst/>
          </a:prstGeom>
          <a:ln w="12700">
            <a:miter lim="400000"/>
          </a:ln>
        </p:spPr>
      </p:pic>
      <p:sp>
        <p:nvSpPr>
          <p:cNvPr id="251" name="Rectangle 2"/>
          <p:cNvSpPr/>
          <p:nvPr/>
        </p:nvSpPr>
        <p:spPr>
          <a:xfrm>
            <a:off x="2286000" y="2457469"/>
            <a:ext cx="7620000" cy="1961409"/>
          </a:xfrm>
          <a:prstGeom prst="rect">
            <a:avLst/>
          </a:prstGeom>
          <a:solidFill>
            <a:srgbClr val="FFFFFF"/>
          </a:solidFill>
          <a:ln w="12700">
            <a:miter lim="400000"/>
          </a:ln>
        </p:spPr>
        <p:txBody>
          <a:bodyPr lIns="45718" tIns="45718" rIns="45718" bIns="45718" anchor="ctr"/>
          <a:lstStyle/>
          <a:p>
            <a:pPr algn="ctr" defTabSz="914400">
              <a:lnSpc>
                <a:spcPct val="100000"/>
              </a:lnSpc>
              <a:defRPr spc="0" sz="1800">
                <a:solidFill>
                  <a:schemeClr val="accent2"/>
                </a:solidFill>
                <a:latin typeface="+mj-lt"/>
                <a:ea typeface="+mj-ea"/>
                <a:cs typeface="+mj-cs"/>
                <a:sym typeface="Charter"/>
              </a:defRPr>
            </a:pPr>
          </a:p>
        </p:txBody>
      </p:sp>
      <p:sp>
        <p:nvSpPr>
          <p:cNvPr id="252" name="Straight Connector 16"/>
          <p:cNvSpPr/>
          <p:nvPr/>
        </p:nvSpPr>
        <p:spPr>
          <a:xfrm flipH="1">
            <a:off x="2092629" y="-250249"/>
            <a:ext cx="1" cy="5071166"/>
          </a:xfrm>
          <a:prstGeom prst="line">
            <a:avLst/>
          </a:prstGeom>
          <a:ln>
            <a:solidFill>
              <a:srgbClr val="FAFAFA"/>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253" name="Straight Connector 19"/>
          <p:cNvSpPr/>
          <p:nvPr/>
        </p:nvSpPr>
        <p:spPr>
          <a:xfrm>
            <a:off x="-715620" y="2236303"/>
            <a:ext cx="13693681" cy="49014"/>
          </a:xfrm>
          <a:prstGeom prst="line">
            <a:avLst/>
          </a:prstGeom>
          <a:ln>
            <a:solidFill>
              <a:srgbClr val="FAFAFA"/>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254" name="Straight Connector 22"/>
          <p:cNvSpPr/>
          <p:nvPr/>
        </p:nvSpPr>
        <p:spPr>
          <a:xfrm>
            <a:off x="-556592" y="4603733"/>
            <a:ext cx="13167365" cy="69314"/>
          </a:xfrm>
          <a:prstGeom prst="line">
            <a:avLst/>
          </a:prstGeom>
          <a:ln>
            <a:solidFill>
              <a:srgbClr val="FAFAFA"/>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255" name="SECTION TITLE"/>
          <p:cNvSpPr txBox="1"/>
          <p:nvPr/>
        </p:nvSpPr>
        <p:spPr>
          <a:xfrm>
            <a:off x="3386868" y="2980507"/>
            <a:ext cx="5689925" cy="1040556"/>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b">
            <a:normAutofit fontScale="100000" lnSpcReduction="0"/>
          </a:bodyPr>
          <a:lstStyle>
            <a:lvl1pPr algn="ctr" defTabSz="526694">
              <a:lnSpc>
                <a:spcPct val="81000"/>
              </a:lnSpc>
              <a:defRPr spc="400" sz="3400">
                <a:solidFill>
                  <a:schemeClr val="accent1"/>
                </a:solidFill>
              </a:defRPr>
            </a:lvl1pPr>
          </a:lstStyle>
          <a:p>
            <a:pPr/>
            <a:r>
              <a:t>ARCHITECTURE OVERVIEW</a:t>
            </a:r>
          </a:p>
        </p:txBody>
      </p:sp>
      <p:sp>
        <p:nvSpPr>
          <p:cNvPr id="256" name="Straight Connector 16"/>
          <p:cNvSpPr/>
          <p:nvPr/>
        </p:nvSpPr>
        <p:spPr>
          <a:xfrm flipH="1">
            <a:off x="10094291" y="1995292"/>
            <a:ext cx="1" cy="5619625"/>
          </a:xfrm>
          <a:prstGeom prst="line">
            <a:avLst/>
          </a:prstGeom>
          <a:ln>
            <a:solidFill>
              <a:srgbClr val="FAFAFA"/>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257" name="Title 1"/>
          <p:cNvSpPr txBox="1"/>
          <p:nvPr/>
        </p:nvSpPr>
        <p:spPr>
          <a:xfrm>
            <a:off x="2377214" y="2486132"/>
            <a:ext cx="729833" cy="5486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b">
            <a:spAutoFit/>
          </a:bodyPr>
          <a:lstStyle>
            <a:lvl1pPr>
              <a:defRPr b="1" spc="300" sz="3000">
                <a:solidFill>
                  <a:schemeClr val="accent2"/>
                </a:solidFill>
                <a:latin typeface="Acherus Grotesque Light"/>
                <a:ea typeface="Acherus Grotesque Light"/>
                <a:cs typeface="Acherus Grotesque Light"/>
                <a:sym typeface="Acherus Grotesque Light"/>
              </a:defRPr>
            </a:lvl1pPr>
          </a:lstStyle>
          <a:p>
            <a:pPr/>
            <a:r>
              <a:t>03</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59" name="rHC-czPcYdGcv4KbNKo-Lqw8dp83buSOBAjQzrQVCGWJJ2BDQf8JUwOIxgvL4bUYL1TPhQMoW8Xh09oGDzBOJ343HnEh3TxnR4LUMl3X5WQnvXoMxpQ9yUYVzenybmpUYZpj2c21_Ys.png" descr="rHC-czPcYdGcv4KbNKo-Lqw8dp83buSOBAjQzrQVCGWJJ2BDQf8JUwOIxgvL4bUYL1TPhQMoW8Xh09oGDzBOJ343HnEh3TxnR4LUMl3X5WQnvXoMxpQ9yUYVzenybmpUYZpj2c21_Ys.png"/>
          <p:cNvPicPr>
            <a:picLocks noChangeAspect="1"/>
          </p:cNvPicPr>
          <p:nvPr/>
        </p:nvPicPr>
        <p:blipFill>
          <a:blip r:embed="rId3">
            <a:extLst/>
          </a:blip>
          <a:srcRect l="1467" t="3858" r="1467" b="3858"/>
          <a:stretch>
            <a:fillRect/>
          </a:stretch>
        </p:blipFill>
        <p:spPr>
          <a:xfrm>
            <a:off x="627546" y="797566"/>
            <a:ext cx="10936866" cy="5433040"/>
          </a:xfrm>
          <a:prstGeom prst="rect">
            <a:avLst/>
          </a:prstGeom>
          <a:ln w="12700">
            <a:miter lim="400000"/>
          </a:ln>
        </p:spPr>
      </p:pic>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63" name="VT-grid-02.png" descr="VT-grid-02.png"/>
          <p:cNvPicPr>
            <a:picLocks noChangeAspect="1"/>
          </p:cNvPicPr>
          <p:nvPr/>
        </p:nvPicPr>
        <p:blipFill>
          <a:blip r:embed="rId2">
            <a:extLst/>
          </a:blip>
          <a:stretch>
            <a:fillRect/>
          </a:stretch>
        </p:blipFill>
        <p:spPr>
          <a:xfrm>
            <a:off x="0" y="-514698"/>
            <a:ext cx="12192000" cy="7887397"/>
          </a:xfrm>
          <a:prstGeom prst="rect">
            <a:avLst/>
          </a:prstGeom>
          <a:ln w="12700">
            <a:miter lim="400000"/>
          </a:ln>
        </p:spPr>
      </p:pic>
      <p:sp>
        <p:nvSpPr>
          <p:cNvPr id="264" name="Rectangle 2"/>
          <p:cNvSpPr/>
          <p:nvPr/>
        </p:nvSpPr>
        <p:spPr>
          <a:xfrm>
            <a:off x="2286000" y="2457469"/>
            <a:ext cx="7620000" cy="1961409"/>
          </a:xfrm>
          <a:prstGeom prst="rect">
            <a:avLst/>
          </a:prstGeom>
          <a:solidFill>
            <a:srgbClr val="FFFFFF"/>
          </a:solidFill>
          <a:ln w="12700">
            <a:miter lim="400000"/>
          </a:ln>
        </p:spPr>
        <p:txBody>
          <a:bodyPr lIns="45718" tIns="45718" rIns="45718" bIns="45718" anchor="ctr"/>
          <a:lstStyle/>
          <a:p>
            <a:pPr algn="ctr" defTabSz="914400">
              <a:lnSpc>
                <a:spcPct val="100000"/>
              </a:lnSpc>
              <a:defRPr spc="0" sz="1800">
                <a:solidFill>
                  <a:schemeClr val="accent2"/>
                </a:solidFill>
                <a:latin typeface="+mj-lt"/>
                <a:ea typeface="+mj-ea"/>
                <a:cs typeface="+mj-cs"/>
                <a:sym typeface="Charter"/>
              </a:defRPr>
            </a:pPr>
          </a:p>
        </p:txBody>
      </p:sp>
      <p:sp>
        <p:nvSpPr>
          <p:cNvPr id="265" name="Straight Connector 16"/>
          <p:cNvSpPr/>
          <p:nvPr/>
        </p:nvSpPr>
        <p:spPr>
          <a:xfrm flipH="1">
            <a:off x="2092629" y="-250249"/>
            <a:ext cx="1" cy="5071166"/>
          </a:xfrm>
          <a:prstGeom prst="line">
            <a:avLst/>
          </a:prstGeom>
          <a:ln>
            <a:solidFill>
              <a:srgbClr val="FAFAFA"/>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266" name="Straight Connector 19"/>
          <p:cNvSpPr/>
          <p:nvPr/>
        </p:nvSpPr>
        <p:spPr>
          <a:xfrm>
            <a:off x="-715620" y="2236303"/>
            <a:ext cx="13693681" cy="49014"/>
          </a:xfrm>
          <a:prstGeom prst="line">
            <a:avLst/>
          </a:prstGeom>
          <a:ln>
            <a:solidFill>
              <a:srgbClr val="FAFAFA"/>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267" name="Straight Connector 22"/>
          <p:cNvSpPr/>
          <p:nvPr/>
        </p:nvSpPr>
        <p:spPr>
          <a:xfrm>
            <a:off x="-556592" y="4603733"/>
            <a:ext cx="13167365" cy="69314"/>
          </a:xfrm>
          <a:prstGeom prst="line">
            <a:avLst/>
          </a:prstGeom>
          <a:ln>
            <a:solidFill>
              <a:srgbClr val="FAFAFA"/>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268" name="SECTION TITLE"/>
          <p:cNvSpPr txBox="1"/>
          <p:nvPr/>
        </p:nvSpPr>
        <p:spPr>
          <a:xfrm>
            <a:off x="3386868" y="2980507"/>
            <a:ext cx="5418264" cy="896986"/>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b">
            <a:normAutofit fontScale="100000" lnSpcReduction="0"/>
          </a:bodyPr>
          <a:lstStyle>
            <a:lvl1pPr algn="ctr" defTabSz="658368">
              <a:lnSpc>
                <a:spcPct val="81000"/>
              </a:lnSpc>
              <a:defRPr spc="500" sz="4300">
                <a:solidFill>
                  <a:schemeClr val="accent1"/>
                </a:solidFill>
              </a:defRPr>
            </a:lvl1pPr>
          </a:lstStyle>
          <a:p>
            <a:pPr/>
            <a:r>
              <a:t>MODELS</a:t>
            </a:r>
          </a:p>
        </p:txBody>
      </p:sp>
      <p:sp>
        <p:nvSpPr>
          <p:cNvPr id="269" name="Straight Connector 16"/>
          <p:cNvSpPr/>
          <p:nvPr/>
        </p:nvSpPr>
        <p:spPr>
          <a:xfrm flipH="1">
            <a:off x="10094291" y="1995292"/>
            <a:ext cx="1" cy="5619625"/>
          </a:xfrm>
          <a:prstGeom prst="line">
            <a:avLst/>
          </a:prstGeom>
          <a:ln>
            <a:solidFill>
              <a:srgbClr val="FAFAFA"/>
            </a:solidFill>
            <a:prstDash val="dash"/>
            <a:miter/>
          </a:ln>
        </p:spPr>
        <p:txBody>
          <a:bodyPr lIns="45718" tIns="45718" rIns="45718" bIns="45718"/>
          <a:lstStyle/>
          <a:p>
            <a:pPr defTabSz="914400">
              <a:lnSpc>
                <a:spcPct val="100000"/>
              </a:lnSpc>
              <a:defRPr spc="0" sz="1800">
                <a:solidFill>
                  <a:schemeClr val="accent1"/>
                </a:solidFill>
                <a:latin typeface="+mn-lt"/>
                <a:ea typeface="+mn-ea"/>
                <a:cs typeface="+mn-cs"/>
                <a:sym typeface="Helvetica"/>
              </a:defRPr>
            </a:pPr>
          </a:p>
        </p:txBody>
      </p:sp>
      <p:sp>
        <p:nvSpPr>
          <p:cNvPr id="270" name="Title 1"/>
          <p:cNvSpPr txBox="1"/>
          <p:nvPr/>
        </p:nvSpPr>
        <p:spPr>
          <a:xfrm>
            <a:off x="2377214" y="2498832"/>
            <a:ext cx="729833" cy="5486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b">
            <a:spAutoFit/>
          </a:bodyPr>
          <a:lstStyle>
            <a:lvl1pPr>
              <a:defRPr b="1" spc="300" sz="3000">
                <a:solidFill>
                  <a:schemeClr val="accent2"/>
                </a:solidFill>
                <a:latin typeface="Acherus Grotesque Light"/>
                <a:ea typeface="Acherus Grotesque Light"/>
                <a:cs typeface="Acherus Grotesque Light"/>
                <a:sym typeface="Acherus Grotesque Light"/>
              </a:defRPr>
            </a:lvl1pPr>
          </a:lstStyle>
          <a:p>
            <a:pPr/>
            <a:r>
              <a:t>04</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Office Theme">
  <a:themeElements>
    <a:clrScheme name="Office Theme">
      <a:dk1>
        <a:srgbClr val="FFFFFF"/>
      </a:dk1>
      <a:lt1>
        <a:srgbClr val="FFFFFF"/>
      </a:lt1>
      <a:dk2>
        <a:srgbClr val="A7A7A7"/>
      </a:dk2>
      <a:lt2>
        <a:srgbClr val="535353"/>
      </a:lt2>
      <a:accent1>
        <a:srgbClr val="861F41"/>
      </a:accent1>
      <a:accent2>
        <a:srgbClr val="E87731"/>
      </a:accent2>
      <a:accent3>
        <a:srgbClr val="A5A5A5"/>
      </a:accent3>
      <a:accent4>
        <a:srgbClr val="417C79"/>
      </a:accent4>
      <a:accent5>
        <a:srgbClr val="E5E1E6"/>
      </a:accent5>
      <a:accent6>
        <a:srgbClr val="003C71"/>
      </a:accent6>
      <a:hlink>
        <a:srgbClr val="0000FF"/>
      </a:hlink>
      <a:folHlink>
        <a:srgbClr val="FF00FF"/>
      </a:folHlink>
    </a:clrScheme>
    <a:fontScheme name="Office Theme">
      <a:majorFont>
        <a:latin typeface="Charter"/>
        <a:ea typeface="Charter"/>
        <a:cs typeface="Charter"/>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FFFFFF"/>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upright="0">
        <a:spAutoFit/>
      </a:bodyPr>
      <a:lstStyle>
        <a:defPPr marL="0" marR="0" indent="0" algn="l" defTabSz="758951" rtl="0" fontAlgn="auto" latinLnBrk="0" hangingPunct="0">
          <a:lnSpc>
            <a:spcPct val="90000"/>
          </a:lnSpc>
          <a:spcBef>
            <a:spcPts val="0"/>
          </a:spcBef>
          <a:spcAft>
            <a:spcPts val="0"/>
          </a:spcAft>
          <a:buClrTx/>
          <a:buSzTx/>
          <a:buFontTx/>
          <a:buNone/>
          <a:tabLst/>
          <a:defRPr b="0" baseline="0" cap="none" i="0" spc="566" strike="noStrike" sz="5100" u="none" kumimoji="0" normalizeH="0">
            <a:ln>
              <a:noFill/>
            </a:ln>
            <a:solidFill>
              <a:srgbClr val="FFFFFF"/>
            </a:solidFill>
            <a:effectLst/>
            <a:uFillTx/>
            <a:latin typeface="Bodoni SvtyTwo ITC TT-Bold"/>
            <a:ea typeface="Bodoni SvtyTwo ITC TT-Bold"/>
            <a:cs typeface="Bodoni SvtyTwo ITC TT-Bold"/>
            <a:sym typeface="Bodoni SvtyTwo ITC TT-Bold"/>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861F41"/>
      </a:accent1>
      <a:accent2>
        <a:srgbClr val="E87731"/>
      </a:accent2>
      <a:accent3>
        <a:srgbClr val="A5A5A5"/>
      </a:accent3>
      <a:accent4>
        <a:srgbClr val="417C79"/>
      </a:accent4>
      <a:accent5>
        <a:srgbClr val="E5E1E6"/>
      </a:accent5>
      <a:accent6>
        <a:srgbClr val="003C71"/>
      </a:accent6>
      <a:hlink>
        <a:srgbClr val="0000FF"/>
      </a:hlink>
      <a:folHlink>
        <a:srgbClr val="FF00FF"/>
      </a:folHlink>
    </a:clrScheme>
    <a:fontScheme name="Office Theme">
      <a:majorFont>
        <a:latin typeface="Charter"/>
        <a:ea typeface="Charter"/>
        <a:cs typeface="Charter"/>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FFFFFF"/>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upright="0">
        <a:spAutoFit/>
      </a:bodyPr>
      <a:lstStyle>
        <a:defPPr marL="0" marR="0" indent="0" algn="l" defTabSz="758951" rtl="0" fontAlgn="auto" latinLnBrk="0" hangingPunct="0">
          <a:lnSpc>
            <a:spcPct val="90000"/>
          </a:lnSpc>
          <a:spcBef>
            <a:spcPts val="0"/>
          </a:spcBef>
          <a:spcAft>
            <a:spcPts val="0"/>
          </a:spcAft>
          <a:buClrTx/>
          <a:buSzTx/>
          <a:buFontTx/>
          <a:buNone/>
          <a:tabLst/>
          <a:defRPr b="0" baseline="0" cap="none" i="0" spc="566" strike="noStrike" sz="5100" u="none" kumimoji="0" normalizeH="0">
            <a:ln>
              <a:noFill/>
            </a:ln>
            <a:solidFill>
              <a:srgbClr val="FFFFFF"/>
            </a:solidFill>
            <a:effectLst/>
            <a:uFillTx/>
            <a:latin typeface="Bodoni SvtyTwo ITC TT-Bold"/>
            <a:ea typeface="Bodoni SvtyTwo ITC TT-Bold"/>
            <a:cs typeface="Bodoni SvtyTwo ITC TT-Bold"/>
            <a:sym typeface="Bodoni SvtyTwo ITC TT-Bold"/>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