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979800" x="0"/>
            <a:ext cy="28781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3190900" x="0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rot="10800000" flipH="1">
            <a:off y="3980458" x="0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2329190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4124476" x="685800"/>
            <a:ext cy="8888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5" name="Shape 15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5883599" x="0"/>
            <a:ext cy="9744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 flipH="1">
            <a:off y="5094446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 rot="10800000">
            <a:off y="5884005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5895635" x="457200"/>
            <a:ext cy="6738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1pPr>
            <a:lvl2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2pPr>
            <a:lvl3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3pPr>
            <a:lvl4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4pPr>
            <a:lvl5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5pPr>
            <a:lvl6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6pPr>
            <a:lvl7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7pPr>
            <a:lvl8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8pPr>
            <a:lvl9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101675" x="6676"/>
            <a:ext cy="673972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y="2329190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Giles County Animal Rescue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y="4034361" x="685800"/>
            <a:ext cy="2552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200" lang="en">
                <a:solidFill>
                  <a:srgbClr val="30182B"/>
                </a:solidFill>
              </a:rPr>
              <a:t>Virginia Tech, CS4624 Spring 2013, 5/6/2013</a:t>
            </a:r>
          </a:p>
          <a:p>
            <a:pPr rtl="0" lvl="0">
              <a:lnSpc>
                <a:spcPct val="115000"/>
              </a:lnSpc>
              <a:buNone/>
            </a:pPr>
            <a:r>
              <a:rPr b="1" sz="2200" lang="en">
                <a:solidFill>
                  <a:srgbClr val="30182B"/>
                </a:solidFill>
              </a:rPr>
              <a:t>Amber Parsons</a:t>
            </a:r>
          </a:p>
          <a:p>
            <a:pPr rtl="0" lvl="0">
              <a:lnSpc>
                <a:spcPct val="115000"/>
              </a:lnSpc>
              <a:buNone/>
            </a:pPr>
            <a:r>
              <a:rPr b="1" sz="2200" lang="en">
                <a:solidFill>
                  <a:srgbClr val="30182B"/>
                </a:solidFill>
              </a:rPr>
              <a:t>Greg Myrick</a:t>
            </a:r>
          </a:p>
          <a:p>
            <a:pPr rtl="0" lvl="0">
              <a:lnSpc>
                <a:spcPct val="115000"/>
              </a:lnSpc>
              <a:buNone/>
            </a:pPr>
            <a:r>
              <a:rPr b="1" sz="2200" lang="en">
                <a:solidFill>
                  <a:srgbClr val="30182B"/>
                </a:solidFill>
              </a:rPr>
              <a:t>Blacksburg, VA</a:t>
            </a:r>
          </a:p>
          <a:p>
            <a:r>
              <a:t/>
            </a:r>
          </a:p>
          <a:p>
            <a:pPr rtl="0" lvl="0">
              <a:lnSpc>
                <a:spcPct val="115000"/>
              </a:lnSpc>
              <a:buNone/>
            </a:pPr>
            <a:r>
              <a:rPr b="1" sz="2200" lang="en">
                <a:solidFill>
                  <a:srgbClr val="30182B"/>
                </a:solidFill>
              </a:rPr>
              <a:t>Client:</a:t>
            </a:r>
          </a:p>
          <a:p>
            <a:pPr rtl="0" lvl="0">
              <a:lnSpc>
                <a:spcPct val="115000"/>
              </a:lnSpc>
              <a:buNone/>
            </a:pPr>
            <a:r>
              <a:rPr b="1" sz="2200" lang="en">
                <a:solidFill>
                  <a:srgbClr val="30182B"/>
                </a:solidFill>
              </a:rPr>
              <a:t>Christine Link-Owens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Release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We are currently working on making the website live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Administrators will receive documentation on how to use the site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Video documentation for editing the site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User's manual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ctrTitle"/>
          </p:nvPr>
        </p:nvSpPr>
        <p:spPr>
          <a:xfrm>
            <a:off y="2329190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Questions?</a:t>
            </a:r>
          </a:p>
        </p:txBody>
      </p:sp>
      <p:sp>
        <p:nvSpPr>
          <p:cNvPr id="102" name="Shape 102"/>
          <p:cNvSpPr txBox="1"/>
          <p:nvPr>
            <p:ph idx="1" type="subTitle"/>
          </p:nvPr>
        </p:nvSpPr>
        <p:spPr>
          <a:xfrm>
            <a:off y="4124476" x="685800"/>
            <a:ext cy="8888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Overview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Project goals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Timeline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Work accomplished: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Mockups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Development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User Testing/Bug Fixes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Release</a:t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Demo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Project Goals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Redesign/fix the Giles County Animal Rescue website.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Broken features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Redundancies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Hard to use/navigate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Add new features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Newsletter functionality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Expanded animal statuses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Train users to add content and maintain the new website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sz="3000" lang="en"/>
              <a:t>Giles County Animal Rescue - Before Redesign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59" name="Shape 59"/>
          <p:cNvSpPr/>
          <p:nvPr/>
        </p:nvSpPr>
        <p:spPr>
          <a:xfrm>
            <a:off y="1548660" x="1039066"/>
            <a:ext cy="5309339" cx="720421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Timeline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>
                <a:solidFill>
                  <a:srgbClr val="000000"/>
                </a:solidFill>
              </a:rPr>
              <a:t>February 8th: Meet with the client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>
                <a:solidFill>
                  <a:srgbClr val="000000"/>
                </a:solidFill>
              </a:rPr>
              <a:t>February 15th: Submit plan and mockups for proposed interfaces/functionality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>
                <a:solidFill>
                  <a:srgbClr val="000000"/>
                </a:solidFill>
              </a:rPr>
              <a:t>March 15th: Give update of development status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>
                <a:solidFill>
                  <a:srgbClr val="000000"/>
                </a:solidFill>
              </a:rPr>
              <a:t>March 30th: Submit all implemented functionality as prototype for evaluation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>
                <a:solidFill>
                  <a:srgbClr val="000000"/>
                </a:solidFill>
              </a:rPr>
              <a:t>April: 10th: Finish initial development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>
                <a:solidFill>
                  <a:srgbClr val="000000"/>
                </a:solidFill>
              </a:rPr>
              <a:t>April 15th: Wrap up testing, bug fixes, begin user testing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>
                <a:solidFill>
                  <a:srgbClr val="000000"/>
                </a:solidFill>
              </a:rPr>
              <a:t>April: 30th: Finish user testing, last bug fixes, release website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Mockups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Created mockups using Google draw</a:t>
            </a:r>
          </a:p>
        </p:txBody>
      </p:sp>
      <p:sp>
        <p:nvSpPr>
          <p:cNvPr id="72" name="Shape 72"/>
          <p:cNvSpPr/>
          <p:nvPr/>
        </p:nvSpPr>
        <p:spPr>
          <a:xfrm>
            <a:off y="2160725" x="1543050"/>
            <a:ext cy="4533794" cx="579579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Development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Began with fixing bugs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Quickly realized that many things were beyond repair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Many of the layout files were full of hacks and quick fixes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2 options: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Find workarounds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Restart and design from scratch</a:t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We chose to start from scratch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Development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We needed to recreate the website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Recreated views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Added in content types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Installed necessary modules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Migrated data</a:t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Once that was finished, we needed to add any new functionality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User Testing/Bug Fixes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Users had several issues with our design: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Difficult to find some pages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Requests for additional functionality</a:t>
            </a:r>
          </a:p>
          <a:p>
            <a:pPr rtl="0" lvl="2" indent="-381000" marL="137160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Adding new animal statuses</a:t>
            </a:r>
          </a:p>
          <a:p>
            <a:pPr rtl="0" lvl="3" indent="-342900" marL="1828800">
              <a:buClr>
                <a:schemeClr val="dk1"/>
              </a:buClr>
              <a:buSzPct val="99999"/>
              <a:buFont typeface="Arial"/>
              <a:buChar char="•"/>
            </a:pPr>
            <a:r>
              <a:rPr lang="en"/>
              <a:t>Adoptable - Foster Care, At Risk</a:t>
            </a:r>
          </a:p>
          <a:p>
            <a:pPr rtl="0" lvl="3" indent="-342900" marL="1828800">
              <a:buClr>
                <a:schemeClr val="dk1"/>
              </a:buClr>
              <a:buSzPct val="99999"/>
              <a:buFont typeface="Arial"/>
              <a:buChar char="•"/>
            </a:pPr>
            <a:r>
              <a:rPr lang="en"/>
              <a:t>Lost, Found</a:t>
            </a:r>
          </a:p>
          <a:p>
            <a:pPr rtl="0" lvl="3" indent="-342900" marL="1828800">
              <a:buClr>
                <a:schemeClr val="dk1"/>
              </a:buClr>
              <a:buSzPct val="99999"/>
              <a:buFont typeface="Arial"/>
              <a:buChar char="•"/>
            </a:pPr>
            <a:r>
              <a:rPr lang="en"/>
              <a:t>Saved - Adopted, Rescued, Owner Found</a:t>
            </a:r>
          </a:p>
          <a:p>
            <a:pPr rtl="0" lvl="3" indent="-342900" marL="1828800">
              <a:buClr>
                <a:schemeClr val="dk1"/>
              </a:buClr>
              <a:buSzPct val="99999"/>
              <a:buFont typeface="Arial"/>
              <a:buChar char="•"/>
            </a:pPr>
            <a:r>
              <a:rPr lang="en"/>
              <a:t>Hidden, Hidden - Euthanized</a:t>
            </a:r>
          </a:p>
          <a:p>
            <a:pPr rtl="0" lvl="2" indent="-381000" marL="137160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Changing site layout</a:t>
            </a:r>
          </a:p>
          <a:p>
            <a:pPr rtl="0" lvl="2" indent="-381000" marL="137160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Modification of logo to include address</a:t>
            </a:r>
          </a:p>
          <a:p>
            <a:pPr rtl="0" lvl="3" indent="-342900" marL="1828800">
              <a:buClr>
                <a:schemeClr val="dk1"/>
              </a:buClr>
              <a:buSzPct val="99999"/>
              <a:buFont typeface="Arial"/>
              <a:buChar char="•"/>
            </a:pPr>
            <a:r>
              <a:rPr lang="en"/>
              <a:t>A text address was added to the existing logo using GIMP by the students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 few small bug fixes</a:t>
            </a:r>
          </a:p>
          <a:p>
            <a:pPr rtl="0" lvl="2" indent="-381000" marL="137160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Animal statuses not changing</a:t>
            </a:r>
          </a:p>
          <a:p>
            <a:pPr rtl="0" lvl="2" indent="-381000" marL="137160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Contact page not sending emails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