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56" r:id="rId3"/>
    <p:sldId id="276" r:id="rId4"/>
    <p:sldId id="257" r:id="rId5"/>
    <p:sldId id="258" r:id="rId6"/>
    <p:sldId id="274" r:id="rId7"/>
    <p:sldId id="275" r:id="rId8"/>
    <p:sldId id="259" r:id="rId9"/>
    <p:sldId id="262" r:id="rId10"/>
    <p:sldId id="277" r:id="rId11"/>
    <p:sldId id="278" r:id="rId12"/>
    <p:sldId id="269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oudfoot, Chad" userId="48661335-7b4d-4690-847a-e49b003f9f23" providerId="ADAL" clId="{2CDD8600-BFFE-4EBC-B940-0E042D02FCFF}"/>
    <pc:docChg chg="custSel addSld delSld modSld">
      <pc:chgData name="Proudfoot, Chad" userId="48661335-7b4d-4690-847a-e49b003f9f23" providerId="ADAL" clId="{2CDD8600-BFFE-4EBC-B940-0E042D02FCFF}" dt="2024-04-25T19:54:49.235" v="484" actId="20577"/>
      <pc:docMkLst>
        <pc:docMk/>
      </pc:docMkLst>
      <pc:sldChg chg="modSp mod">
        <pc:chgData name="Proudfoot, Chad" userId="48661335-7b4d-4690-847a-e49b003f9f23" providerId="ADAL" clId="{2CDD8600-BFFE-4EBC-B940-0E042D02FCFF}" dt="2024-04-25T18:21:15.491" v="454" actId="20577"/>
        <pc:sldMkLst>
          <pc:docMk/>
          <pc:sldMk cId="3410657950" sldId="256"/>
        </pc:sldMkLst>
        <pc:spChg chg="mod">
          <ac:chgData name="Proudfoot, Chad" userId="48661335-7b4d-4690-847a-e49b003f9f23" providerId="ADAL" clId="{2CDD8600-BFFE-4EBC-B940-0E042D02FCFF}" dt="2024-04-25T18:21:15.491" v="454" actId="20577"/>
          <ac:spMkLst>
            <pc:docMk/>
            <pc:sldMk cId="3410657950" sldId="256"/>
            <ac:spMk id="2" creationId="{3FD57955-417E-423F-9CCC-C496EC1B9ECF}"/>
          </ac:spMkLst>
        </pc:spChg>
      </pc:sldChg>
      <pc:sldChg chg="modSp mod">
        <pc:chgData name="Proudfoot, Chad" userId="48661335-7b4d-4690-847a-e49b003f9f23" providerId="ADAL" clId="{2CDD8600-BFFE-4EBC-B940-0E042D02FCFF}" dt="2024-04-25T17:11:12.906" v="14" actId="20577"/>
        <pc:sldMkLst>
          <pc:docMk/>
          <pc:sldMk cId="1102289083" sldId="257"/>
        </pc:sldMkLst>
        <pc:spChg chg="mod">
          <ac:chgData name="Proudfoot, Chad" userId="48661335-7b4d-4690-847a-e49b003f9f23" providerId="ADAL" clId="{2CDD8600-BFFE-4EBC-B940-0E042D02FCFF}" dt="2024-04-25T17:11:12.906" v="14" actId="20577"/>
          <ac:spMkLst>
            <pc:docMk/>
            <pc:sldMk cId="1102289083" sldId="257"/>
            <ac:spMk id="3" creationId="{6C746FBB-63AF-4F22-AD81-2531E0C2293D}"/>
          </ac:spMkLst>
        </pc:spChg>
      </pc:sldChg>
      <pc:sldChg chg="addSp del delDesignElem">
        <pc:chgData name="Proudfoot, Chad" userId="48661335-7b4d-4690-847a-e49b003f9f23" providerId="ADAL" clId="{2CDD8600-BFFE-4EBC-B940-0E042D02FCFF}" dt="2024-04-25T17:16:25.211" v="16"/>
        <pc:sldMkLst>
          <pc:docMk/>
          <pc:sldMk cId="2996070531" sldId="259"/>
        </pc:sldMkLst>
        <pc:spChg chg="add">
          <ac:chgData name="Proudfoot, Chad" userId="48661335-7b4d-4690-847a-e49b003f9f23" providerId="ADAL" clId="{2CDD8600-BFFE-4EBC-B940-0E042D02FCFF}" dt="2024-04-25T17:16:25.211" v="16"/>
          <ac:spMkLst>
            <pc:docMk/>
            <pc:sldMk cId="2996070531" sldId="259"/>
            <ac:spMk id="8" creationId="{603AE127-802C-459A-A612-DB85B67F0DC0}"/>
          </ac:spMkLst>
        </pc:spChg>
        <pc:spChg chg="add">
          <ac:chgData name="Proudfoot, Chad" userId="48661335-7b4d-4690-847a-e49b003f9f23" providerId="ADAL" clId="{2CDD8600-BFFE-4EBC-B940-0E042D02FCFF}" dt="2024-04-25T17:16:25.211" v="16"/>
          <ac:spMkLst>
            <pc:docMk/>
            <pc:sldMk cId="2996070531" sldId="259"/>
            <ac:spMk id="10" creationId="{9323D83D-50D6-4040-A58B-FCEA340F886A}"/>
          </ac:spMkLst>
        </pc:spChg>
        <pc:spChg chg="add">
          <ac:chgData name="Proudfoot, Chad" userId="48661335-7b4d-4690-847a-e49b003f9f23" providerId="ADAL" clId="{2CDD8600-BFFE-4EBC-B940-0E042D02FCFF}" dt="2024-04-25T17:16:25.211" v="16"/>
          <ac:spMkLst>
            <pc:docMk/>
            <pc:sldMk cId="2996070531" sldId="259"/>
            <ac:spMk id="14" creationId="{F10FD715-4DCE-4779-B634-EC78315EA213}"/>
          </ac:spMkLst>
        </pc:spChg>
        <pc:cxnChg chg="add">
          <ac:chgData name="Proudfoot, Chad" userId="48661335-7b4d-4690-847a-e49b003f9f23" providerId="ADAL" clId="{2CDD8600-BFFE-4EBC-B940-0E042D02FCFF}" dt="2024-04-25T17:16:25.211" v="16"/>
          <ac:cxnSpMkLst>
            <pc:docMk/>
            <pc:sldMk cId="2996070531" sldId="259"/>
            <ac:cxnSpMk id="12" creationId="{1A1FE6BB-DFB2-4080-9B5E-076EF5DDE67B}"/>
          </ac:cxnSpMkLst>
        </pc:cxnChg>
      </pc:sldChg>
      <pc:sldChg chg="addSp delSp modSp mod">
        <pc:chgData name="Proudfoot, Chad" userId="48661335-7b4d-4690-847a-e49b003f9f23" providerId="ADAL" clId="{2CDD8600-BFFE-4EBC-B940-0E042D02FCFF}" dt="2024-04-25T17:55:47.027" v="452" actId="1076"/>
        <pc:sldMkLst>
          <pc:docMk/>
          <pc:sldMk cId="244481121" sldId="271"/>
        </pc:sldMkLst>
        <pc:picChg chg="del">
          <ac:chgData name="Proudfoot, Chad" userId="48661335-7b4d-4690-847a-e49b003f9f23" providerId="ADAL" clId="{2CDD8600-BFFE-4EBC-B940-0E042D02FCFF}" dt="2024-04-25T17:55:12.497" v="448" actId="478"/>
          <ac:picMkLst>
            <pc:docMk/>
            <pc:sldMk cId="244481121" sldId="271"/>
            <ac:picMk id="3" creationId="{7CE7BE29-FD45-4677-97A5-722BE769BAAE}"/>
          </ac:picMkLst>
        </pc:picChg>
        <pc:picChg chg="add mod">
          <ac:chgData name="Proudfoot, Chad" userId="48661335-7b4d-4690-847a-e49b003f9f23" providerId="ADAL" clId="{2CDD8600-BFFE-4EBC-B940-0E042D02FCFF}" dt="2024-04-25T17:55:47.027" v="452" actId="1076"/>
          <ac:picMkLst>
            <pc:docMk/>
            <pc:sldMk cId="244481121" sldId="271"/>
            <ac:picMk id="5" creationId="{81A5982F-8173-4B39-9DB7-3168E4C4436C}"/>
          </ac:picMkLst>
        </pc:picChg>
      </pc:sldChg>
      <pc:sldChg chg="modSp mod">
        <pc:chgData name="Proudfoot, Chad" userId="48661335-7b4d-4690-847a-e49b003f9f23" providerId="ADAL" clId="{2CDD8600-BFFE-4EBC-B940-0E042D02FCFF}" dt="2024-04-25T19:54:49.235" v="484" actId="20577"/>
        <pc:sldMkLst>
          <pc:docMk/>
          <pc:sldMk cId="4093689193" sldId="275"/>
        </pc:sldMkLst>
        <pc:spChg chg="mod">
          <ac:chgData name="Proudfoot, Chad" userId="48661335-7b4d-4690-847a-e49b003f9f23" providerId="ADAL" clId="{2CDD8600-BFFE-4EBC-B940-0E042D02FCFF}" dt="2024-04-25T19:54:49.235" v="484" actId="20577"/>
          <ac:spMkLst>
            <pc:docMk/>
            <pc:sldMk cId="4093689193" sldId="275"/>
            <ac:spMk id="3" creationId="{0FB95DC1-4FDA-A8C4-AA73-4D823241F6DD}"/>
          </ac:spMkLst>
        </pc:spChg>
      </pc:sldChg>
      <pc:sldChg chg="modSp mod">
        <pc:chgData name="Proudfoot, Chad" userId="48661335-7b4d-4690-847a-e49b003f9f23" providerId="ADAL" clId="{2CDD8600-BFFE-4EBC-B940-0E042D02FCFF}" dt="2024-04-25T17:23:57.684" v="245" actId="1076"/>
        <pc:sldMkLst>
          <pc:docMk/>
          <pc:sldMk cId="2672824746" sldId="277"/>
        </pc:sldMkLst>
        <pc:spChg chg="mod">
          <ac:chgData name="Proudfoot, Chad" userId="48661335-7b4d-4690-847a-e49b003f9f23" providerId="ADAL" clId="{2CDD8600-BFFE-4EBC-B940-0E042D02FCFF}" dt="2024-04-25T17:23:57.684" v="245" actId="1076"/>
          <ac:spMkLst>
            <pc:docMk/>
            <pc:sldMk cId="2672824746" sldId="277"/>
            <ac:spMk id="2" creationId="{5CFD0A26-3106-D5A5-3525-9A360FFECCC4}"/>
          </ac:spMkLst>
        </pc:spChg>
      </pc:sldChg>
      <pc:sldChg chg="modSp new mod">
        <pc:chgData name="Proudfoot, Chad" userId="48661335-7b4d-4690-847a-e49b003f9f23" providerId="ADAL" clId="{2CDD8600-BFFE-4EBC-B940-0E042D02FCFF}" dt="2024-04-25T17:47:33.573" v="447" actId="20577"/>
        <pc:sldMkLst>
          <pc:docMk/>
          <pc:sldMk cId="3208781856" sldId="278"/>
        </pc:sldMkLst>
        <pc:spChg chg="mod">
          <ac:chgData name="Proudfoot, Chad" userId="48661335-7b4d-4690-847a-e49b003f9f23" providerId="ADAL" clId="{2CDD8600-BFFE-4EBC-B940-0E042D02FCFF}" dt="2024-04-25T17:18:15.470" v="38" actId="20577"/>
          <ac:spMkLst>
            <pc:docMk/>
            <pc:sldMk cId="3208781856" sldId="278"/>
            <ac:spMk id="2" creationId="{00836907-8A79-4182-AA74-B8366F493C9A}"/>
          </ac:spMkLst>
        </pc:spChg>
        <pc:spChg chg="mod">
          <ac:chgData name="Proudfoot, Chad" userId="48661335-7b4d-4690-847a-e49b003f9f23" providerId="ADAL" clId="{2CDD8600-BFFE-4EBC-B940-0E042D02FCFF}" dt="2024-04-25T17:47:33.573" v="447" actId="20577"/>
          <ac:spMkLst>
            <pc:docMk/>
            <pc:sldMk cId="3208781856" sldId="278"/>
            <ac:spMk id="3" creationId="{C9E4767A-4B38-437E-B975-2172EE99E0DB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961A5D-F83D-48A9-BBDA-8DD8057CE27E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DA56338-BEA7-4DC4-8785-31DA32E63D87}">
      <dgm:prSet/>
      <dgm:spPr/>
      <dgm:t>
        <a:bodyPr/>
        <a:lstStyle/>
        <a:p>
          <a:pPr>
            <a:defRPr b="1"/>
          </a:pPr>
          <a:r>
            <a:rPr lang="en-US"/>
            <a:t>Designate a “Zoom Master” for each meeting</a:t>
          </a:r>
        </a:p>
      </dgm:t>
    </dgm:pt>
    <dgm:pt modelId="{D14092FD-A82F-49E4-9AAE-4817F4892D07}" type="parTrans" cxnId="{16900B88-5C1B-45BA-B938-52128A08482C}">
      <dgm:prSet/>
      <dgm:spPr/>
      <dgm:t>
        <a:bodyPr/>
        <a:lstStyle/>
        <a:p>
          <a:endParaRPr lang="en-US"/>
        </a:p>
      </dgm:t>
    </dgm:pt>
    <dgm:pt modelId="{669C381F-288B-47D7-AB18-8852C005C4B5}" type="sibTrans" cxnId="{16900B88-5C1B-45BA-B938-52128A08482C}">
      <dgm:prSet/>
      <dgm:spPr/>
      <dgm:t>
        <a:bodyPr/>
        <a:lstStyle/>
        <a:p>
          <a:endParaRPr lang="en-US"/>
        </a:p>
      </dgm:t>
    </dgm:pt>
    <dgm:pt modelId="{92E1109A-29C6-4C9D-903F-A632318216A8}">
      <dgm:prSet/>
      <dgm:spPr/>
      <dgm:t>
        <a:bodyPr/>
        <a:lstStyle/>
        <a:p>
          <a:r>
            <a:rPr lang="en-US"/>
            <a:t>Monitors participants, chat box, etc.</a:t>
          </a:r>
        </a:p>
      </dgm:t>
    </dgm:pt>
    <dgm:pt modelId="{AA26ED9D-47E1-4827-B34D-62D8CF72C34F}" type="parTrans" cxnId="{EBDB95D0-8CCB-40A0-A98B-2632CA40E65F}">
      <dgm:prSet/>
      <dgm:spPr/>
      <dgm:t>
        <a:bodyPr/>
        <a:lstStyle/>
        <a:p>
          <a:endParaRPr lang="en-US"/>
        </a:p>
      </dgm:t>
    </dgm:pt>
    <dgm:pt modelId="{8901B9AA-66AD-4C44-A4F5-63F95FEF0795}" type="sibTrans" cxnId="{EBDB95D0-8CCB-40A0-A98B-2632CA40E65F}">
      <dgm:prSet/>
      <dgm:spPr/>
      <dgm:t>
        <a:bodyPr/>
        <a:lstStyle/>
        <a:p>
          <a:endParaRPr lang="en-US"/>
        </a:p>
      </dgm:t>
    </dgm:pt>
    <dgm:pt modelId="{ED9D624E-0CA9-4DC8-B083-8C392360CA87}">
      <dgm:prSet/>
      <dgm:spPr/>
      <dgm:t>
        <a:bodyPr/>
        <a:lstStyle/>
        <a:p>
          <a:r>
            <a:rPr lang="en-US"/>
            <a:t>Advises presiding officer</a:t>
          </a:r>
        </a:p>
      </dgm:t>
    </dgm:pt>
    <dgm:pt modelId="{99E3E848-B47F-4EF8-B492-E08AB2EDAB4E}" type="parTrans" cxnId="{6FCF24C4-C505-44BA-9F8F-F73F27C0027D}">
      <dgm:prSet/>
      <dgm:spPr/>
      <dgm:t>
        <a:bodyPr/>
        <a:lstStyle/>
        <a:p>
          <a:endParaRPr lang="en-US"/>
        </a:p>
      </dgm:t>
    </dgm:pt>
    <dgm:pt modelId="{6166A94A-FEDD-4D74-A56D-B98C64E2F2A2}" type="sibTrans" cxnId="{6FCF24C4-C505-44BA-9F8F-F73F27C0027D}">
      <dgm:prSet/>
      <dgm:spPr/>
      <dgm:t>
        <a:bodyPr/>
        <a:lstStyle/>
        <a:p>
          <a:endParaRPr lang="en-US"/>
        </a:p>
      </dgm:t>
    </dgm:pt>
    <dgm:pt modelId="{144ACB29-83B7-48AE-9820-239213C57872}">
      <dgm:prSet/>
      <dgm:spPr/>
      <dgm:t>
        <a:bodyPr/>
        <a:lstStyle/>
        <a:p>
          <a:r>
            <a:rPr lang="en-US"/>
            <a:t>Helps keep things on task</a:t>
          </a:r>
        </a:p>
      </dgm:t>
    </dgm:pt>
    <dgm:pt modelId="{22C47E93-48E5-43BD-AADA-7C45A409A942}" type="parTrans" cxnId="{3D61306B-D026-40C4-827B-B5F8E7584B9C}">
      <dgm:prSet/>
      <dgm:spPr/>
      <dgm:t>
        <a:bodyPr/>
        <a:lstStyle/>
        <a:p>
          <a:endParaRPr lang="en-US"/>
        </a:p>
      </dgm:t>
    </dgm:pt>
    <dgm:pt modelId="{04E93742-A7D5-4E9C-BF67-A9FB772AD367}" type="sibTrans" cxnId="{3D61306B-D026-40C4-827B-B5F8E7584B9C}">
      <dgm:prSet/>
      <dgm:spPr/>
      <dgm:t>
        <a:bodyPr/>
        <a:lstStyle/>
        <a:p>
          <a:endParaRPr lang="en-US"/>
        </a:p>
      </dgm:t>
    </dgm:pt>
    <dgm:pt modelId="{A6298CEB-C8AA-4FF0-BEAD-287A32D9F676}">
      <dgm:prSet/>
      <dgm:spPr/>
      <dgm:t>
        <a:bodyPr/>
        <a:lstStyle/>
        <a:p>
          <a:r>
            <a:rPr lang="en-US"/>
            <a:t>Should not be the presiding officer or secretary</a:t>
          </a:r>
        </a:p>
      </dgm:t>
    </dgm:pt>
    <dgm:pt modelId="{D445A62D-5EB9-4779-A987-2921648961CF}" type="parTrans" cxnId="{6C8500CD-0B98-41C3-A295-72DC1D70C48F}">
      <dgm:prSet/>
      <dgm:spPr/>
      <dgm:t>
        <a:bodyPr/>
        <a:lstStyle/>
        <a:p>
          <a:endParaRPr lang="en-US"/>
        </a:p>
      </dgm:t>
    </dgm:pt>
    <dgm:pt modelId="{6518EF43-8753-4186-B4CC-77609DDE8B64}" type="sibTrans" cxnId="{6C8500CD-0B98-41C3-A295-72DC1D70C48F}">
      <dgm:prSet/>
      <dgm:spPr/>
      <dgm:t>
        <a:bodyPr/>
        <a:lstStyle/>
        <a:p>
          <a:endParaRPr lang="en-US"/>
        </a:p>
      </dgm:t>
    </dgm:pt>
    <dgm:pt modelId="{7835AA8A-68E6-45BF-BA09-0DD7F9B8F45F}">
      <dgm:prSet/>
      <dgm:spPr/>
      <dgm:t>
        <a:bodyPr/>
        <a:lstStyle/>
        <a:p>
          <a:r>
            <a:rPr lang="en-US"/>
            <a:t>Possible job for vice-president</a:t>
          </a:r>
        </a:p>
      </dgm:t>
    </dgm:pt>
    <dgm:pt modelId="{CC553CAB-A05C-40B6-83AF-7F6E9327B31C}" type="parTrans" cxnId="{46F7A9D6-7C3C-4704-92F3-5A785AF898A1}">
      <dgm:prSet/>
      <dgm:spPr/>
      <dgm:t>
        <a:bodyPr/>
        <a:lstStyle/>
        <a:p>
          <a:endParaRPr lang="en-US"/>
        </a:p>
      </dgm:t>
    </dgm:pt>
    <dgm:pt modelId="{DB62EC71-ADEA-41FD-8C5C-870F09AD2DAC}" type="sibTrans" cxnId="{46F7A9D6-7C3C-4704-92F3-5A785AF898A1}">
      <dgm:prSet/>
      <dgm:spPr/>
      <dgm:t>
        <a:bodyPr/>
        <a:lstStyle/>
        <a:p>
          <a:endParaRPr lang="en-US"/>
        </a:p>
      </dgm:t>
    </dgm:pt>
    <dgm:pt modelId="{31BCDBA4-E142-4CA0-8174-EEC423664E3B}">
      <dgm:prSet/>
      <dgm:spPr/>
      <dgm:t>
        <a:bodyPr/>
        <a:lstStyle/>
        <a:p>
          <a:pPr>
            <a:defRPr b="1"/>
          </a:pPr>
          <a:r>
            <a:rPr lang="en-US"/>
            <a:t>Don’t forget about someone on the phone!</a:t>
          </a:r>
        </a:p>
      </dgm:t>
    </dgm:pt>
    <dgm:pt modelId="{DCEA8D91-7352-480F-BAFF-04C09562D8BF}" type="parTrans" cxnId="{F193FE40-19A3-4CAE-A15F-B6D579B9B701}">
      <dgm:prSet/>
      <dgm:spPr/>
      <dgm:t>
        <a:bodyPr/>
        <a:lstStyle/>
        <a:p>
          <a:endParaRPr lang="en-US"/>
        </a:p>
      </dgm:t>
    </dgm:pt>
    <dgm:pt modelId="{39F77868-232E-4CEC-9D28-98F952443676}" type="sibTrans" cxnId="{F193FE40-19A3-4CAE-A15F-B6D579B9B701}">
      <dgm:prSet/>
      <dgm:spPr/>
      <dgm:t>
        <a:bodyPr/>
        <a:lstStyle/>
        <a:p>
          <a:endParaRPr lang="en-US"/>
        </a:p>
      </dgm:t>
    </dgm:pt>
    <dgm:pt modelId="{E30E9B73-E39E-4FF9-9178-F26E3526CC1E}">
      <dgm:prSet/>
      <dgm:spPr/>
      <dgm:t>
        <a:bodyPr/>
        <a:lstStyle/>
        <a:p>
          <a:pPr>
            <a:defRPr b="1"/>
          </a:pPr>
          <a:r>
            <a:rPr lang="en-US"/>
            <a:t>Remember to slow down</a:t>
          </a:r>
        </a:p>
      </dgm:t>
    </dgm:pt>
    <dgm:pt modelId="{D72640D0-EFDD-4864-9002-D75FDE3806B8}" type="parTrans" cxnId="{C09F9EDA-A914-44DE-BA6D-B179FDB70322}">
      <dgm:prSet/>
      <dgm:spPr/>
      <dgm:t>
        <a:bodyPr/>
        <a:lstStyle/>
        <a:p>
          <a:endParaRPr lang="en-US"/>
        </a:p>
      </dgm:t>
    </dgm:pt>
    <dgm:pt modelId="{942A356E-3665-4282-BF5D-EB4D3C11B601}" type="sibTrans" cxnId="{C09F9EDA-A914-44DE-BA6D-B179FDB70322}">
      <dgm:prSet/>
      <dgm:spPr/>
      <dgm:t>
        <a:bodyPr/>
        <a:lstStyle/>
        <a:p>
          <a:endParaRPr lang="en-US"/>
        </a:p>
      </dgm:t>
    </dgm:pt>
    <dgm:pt modelId="{C63AC770-8A5D-45A7-85DE-84B3E818263C}" type="pres">
      <dgm:prSet presAssocID="{1E961A5D-F83D-48A9-BBDA-8DD8057CE27E}" presName="root" presStyleCnt="0">
        <dgm:presLayoutVars>
          <dgm:dir/>
          <dgm:resizeHandles val="exact"/>
        </dgm:presLayoutVars>
      </dgm:prSet>
      <dgm:spPr/>
    </dgm:pt>
    <dgm:pt modelId="{9B75DAB0-5F64-4635-A7F7-9D751A25D0D8}" type="pres">
      <dgm:prSet presAssocID="{7DA56338-BEA7-4DC4-8785-31DA32E63D87}" presName="compNode" presStyleCnt="0"/>
      <dgm:spPr/>
    </dgm:pt>
    <dgm:pt modelId="{012D3083-DF51-4C16-B43A-8CF791659F60}" type="pres">
      <dgm:prSet presAssocID="{7DA56338-BEA7-4DC4-8785-31DA32E63D8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oom In"/>
        </a:ext>
      </dgm:extLst>
    </dgm:pt>
    <dgm:pt modelId="{63304674-C119-4375-943C-B56A548E3647}" type="pres">
      <dgm:prSet presAssocID="{7DA56338-BEA7-4DC4-8785-31DA32E63D87}" presName="iconSpace" presStyleCnt="0"/>
      <dgm:spPr/>
    </dgm:pt>
    <dgm:pt modelId="{98CC18C9-5AC1-4F79-BC96-A7396FA7FB47}" type="pres">
      <dgm:prSet presAssocID="{7DA56338-BEA7-4DC4-8785-31DA32E63D87}" presName="parTx" presStyleLbl="revTx" presStyleIdx="0" presStyleCnt="6">
        <dgm:presLayoutVars>
          <dgm:chMax val="0"/>
          <dgm:chPref val="0"/>
        </dgm:presLayoutVars>
      </dgm:prSet>
      <dgm:spPr/>
    </dgm:pt>
    <dgm:pt modelId="{6764B740-9A9B-4546-9F88-266753571E9C}" type="pres">
      <dgm:prSet presAssocID="{7DA56338-BEA7-4DC4-8785-31DA32E63D87}" presName="txSpace" presStyleCnt="0"/>
      <dgm:spPr/>
    </dgm:pt>
    <dgm:pt modelId="{9A3381CE-065A-4325-A480-69E8A75B115E}" type="pres">
      <dgm:prSet presAssocID="{7DA56338-BEA7-4DC4-8785-31DA32E63D87}" presName="desTx" presStyleLbl="revTx" presStyleIdx="1" presStyleCnt="6">
        <dgm:presLayoutVars/>
      </dgm:prSet>
      <dgm:spPr/>
    </dgm:pt>
    <dgm:pt modelId="{D5BD55F0-81C9-4AFC-83C1-5D1144B5DE72}" type="pres">
      <dgm:prSet presAssocID="{669C381F-288B-47D7-AB18-8852C005C4B5}" presName="sibTrans" presStyleCnt="0"/>
      <dgm:spPr/>
    </dgm:pt>
    <dgm:pt modelId="{0B9CBC7E-5BCD-4216-B94E-9721299C24BA}" type="pres">
      <dgm:prSet presAssocID="{31BCDBA4-E142-4CA0-8174-EEC423664E3B}" presName="compNode" presStyleCnt="0"/>
      <dgm:spPr/>
    </dgm:pt>
    <dgm:pt modelId="{8876BDDF-B2BD-4043-B782-92FB7FC6C9BE}" type="pres">
      <dgm:prSet presAssocID="{31BCDBA4-E142-4CA0-8174-EEC423664E3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F430FBF9-2386-4927-AB38-493F95721188}" type="pres">
      <dgm:prSet presAssocID="{31BCDBA4-E142-4CA0-8174-EEC423664E3B}" presName="iconSpace" presStyleCnt="0"/>
      <dgm:spPr/>
    </dgm:pt>
    <dgm:pt modelId="{A197A135-92B7-4F9A-810E-B11B7991B753}" type="pres">
      <dgm:prSet presAssocID="{31BCDBA4-E142-4CA0-8174-EEC423664E3B}" presName="parTx" presStyleLbl="revTx" presStyleIdx="2" presStyleCnt="6">
        <dgm:presLayoutVars>
          <dgm:chMax val="0"/>
          <dgm:chPref val="0"/>
        </dgm:presLayoutVars>
      </dgm:prSet>
      <dgm:spPr/>
    </dgm:pt>
    <dgm:pt modelId="{ED8EF745-9099-463F-B323-A84638E3457D}" type="pres">
      <dgm:prSet presAssocID="{31BCDBA4-E142-4CA0-8174-EEC423664E3B}" presName="txSpace" presStyleCnt="0"/>
      <dgm:spPr/>
    </dgm:pt>
    <dgm:pt modelId="{73E43690-A33E-413B-8DB3-AF667C78B1E7}" type="pres">
      <dgm:prSet presAssocID="{31BCDBA4-E142-4CA0-8174-EEC423664E3B}" presName="desTx" presStyleLbl="revTx" presStyleIdx="3" presStyleCnt="6">
        <dgm:presLayoutVars/>
      </dgm:prSet>
      <dgm:spPr/>
    </dgm:pt>
    <dgm:pt modelId="{971B93DC-33EC-4E5E-8F00-38D281CCB00F}" type="pres">
      <dgm:prSet presAssocID="{39F77868-232E-4CEC-9D28-98F952443676}" presName="sibTrans" presStyleCnt="0"/>
      <dgm:spPr/>
    </dgm:pt>
    <dgm:pt modelId="{0C951CE6-FD98-482F-91F8-A38FE9494F92}" type="pres">
      <dgm:prSet presAssocID="{E30E9B73-E39E-4FF9-9178-F26E3526CC1E}" presName="compNode" presStyleCnt="0"/>
      <dgm:spPr/>
    </dgm:pt>
    <dgm:pt modelId="{4C3AA5D5-9AFF-4F8F-84F3-DC6343666877}" type="pres">
      <dgm:prSet presAssocID="{E30E9B73-E39E-4FF9-9178-F26E3526CC1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urtle"/>
        </a:ext>
      </dgm:extLst>
    </dgm:pt>
    <dgm:pt modelId="{D05595FA-E7AF-45A7-8049-78AA8FDA2385}" type="pres">
      <dgm:prSet presAssocID="{E30E9B73-E39E-4FF9-9178-F26E3526CC1E}" presName="iconSpace" presStyleCnt="0"/>
      <dgm:spPr/>
    </dgm:pt>
    <dgm:pt modelId="{33E6AEF1-4734-4930-91E3-DFC7C45C06A0}" type="pres">
      <dgm:prSet presAssocID="{E30E9B73-E39E-4FF9-9178-F26E3526CC1E}" presName="parTx" presStyleLbl="revTx" presStyleIdx="4" presStyleCnt="6">
        <dgm:presLayoutVars>
          <dgm:chMax val="0"/>
          <dgm:chPref val="0"/>
        </dgm:presLayoutVars>
      </dgm:prSet>
      <dgm:spPr/>
    </dgm:pt>
    <dgm:pt modelId="{9DED0D08-B40E-429A-92D2-BA66EF6EFAFC}" type="pres">
      <dgm:prSet presAssocID="{E30E9B73-E39E-4FF9-9178-F26E3526CC1E}" presName="txSpace" presStyleCnt="0"/>
      <dgm:spPr/>
    </dgm:pt>
    <dgm:pt modelId="{5DB5D495-B9BF-4A10-A0DC-DFD7B850F80E}" type="pres">
      <dgm:prSet presAssocID="{E30E9B73-E39E-4FF9-9178-F26E3526CC1E}" presName="desTx" presStyleLbl="revTx" presStyleIdx="5" presStyleCnt="6">
        <dgm:presLayoutVars/>
      </dgm:prSet>
      <dgm:spPr/>
    </dgm:pt>
  </dgm:ptLst>
  <dgm:cxnLst>
    <dgm:cxn modelId="{4F996E07-2528-414E-8A42-12F49101470F}" type="presOf" srcId="{31BCDBA4-E142-4CA0-8174-EEC423664E3B}" destId="{A197A135-92B7-4F9A-810E-B11B7991B753}" srcOrd="0" destOrd="0" presId="urn:microsoft.com/office/officeart/2018/5/layout/CenteredIconLabelDescriptionList"/>
    <dgm:cxn modelId="{E479A913-7FC5-47E5-9768-E44B021852A0}" type="presOf" srcId="{1E961A5D-F83D-48A9-BBDA-8DD8057CE27E}" destId="{C63AC770-8A5D-45A7-85DE-84B3E818263C}" srcOrd="0" destOrd="0" presId="urn:microsoft.com/office/officeart/2018/5/layout/CenteredIconLabelDescriptionList"/>
    <dgm:cxn modelId="{F193FE40-19A3-4CAE-A15F-B6D579B9B701}" srcId="{1E961A5D-F83D-48A9-BBDA-8DD8057CE27E}" destId="{31BCDBA4-E142-4CA0-8174-EEC423664E3B}" srcOrd="1" destOrd="0" parTransId="{DCEA8D91-7352-480F-BAFF-04C09562D8BF}" sibTransId="{39F77868-232E-4CEC-9D28-98F952443676}"/>
    <dgm:cxn modelId="{35D92548-0F7A-4DCA-978A-F11C86164731}" type="presOf" srcId="{E30E9B73-E39E-4FF9-9178-F26E3526CC1E}" destId="{33E6AEF1-4734-4930-91E3-DFC7C45C06A0}" srcOrd="0" destOrd="0" presId="urn:microsoft.com/office/officeart/2018/5/layout/CenteredIconLabelDescriptionList"/>
    <dgm:cxn modelId="{3D61306B-D026-40C4-827B-B5F8E7584B9C}" srcId="{7DA56338-BEA7-4DC4-8785-31DA32E63D87}" destId="{144ACB29-83B7-48AE-9820-239213C57872}" srcOrd="2" destOrd="0" parTransId="{22C47E93-48E5-43BD-AADA-7C45A409A942}" sibTransId="{04E93742-A7D5-4E9C-BF67-A9FB772AD367}"/>
    <dgm:cxn modelId="{C8DD6D55-8213-4299-A37E-E13985A88FA5}" type="presOf" srcId="{144ACB29-83B7-48AE-9820-239213C57872}" destId="{9A3381CE-065A-4325-A480-69E8A75B115E}" srcOrd="0" destOrd="2" presId="urn:microsoft.com/office/officeart/2018/5/layout/CenteredIconLabelDescriptionList"/>
    <dgm:cxn modelId="{16900B88-5C1B-45BA-B938-52128A08482C}" srcId="{1E961A5D-F83D-48A9-BBDA-8DD8057CE27E}" destId="{7DA56338-BEA7-4DC4-8785-31DA32E63D87}" srcOrd="0" destOrd="0" parTransId="{D14092FD-A82F-49E4-9AAE-4817F4892D07}" sibTransId="{669C381F-288B-47D7-AB18-8852C005C4B5}"/>
    <dgm:cxn modelId="{32786393-56B3-46C2-9275-DEDEE79E5D1C}" type="presOf" srcId="{7DA56338-BEA7-4DC4-8785-31DA32E63D87}" destId="{98CC18C9-5AC1-4F79-BC96-A7396FA7FB47}" srcOrd="0" destOrd="0" presId="urn:microsoft.com/office/officeart/2018/5/layout/CenteredIconLabelDescriptionList"/>
    <dgm:cxn modelId="{11E70097-2B0E-47DA-89F9-8FFAD704722A}" type="presOf" srcId="{92E1109A-29C6-4C9D-903F-A632318216A8}" destId="{9A3381CE-065A-4325-A480-69E8A75B115E}" srcOrd="0" destOrd="0" presId="urn:microsoft.com/office/officeart/2018/5/layout/CenteredIconLabelDescriptionList"/>
    <dgm:cxn modelId="{AE9DF4BA-AD0B-4FB4-8A0E-D36BF59AA460}" type="presOf" srcId="{ED9D624E-0CA9-4DC8-B083-8C392360CA87}" destId="{9A3381CE-065A-4325-A480-69E8A75B115E}" srcOrd="0" destOrd="1" presId="urn:microsoft.com/office/officeart/2018/5/layout/CenteredIconLabelDescriptionList"/>
    <dgm:cxn modelId="{6FCF24C4-C505-44BA-9F8F-F73F27C0027D}" srcId="{7DA56338-BEA7-4DC4-8785-31DA32E63D87}" destId="{ED9D624E-0CA9-4DC8-B083-8C392360CA87}" srcOrd="1" destOrd="0" parTransId="{99E3E848-B47F-4EF8-B492-E08AB2EDAB4E}" sibTransId="{6166A94A-FEDD-4D74-A56D-B98C64E2F2A2}"/>
    <dgm:cxn modelId="{75117DC5-DADA-4AE9-B56C-199F3CDBB799}" type="presOf" srcId="{A6298CEB-C8AA-4FF0-BEAD-287A32D9F676}" destId="{9A3381CE-065A-4325-A480-69E8A75B115E}" srcOrd="0" destOrd="3" presId="urn:microsoft.com/office/officeart/2018/5/layout/CenteredIconLabelDescriptionList"/>
    <dgm:cxn modelId="{6C8500CD-0B98-41C3-A295-72DC1D70C48F}" srcId="{7DA56338-BEA7-4DC4-8785-31DA32E63D87}" destId="{A6298CEB-C8AA-4FF0-BEAD-287A32D9F676}" srcOrd="3" destOrd="0" parTransId="{D445A62D-5EB9-4779-A987-2921648961CF}" sibTransId="{6518EF43-8753-4186-B4CC-77609DDE8B64}"/>
    <dgm:cxn modelId="{EBDB95D0-8CCB-40A0-A98B-2632CA40E65F}" srcId="{7DA56338-BEA7-4DC4-8785-31DA32E63D87}" destId="{92E1109A-29C6-4C9D-903F-A632318216A8}" srcOrd="0" destOrd="0" parTransId="{AA26ED9D-47E1-4827-B34D-62D8CF72C34F}" sibTransId="{8901B9AA-66AD-4C44-A4F5-63F95FEF0795}"/>
    <dgm:cxn modelId="{46F7A9D6-7C3C-4704-92F3-5A785AF898A1}" srcId="{7DA56338-BEA7-4DC4-8785-31DA32E63D87}" destId="{7835AA8A-68E6-45BF-BA09-0DD7F9B8F45F}" srcOrd="4" destOrd="0" parTransId="{CC553CAB-A05C-40B6-83AF-7F6E9327B31C}" sibTransId="{DB62EC71-ADEA-41FD-8C5C-870F09AD2DAC}"/>
    <dgm:cxn modelId="{C09F9EDA-A914-44DE-BA6D-B179FDB70322}" srcId="{1E961A5D-F83D-48A9-BBDA-8DD8057CE27E}" destId="{E30E9B73-E39E-4FF9-9178-F26E3526CC1E}" srcOrd="2" destOrd="0" parTransId="{D72640D0-EFDD-4864-9002-D75FDE3806B8}" sibTransId="{942A356E-3665-4282-BF5D-EB4D3C11B601}"/>
    <dgm:cxn modelId="{79CEC3E2-2EF6-41DC-80E6-F40C7A6EA3C0}" type="presOf" srcId="{7835AA8A-68E6-45BF-BA09-0DD7F9B8F45F}" destId="{9A3381CE-065A-4325-A480-69E8A75B115E}" srcOrd="0" destOrd="4" presId="urn:microsoft.com/office/officeart/2018/5/layout/CenteredIconLabelDescriptionList"/>
    <dgm:cxn modelId="{736E9052-776D-43A4-BC9D-A3E20029BE03}" type="presParOf" srcId="{C63AC770-8A5D-45A7-85DE-84B3E818263C}" destId="{9B75DAB0-5F64-4635-A7F7-9D751A25D0D8}" srcOrd="0" destOrd="0" presId="urn:microsoft.com/office/officeart/2018/5/layout/CenteredIconLabelDescriptionList"/>
    <dgm:cxn modelId="{3231137A-40F6-4F9D-B91C-52A4499E0C80}" type="presParOf" srcId="{9B75DAB0-5F64-4635-A7F7-9D751A25D0D8}" destId="{012D3083-DF51-4C16-B43A-8CF791659F60}" srcOrd="0" destOrd="0" presId="urn:microsoft.com/office/officeart/2018/5/layout/CenteredIconLabelDescriptionList"/>
    <dgm:cxn modelId="{D6339A2A-0A6A-4417-991F-6E15B45B7DD3}" type="presParOf" srcId="{9B75DAB0-5F64-4635-A7F7-9D751A25D0D8}" destId="{63304674-C119-4375-943C-B56A548E3647}" srcOrd="1" destOrd="0" presId="urn:microsoft.com/office/officeart/2018/5/layout/CenteredIconLabelDescriptionList"/>
    <dgm:cxn modelId="{0689132F-0492-4B35-AA56-12BBFEBD7E6E}" type="presParOf" srcId="{9B75DAB0-5F64-4635-A7F7-9D751A25D0D8}" destId="{98CC18C9-5AC1-4F79-BC96-A7396FA7FB47}" srcOrd="2" destOrd="0" presId="urn:microsoft.com/office/officeart/2018/5/layout/CenteredIconLabelDescriptionList"/>
    <dgm:cxn modelId="{12AF4031-80E3-4080-B4E5-E9729CEC0870}" type="presParOf" srcId="{9B75DAB0-5F64-4635-A7F7-9D751A25D0D8}" destId="{6764B740-9A9B-4546-9F88-266753571E9C}" srcOrd="3" destOrd="0" presId="urn:microsoft.com/office/officeart/2018/5/layout/CenteredIconLabelDescriptionList"/>
    <dgm:cxn modelId="{98857BBA-A482-4C77-82A4-A0586AFD78BF}" type="presParOf" srcId="{9B75DAB0-5F64-4635-A7F7-9D751A25D0D8}" destId="{9A3381CE-065A-4325-A480-69E8A75B115E}" srcOrd="4" destOrd="0" presId="urn:microsoft.com/office/officeart/2018/5/layout/CenteredIconLabelDescriptionList"/>
    <dgm:cxn modelId="{DC77AB2F-166B-4FA4-B6A8-198F8EABB22E}" type="presParOf" srcId="{C63AC770-8A5D-45A7-85DE-84B3E818263C}" destId="{D5BD55F0-81C9-4AFC-83C1-5D1144B5DE72}" srcOrd="1" destOrd="0" presId="urn:microsoft.com/office/officeart/2018/5/layout/CenteredIconLabelDescriptionList"/>
    <dgm:cxn modelId="{68CAB44E-9CC6-4256-B981-1E2FF68397FE}" type="presParOf" srcId="{C63AC770-8A5D-45A7-85DE-84B3E818263C}" destId="{0B9CBC7E-5BCD-4216-B94E-9721299C24BA}" srcOrd="2" destOrd="0" presId="urn:microsoft.com/office/officeart/2018/5/layout/CenteredIconLabelDescriptionList"/>
    <dgm:cxn modelId="{14D7F776-1660-4EC8-98AC-48897A569619}" type="presParOf" srcId="{0B9CBC7E-5BCD-4216-B94E-9721299C24BA}" destId="{8876BDDF-B2BD-4043-B782-92FB7FC6C9BE}" srcOrd="0" destOrd="0" presId="urn:microsoft.com/office/officeart/2018/5/layout/CenteredIconLabelDescriptionList"/>
    <dgm:cxn modelId="{3A9131D5-7749-4DCD-8591-BD908B6896D7}" type="presParOf" srcId="{0B9CBC7E-5BCD-4216-B94E-9721299C24BA}" destId="{F430FBF9-2386-4927-AB38-493F95721188}" srcOrd="1" destOrd="0" presId="urn:microsoft.com/office/officeart/2018/5/layout/CenteredIconLabelDescriptionList"/>
    <dgm:cxn modelId="{B2B3B5F6-26CC-4D24-AA78-E99909FAF302}" type="presParOf" srcId="{0B9CBC7E-5BCD-4216-B94E-9721299C24BA}" destId="{A197A135-92B7-4F9A-810E-B11B7991B753}" srcOrd="2" destOrd="0" presId="urn:microsoft.com/office/officeart/2018/5/layout/CenteredIconLabelDescriptionList"/>
    <dgm:cxn modelId="{79D1ADF8-7B1E-4CBD-847E-F7A9F16431FD}" type="presParOf" srcId="{0B9CBC7E-5BCD-4216-B94E-9721299C24BA}" destId="{ED8EF745-9099-463F-B323-A84638E3457D}" srcOrd="3" destOrd="0" presId="urn:microsoft.com/office/officeart/2018/5/layout/CenteredIconLabelDescriptionList"/>
    <dgm:cxn modelId="{8F2E6857-5DAA-43F2-9D13-DC31A0494544}" type="presParOf" srcId="{0B9CBC7E-5BCD-4216-B94E-9721299C24BA}" destId="{73E43690-A33E-413B-8DB3-AF667C78B1E7}" srcOrd="4" destOrd="0" presId="urn:microsoft.com/office/officeart/2018/5/layout/CenteredIconLabelDescriptionList"/>
    <dgm:cxn modelId="{66C5E33C-46AB-4472-AFA7-39BF284D4B14}" type="presParOf" srcId="{C63AC770-8A5D-45A7-85DE-84B3E818263C}" destId="{971B93DC-33EC-4E5E-8F00-38D281CCB00F}" srcOrd="3" destOrd="0" presId="urn:microsoft.com/office/officeart/2018/5/layout/CenteredIconLabelDescriptionList"/>
    <dgm:cxn modelId="{594E5587-833B-487C-8571-9ECD3DA0FB13}" type="presParOf" srcId="{C63AC770-8A5D-45A7-85DE-84B3E818263C}" destId="{0C951CE6-FD98-482F-91F8-A38FE9494F92}" srcOrd="4" destOrd="0" presId="urn:microsoft.com/office/officeart/2018/5/layout/CenteredIconLabelDescriptionList"/>
    <dgm:cxn modelId="{BEE303D8-EC44-4C9A-A519-77D1FE22D149}" type="presParOf" srcId="{0C951CE6-FD98-482F-91F8-A38FE9494F92}" destId="{4C3AA5D5-9AFF-4F8F-84F3-DC6343666877}" srcOrd="0" destOrd="0" presId="urn:microsoft.com/office/officeart/2018/5/layout/CenteredIconLabelDescriptionList"/>
    <dgm:cxn modelId="{BFCF58D6-2D26-45B6-B44D-B786D81D6453}" type="presParOf" srcId="{0C951CE6-FD98-482F-91F8-A38FE9494F92}" destId="{D05595FA-E7AF-45A7-8049-78AA8FDA2385}" srcOrd="1" destOrd="0" presId="urn:microsoft.com/office/officeart/2018/5/layout/CenteredIconLabelDescriptionList"/>
    <dgm:cxn modelId="{1C34C46F-9739-4BE8-A813-6F13400D3B29}" type="presParOf" srcId="{0C951CE6-FD98-482F-91F8-A38FE9494F92}" destId="{33E6AEF1-4734-4930-91E3-DFC7C45C06A0}" srcOrd="2" destOrd="0" presId="urn:microsoft.com/office/officeart/2018/5/layout/CenteredIconLabelDescriptionList"/>
    <dgm:cxn modelId="{63EF9817-BED9-424E-97AE-2BA964FAF93B}" type="presParOf" srcId="{0C951CE6-FD98-482F-91F8-A38FE9494F92}" destId="{9DED0D08-B40E-429A-92D2-BA66EF6EFAFC}" srcOrd="3" destOrd="0" presId="urn:microsoft.com/office/officeart/2018/5/layout/CenteredIconLabelDescriptionList"/>
    <dgm:cxn modelId="{5D1E2310-D5CF-4C7B-BEA8-E6E56CB06334}" type="presParOf" srcId="{0C951CE6-FD98-482F-91F8-A38FE9494F92}" destId="{5DB5D495-B9BF-4A10-A0DC-DFD7B850F80E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2D3083-DF51-4C16-B43A-8CF791659F60}">
      <dsp:nvSpPr>
        <dsp:cNvPr id="0" name=""/>
        <dsp:cNvSpPr/>
      </dsp:nvSpPr>
      <dsp:spPr>
        <a:xfrm>
          <a:off x="940036" y="636408"/>
          <a:ext cx="1003081" cy="100308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C18C9-5AC1-4F79-BC96-A7396FA7FB47}">
      <dsp:nvSpPr>
        <dsp:cNvPr id="0" name=""/>
        <dsp:cNvSpPr/>
      </dsp:nvSpPr>
      <dsp:spPr>
        <a:xfrm>
          <a:off x="8602" y="1760779"/>
          <a:ext cx="2865948" cy="42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Designate a “Zoom Master” for each meeting</a:t>
          </a:r>
        </a:p>
      </dsp:txBody>
      <dsp:txXfrm>
        <a:off x="8602" y="1760779"/>
        <a:ext cx="2865948" cy="429892"/>
      </dsp:txXfrm>
    </dsp:sp>
    <dsp:sp modelId="{9A3381CE-065A-4325-A480-69E8A75B115E}">
      <dsp:nvSpPr>
        <dsp:cNvPr id="0" name=""/>
        <dsp:cNvSpPr/>
      </dsp:nvSpPr>
      <dsp:spPr>
        <a:xfrm>
          <a:off x="8602" y="2247084"/>
          <a:ext cx="2865948" cy="1209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Monitors participants, chat box, etc.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Advises presiding officer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Helps keep things on task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Should not be the presiding officer or secretary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Possible job for vice-president</a:t>
          </a:r>
        </a:p>
      </dsp:txBody>
      <dsp:txXfrm>
        <a:off x="8602" y="2247084"/>
        <a:ext cx="2865948" cy="1209988"/>
      </dsp:txXfrm>
    </dsp:sp>
    <dsp:sp modelId="{8876BDDF-B2BD-4043-B782-92FB7FC6C9BE}">
      <dsp:nvSpPr>
        <dsp:cNvPr id="0" name=""/>
        <dsp:cNvSpPr/>
      </dsp:nvSpPr>
      <dsp:spPr>
        <a:xfrm>
          <a:off x="4307525" y="636408"/>
          <a:ext cx="1003081" cy="100308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97A135-92B7-4F9A-810E-B11B7991B753}">
      <dsp:nvSpPr>
        <dsp:cNvPr id="0" name=""/>
        <dsp:cNvSpPr/>
      </dsp:nvSpPr>
      <dsp:spPr>
        <a:xfrm>
          <a:off x="3376092" y="1760779"/>
          <a:ext cx="2865948" cy="42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Don’t forget about someone on the phone!</a:t>
          </a:r>
        </a:p>
      </dsp:txBody>
      <dsp:txXfrm>
        <a:off x="3376092" y="1760779"/>
        <a:ext cx="2865948" cy="429892"/>
      </dsp:txXfrm>
    </dsp:sp>
    <dsp:sp modelId="{73E43690-A33E-413B-8DB3-AF667C78B1E7}">
      <dsp:nvSpPr>
        <dsp:cNvPr id="0" name=""/>
        <dsp:cNvSpPr/>
      </dsp:nvSpPr>
      <dsp:spPr>
        <a:xfrm>
          <a:off x="3376092" y="2247084"/>
          <a:ext cx="2865948" cy="1209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AA5D5-9AFF-4F8F-84F3-DC6343666877}">
      <dsp:nvSpPr>
        <dsp:cNvPr id="0" name=""/>
        <dsp:cNvSpPr/>
      </dsp:nvSpPr>
      <dsp:spPr>
        <a:xfrm>
          <a:off x="7675014" y="636408"/>
          <a:ext cx="1003081" cy="100308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E6AEF1-4734-4930-91E3-DFC7C45C06A0}">
      <dsp:nvSpPr>
        <dsp:cNvPr id="0" name=""/>
        <dsp:cNvSpPr/>
      </dsp:nvSpPr>
      <dsp:spPr>
        <a:xfrm>
          <a:off x="6743581" y="1760779"/>
          <a:ext cx="2865948" cy="42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Remember to slow down</a:t>
          </a:r>
        </a:p>
      </dsp:txBody>
      <dsp:txXfrm>
        <a:off x="6743581" y="1760779"/>
        <a:ext cx="2865948" cy="429892"/>
      </dsp:txXfrm>
    </dsp:sp>
    <dsp:sp modelId="{5DB5D495-B9BF-4A10-A0DC-DFD7B850F80E}">
      <dsp:nvSpPr>
        <dsp:cNvPr id="0" name=""/>
        <dsp:cNvSpPr/>
      </dsp:nvSpPr>
      <dsp:spPr>
        <a:xfrm>
          <a:off x="6743581" y="2247084"/>
          <a:ext cx="2865948" cy="1209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22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635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70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2646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53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62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71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936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92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9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38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782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671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243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991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621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5728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571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58898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308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152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098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021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972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48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2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8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1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5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9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4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071D7-710C-417F-821C-5C900F3553B6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041975F-B103-4FC3-907C-E87FA7B3E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8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imslaughter.com/charts-handouts" TargetMode="External"/><Relationship Id="rId2" Type="http://schemas.openxmlformats.org/officeDocument/2006/relationships/hyperlink" Target="http://www.robertsrules.com/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parliamentarians.org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955-417E-423F-9CCC-C496EC1B9E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1"/>
            <a:ext cx="7766936" cy="1646302"/>
          </a:xfrm>
        </p:spPr>
        <p:txBody>
          <a:bodyPr/>
          <a:lstStyle/>
          <a:p>
            <a:r>
              <a:rPr lang="en-US" dirty="0"/>
              <a:t>Making Meetings Thrive:</a:t>
            </a:r>
            <a:br>
              <a:rPr lang="en-US" dirty="0"/>
            </a:br>
            <a:r>
              <a:rPr lang="en-US" dirty="0"/>
              <a:t>Creating Safe Spaces in 4-H </a:t>
            </a:r>
            <a:r>
              <a:rPr lang="en-US"/>
              <a:t>Club Meetings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3997FF-7D05-49FD-9362-33E376A751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Chad N. Proudfoot, MA, MPA</a:t>
            </a:r>
          </a:p>
          <a:p>
            <a:r>
              <a:rPr lang="en-US" dirty="0"/>
              <a:t>4-H Extension Specialist</a:t>
            </a:r>
          </a:p>
          <a:p>
            <a:r>
              <a:rPr lang="en-US" dirty="0"/>
              <a:t>Virginia Cooperative Extension</a:t>
            </a:r>
          </a:p>
        </p:txBody>
      </p:sp>
    </p:spTree>
    <p:extLst>
      <p:ext uri="{BB962C8B-B14F-4D97-AF65-F5344CB8AC3E}">
        <p14:creationId xmlns:p14="http://schemas.microsoft.com/office/powerpoint/2010/main" val="3410657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36907-8A79-4182-AA74-B8366F493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for 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4767A-4B38-437E-B975-2172EE99E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Prioritizing diversity in programming and projects</a:t>
            </a:r>
          </a:p>
          <a:p>
            <a:r>
              <a:rPr lang="en-US" dirty="0"/>
              <a:t>Striving for:</a:t>
            </a:r>
          </a:p>
          <a:p>
            <a:pPr lvl="1"/>
            <a:r>
              <a:rPr lang="en-US" dirty="0"/>
              <a:t>Openness for challenge and discovery</a:t>
            </a:r>
          </a:p>
          <a:p>
            <a:pPr lvl="1"/>
            <a:r>
              <a:rPr lang="en-US" dirty="0"/>
              <a:t>Growth mindset</a:t>
            </a:r>
          </a:p>
          <a:p>
            <a:r>
              <a:rPr lang="en-US" dirty="0"/>
              <a:t>Using technology to our advantage</a:t>
            </a:r>
          </a:p>
          <a:p>
            <a:r>
              <a:rPr lang="en-US" dirty="0"/>
              <a:t>Letting youth guide us</a:t>
            </a:r>
          </a:p>
          <a:p>
            <a:r>
              <a:rPr lang="en-US" dirty="0"/>
              <a:t>Recognizing potential</a:t>
            </a:r>
          </a:p>
          <a:p>
            <a:pPr lvl="1"/>
            <a:r>
              <a:rPr lang="en-US" dirty="0"/>
              <a:t>Opportunities for cultural diversity</a:t>
            </a:r>
          </a:p>
          <a:p>
            <a:pPr lvl="1"/>
            <a:r>
              <a:rPr lang="en-US" dirty="0"/>
              <a:t>Inclusion as a springboard for outreach and recruitment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781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C16C40-7C29-4ACC-B851-7E08E459B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D733AE-DD5E-4C77-8BCD-72BF12A06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1DE90A4-932E-4370-BA07-30F43254C0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A19CA4A-B208-452A-8BE4-BC6940D33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B74F8D3E-E618-4DE3-A0CC-B4904BB5D5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299DA406-C54B-4E31-867D-FAF8DCE704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A1E16883-5140-47C4-A9AD-AD6598AC3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4CD848DC-8A2A-4093-9BDD-7AF4B6A27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34635A4D-E9CE-4B78-912A-479EA4512B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663A5EE-5581-44F3-8F98-688755F63E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B1E84E6A-F5AE-4F4D-98F2-82FE4FCC26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DDE7DDC9-17D4-4686-833D-48F8733B4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DD09A1-2852-41E3-82A3-501B78D35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B0FC-ED8E-4C54-B678-D37AAF2F7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r>
              <a:rPr lang="en-US" i="1" dirty="0"/>
              <a:t>Robert’s Rules of Order</a:t>
            </a:r>
            <a:r>
              <a:rPr lang="en-US" dirty="0"/>
              <a:t> official website</a:t>
            </a:r>
          </a:p>
          <a:p>
            <a:pPr lvl="1"/>
            <a:r>
              <a:rPr lang="en-US" dirty="0">
                <a:hlinkClick r:id="rId2"/>
              </a:rPr>
              <a:t>www.robertsrules.com</a:t>
            </a:r>
            <a:r>
              <a:rPr lang="en-US" dirty="0"/>
              <a:t> </a:t>
            </a:r>
          </a:p>
          <a:p>
            <a:r>
              <a:rPr lang="en-US" dirty="0"/>
              <a:t>Parliamentary Procedure Charts / Handouts</a:t>
            </a:r>
          </a:p>
          <a:p>
            <a:pPr lvl="1"/>
            <a:r>
              <a:rPr lang="en-US" dirty="0">
                <a:hlinkClick r:id="rId3"/>
              </a:rPr>
              <a:t>https://www.jimslaughter.com/charts-handouts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4"/>
              </a:rPr>
              <a:t>https://www.parliamentarians.org/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9632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99BCC4C-5440-4CEA-932C-9F4D6B2D8363}"/>
              </a:ext>
            </a:extLst>
          </p:cNvPr>
          <p:cNvSpPr txBox="1">
            <a:spLocks/>
          </p:cNvSpPr>
          <p:nvPr/>
        </p:nvSpPr>
        <p:spPr>
          <a:xfrm>
            <a:off x="719256" y="776795"/>
            <a:ext cx="8596668" cy="23895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Thank You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for attending!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A5982F-8173-4B39-9DB7-3168E4C44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079" y="2880360"/>
            <a:ext cx="278102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8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776C63-4E9A-426B-B3D6-CC1C347CE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01" y="0"/>
            <a:ext cx="5503599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97E1840-F4AB-4171-9C66-CF28FA5E9319}"/>
              </a:ext>
            </a:extLst>
          </p:cNvPr>
          <p:cNvSpPr/>
          <p:nvPr/>
        </p:nvSpPr>
        <p:spPr>
          <a:xfrm>
            <a:off x="5833783" y="1167411"/>
            <a:ext cx="4278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4-H Thriving</a:t>
            </a: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DD7F31F1-D6B5-4BEB-8EAD-47B5106472D4}"/>
              </a:ext>
            </a:extLst>
          </p:cNvPr>
          <p:cNvSpPr/>
          <p:nvPr/>
        </p:nvSpPr>
        <p:spPr>
          <a:xfrm>
            <a:off x="6096000" y="4456496"/>
            <a:ext cx="2220227" cy="105877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9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69E0F-D180-4ECD-9877-CC98D277E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traditional 4-H Club meeting?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46FBB-63AF-4F22-AD81-2531E0C22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Business Meeting</a:t>
            </a:r>
          </a:p>
          <a:p>
            <a:pPr lvl="1"/>
            <a:r>
              <a:rPr lang="en-US" dirty="0"/>
              <a:t>Pledges</a:t>
            </a:r>
          </a:p>
          <a:p>
            <a:pPr lvl="1"/>
            <a:r>
              <a:rPr lang="en-US" i="1" dirty="0"/>
              <a:t>Robert’s Rules of Order</a:t>
            </a:r>
            <a:endParaRPr lang="en-US" dirty="0"/>
          </a:p>
          <a:p>
            <a:pPr lvl="1"/>
            <a:r>
              <a:rPr lang="en-US" dirty="0"/>
              <a:t>Structure</a:t>
            </a:r>
          </a:p>
          <a:p>
            <a:pPr lvl="1"/>
            <a:r>
              <a:rPr lang="en-US" dirty="0"/>
              <a:t>Limitations</a:t>
            </a:r>
          </a:p>
          <a:p>
            <a:r>
              <a:rPr lang="en-US" dirty="0"/>
              <a:t>Program/Project</a:t>
            </a:r>
          </a:p>
          <a:p>
            <a:r>
              <a:rPr lang="en-US" dirty="0"/>
              <a:t>Socialization</a:t>
            </a:r>
          </a:p>
          <a:p>
            <a:pPr lvl="1"/>
            <a:r>
              <a:rPr lang="en-US" dirty="0"/>
              <a:t>Snack</a:t>
            </a:r>
          </a:p>
          <a:p>
            <a:pPr lvl="1"/>
            <a:r>
              <a:rPr lang="en-US" dirty="0"/>
              <a:t>Game</a:t>
            </a:r>
          </a:p>
          <a:p>
            <a:pPr lvl="1"/>
            <a:r>
              <a:rPr lang="en-US" dirty="0"/>
              <a:t>Song</a:t>
            </a:r>
          </a:p>
        </p:txBody>
      </p:sp>
    </p:spTree>
    <p:extLst>
      <p:ext uri="{BB962C8B-B14F-4D97-AF65-F5344CB8AC3E}">
        <p14:creationId xmlns:p14="http://schemas.microsoft.com/office/powerpoint/2010/main" val="1102289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4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43" name="Isosceles Triangle 104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4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47" name="Isosceles Triangle 104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C64CD0-5B8C-4A89-8D2B-5309BBAC1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Who is Robert and why does he care about my meeting?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A0054D-5CA5-2E2C-FB2A-73CA22018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8880" y="1168399"/>
            <a:ext cx="2973515" cy="461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35669-D4E4-4958-9E67-4ADE8B5BE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First published in 1876 by Henry M. Robert</a:t>
            </a:r>
          </a:p>
          <a:p>
            <a:pPr lvl="1"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Brigadier General, United States Army; Chief of Engineers</a:t>
            </a:r>
          </a:p>
          <a:p>
            <a:pPr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Guide for meetings in non-legislative organizations</a:t>
            </a:r>
          </a:p>
          <a:p>
            <a:pPr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How to conduct meetings and run the business of an organization</a:t>
            </a:r>
          </a:p>
          <a:p>
            <a:pPr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Most commonly used parliamentary authority in the United States</a:t>
            </a:r>
          </a:p>
          <a:p>
            <a:pPr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Currently </a:t>
            </a:r>
            <a:r>
              <a:rPr lang="en-US" sz="1300" i="1">
                <a:solidFill>
                  <a:srgbClr val="FFFFFF"/>
                </a:solidFill>
              </a:rPr>
              <a:t>RONR Newly Revised 12th Edition</a:t>
            </a:r>
          </a:p>
          <a:p>
            <a:pPr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Newest revision released September 1, 2020</a:t>
            </a:r>
          </a:p>
          <a:p>
            <a:pPr lvl="1">
              <a:lnSpc>
                <a:spcPct val="90000"/>
              </a:lnSpc>
            </a:pPr>
            <a:r>
              <a:rPr lang="en-US" sz="1300" i="1">
                <a:solidFill>
                  <a:srgbClr val="FFFFFF"/>
                </a:solidFill>
              </a:rPr>
              <a:t>RONR In Brief</a:t>
            </a:r>
          </a:p>
          <a:p>
            <a:pPr lvl="1">
              <a:lnSpc>
                <a:spcPct val="90000"/>
              </a:lnSpc>
            </a:pPr>
            <a:r>
              <a:rPr lang="en-US" sz="1300">
                <a:solidFill>
                  <a:srgbClr val="FFFFFF"/>
                </a:solidFill>
              </a:rPr>
              <a:t>eBook (YAY!)</a:t>
            </a:r>
          </a:p>
          <a:p>
            <a:pPr>
              <a:lnSpc>
                <a:spcPct val="90000"/>
              </a:lnSpc>
            </a:pPr>
            <a:endParaRPr lang="en-US" sz="1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799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5874B1-9352-421E-B7E3-44C47E34A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Creating a Safe Space to Speak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31AC0-CF41-4851-B399-228C26E5A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1"/>
            <a:ext cx="5511296" cy="517562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Try not to be nervous</a:t>
            </a:r>
          </a:p>
          <a:p>
            <a:r>
              <a:rPr lang="en-US" dirty="0">
                <a:solidFill>
                  <a:srgbClr val="FFFFFF"/>
                </a:solidFill>
              </a:rPr>
              <a:t>Most other people aren’t </a:t>
            </a:r>
            <a:r>
              <a:rPr lang="en-US" i="1" dirty="0">
                <a:solidFill>
                  <a:srgbClr val="FFFFFF"/>
                </a:solidFill>
              </a:rPr>
              <a:t>RONR</a:t>
            </a:r>
            <a:r>
              <a:rPr lang="en-US" dirty="0">
                <a:solidFill>
                  <a:srgbClr val="FFFFFF"/>
                </a:solidFill>
              </a:rPr>
              <a:t> experts either</a:t>
            </a:r>
          </a:p>
          <a:p>
            <a:r>
              <a:rPr lang="en-US" dirty="0">
                <a:solidFill>
                  <a:srgbClr val="FFFFFF"/>
                </a:solidFill>
              </a:rPr>
              <a:t>It’s alright to say “I don’t know”</a:t>
            </a:r>
          </a:p>
          <a:p>
            <a:r>
              <a:rPr lang="en-US" dirty="0">
                <a:solidFill>
                  <a:srgbClr val="FFFFFF"/>
                </a:solidFill>
              </a:rPr>
              <a:t>It’s fine to put the brakes on things</a:t>
            </a:r>
          </a:p>
          <a:p>
            <a:r>
              <a:rPr lang="en-US" dirty="0">
                <a:solidFill>
                  <a:srgbClr val="FFFFFF"/>
                </a:solidFill>
              </a:rPr>
              <a:t>When in doubt, stop and look it up</a:t>
            </a:r>
          </a:p>
          <a:p>
            <a:r>
              <a:rPr lang="en-US" dirty="0">
                <a:solidFill>
                  <a:srgbClr val="FFFFFF"/>
                </a:solidFill>
              </a:rPr>
              <a:t>When really in doubt, do your best</a:t>
            </a:r>
          </a:p>
          <a:p>
            <a:r>
              <a:rPr lang="en-US" dirty="0">
                <a:solidFill>
                  <a:srgbClr val="FFFFFF"/>
                </a:solidFill>
              </a:rPr>
              <a:t>“They’re you’re rules, you can change them”</a:t>
            </a:r>
          </a:p>
          <a:p>
            <a:r>
              <a:rPr lang="en-US" dirty="0">
                <a:solidFill>
                  <a:srgbClr val="FFFFFF"/>
                </a:solidFill>
              </a:rPr>
              <a:t>When mistakes are made – admit it, correct it, and move on</a:t>
            </a:r>
          </a:p>
          <a:p>
            <a:r>
              <a:rPr lang="en-US" dirty="0">
                <a:solidFill>
                  <a:srgbClr val="FFFFFF"/>
                </a:solidFill>
              </a:rPr>
              <a:t>Other Resources</a:t>
            </a:r>
          </a:p>
        </p:txBody>
      </p:sp>
    </p:spTree>
    <p:extLst>
      <p:ext uri="{BB962C8B-B14F-4D97-AF65-F5344CB8AC3E}">
        <p14:creationId xmlns:p14="http://schemas.microsoft.com/office/powerpoint/2010/main" val="8205089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06EA0-86C9-9015-40E0-CE51AF420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i="1" dirty="0"/>
              <a:t>Robert’s Rules of Order</a:t>
            </a:r>
            <a:r>
              <a:rPr lang="en-US" dirty="0"/>
              <a:t> to </a:t>
            </a:r>
            <a:br>
              <a:rPr lang="en-US" dirty="0"/>
            </a:br>
            <a:r>
              <a:rPr lang="en-US" dirty="0"/>
              <a:t>your advantage!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95DC1-4FDA-A8C4-AA73-4D823241F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Special Procedure for “Small Boards” (Section 49:21)</a:t>
            </a:r>
          </a:p>
          <a:p>
            <a:r>
              <a:rPr lang="en-US" dirty="0"/>
              <a:t>Motions need not be seconded</a:t>
            </a:r>
          </a:p>
          <a:p>
            <a:r>
              <a:rPr lang="en-US" dirty="0"/>
              <a:t>No limit on speaking</a:t>
            </a:r>
          </a:p>
          <a:p>
            <a:r>
              <a:rPr lang="en-US" dirty="0"/>
              <a:t>Informal discussion</a:t>
            </a:r>
          </a:p>
          <a:p>
            <a:r>
              <a:rPr lang="en-US"/>
              <a:t>Unanimous consent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689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91CF3-617C-48FC-9ECE-021E07B1E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50" y="1179151"/>
            <a:ext cx="3300646" cy="4463889"/>
          </a:xfrm>
        </p:spPr>
        <p:txBody>
          <a:bodyPr anchor="ctr">
            <a:normAutofit/>
          </a:bodyPr>
          <a:lstStyle/>
          <a:p>
            <a:r>
              <a:rPr lang="en-US" dirty="0"/>
              <a:t>What do we do about virtual meetings?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EB60B-2902-4D3C-BD14-93F31D4D9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918" y="1109145"/>
            <a:ext cx="6341016" cy="4603900"/>
          </a:xfrm>
        </p:spPr>
        <p:txBody>
          <a:bodyPr anchor="ctr">
            <a:normAutofit/>
          </a:bodyPr>
          <a:lstStyle/>
          <a:p>
            <a:r>
              <a:rPr lang="en-US" dirty="0"/>
              <a:t>Create a situation electronically that replicates as much of the face-to-face meeting as possible.</a:t>
            </a:r>
          </a:p>
          <a:p>
            <a:r>
              <a:rPr lang="en-US" dirty="0"/>
              <a:t>Everyone must be able to hear and speak to one another</a:t>
            </a:r>
          </a:p>
          <a:p>
            <a:r>
              <a:rPr lang="en-US" dirty="0"/>
              <a:t>Quorum requirements (and any other requirements) still count</a:t>
            </a:r>
          </a:p>
          <a:p>
            <a:r>
              <a:rPr lang="en-US" dirty="0"/>
              <a:t>Must be able to receive reports and make motions</a:t>
            </a:r>
          </a:p>
          <a:p>
            <a:r>
              <a:rPr lang="en-US" dirty="0"/>
              <a:t>Must be able to conduct votes</a:t>
            </a:r>
          </a:p>
          <a:p>
            <a:r>
              <a:rPr lang="en-US" dirty="0"/>
              <a:t>Follow standard agenda</a:t>
            </a:r>
          </a:p>
          <a:p>
            <a:r>
              <a:rPr lang="en-US" dirty="0"/>
              <a:t>Have a program (if applicable)</a:t>
            </a:r>
          </a:p>
          <a:p>
            <a:endParaRPr lang="en-US" dirty="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6070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077058-2341-46FB-9857-BFECD62E4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/>
              <a:t>Making Zoom Work for Meetings</a:t>
            </a:r>
            <a:endParaRPr lang="en-US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D6D346C-100A-C4C9-C41E-752A598A3D7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4370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0A26-3106-D5A5-3525-9A360FFEC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53" y="609600"/>
            <a:ext cx="9207811" cy="1550989"/>
          </a:xfrm>
        </p:spPr>
        <p:txBody>
          <a:bodyPr>
            <a:normAutofit fontScale="90000"/>
          </a:bodyPr>
          <a:lstStyle/>
          <a:p>
            <a:r>
              <a:rPr lang="en-US" dirty="0"/>
              <a:t>Making Accommodations:</a:t>
            </a:r>
            <a:br>
              <a:rPr lang="en-US" dirty="0"/>
            </a:br>
            <a:r>
              <a:rPr lang="en-US" dirty="0"/>
              <a:t>Positive Emotions, Hopeful Purpose, &amp; Awareness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3C5E0-A04A-A94E-17D1-BE3D99F22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Creating a welcoming environment</a:t>
            </a:r>
          </a:p>
          <a:p>
            <a:r>
              <a:rPr lang="en-US" dirty="0"/>
              <a:t>Changing the setup without changing the rules</a:t>
            </a:r>
          </a:p>
          <a:p>
            <a:r>
              <a:rPr lang="en-US" dirty="0"/>
              <a:t>Modifying what can be modified </a:t>
            </a:r>
          </a:p>
          <a:p>
            <a:r>
              <a:rPr lang="en-US" dirty="0"/>
              <a:t>Knowing our audience</a:t>
            </a:r>
          </a:p>
          <a:p>
            <a:pPr lvl="1"/>
            <a:r>
              <a:rPr lang="en-US" dirty="0"/>
              <a:t>“Warm up” activities</a:t>
            </a:r>
          </a:p>
          <a:p>
            <a:pPr lvl="1"/>
            <a:r>
              <a:rPr lang="en-US" dirty="0"/>
              <a:t>Seating/Zoom arrangements</a:t>
            </a:r>
          </a:p>
          <a:p>
            <a:pPr lvl="1"/>
            <a:r>
              <a:rPr lang="en-US" dirty="0"/>
              <a:t>Taking Breaks</a:t>
            </a:r>
          </a:p>
          <a:p>
            <a:r>
              <a:rPr lang="en-US" dirty="0"/>
              <a:t>“When procedure stands in the way of the mission, it’s time to alter the procedure.”</a:t>
            </a:r>
          </a:p>
        </p:txBody>
      </p:sp>
    </p:spTree>
    <p:extLst>
      <p:ext uri="{BB962C8B-B14F-4D97-AF65-F5344CB8AC3E}">
        <p14:creationId xmlns:p14="http://schemas.microsoft.com/office/powerpoint/2010/main" val="267282474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505</Words>
  <Application>Microsoft Office PowerPoint</Application>
  <PresentationFormat>Widescreen</PresentationFormat>
  <Paragraphs>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1_Facet</vt:lpstr>
      <vt:lpstr>Making Meetings Thrive: Creating Safe Spaces in 4-H Club Meetings</vt:lpstr>
      <vt:lpstr>PowerPoint Presentation</vt:lpstr>
      <vt:lpstr>What is a traditional 4-H Club meeting?</vt:lpstr>
      <vt:lpstr>Who is Robert and why does he care about my meeting?</vt:lpstr>
      <vt:lpstr>Creating a Safe Space to Speak</vt:lpstr>
      <vt:lpstr>Using Robert’s Rules of Order to  your advantage!</vt:lpstr>
      <vt:lpstr>What do we do about virtual meetings?</vt:lpstr>
      <vt:lpstr>Making Zoom Work for Meetings</vt:lpstr>
      <vt:lpstr>Making Accommodations: Positive Emotions, Hopeful Purpose, &amp; Awareness </vt:lpstr>
      <vt:lpstr>Planning for Programs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Meetings Thrive: Creating Safe Spaces in 4-H Club Meeting</dc:title>
  <dc:creator>Proudfoot, Chad</dc:creator>
  <cp:lastModifiedBy>Proudfoot, Chad</cp:lastModifiedBy>
  <cp:revision>6</cp:revision>
  <dcterms:created xsi:type="dcterms:W3CDTF">2024-04-25T16:49:13Z</dcterms:created>
  <dcterms:modified xsi:type="dcterms:W3CDTF">2024-04-25T19:54:51Z</dcterms:modified>
</cp:coreProperties>
</file>