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8" r:id="rId1"/>
  </p:sldMasterIdLst>
  <p:sldIdLst>
    <p:sldId id="256" r:id="rId2"/>
    <p:sldId id="257" r:id="rId3"/>
    <p:sldId id="273" r:id="rId4"/>
    <p:sldId id="287" r:id="rId5"/>
    <p:sldId id="291" r:id="rId6"/>
    <p:sldId id="283" r:id="rId7"/>
    <p:sldId id="269" r:id="rId8"/>
    <p:sldId id="290" r:id="rId9"/>
    <p:sldId id="268" r:id="rId10"/>
    <p:sldId id="260" r:id="rId11"/>
    <p:sldId id="26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5F7A0B-8E4A-A280-8736-D5B50CAF57BA}" v="211" dt="2024-05-01T17:49:28.7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4" Type="http://schemas.openxmlformats.org/officeDocument/2006/relationships/image" Target="../media/image23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4" Type="http://schemas.openxmlformats.org/officeDocument/2006/relationships/image" Target="../media/image2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5995CE-58F5-4112-8DCB-9781315F9CE3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7818FBC-48F4-4E3C-A185-53F001F0239D}">
      <dgm:prSet/>
      <dgm:spPr/>
      <dgm:t>
        <a:bodyPr/>
        <a:lstStyle/>
        <a:p>
          <a:pPr rtl="0"/>
          <a:r>
            <a:rPr lang="en-US">
              <a:solidFill>
                <a:schemeClr val="tx1"/>
              </a:solidFill>
              <a:latin typeface="Century Gothic"/>
              <a:ea typeface="Calibri"/>
              <a:cs typeface="Calibri"/>
            </a:rPr>
            <a:t>Event: collection </a:t>
          </a:r>
          <a:r>
            <a:rPr lang="en-US">
              <a:solidFill>
                <a:schemeClr val="tx1"/>
              </a:solidFill>
              <a:latin typeface="Century Gothic"/>
            </a:rPr>
            <a:t>details</a:t>
          </a:r>
        </a:p>
      </dgm:t>
    </dgm:pt>
    <dgm:pt modelId="{43CC6AA7-8983-4BCC-AFCC-C0D14561716B}" type="parTrans" cxnId="{4C6CD085-6A55-4C0B-AD66-6D00E57A7803}">
      <dgm:prSet/>
      <dgm:spPr/>
      <dgm:t>
        <a:bodyPr/>
        <a:lstStyle/>
        <a:p>
          <a:endParaRPr lang="en-US"/>
        </a:p>
      </dgm:t>
    </dgm:pt>
    <dgm:pt modelId="{66761690-7E0E-4613-840C-42770F70AD7F}" type="sibTrans" cxnId="{4C6CD085-6A55-4C0B-AD66-6D00E57A7803}">
      <dgm:prSet/>
      <dgm:spPr/>
      <dgm:t>
        <a:bodyPr/>
        <a:lstStyle/>
        <a:p>
          <a:endParaRPr lang="en-US"/>
        </a:p>
      </dgm:t>
    </dgm:pt>
    <dgm:pt modelId="{2475FF1C-8077-4FCB-A54F-3A401C7A8337}">
      <dgm:prSet/>
      <dgm:spPr/>
      <dgm:t>
        <a:bodyPr/>
        <a:lstStyle/>
        <a:p>
          <a:pPr rtl="0"/>
          <a:r>
            <a:rPr lang="en-US">
              <a:latin typeface="Century Gothic"/>
            </a:rPr>
            <a:t>Number of Tweets (numTweets)</a:t>
          </a:r>
        </a:p>
      </dgm:t>
    </dgm:pt>
    <dgm:pt modelId="{82087506-AFFD-4DC7-BB90-ED12A87D82B6}" type="parTrans" cxnId="{014C4E2A-162E-4D98-AA18-04D627E6DE50}">
      <dgm:prSet/>
      <dgm:spPr/>
      <dgm:t>
        <a:bodyPr/>
        <a:lstStyle/>
        <a:p>
          <a:endParaRPr lang="en-US"/>
        </a:p>
      </dgm:t>
    </dgm:pt>
    <dgm:pt modelId="{29A6545C-C415-4DA7-AF50-A53F9E810F0D}" type="sibTrans" cxnId="{014C4E2A-162E-4D98-AA18-04D627E6DE50}">
      <dgm:prSet/>
      <dgm:spPr/>
      <dgm:t>
        <a:bodyPr/>
        <a:lstStyle/>
        <a:p>
          <a:endParaRPr lang="en-US"/>
        </a:p>
      </dgm:t>
    </dgm:pt>
    <dgm:pt modelId="{8FB8B24E-AA07-4029-A1C0-A491ED81E8CF}">
      <dgm:prSet/>
      <dgm:spPr/>
      <dgm:t>
        <a:bodyPr/>
        <a:lstStyle/>
        <a:p>
          <a:pPr rtl="0"/>
          <a:r>
            <a:rPr lang="en-US">
              <a:latin typeface="Century Gothic"/>
            </a:rPr>
            <a:t>Collection Date (date)</a:t>
          </a:r>
        </a:p>
      </dgm:t>
    </dgm:pt>
    <dgm:pt modelId="{ECD05C6E-4C9C-40AA-AF75-1B7991022F98}" type="parTrans" cxnId="{233B18A9-35D2-4436-9C73-71173A1FC046}">
      <dgm:prSet/>
      <dgm:spPr/>
      <dgm:t>
        <a:bodyPr/>
        <a:lstStyle/>
        <a:p>
          <a:endParaRPr lang="en-US"/>
        </a:p>
      </dgm:t>
    </dgm:pt>
    <dgm:pt modelId="{8C94172D-BB02-4FFB-95C2-3186C3A273DA}" type="sibTrans" cxnId="{233B18A9-35D2-4436-9C73-71173A1FC046}">
      <dgm:prSet/>
      <dgm:spPr/>
      <dgm:t>
        <a:bodyPr/>
        <a:lstStyle/>
        <a:p>
          <a:endParaRPr lang="en-US"/>
        </a:p>
      </dgm:t>
    </dgm:pt>
    <dgm:pt modelId="{7AB04DA4-0A16-4CCD-98F7-11E84B4D3DB4}">
      <dgm:prSet/>
      <dgm:spPr/>
      <dgm:t>
        <a:bodyPr/>
        <a:lstStyle/>
        <a:p>
          <a:r>
            <a:rPr lang="en-US"/>
            <a:t>Sorting</a:t>
          </a:r>
        </a:p>
      </dgm:t>
    </dgm:pt>
    <dgm:pt modelId="{03F0EEFF-FBBE-4DAC-8B5D-43262C98FF09}" type="parTrans" cxnId="{220A9504-6480-4D11-9B9B-1171C93AE7F5}">
      <dgm:prSet/>
      <dgm:spPr/>
      <dgm:t>
        <a:bodyPr/>
        <a:lstStyle/>
        <a:p>
          <a:endParaRPr lang="en-US"/>
        </a:p>
      </dgm:t>
    </dgm:pt>
    <dgm:pt modelId="{9F816BC5-C391-40FB-86C3-F15FA410024E}" type="sibTrans" cxnId="{220A9504-6480-4D11-9B9B-1171C93AE7F5}">
      <dgm:prSet/>
      <dgm:spPr/>
      <dgm:t>
        <a:bodyPr/>
        <a:lstStyle/>
        <a:p>
          <a:endParaRPr lang="en-US"/>
        </a:p>
      </dgm:t>
    </dgm:pt>
    <dgm:pt modelId="{6542E1E7-36B1-4508-BDE1-BEC740F72DC8}">
      <dgm:prSet/>
      <dgm:spPr/>
      <dgm:t>
        <a:bodyPr/>
        <a:lstStyle/>
        <a:p>
          <a:pPr rtl="0"/>
          <a:r>
            <a:rPr lang="en-US">
              <a:latin typeface="Century Gothic"/>
            </a:rPr>
            <a:t>Alphabetical (name)</a:t>
          </a:r>
        </a:p>
      </dgm:t>
    </dgm:pt>
    <dgm:pt modelId="{883F72A3-D9E2-472B-9EE5-FCE60754A2F3}" type="parTrans" cxnId="{26D084DE-CEA5-4E55-B518-47A422240018}">
      <dgm:prSet/>
      <dgm:spPr/>
      <dgm:t>
        <a:bodyPr/>
        <a:lstStyle/>
        <a:p>
          <a:endParaRPr lang="en-US"/>
        </a:p>
      </dgm:t>
    </dgm:pt>
    <dgm:pt modelId="{7D394ACF-5905-4662-AFB1-5DECF44E96DE}" type="sibTrans" cxnId="{26D084DE-CEA5-4E55-B518-47A422240018}">
      <dgm:prSet/>
      <dgm:spPr/>
      <dgm:t>
        <a:bodyPr/>
        <a:lstStyle/>
        <a:p>
          <a:endParaRPr lang="en-US"/>
        </a:p>
      </dgm:t>
    </dgm:pt>
    <dgm:pt modelId="{A5A0D236-07BF-44E3-8378-28EF14E8F4B8}">
      <dgm:prSet/>
      <dgm:spPr/>
      <dgm:t>
        <a:bodyPr/>
        <a:lstStyle/>
        <a:p>
          <a:pPr rtl="0"/>
          <a:r>
            <a:rPr lang="en-US">
              <a:latin typeface="Century Gothic"/>
            </a:rPr>
            <a:t>Chronological (date)</a:t>
          </a:r>
        </a:p>
      </dgm:t>
    </dgm:pt>
    <dgm:pt modelId="{5A21A513-A089-44EB-9677-656BE0933DDD}" type="parTrans" cxnId="{4B2968E9-1B26-4099-8AE6-71AAEA18CD2E}">
      <dgm:prSet/>
      <dgm:spPr/>
      <dgm:t>
        <a:bodyPr/>
        <a:lstStyle/>
        <a:p>
          <a:endParaRPr lang="en-US"/>
        </a:p>
      </dgm:t>
    </dgm:pt>
    <dgm:pt modelId="{2314FBB3-1E7C-4C33-B961-C4E8129E66C9}" type="sibTrans" cxnId="{4B2968E9-1B26-4099-8AE6-71AAEA18CD2E}">
      <dgm:prSet/>
      <dgm:spPr/>
      <dgm:t>
        <a:bodyPr/>
        <a:lstStyle/>
        <a:p>
          <a:endParaRPr lang="en-US"/>
        </a:p>
      </dgm:t>
    </dgm:pt>
    <dgm:pt modelId="{3CCD9608-3822-44E3-921A-A09027D53635}">
      <dgm:prSet/>
      <dgm:spPr/>
      <dgm:t>
        <a:bodyPr/>
        <a:lstStyle/>
        <a:p>
          <a:r>
            <a:rPr lang="en-US"/>
            <a:t>Keyword Search</a:t>
          </a:r>
        </a:p>
      </dgm:t>
    </dgm:pt>
    <dgm:pt modelId="{4C4FFB9F-0CD1-48DB-B2E2-86FF517EED3E}" type="parTrans" cxnId="{8A817BBE-2C84-4717-904E-547B6E0537C1}">
      <dgm:prSet/>
      <dgm:spPr/>
      <dgm:t>
        <a:bodyPr/>
        <a:lstStyle/>
        <a:p>
          <a:endParaRPr lang="en-US"/>
        </a:p>
      </dgm:t>
    </dgm:pt>
    <dgm:pt modelId="{39ED97A1-DDC3-4524-AA21-BA1F9FF2492E}" type="sibTrans" cxnId="{8A817BBE-2C84-4717-904E-547B6E0537C1}">
      <dgm:prSet/>
      <dgm:spPr/>
      <dgm:t>
        <a:bodyPr/>
        <a:lstStyle/>
        <a:p>
          <a:endParaRPr lang="en-US"/>
        </a:p>
      </dgm:t>
    </dgm:pt>
    <dgm:pt modelId="{C123460E-926A-4138-8A48-FE40A6BA7C00}">
      <dgm:prSet phldr="0"/>
      <dgm:spPr/>
      <dgm:t>
        <a:bodyPr/>
        <a:lstStyle/>
        <a:p>
          <a:pPr rtl="0"/>
          <a:r>
            <a:rPr lang="en-US">
              <a:latin typeface="Century Gothic"/>
            </a:rPr>
            <a:t> Collection name</a:t>
          </a:r>
        </a:p>
      </dgm:t>
    </dgm:pt>
    <dgm:pt modelId="{6BDB268A-4D32-4ACC-B88E-792F93828001}" type="parTrans" cxnId="{91F75E7B-F126-4948-90E8-BA4CF673AC86}">
      <dgm:prSet/>
      <dgm:spPr/>
    </dgm:pt>
    <dgm:pt modelId="{40FF1AEE-A3D3-4C57-9D69-9C1437E170C7}" type="sibTrans" cxnId="{91F75E7B-F126-4948-90E8-BA4CF673AC86}">
      <dgm:prSet/>
      <dgm:spPr/>
      <dgm:t>
        <a:bodyPr/>
        <a:lstStyle/>
        <a:p>
          <a:endParaRPr lang="en-US"/>
        </a:p>
      </dgm:t>
    </dgm:pt>
    <dgm:pt modelId="{10AD2384-511A-4031-A851-3EC7DAD3BB10}">
      <dgm:prSet phldr="0"/>
      <dgm:spPr/>
      <dgm:t>
        <a:bodyPr/>
        <a:lstStyle/>
        <a:p>
          <a:pPr rtl="0"/>
          <a:r>
            <a:rPr lang="en-US">
              <a:solidFill>
                <a:schemeClr val="bg1"/>
              </a:solidFill>
              <a:latin typeface="Century Schoolbook"/>
              <a:ea typeface="Calibri"/>
              <a:cs typeface="Calibri"/>
            </a:rPr>
            <a:t>Data Display</a:t>
          </a:r>
        </a:p>
      </dgm:t>
    </dgm:pt>
    <dgm:pt modelId="{67053DA3-6F2F-4FD2-8DB0-29A792ECEBD2}" type="parTrans" cxnId="{9FFA585A-3311-40CD-BBB1-0614D711AC03}">
      <dgm:prSet/>
      <dgm:spPr/>
    </dgm:pt>
    <dgm:pt modelId="{CD7AFB3C-F103-4BEC-A6E5-D53A9C2B9670}" type="sibTrans" cxnId="{9FFA585A-3311-40CD-BBB1-0614D711AC03}">
      <dgm:prSet/>
      <dgm:spPr/>
    </dgm:pt>
    <dgm:pt modelId="{F2D1A18C-80A5-4FF2-8359-9A33BA2BFAD2}">
      <dgm:prSet phldr="0"/>
      <dgm:spPr/>
      <dgm:t>
        <a:bodyPr/>
        <a:lstStyle/>
        <a:p>
          <a:r>
            <a:rPr lang="en-US">
              <a:latin typeface="Century Schoolbook" panose="02040604050505020304"/>
            </a:rPr>
            <a:t>Filtering</a:t>
          </a:r>
          <a:endParaRPr lang="en-US"/>
        </a:p>
      </dgm:t>
    </dgm:pt>
    <dgm:pt modelId="{9343CBEA-4A87-4D3D-B949-D8928C5E0C24}" type="parTrans" cxnId="{029EB470-280A-447B-81DC-F4850EDBE8D1}">
      <dgm:prSet/>
      <dgm:spPr/>
    </dgm:pt>
    <dgm:pt modelId="{2F30450C-6DA8-4CD3-AA95-EFE32ED67DF1}" type="sibTrans" cxnId="{029EB470-280A-447B-81DC-F4850EDBE8D1}">
      <dgm:prSet/>
      <dgm:spPr/>
    </dgm:pt>
    <dgm:pt modelId="{DF4F2124-D04D-4591-9F76-0AB51FFB8F36}">
      <dgm:prSet phldr="0"/>
      <dgm:spPr/>
      <dgm:t>
        <a:bodyPr/>
        <a:lstStyle/>
        <a:p>
          <a:pPr rtl="0"/>
          <a:r>
            <a:rPr lang="en-US">
              <a:solidFill>
                <a:schemeClr val="tx1"/>
              </a:solidFill>
              <a:latin typeface="Century Gothic"/>
              <a:ea typeface="Calibri"/>
              <a:cs typeface="Calibri"/>
            </a:rPr>
            <a:t>Home: scrollable list + pagination</a:t>
          </a:r>
        </a:p>
      </dgm:t>
    </dgm:pt>
    <dgm:pt modelId="{AC1A27CA-D44E-4C46-8099-0AD4FC517127}" type="parTrans" cxnId="{48EBF254-E9B9-4432-B401-D1EBC3E9F6FD}">
      <dgm:prSet/>
      <dgm:spPr/>
    </dgm:pt>
    <dgm:pt modelId="{36DF61B4-3675-49E6-A19C-DDF8474A6844}" type="sibTrans" cxnId="{48EBF254-E9B9-4432-B401-D1EBC3E9F6FD}">
      <dgm:prSet/>
      <dgm:spPr/>
    </dgm:pt>
    <dgm:pt modelId="{BF2D898F-92A4-4272-9406-AEECCFA97C99}" type="pres">
      <dgm:prSet presAssocID="{FA5995CE-58F5-4112-8DCB-9781315F9CE3}" presName="linear" presStyleCnt="0">
        <dgm:presLayoutVars>
          <dgm:dir/>
          <dgm:animLvl val="lvl"/>
          <dgm:resizeHandles val="exact"/>
        </dgm:presLayoutVars>
      </dgm:prSet>
      <dgm:spPr/>
    </dgm:pt>
    <dgm:pt modelId="{EA13681B-5313-4C27-9D7F-8EC71589494F}" type="pres">
      <dgm:prSet presAssocID="{10AD2384-511A-4031-A851-3EC7DAD3BB10}" presName="parentLin" presStyleCnt="0"/>
      <dgm:spPr/>
    </dgm:pt>
    <dgm:pt modelId="{71ADAF98-BBE1-44A4-BFA3-F2AEF269C823}" type="pres">
      <dgm:prSet presAssocID="{10AD2384-511A-4031-A851-3EC7DAD3BB10}" presName="parentLeftMargin" presStyleLbl="node1" presStyleIdx="0" presStyleCnt="4"/>
      <dgm:spPr/>
    </dgm:pt>
    <dgm:pt modelId="{8C01015F-9395-4B5A-935A-2355AE4BDA16}" type="pres">
      <dgm:prSet presAssocID="{10AD2384-511A-4031-A851-3EC7DAD3BB1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4896EFD3-DE1B-49DC-B5C3-34DAF813F82E}" type="pres">
      <dgm:prSet presAssocID="{10AD2384-511A-4031-A851-3EC7DAD3BB10}" presName="negativeSpace" presStyleCnt="0"/>
      <dgm:spPr/>
    </dgm:pt>
    <dgm:pt modelId="{B71B2713-117E-43E4-BFF2-B2FC5FD9A237}" type="pres">
      <dgm:prSet presAssocID="{10AD2384-511A-4031-A851-3EC7DAD3BB10}" presName="childText" presStyleLbl="conFgAcc1" presStyleIdx="0" presStyleCnt="4">
        <dgm:presLayoutVars>
          <dgm:bulletEnabled val="1"/>
        </dgm:presLayoutVars>
      </dgm:prSet>
      <dgm:spPr/>
    </dgm:pt>
    <dgm:pt modelId="{E2DB4DE2-ED92-438C-B1EC-67DEFF18412F}" type="pres">
      <dgm:prSet presAssocID="{CD7AFB3C-F103-4BEC-A6E5-D53A9C2B9670}" presName="spaceBetweenRectangles" presStyleCnt="0"/>
      <dgm:spPr/>
    </dgm:pt>
    <dgm:pt modelId="{2CEE4684-B5F0-44CD-9A5C-0664C0587697}" type="pres">
      <dgm:prSet presAssocID="{F2D1A18C-80A5-4FF2-8359-9A33BA2BFAD2}" presName="parentLin" presStyleCnt="0"/>
      <dgm:spPr/>
    </dgm:pt>
    <dgm:pt modelId="{5862AACC-C76D-4B53-8D77-802A16C44C3C}" type="pres">
      <dgm:prSet presAssocID="{F2D1A18C-80A5-4FF2-8359-9A33BA2BFAD2}" presName="parentLeftMargin" presStyleLbl="node1" presStyleIdx="0" presStyleCnt="4"/>
      <dgm:spPr/>
    </dgm:pt>
    <dgm:pt modelId="{D0027944-E06E-4701-A833-BAFFA9A51081}" type="pres">
      <dgm:prSet presAssocID="{F2D1A18C-80A5-4FF2-8359-9A33BA2BFAD2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C798A60-ECAB-404D-9875-A81D87F44D98}" type="pres">
      <dgm:prSet presAssocID="{F2D1A18C-80A5-4FF2-8359-9A33BA2BFAD2}" presName="negativeSpace" presStyleCnt="0"/>
      <dgm:spPr/>
    </dgm:pt>
    <dgm:pt modelId="{5772A72D-D6EC-4851-A3DF-70BC12940FB8}" type="pres">
      <dgm:prSet presAssocID="{F2D1A18C-80A5-4FF2-8359-9A33BA2BFAD2}" presName="childText" presStyleLbl="conFgAcc1" presStyleIdx="1" presStyleCnt="4">
        <dgm:presLayoutVars>
          <dgm:bulletEnabled val="1"/>
        </dgm:presLayoutVars>
      </dgm:prSet>
      <dgm:spPr/>
    </dgm:pt>
    <dgm:pt modelId="{353BEDD3-EBC0-4C9E-A939-2810100A969A}" type="pres">
      <dgm:prSet presAssocID="{2F30450C-6DA8-4CD3-AA95-EFE32ED67DF1}" presName="spaceBetweenRectangles" presStyleCnt="0"/>
      <dgm:spPr/>
    </dgm:pt>
    <dgm:pt modelId="{7320D7C7-FCFE-44CE-BAD9-C569840759B8}" type="pres">
      <dgm:prSet presAssocID="{7AB04DA4-0A16-4CCD-98F7-11E84B4D3DB4}" presName="parentLin" presStyleCnt="0"/>
      <dgm:spPr/>
    </dgm:pt>
    <dgm:pt modelId="{7A0DDF0F-2C8A-48D3-9829-5A111B4F9131}" type="pres">
      <dgm:prSet presAssocID="{7AB04DA4-0A16-4CCD-98F7-11E84B4D3DB4}" presName="parentLeftMargin" presStyleLbl="node1" presStyleIdx="1" presStyleCnt="4"/>
      <dgm:spPr/>
    </dgm:pt>
    <dgm:pt modelId="{0BE7053D-1220-46B5-B1D6-3FCF946C01DF}" type="pres">
      <dgm:prSet presAssocID="{7AB04DA4-0A16-4CCD-98F7-11E84B4D3DB4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3ED79325-7BD3-4C24-9973-9EB565419565}" type="pres">
      <dgm:prSet presAssocID="{7AB04DA4-0A16-4CCD-98F7-11E84B4D3DB4}" presName="negativeSpace" presStyleCnt="0"/>
      <dgm:spPr/>
    </dgm:pt>
    <dgm:pt modelId="{891D90A9-B49B-4295-80A0-956C5AB9FFD8}" type="pres">
      <dgm:prSet presAssocID="{7AB04DA4-0A16-4CCD-98F7-11E84B4D3DB4}" presName="childText" presStyleLbl="conFgAcc1" presStyleIdx="2" presStyleCnt="4">
        <dgm:presLayoutVars>
          <dgm:bulletEnabled val="1"/>
        </dgm:presLayoutVars>
      </dgm:prSet>
      <dgm:spPr/>
    </dgm:pt>
    <dgm:pt modelId="{DE94ED6D-B379-4221-90C5-4AFCD9F308CB}" type="pres">
      <dgm:prSet presAssocID="{9F816BC5-C391-40FB-86C3-F15FA410024E}" presName="spaceBetweenRectangles" presStyleCnt="0"/>
      <dgm:spPr/>
    </dgm:pt>
    <dgm:pt modelId="{EA331888-8EDE-4B98-88A0-F92B374D8E24}" type="pres">
      <dgm:prSet presAssocID="{3CCD9608-3822-44E3-921A-A09027D53635}" presName="parentLin" presStyleCnt="0"/>
      <dgm:spPr/>
    </dgm:pt>
    <dgm:pt modelId="{4A3C59C8-96BD-4F93-B8AE-04277FC9280F}" type="pres">
      <dgm:prSet presAssocID="{3CCD9608-3822-44E3-921A-A09027D53635}" presName="parentLeftMargin" presStyleLbl="node1" presStyleIdx="2" presStyleCnt="4"/>
      <dgm:spPr/>
    </dgm:pt>
    <dgm:pt modelId="{C9D392B7-0D89-4483-AB71-31F2B84D625A}" type="pres">
      <dgm:prSet presAssocID="{3CCD9608-3822-44E3-921A-A09027D53635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26EFD4EF-B94B-42EE-B3E6-5DEDDCD03F03}" type="pres">
      <dgm:prSet presAssocID="{3CCD9608-3822-44E3-921A-A09027D53635}" presName="negativeSpace" presStyleCnt="0"/>
      <dgm:spPr/>
    </dgm:pt>
    <dgm:pt modelId="{76F46417-B1B7-42C9-AE9F-E9FE9C5AB90A}" type="pres">
      <dgm:prSet presAssocID="{3CCD9608-3822-44E3-921A-A09027D53635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220A9504-6480-4D11-9B9B-1171C93AE7F5}" srcId="{FA5995CE-58F5-4112-8DCB-9781315F9CE3}" destId="{7AB04DA4-0A16-4CCD-98F7-11E84B4D3DB4}" srcOrd="2" destOrd="0" parTransId="{03F0EEFF-FBBE-4DAC-8B5D-43262C98FF09}" sibTransId="{9F816BC5-C391-40FB-86C3-F15FA410024E}"/>
    <dgm:cxn modelId="{BDBC640C-9705-4944-BA75-9AE787A0CAC3}" type="presOf" srcId="{8FB8B24E-AA07-4029-A1C0-A491ED81E8CF}" destId="{5772A72D-D6EC-4851-A3DF-70BC12940FB8}" srcOrd="0" destOrd="1" presId="urn:microsoft.com/office/officeart/2005/8/layout/list1"/>
    <dgm:cxn modelId="{014C4E2A-162E-4D98-AA18-04D627E6DE50}" srcId="{F2D1A18C-80A5-4FF2-8359-9A33BA2BFAD2}" destId="{2475FF1C-8077-4FCB-A54F-3A401C7A8337}" srcOrd="0" destOrd="0" parTransId="{82087506-AFFD-4DC7-BB90-ED12A87D82B6}" sibTransId="{29A6545C-C415-4DA7-AF50-A53F9E810F0D}"/>
    <dgm:cxn modelId="{3F92C52B-21B8-4CFE-A1F1-6574426B74D0}" type="presOf" srcId="{2475FF1C-8077-4FCB-A54F-3A401C7A8337}" destId="{5772A72D-D6EC-4851-A3DF-70BC12940FB8}" srcOrd="0" destOrd="0" presId="urn:microsoft.com/office/officeart/2005/8/layout/list1"/>
    <dgm:cxn modelId="{6C4DDB3C-AC63-45A8-BF9D-AB698C549552}" type="presOf" srcId="{FA5995CE-58F5-4112-8DCB-9781315F9CE3}" destId="{BF2D898F-92A4-4272-9406-AEECCFA97C99}" srcOrd="0" destOrd="0" presId="urn:microsoft.com/office/officeart/2005/8/layout/list1"/>
    <dgm:cxn modelId="{B4FB8E3E-4535-41EF-B268-786CF8CFF808}" type="presOf" srcId="{A5A0D236-07BF-44E3-8378-28EF14E8F4B8}" destId="{891D90A9-B49B-4295-80A0-956C5AB9FFD8}" srcOrd="0" destOrd="1" presId="urn:microsoft.com/office/officeart/2005/8/layout/list1"/>
    <dgm:cxn modelId="{5DC6C562-3054-49E1-BCAA-7BCF75B9478D}" type="presOf" srcId="{C123460E-926A-4138-8A48-FE40A6BA7C00}" destId="{76F46417-B1B7-42C9-AE9F-E9FE9C5AB90A}" srcOrd="0" destOrd="0" presId="urn:microsoft.com/office/officeart/2005/8/layout/list1"/>
    <dgm:cxn modelId="{029EB470-280A-447B-81DC-F4850EDBE8D1}" srcId="{FA5995CE-58F5-4112-8DCB-9781315F9CE3}" destId="{F2D1A18C-80A5-4FF2-8359-9A33BA2BFAD2}" srcOrd="1" destOrd="0" parTransId="{9343CBEA-4A87-4D3D-B949-D8928C5E0C24}" sibTransId="{2F30450C-6DA8-4CD3-AA95-EFE32ED67DF1}"/>
    <dgm:cxn modelId="{48EBF254-E9B9-4432-B401-D1EBC3E9F6FD}" srcId="{10AD2384-511A-4031-A851-3EC7DAD3BB10}" destId="{DF4F2124-D04D-4591-9F76-0AB51FFB8F36}" srcOrd="0" destOrd="0" parTransId="{AC1A27CA-D44E-4C46-8099-0AD4FC517127}" sibTransId="{36DF61B4-3675-49E6-A19C-DDF8474A6844}"/>
    <dgm:cxn modelId="{9FFA585A-3311-40CD-BBB1-0614D711AC03}" srcId="{FA5995CE-58F5-4112-8DCB-9781315F9CE3}" destId="{10AD2384-511A-4031-A851-3EC7DAD3BB10}" srcOrd="0" destOrd="0" parTransId="{67053DA3-6F2F-4FD2-8DB0-29A792ECEBD2}" sibTransId="{CD7AFB3C-F103-4BEC-A6E5-D53A9C2B9670}"/>
    <dgm:cxn modelId="{91F75E7B-F126-4948-90E8-BA4CF673AC86}" srcId="{3CCD9608-3822-44E3-921A-A09027D53635}" destId="{C123460E-926A-4138-8A48-FE40A6BA7C00}" srcOrd="0" destOrd="0" parTransId="{6BDB268A-4D32-4ACC-B88E-792F93828001}" sibTransId="{40FF1AEE-A3D3-4C57-9D69-9C1437E170C7}"/>
    <dgm:cxn modelId="{4C6CD085-6A55-4C0B-AD66-6D00E57A7803}" srcId="{10AD2384-511A-4031-A851-3EC7DAD3BB10}" destId="{57818FBC-48F4-4E3C-A185-53F001F0239D}" srcOrd="1" destOrd="0" parTransId="{43CC6AA7-8983-4BCC-AFCC-C0D14561716B}" sibTransId="{66761690-7E0E-4613-840C-42770F70AD7F}"/>
    <dgm:cxn modelId="{EF93178D-1161-4742-BC56-E2BF49CCDDF5}" type="presOf" srcId="{3CCD9608-3822-44E3-921A-A09027D53635}" destId="{C9D392B7-0D89-4483-AB71-31F2B84D625A}" srcOrd="1" destOrd="0" presId="urn:microsoft.com/office/officeart/2005/8/layout/list1"/>
    <dgm:cxn modelId="{5410E9A2-0925-432F-8730-6F18C4769B16}" type="presOf" srcId="{10AD2384-511A-4031-A851-3EC7DAD3BB10}" destId="{8C01015F-9395-4B5A-935A-2355AE4BDA16}" srcOrd="1" destOrd="0" presId="urn:microsoft.com/office/officeart/2005/8/layout/list1"/>
    <dgm:cxn modelId="{0B7A6CA4-ADFB-4FC1-A3FF-D5667414694B}" type="presOf" srcId="{7AB04DA4-0A16-4CCD-98F7-11E84B4D3DB4}" destId="{0BE7053D-1220-46B5-B1D6-3FCF946C01DF}" srcOrd="1" destOrd="0" presId="urn:microsoft.com/office/officeart/2005/8/layout/list1"/>
    <dgm:cxn modelId="{233B18A9-35D2-4436-9C73-71173A1FC046}" srcId="{F2D1A18C-80A5-4FF2-8359-9A33BA2BFAD2}" destId="{8FB8B24E-AA07-4029-A1C0-A491ED81E8CF}" srcOrd="1" destOrd="0" parTransId="{ECD05C6E-4C9C-40AA-AF75-1B7991022F98}" sibTransId="{8C94172D-BB02-4FFB-95C2-3186C3A273DA}"/>
    <dgm:cxn modelId="{8A817BBE-2C84-4717-904E-547B6E0537C1}" srcId="{FA5995CE-58F5-4112-8DCB-9781315F9CE3}" destId="{3CCD9608-3822-44E3-921A-A09027D53635}" srcOrd="3" destOrd="0" parTransId="{4C4FFB9F-0CD1-48DB-B2E2-86FF517EED3E}" sibTransId="{39ED97A1-DDC3-4524-AA21-BA1F9FF2492E}"/>
    <dgm:cxn modelId="{572EB0C2-FB9B-4886-A334-2081FACFE3AD}" type="presOf" srcId="{57818FBC-48F4-4E3C-A185-53F001F0239D}" destId="{B71B2713-117E-43E4-BFF2-B2FC5FD9A237}" srcOrd="0" destOrd="1" presId="urn:microsoft.com/office/officeart/2005/8/layout/list1"/>
    <dgm:cxn modelId="{FC8161C6-7285-40ED-B400-BB432DB088AD}" type="presOf" srcId="{F2D1A18C-80A5-4FF2-8359-9A33BA2BFAD2}" destId="{D0027944-E06E-4701-A833-BAFFA9A51081}" srcOrd="1" destOrd="0" presId="urn:microsoft.com/office/officeart/2005/8/layout/list1"/>
    <dgm:cxn modelId="{E39D44D2-7E9E-406A-AF13-0D886B11B1F2}" type="presOf" srcId="{7AB04DA4-0A16-4CCD-98F7-11E84B4D3DB4}" destId="{7A0DDF0F-2C8A-48D3-9829-5A111B4F9131}" srcOrd="0" destOrd="0" presId="urn:microsoft.com/office/officeart/2005/8/layout/list1"/>
    <dgm:cxn modelId="{BF5672D9-5B3A-4DEA-9EC6-531E0A163357}" type="presOf" srcId="{DF4F2124-D04D-4591-9F76-0AB51FFB8F36}" destId="{B71B2713-117E-43E4-BFF2-B2FC5FD9A237}" srcOrd="0" destOrd="0" presId="urn:microsoft.com/office/officeart/2005/8/layout/list1"/>
    <dgm:cxn modelId="{B99DDBDD-DC49-4ACD-8716-FD81E565B112}" type="presOf" srcId="{10AD2384-511A-4031-A851-3EC7DAD3BB10}" destId="{71ADAF98-BBE1-44A4-BFA3-F2AEF269C823}" srcOrd="0" destOrd="0" presId="urn:microsoft.com/office/officeart/2005/8/layout/list1"/>
    <dgm:cxn modelId="{26D084DE-CEA5-4E55-B518-47A422240018}" srcId="{7AB04DA4-0A16-4CCD-98F7-11E84B4D3DB4}" destId="{6542E1E7-36B1-4508-BDE1-BEC740F72DC8}" srcOrd="0" destOrd="0" parTransId="{883F72A3-D9E2-472B-9EE5-FCE60754A2F3}" sibTransId="{7D394ACF-5905-4662-AFB1-5DECF44E96DE}"/>
    <dgm:cxn modelId="{4B2968E9-1B26-4099-8AE6-71AAEA18CD2E}" srcId="{7AB04DA4-0A16-4CCD-98F7-11E84B4D3DB4}" destId="{A5A0D236-07BF-44E3-8378-28EF14E8F4B8}" srcOrd="1" destOrd="0" parTransId="{5A21A513-A089-44EB-9677-656BE0933DDD}" sibTransId="{2314FBB3-1E7C-4C33-B961-C4E8129E66C9}"/>
    <dgm:cxn modelId="{4A0208EB-8C6D-42D9-9170-50E032476A2F}" type="presOf" srcId="{6542E1E7-36B1-4508-BDE1-BEC740F72DC8}" destId="{891D90A9-B49B-4295-80A0-956C5AB9FFD8}" srcOrd="0" destOrd="0" presId="urn:microsoft.com/office/officeart/2005/8/layout/list1"/>
    <dgm:cxn modelId="{6FC8CDF0-91F5-4F62-BF93-A5D9B5366D3B}" type="presOf" srcId="{3CCD9608-3822-44E3-921A-A09027D53635}" destId="{4A3C59C8-96BD-4F93-B8AE-04277FC9280F}" srcOrd="0" destOrd="0" presId="urn:microsoft.com/office/officeart/2005/8/layout/list1"/>
    <dgm:cxn modelId="{E44D16F9-0101-49CD-A62D-ECA07B4259F5}" type="presOf" srcId="{F2D1A18C-80A5-4FF2-8359-9A33BA2BFAD2}" destId="{5862AACC-C76D-4B53-8D77-802A16C44C3C}" srcOrd="0" destOrd="0" presId="urn:microsoft.com/office/officeart/2005/8/layout/list1"/>
    <dgm:cxn modelId="{1929E98B-B298-4BDF-B7CD-0706B4DF2771}" type="presParOf" srcId="{BF2D898F-92A4-4272-9406-AEECCFA97C99}" destId="{EA13681B-5313-4C27-9D7F-8EC71589494F}" srcOrd="0" destOrd="0" presId="urn:microsoft.com/office/officeart/2005/8/layout/list1"/>
    <dgm:cxn modelId="{C44C99B9-9B8A-4B9E-B652-63ADE1C04ADE}" type="presParOf" srcId="{EA13681B-5313-4C27-9D7F-8EC71589494F}" destId="{71ADAF98-BBE1-44A4-BFA3-F2AEF269C823}" srcOrd="0" destOrd="0" presId="urn:microsoft.com/office/officeart/2005/8/layout/list1"/>
    <dgm:cxn modelId="{65C5B7A4-A38A-4C3C-BC6A-D92D48556804}" type="presParOf" srcId="{EA13681B-5313-4C27-9D7F-8EC71589494F}" destId="{8C01015F-9395-4B5A-935A-2355AE4BDA16}" srcOrd="1" destOrd="0" presId="urn:microsoft.com/office/officeart/2005/8/layout/list1"/>
    <dgm:cxn modelId="{196F01AB-9C1C-46AF-8503-A4904FCBB2B9}" type="presParOf" srcId="{BF2D898F-92A4-4272-9406-AEECCFA97C99}" destId="{4896EFD3-DE1B-49DC-B5C3-34DAF813F82E}" srcOrd="1" destOrd="0" presId="urn:microsoft.com/office/officeart/2005/8/layout/list1"/>
    <dgm:cxn modelId="{94F7E8D9-0872-42D6-AA2B-2AC628FE1988}" type="presParOf" srcId="{BF2D898F-92A4-4272-9406-AEECCFA97C99}" destId="{B71B2713-117E-43E4-BFF2-B2FC5FD9A237}" srcOrd="2" destOrd="0" presId="urn:microsoft.com/office/officeart/2005/8/layout/list1"/>
    <dgm:cxn modelId="{FBA91396-3BD4-4B7B-9763-971775796FE0}" type="presParOf" srcId="{BF2D898F-92A4-4272-9406-AEECCFA97C99}" destId="{E2DB4DE2-ED92-438C-B1EC-67DEFF18412F}" srcOrd="3" destOrd="0" presId="urn:microsoft.com/office/officeart/2005/8/layout/list1"/>
    <dgm:cxn modelId="{F00F2786-B14B-4C85-8332-CBFD56103ADE}" type="presParOf" srcId="{BF2D898F-92A4-4272-9406-AEECCFA97C99}" destId="{2CEE4684-B5F0-44CD-9A5C-0664C0587697}" srcOrd="4" destOrd="0" presId="urn:microsoft.com/office/officeart/2005/8/layout/list1"/>
    <dgm:cxn modelId="{5EC701E3-0A8B-4513-85B4-2449884A0953}" type="presParOf" srcId="{2CEE4684-B5F0-44CD-9A5C-0664C0587697}" destId="{5862AACC-C76D-4B53-8D77-802A16C44C3C}" srcOrd="0" destOrd="0" presId="urn:microsoft.com/office/officeart/2005/8/layout/list1"/>
    <dgm:cxn modelId="{E1B89D2B-8265-4169-BBF8-49DD6A5374E3}" type="presParOf" srcId="{2CEE4684-B5F0-44CD-9A5C-0664C0587697}" destId="{D0027944-E06E-4701-A833-BAFFA9A51081}" srcOrd="1" destOrd="0" presId="urn:microsoft.com/office/officeart/2005/8/layout/list1"/>
    <dgm:cxn modelId="{19C2B540-450F-47C9-8CD4-0CE0A1C2BC93}" type="presParOf" srcId="{BF2D898F-92A4-4272-9406-AEECCFA97C99}" destId="{CC798A60-ECAB-404D-9875-A81D87F44D98}" srcOrd="5" destOrd="0" presId="urn:microsoft.com/office/officeart/2005/8/layout/list1"/>
    <dgm:cxn modelId="{6D044145-A5AC-479F-90FE-96B2616BBCF3}" type="presParOf" srcId="{BF2D898F-92A4-4272-9406-AEECCFA97C99}" destId="{5772A72D-D6EC-4851-A3DF-70BC12940FB8}" srcOrd="6" destOrd="0" presId="urn:microsoft.com/office/officeart/2005/8/layout/list1"/>
    <dgm:cxn modelId="{92862516-B0A2-4B3A-9035-4621E8E86E32}" type="presParOf" srcId="{BF2D898F-92A4-4272-9406-AEECCFA97C99}" destId="{353BEDD3-EBC0-4C9E-A939-2810100A969A}" srcOrd="7" destOrd="0" presId="urn:microsoft.com/office/officeart/2005/8/layout/list1"/>
    <dgm:cxn modelId="{9CE334D9-BAC9-4CBB-B9F8-8C5FB339E446}" type="presParOf" srcId="{BF2D898F-92A4-4272-9406-AEECCFA97C99}" destId="{7320D7C7-FCFE-44CE-BAD9-C569840759B8}" srcOrd="8" destOrd="0" presId="urn:microsoft.com/office/officeart/2005/8/layout/list1"/>
    <dgm:cxn modelId="{651B9B8A-51D9-4030-B679-922DA0DF058B}" type="presParOf" srcId="{7320D7C7-FCFE-44CE-BAD9-C569840759B8}" destId="{7A0DDF0F-2C8A-48D3-9829-5A111B4F9131}" srcOrd="0" destOrd="0" presId="urn:microsoft.com/office/officeart/2005/8/layout/list1"/>
    <dgm:cxn modelId="{E682F536-EC05-4CB9-B9C1-5BA0171E6333}" type="presParOf" srcId="{7320D7C7-FCFE-44CE-BAD9-C569840759B8}" destId="{0BE7053D-1220-46B5-B1D6-3FCF946C01DF}" srcOrd="1" destOrd="0" presId="urn:microsoft.com/office/officeart/2005/8/layout/list1"/>
    <dgm:cxn modelId="{4776FD3B-A398-4428-8E9B-93278C1CB9F3}" type="presParOf" srcId="{BF2D898F-92A4-4272-9406-AEECCFA97C99}" destId="{3ED79325-7BD3-4C24-9973-9EB565419565}" srcOrd="9" destOrd="0" presId="urn:microsoft.com/office/officeart/2005/8/layout/list1"/>
    <dgm:cxn modelId="{983DAC81-ABE9-43DB-BB44-4E5763FE75BF}" type="presParOf" srcId="{BF2D898F-92A4-4272-9406-AEECCFA97C99}" destId="{891D90A9-B49B-4295-80A0-956C5AB9FFD8}" srcOrd="10" destOrd="0" presId="urn:microsoft.com/office/officeart/2005/8/layout/list1"/>
    <dgm:cxn modelId="{47B0A197-1678-4F56-9E3F-499B3B5DCE9D}" type="presParOf" srcId="{BF2D898F-92A4-4272-9406-AEECCFA97C99}" destId="{DE94ED6D-B379-4221-90C5-4AFCD9F308CB}" srcOrd="11" destOrd="0" presId="urn:microsoft.com/office/officeart/2005/8/layout/list1"/>
    <dgm:cxn modelId="{A44ABEB9-FB72-43A8-AEFD-F5DBF727F6A8}" type="presParOf" srcId="{BF2D898F-92A4-4272-9406-AEECCFA97C99}" destId="{EA331888-8EDE-4B98-88A0-F92B374D8E24}" srcOrd="12" destOrd="0" presId="urn:microsoft.com/office/officeart/2005/8/layout/list1"/>
    <dgm:cxn modelId="{A3E4BD6A-B5CC-436D-B4CB-64CBA0843194}" type="presParOf" srcId="{EA331888-8EDE-4B98-88A0-F92B374D8E24}" destId="{4A3C59C8-96BD-4F93-B8AE-04277FC9280F}" srcOrd="0" destOrd="0" presId="urn:microsoft.com/office/officeart/2005/8/layout/list1"/>
    <dgm:cxn modelId="{FFE7249D-4732-47D7-93EB-20B4C27420A6}" type="presParOf" srcId="{EA331888-8EDE-4B98-88A0-F92B374D8E24}" destId="{C9D392B7-0D89-4483-AB71-31F2B84D625A}" srcOrd="1" destOrd="0" presId="urn:microsoft.com/office/officeart/2005/8/layout/list1"/>
    <dgm:cxn modelId="{35715504-0000-4282-BDB9-7468031600EC}" type="presParOf" srcId="{BF2D898F-92A4-4272-9406-AEECCFA97C99}" destId="{26EFD4EF-B94B-42EE-B3E6-5DEDDCD03F03}" srcOrd="13" destOrd="0" presId="urn:microsoft.com/office/officeart/2005/8/layout/list1"/>
    <dgm:cxn modelId="{FF0CA03E-AD24-4274-A0F2-1B0E9089CDBC}" type="presParOf" srcId="{BF2D898F-92A4-4272-9406-AEECCFA97C99}" destId="{76F46417-B1B7-42C9-AE9F-E9FE9C5AB90A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A44071-9539-4414-BB69-273FC086DCE6}" type="doc">
      <dgm:prSet loTypeId="urn:microsoft.com/office/officeart/2005/8/layout/vList5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581FA06-032D-46E7-8E01-3BDCACBDC323}">
      <dgm:prSet phldr="0"/>
      <dgm:spPr/>
      <dgm:t>
        <a:bodyPr/>
        <a:lstStyle/>
        <a:p>
          <a:r>
            <a:rPr lang="en-US" b="0" dirty="0">
              <a:latin typeface="Century Gothic"/>
            </a:rPr>
            <a:t>SQL Tweet &amp; Collection Data:</a:t>
          </a:r>
        </a:p>
      </dgm:t>
    </dgm:pt>
    <dgm:pt modelId="{0DDD4CD5-821C-4BBE-B614-01D83AD17172}" type="parTrans" cxnId="{3076925D-AE0F-4FC1-BF67-F8D0CCAED7FD}">
      <dgm:prSet/>
      <dgm:spPr/>
      <dgm:t>
        <a:bodyPr/>
        <a:lstStyle/>
        <a:p>
          <a:endParaRPr lang="en-US"/>
        </a:p>
      </dgm:t>
    </dgm:pt>
    <dgm:pt modelId="{A8E99378-1585-41C8-B6D4-276432438C88}" type="sibTrans" cxnId="{3076925D-AE0F-4FC1-BF67-F8D0CCAED7FD}">
      <dgm:prSet/>
      <dgm:spPr/>
      <dgm:t>
        <a:bodyPr/>
        <a:lstStyle/>
        <a:p>
          <a:endParaRPr lang="en-US"/>
        </a:p>
      </dgm:t>
    </dgm:pt>
    <dgm:pt modelId="{CAF9021C-32C4-4828-8D0D-7ADC13060848}">
      <dgm:prSet phldr="0"/>
      <dgm:spPr/>
      <dgm:t>
        <a:bodyPr/>
        <a:lstStyle/>
        <a:p>
          <a:r>
            <a:rPr lang="en-US" dirty="0">
              <a:latin typeface="Century Gothic"/>
            </a:rPr>
            <a:t>MongoDB: JSON Objects of </a:t>
          </a:r>
          <a:r>
            <a:rPr lang="en-US" b="1" dirty="0">
              <a:latin typeface="Century Gothic"/>
            </a:rPr>
            <a:t>Collection List</a:t>
          </a:r>
          <a:r>
            <a:rPr lang="en-US" dirty="0">
              <a:latin typeface="Century Gothic"/>
            </a:rPr>
            <a:t> &amp; Data</a:t>
          </a:r>
        </a:p>
      </dgm:t>
    </dgm:pt>
    <dgm:pt modelId="{3E808C76-7522-46FF-9899-D731646F6A33}" type="parTrans" cxnId="{094E9CDB-D869-4F84-89A3-8406238BB820}">
      <dgm:prSet/>
      <dgm:spPr/>
      <dgm:t>
        <a:bodyPr/>
        <a:lstStyle/>
        <a:p>
          <a:endParaRPr lang="en-US"/>
        </a:p>
      </dgm:t>
    </dgm:pt>
    <dgm:pt modelId="{EA15BB47-5BD8-43BC-8383-BC6AB0DE08DB}" type="sibTrans" cxnId="{094E9CDB-D869-4F84-89A3-8406238BB820}">
      <dgm:prSet/>
      <dgm:spPr/>
      <dgm:t>
        <a:bodyPr/>
        <a:lstStyle/>
        <a:p>
          <a:endParaRPr lang="en-US"/>
        </a:p>
      </dgm:t>
    </dgm:pt>
    <dgm:pt modelId="{895926B8-354C-48A6-8107-343C991D6FB6}">
      <dgm:prSet phldr="0"/>
      <dgm:spPr/>
      <dgm:t>
        <a:bodyPr/>
        <a:lstStyle/>
        <a:p>
          <a:pPr rtl="0"/>
          <a:r>
            <a:rPr lang="en-US" b="1" dirty="0">
              <a:latin typeface="Century Gothic"/>
            </a:rPr>
            <a:t>Front</a:t>
          </a:r>
          <a:r>
            <a:rPr lang="en-US" dirty="0">
              <a:latin typeface="Century Gothic"/>
            </a:rPr>
            <a:t>: Displays Data</a:t>
          </a:r>
        </a:p>
      </dgm:t>
    </dgm:pt>
    <dgm:pt modelId="{51718A3B-D72F-4DC1-9F28-840773CE769F}" type="parTrans" cxnId="{5CF143B4-00E9-4F1E-9CBC-D64173B5FBE9}">
      <dgm:prSet/>
      <dgm:spPr/>
      <dgm:t>
        <a:bodyPr/>
        <a:lstStyle/>
        <a:p>
          <a:endParaRPr lang="en-US"/>
        </a:p>
      </dgm:t>
    </dgm:pt>
    <dgm:pt modelId="{059FD520-7AE8-40B1-8764-5FCCEE5A9FBD}" type="sibTrans" cxnId="{5CF143B4-00E9-4F1E-9CBC-D64173B5FBE9}">
      <dgm:prSet/>
      <dgm:spPr/>
      <dgm:t>
        <a:bodyPr/>
        <a:lstStyle/>
        <a:p>
          <a:endParaRPr lang="en-US"/>
        </a:p>
      </dgm:t>
    </dgm:pt>
    <dgm:pt modelId="{FB74E3D2-3B65-4AFB-8651-3397E38E230E}">
      <dgm:prSet phldr="0"/>
      <dgm:spPr/>
      <dgm:t>
        <a:bodyPr/>
        <a:lstStyle/>
        <a:p>
          <a:pPr rtl="0"/>
          <a:r>
            <a:rPr lang="en-US" dirty="0">
              <a:latin typeface="Century Gothic"/>
            </a:rPr>
            <a:t>YTK: 1429 Collections (includes overlap with some SFM; 430 in SQL Database)</a:t>
          </a:r>
        </a:p>
      </dgm:t>
    </dgm:pt>
    <dgm:pt modelId="{5332517C-AAB7-42AE-B93A-CB954BF10D8E}" type="parTrans" cxnId="{C9EDB95B-5727-4D79-B5F0-37013959FD1C}">
      <dgm:prSet/>
      <dgm:spPr/>
    </dgm:pt>
    <dgm:pt modelId="{4A018E7A-911F-4EA8-A65D-7EACFAB82B56}" type="sibTrans" cxnId="{C9EDB95B-5727-4D79-B5F0-37013959FD1C}">
      <dgm:prSet/>
      <dgm:spPr/>
      <dgm:t>
        <a:bodyPr/>
        <a:lstStyle/>
        <a:p>
          <a:endParaRPr lang="en-US"/>
        </a:p>
      </dgm:t>
    </dgm:pt>
    <dgm:pt modelId="{F8D6B669-FCF9-4B59-B74B-90CD9160AF7A}">
      <dgm:prSet phldr="0"/>
      <dgm:spPr/>
      <dgm:t>
        <a:bodyPr/>
        <a:lstStyle/>
        <a:p>
          <a:pPr rtl="0"/>
          <a:r>
            <a:rPr lang="en-US" dirty="0">
              <a:latin typeface="Century Gothic"/>
            </a:rPr>
            <a:t>SFM: 31 (205 identified)</a:t>
          </a:r>
        </a:p>
      </dgm:t>
    </dgm:pt>
    <dgm:pt modelId="{9CAB7B5D-9E40-4A61-B8D9-4B0079374B7F}" type="parTrans" cxnId="{288E9EDC-AEE1-419D-A13E-F84D0B4CB901}">
      <dgm:prSet/>
      <dgm:spPr/>
    </dgm:pt>
    <dgm:pt modelId="{6527ACFF-3A9D-431C-8621-A23F9E6BE74C}" type="sibTrans" cxnId="{288E9EDC-AEE1-419D-A13E-F84D0B4CB901}">
      <dgm:prSet/>
      <dgm:spPr/>
      <dgm:t>
        <a:bodyPr/>
        <a:lstStyle/>
        <a:p>
          <a:endParaRPr lang="en-US"/>
        </a:p>
      </dgm:t>
    </dgm:pt>
    <dgm:pt modelId="{A7653CAB-0D83-4F2E-805D-BF512D68FD57}">
      <dgm:prSet phldr="0"/>
      <dgm:spPr/>
      <dgm:t>
        <a:bodyPr/>
        <a:lstStyle/>
        <a:p>
          <a:pPr rtl="0"/>
          <a:r>
            <a:rPr lang="en-US" dirty="0">
              <a:latin typeface="Century Gothic"/>
            </a:rPr>
            <a:t>DMITCAT: 25 </a:t>
          </a:r>
        </a:p>
      </dgm:t>
    </dgm:pt>
    <dgm:pt modelId="{B565F70E-0FDB-4E51-8FF2-26F5DEF9CD41}" type="parTrans" cxnId="{59D4CEF4-D76E-40F2-BFAE-8A49BB23A110}">
      <dgm:prSet/>
      <dgm:spPr/>
    </dgm:pt>
    <dgm:pt modelId="{8930F80C-9149-4F2A-9FD4-336F1A4F4A19}" type="sibTrans" cxnId="{59D4CEF4-D76E-40F2-BFAE-8A49BB23A110}">
      <dgm:prSet/>
      <dgm:spPr/>
      <dgm:t>
        <a:bodyPr/>
        <a:lstStyle/>
        <a:p>
          <a:endParaRPr lang="en-US"/>
        </a:p>
      </dgm:t>
    </dgm:pt>
    <dgm:pt modelId="{5E4D6452-5A5F-464D-867C-AE5CEFB2D1FA}">
      <dgm:prSet phldr="0"/>
      <dgm:spPr/>
      <dgm:t>
        <a:bodyPr/>
        <a:lstStyle/>
        <a:p>
          <a:r>
            <a:rPr lang="en-US" b="1" dirty="0">
              <a:latin typeface="Century Gothic"/>
            </a:rPr>
            <a:t>Back</a:t>
          </a:r>
          <a:r>
            <a:rPr lang="en-US" dirty="0">
              <a:latin typeface="Century Gothic"/>
            </a:rPr>
            <a:t>: filters, sorts, searches, and retrieves JSON Object(s)</a:t>
          </a:r>
          <a:endParaRPr lang="en-US" dirty="0"/>
        </a:p>
      </dgm:t>
    </dgm:pt>
    <dgm:pt modelId="{30F3B833-7B23-4B4F-8263-D59115B25F9A}" type="parTrans" cxnId="{2A3A58E9-F921-4411-84E6-FD9E52B23A9F}">
      <dgm:prSet/>
      <dgm:spPr/>
    </dgm:pt>
    <dgm:pt modelId="{8E693856-28C7-462E-9E74-5B88512DE736}" type="sibTrans" cxnId="{2A3A58E9-F921-4411-84E6-FD9E52B23A9F}">
      <dgm:prSet/>
      <dgm:spPr/>
      <dgm:t>
        <a:bodyPr/>
        <a:lstStyle/>
        <a:p>
          <a:endParaRPr lang="en-US"/>
        </a:p>
      </dgm:t>
    </dgm:pt>
    <dgm:pt modelId="{D0A9FA30-78AF-4BEA-94A2-FDAC0D3F7A50}">
      <dgm:prSet phldr="0"/>
      <dgm:spPr/>
      <dgm:t>
        <a:bodyPr/>
        <a:lstStyle/>
        <a:p>
          <a:pPr rtl="0"/>
          <a:r>
            <a:rPr lang="en-US" b="0" dirty="0">
              <a:latin typeface="Century Gothic"/>
            </a:rPr>
            <a:t>Connects to </a:t>
          </a:r>
          <a:r>
            <a:rPr lang="en-US" b="0" dirty="0" err="1">
              <a:latin typeface="Century Gothic"/>
            </a:rPr>
            <a:t>mongoDB</a:t>
          </a:r>
          <a:endParaRPr lang="en-US" b="0" dirty="0">
            <a:latin typeface="Century Gothic"/>
          </a:endParaRPr>
        </a:p>
      </dgm:t>
    </dgm:pt>
    <dgm:pt modelId="{C49CE6C9-E254-4370-AE0A-E36EBF000318}" type="parTrans" cxnId="{1ECFDE83-5D7C-450E-9651-82D3E71CBB16}">
      <dgm:prSet/>
      <dgm:spPr/>
    </dgm:pt>
    <dgm:pt modelId="{C796A7A6-4C1F-4B19-B0EB-51236EEF0319}" type="sibTrans" cxnId="{1ECFDE83-5D7C-450E-9651-82D3E71CBB16}">
      <dgm:prSet/>
      <dgm:spPr/>
    </dgm:pt>
    <dgm:pt modelId="{C9609011-0AE3-44C6-827E-2DD06787AF18}">
      <dgm:prSet phldr="0"/>
      <dgm:spPr/>
      <dgm:t>
        <a:bodyPr/>
        <a:lstStyle/>
        <a:p>
          <a:pPr rtl="0"/>
          <a:r>
            <a:rPr lang="en-US" dirty="0">
              <a:latin typeface="Century Gothic"/>
            </a:rPr>
            <a:t>Sends GET requests for specific Collections</a:t>
          </a:r>
        </a:p>
      </dgm:t>
    </dgm:pt>
    <dgm:pt modelId="{180926C1-870C-44C5-A464-D14B9BAD0005}" type="parTrans" cxnId="{5841F113-C021-4042-9FAA-CC2E5EC9ABB8}">
      <dgm:prSet/>
      <dgm:spPr/>
    </dgm:pt>
    <dgm:pt modelId="{A8F161DC-B768-4086-852D-8747EEAE223B}" type="sibTrans" cxnId="{5841F113-C021-4042-9FAA-CC2E5EC9ABB8}">
      <dgm:prSet/>
      <dgm:spPr/>
    </dgm:pt>
    <dgm:pt modelId="{612F7E9B-7666-4C6B-8E24-056DB614B4D7}">
      <dgm:prSet phldr="0"/>
      <dgm:spPr/>
      <dgm:t>
        <a:bodyPr/>
        <a:lstStyle/>
        <a:p>
          <a:pPr rtl="0"/>
          <a:r>
            <a:rPr lang="en-US" b="0" dirty="0">
              <a:latin typeface="Century Gothic"/>
            </a:rPr>
            <a:t>Previous teams' scripts retrieved data from 3 Tweet </a:t>
          </a:r>
          <a:r>
            <a:rPr lang="en-US" b="0" dirty="0" err="1">
              <a:latin typeface="Century Gothic"/>
            </a:rPr>
            <a:t>Dbs</a:t>
          </a:r>
          <a:r>
            <a:rPr lang="en-US" b="0" dirty="0">
              <a:latin typeface="Century Gothic"/>
            </a:rPr>
            <a:t> -&gt; Excel sheet (represents Collection Data Summary)</a:t>
          </a:r>
        </a:p>
      </dgm:t>
    </dgm:pt>
    <dgm:pt modelId="{D62734F2-A7FF-45DA-9EA0-3B39A90FB6F3}" type="parTrans" cxnId="{65A54E75-CFD0-4372-B8EC-F41D3B2827A8}">
      <dgm:prSet/>
      <dgm:spPr/>
    </dgm:pt>
    <dgm:pt modelId="{6FBA40CF-A16D-4DE4-BC69-BDE8BD72E75C}" type="sibTrans" cxnId="{65A54E75-CFD0-4372-B8EC-F41D3B2827A8}">
      <dgm:prSet/>
      <dgm:spPr/>
    </dgm:pt>
    <dgm:pt modelId="{23FA9B9D-1AF0-4FDB-9894-41072B4233E9}">
      <dgm:prSet phldr="0"/>
      <dgm:spPr/>
      <dgm:t>
        <a:bodyPr/>
        <a:lstStyle/>
        <a:p>
          <a:pPr rtl="0"/>
          <a:r>
            <a:rPr lang="en-US" dirty="0">
              <a:latin typeface="Century Gothic"/>
            </a:rPr>
            <a:t>Displays data that has already been sorted/filtered</a:t>
          </a:r>
        </a:p>
      </dgm:t>
    </dgm:pt>
    <dgm:pt modelId="{5E825329-A476-47B6-818B-3A9E34769147}" type="parTrans" cxnId="{55526CC4-6D96-4927-8E2F-8A8CA14BC111}">
      <dgm:prSet/>
      <dgm:spPr/>
    </dgm:pt>
    <dgm:pt modelId="{7DAE3FD9-C769-45AA-97FE-82AB6234C67E}" type="sibTrans" cxnId="{55526CC4-6D96-4927-8E2F-8A8CA14BC111}">
      <dgm:prSet/>
      <dgm:spPr/>
    </dgm:pt>
    <dgm:pt modelId="{2A4A8C45-B86F-42D9-A5E5-263BB055D4E2}">
      <dgm:prSet phldr="0"/>
      <dgm:spPr/>
      <dgm:t>
        <a:bodyPr/>
        <a:lstStyle/>
        <a:p>
          <a:pPr rtl="0"/>
          <a:r>
            <a:rPr lang="en-US" b="0" dirty="0">
              <a:latin typeface="Century Gothic"/>
            </a:rPr>
            <a:t>Queries mongoDB using keywords    </a:t>
          </a:r>
          <a:endParaRPr lang="en-US" dirty="0">
            <a:latin typeface="Century Schoolbook" panose="02040604050505020304"/>
          </a:endParaRPr>
        </a:p>
      </dgm:t>
    </dgm:pt>
    <dgm:pt modelId="{A82F1B7C-3B3F-4DDC-8049-F56908C7107E}" type="parTrans" cxnId="{8C52BD91-E3B4-4806-9DB7-0A96B5C07ECB}">
      <dgm:prSet/>
      <dgm:spPr/>
    </dgm:pt>
    <dgm:pt modelId="{9E330D09-7EB3-46D4-AC31-7CED507CDC22}" type="sibTrans" cxnId="{8C52BD91-E3B4-4806-9DB7-0A96B5C07ECB}">
      <dgm:prSet/>
      <dgm:spPr/>
    </dgm:pt>
    <dgm:pt modelId="{B6E6A812-D829-4462-9792-CD8D527F1214}">
      <dgm:prSet phldr="0"/>
      <dgm:spPr/>
      <dgm:t>
        <a:bodyPr/>
        <a:lstStyle/>
        <a:p>
          <a:pPr rtl="0"/>
          <a:r>
            <a:rPr lang="en-US" b="0" dirty="0">
              <a:latin typeface="Century Gothic"/>
            </a:rPr>
            <a:t> Retrieve Excel sheet data by Python script</a:t>
          </a:r>
          <a:endParaRPr lang="en-US" dirty="0"/>
        </a:p>
      </dgm:t>
    </dgm:pt>
    <dgm:pt modelId="{ADBA588F-39F8-4AE3-A7C0-44C7E60FA69B}" type="parTrans" cxnId="{C73C99AF-72CF-4616-A601-7CA0AAE24094}">
      <dgm:prSet/>
      <dgm:spPr/>
    </dgm:pt>
    <dgm:pt modelId="{3D3C7345-9891-4D4C-BA17-CDA7E13E248B}" type="sibTrans" cxnId="{C73C99AF-72CF-4616-A601-7CA0AAE24094}">
      <dgm:prSet/>
      <dgm:spPr/>
    </dgm:pt>
    <dgm:pt modelId="{0091C469-06DE-400A-AD00-88D87CDB9EB7}">
      <dgm:prSet phldr="0"/>
      <dgm:spPr/>
      <dgm:t>
        <a:bodyPr/>
        <a:lstStyle/>
        <a:p>
          <a:pPr rtl="0"/>
          <a:r>
            <a:rPr lang="en-US" dirty="0">
              <a:latin typeface="Century Gothic"/>
            </a:rPr>
            <a:t>EFC: 8</a:t>
          </a:r>
        </a:p>
      </dgm:t>
    </dgm:pt>
    <dgm:pt modelId="{0809B679-BFD2-4389-B8BE-279AEC5DC514}" type="parTrans" cxnId="{75B367D8-75B4-49E2-A21C-7FF4AA5BB904}">
      <dgm:prSet/>
      <dgm:spPr/>
    </dgm:pt>
    <dgm:pt modelId="{8944901C-4225-4D5E-83F3-8EC0F67D825D}" type="sibTrans" cxnId="{75B367D8-75B4-49E2-A21C-7FF4AA5BB904}">
      <dgm:prSet/>
      <dgm:spPr/>
    </dgm:pt>
    <dgm:pt modelId="{67B750DB-715C-4A5A-A5EF-FCE04E1DEE38}">
      <dgm:prSet phldr="0"/>
      <dgm:spPr/>
      <dgm:t>
        <a:bodyPr/>
        <a:lstStyle/>
        <a:p>
          <a:pPr rtl="0"/>
          <a:r>
            <a:rPr lang="en-US" dirty="0">
              <a:latin typeface="Century Gothic"/>
            </a:rPr>
            <a:t>NIH: 4</a:t>
          </a:r>
        </a:p>
      </dgm:t>
    </dgm:pt>
    <dgm:pt modelId="{59B26B84-737A-455E-ABED-2D7B85FFE8FD}" type="parTrans" cxnId="{99C7E60E-DB8D-4BB4-AE39-86E27B52F621}">
      <dgm:prSet/>
      <dgm:spPr/>
    </dgm:pt>
    <dgm:pt modelId="{DB204F63-405A-4B64-B790-C728396CCB9C}" type="sibTrans" cxnId="{99C7E60E-DB8D-4BB4-AE39-86E27B52F621}">
      <dgm:prSet/>
      <dgm:spPr/>
    </dgm:pt>
    <dgm:pt modelId="{5FAB922A-E87E-41A7-990B-21D30A01BC06}" type="pres">
      <dgm:prSet presAssocID="{A2A44071-9539-4414-BB69-273FC086DCE6}" presName="Name0" presStyleCnt="0">
        <dgm:presLayoutVars>
          <dgm:dir/>
          <dgm:animLvl val="lvl"/>
          <dgm:resizeHandles val="exact"/>
        </dgm:presLayoutVars>
      </dgm:prSet>
      <dgm:spPr/>
    </dgm:pt>
    <dgm:pt modelId="{A431A202-A87B-40E4-B15D-770AD6D325F1}" type="pres">
      <dgm:prSet presAssocID="{E581FA06-032D-46E7-8E01-3BDCACBDC323}" presName="linNode" presStyleCnt="0"/>
      <dgm:spPr/>
    </dgm:pt>
    <dgm:pt modelId="{79AE939B-FFE1-434C-9012-FDC726F27C2E}" type="pres">
      <dgm:prSet presAssocID="{E581FA06-032D-46E7-8E01-3BDCACBDC323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DEA577A8-7874-4863-9CAA-653037CBB349}" type="pres">
      <dgm:prSet presAssocID="{E581FA06-032D-46E7-8E01-3BDCACBDC323}" presName="descendantText" presStyleLbl="alignAccFollowNode1" presStyleIdx="0" presStyleCnt="4">
        <dgm:presLayoutVars>
          <dgm:bulletEnabled val="1"/>
        </dgm:presLayoutVars>
      </dgm:prSet>
      <dgm:spPr/>
    </dgm:pt>
    <dgm:pt modelId="{F182B786-C0E4-42F1-BB8E-BB01DBE5ADE4}" type="pres">
      <dgm:prSet presAssocID="{A8E99378-1585-41C8-B6D4-276432438C88}" presName="sp" presStyleCnt="0"/>
      <dgm:spPr/>
    </dgm:pt>
    <dgm:pt modelId="{95E47C23-2C8D-4272-9D87-ED99E496C288}" type="pres">
      <dgm:prSet presAssocID="{CAF9021C-32C4-4828-8D0D-7ADC13060848}" presName="linNode" presStyleCnt="0"/>
      <dgm:spPr/>
    </dgm:pt>
    <dgm:pt modelId="{70F39D2F-5A65-4050-8249-E0D3C4D2C77D}" type="pres">
      <dgm:prSet presAssocID="{CAF9021C-32C4-4828-8D0D-7ADC13060848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E02D74BD-97C1-4FE1-AD4F-6FE6A9907E43}" type="pres">
      <dgm:prSet presAssocID="{CAF9021C-32C4-4828-8D0D-7ADC13060848}" presName="descendantText" presStyleLbl="alignAccFollowNode1" presStyleIdx="1" presStyleCnt="4">
        <dgm:presLayoutVars>
          <dgm:bulletEnabled val="1"/>
        </dgm:presLayoutVars>
      </dgm:prSet>
      <dgm:spPr/>
    </dgm:pt>
    <dgm:pt modelId="{FCC91409-B471-4BBB-A164-673485B477BC}" type="pres">
      <dgm:prSet presAssocID="{EA15BB47-5BD8-43BC-8383-BC6AB0DE08DB}" presName="sp" presStyleCnt="0"/>
      <dgm:spPr/>
    </dgm:pt>
    <dgm:pt modelId="{48B6DC73-38D8-485A-8334-A44D209E131D}" type="pres">
      <dgm:prSet presAssocID="{5E4D6452-5A5F-464D-867C-AE5CEFB2D1FA}" presName="linNode" presStyleCnt="0"/>
      <dgm:spPr/>
    </dgm:pt>
    <dgm:pt modelId="{93BA1832-8523-4034-8590-F9E0FE19BB69}" type="pres">
      <dgm:prSet presAssocID="{5E4D6452-5A5F-464D-867C-AE5CEFB2D1FA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5AC6C4A4-C3E2-49EC-8A0A-EE5202EBC3D0}" type="pres">
      <dgm:prSet presAssocID="{5E4D6452-5A5F-464D-867C-AE5CEFB2D1FA}" presName="descendantText" presStyleLbl="alignAccFollowNode1" presStyleIdx="2" presStyleCnt="4">
        <dgm:presLayoutVars>
          <dgm:bulletEnabled val="1"/>
        </dgm:presLayoutVars>
      </dgm:prSet>
      <dgm:spPr/>
    </dgm:pt>
    <dgm:pt modelId="{60BF73F2-FACB-4243-A46C-2EAABA4956C1}" type="pres">
      <dgm:prSet presAssocID="{8E693856-28C7-462E-9E74-5B88512DE736}" presName="sp" presStyleCnt="0"/>
      <dgm:spPr/>
    </dgm:pt>
    <dgm:pt modelId="{B05329AC-B85A-40E8-B8B4-BB95F49B815E}" type="pres">
      <dgm:prSet presAssocID="{895926B8-354C-48A6-8107-343C991D6FB6}" presName="linNode" presStyleCnt="0"/>
      <dgm:spPr/>
    </dgm:pt>
    <dgm:pt modelId="{9AF01D00-78D4-47E9-AE69-F302E6B58D2B}" type="pres">
      <dgm:prSet presAssocID="{895926B8-354C-48A6-8107-343C991D6FB6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DE68D7A6-650B-46FD-9450-AEAFFAAA16C4}" type="pres">
      <dgm:prSet presAssocID="{895926B8-354C-48A6-8107-343C991D6FB6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99C7E60E-DB8D-4BB4-AE39-86E27B52F621}" srcId="{E581FA06-032D-46E7-8E01-3BDCACBDC323}" destId="{67B750DB-715C-4A5A-A5EF-FCE04E1DEE38}" srcOrd="3" destOrd="0" parTransId="{59B26B84-737A-455E-ABED-2D7B85FFE8FD}" sibTransId="{DB204F63-405A-4B64-B790-C728396CCB9C}"/>
    <dgm:cxn modelId="{645A3011-98C6-4DAD-B1ED-3693E5A0C7EB}" type="presOf" srcId="{FB74E3D2-3B65-4AFB-8651-3397E38E230E}" destId="{DEA577A8-7874-4863-9CAA-653037CBB349}" srcOrd="0" destOrd="0" presId="urn:microsoft.com/office/officeart/2005/8/layout/vList5"/>
    <dgm:cxn modelId="{5841F113-C021-4042-9FAA-CC2E5EC9ABB8}" srcId="{895926B8-354C-48A6-8107-343C991D6FB6}" destId="{C9609011-0AE3-44C6-827E-2DD06787AF18}" srcOrd="0" destOrd="0" parTransId="{180926C1-870C-44C5-A464-D14B9BAD0005}" sibTransId="{A8F161DC-B768-4086-852D-8747EEAE223B}"/>
    <dgm:cxn modelId="{C9EDB95B-5727-4D79-B5F0-37013959FD1C}" srcId="{E581FA06-032D-46E7-8E01-3BDCACBDC323}" destId="{FB74E3D2-3B65-4AFB-8651-3397E38E230E}" srcOrd="0" destOrd="0" parTransId="{5332517C-AAB7-42AE-B93A-CB954BF10D8E}" sibTransId="{4A018E7A-911F-4EA8-A65D-7EACFAB82B56}"/>
    <dgm:cxn modelId="{3076925D-AE0F-4FC1-BF67-F8D0CCAED7FD}" srcId="{A2A44071-9539-4414-BB69-273FC086DCE6}" destId="{E581FA06-032D-46E7-8E01-3BDCACBDC323}" srcOrd="0" destOrd="0" parTransId="{0DDD4CD5-821C-4BBE-B614-01D83AD17172}" sibTransId="{A8E99378-1585-41C8-B6D4-276432438C88}"/>
    <dgm:cxn modelId="{A4037365-0E9F-4F54-8B8C-653C9894D38F}" type="presOf" srcId="{E581FA06-032D-46E7-8E01-3BDCACBDC323}" destId="{79AE939B-FFE1-434C-9012-FDC726F27C2E}" srcOrd="0" destOrd="0" presId="urn:microsoft.com/office/officeart/2005/8/layout/vList5"/>
    <dgm:cxn modelId="{CFBB3747-F816-4D31-AAAE-BDC7B5DE68D3}" type="presOf" srcId="{A2A44071-9539-4414-BB69-273FC086DCE6}" destId="{5FAB922A-E87E-41A7-990B-21D30A01BC06}" srcOrd="0" destOrd="0" presId="urn:microsoft.com/office/officeart/2005/8/layout/vList5"/>
    <dgm:cxn modelId="{CCC71348-3D7C-4542-A66C-4E63095A0E16}" type="presOf" srcId="{F8D6B669-FCF9-4B59-B74B-90CD9160AF7A}" destId="{DEA577A8-7874-4863-9CAA-653037CBB349}" srcOrd="0" destOrd="4" presId="urn:microsoft.com/office/officeart/2005/8/layout/vList5"/>
    <dgm:cxn modelId="{632B8551-4DAC-41C4-AE87-8FFA827FBFE6}" type="presOf" srcId="{895926B8-354C-48A6-8107-343C991D6FB6}" destId="{9AF01D00-78D4-47E9-AE69-F302E6B58D2B}" srcOrd="0" destOrd="0" presId="urn:microsoft.com/office/officeart/2005/8/layout/vList5"/>
    <dgm:cxn modelId="{65A54E75-CFD0-4372-B8EC-F41D3B2827A8}" srcId="{CAF9021C-32C4-4828-8D0D-7ADC13060848}" destId="{612F7E9B-7666-4C6B-8E24-056DB614B4D7}" srcOrd="0" destOrd="0" parTransId="{D62734F2-A7FF-45DA-9EA0-3B39A90FB6F3}" sibTransId="{6FBA40CF-A16D-4DE4-BC69-BDE8BD72E75C}"/>
    <dgm:cxn modelId="{78560D80-FAB9-46AD-80D8-004C6AD049EE}" type="presOf" srcId="{0091C469-06DE-400A-AD00-88D87CDB9EB7}" destId="{DEA577A8-7874-4863-9CAA-653037CBB349}" srcOrd="0" destOrd="2" presId="urn:microsoft.com/office/officeart/2005/8/layout/vList5"/>
    <dgm:cxn modelId="{CF49BA83-A388-4A97-AF5D-170370EB7216}" type="presOf" srcId="{CAF9021C-32C4-4828-8D0D-7ADC13060848}" destId="{70F39D2F-5A65-4050-8249-E0D3C4D2C77D}" srcOrd="0" destOrd="0" presId="urn:microsoft.com/office/officeart/2005/8/layout/vList5"/>
    <dgm:cxn modelId="{1ECFDE83-5D7C-450E-9651-82D3E71CBB16}" srcId="{5E4D6452-5A5F-464D-867C-AE5CEFB2D1FA}" destId="{D0A9FA30-78AF-4BEA-94A2-FDAC0D3F7A50}" srcOrd="0" destOrd="0" parTransId="{C49CE6C9-E254-4370-AE0A-E36EBF000318}" sibTransId="{C796A7A6-4C1F-4B19-B0EB-51236EEF0319}"/>
    <dgm:cxn modelId="{DD77558F-8630-47EA-8EE6-E74BE234A106}" type="presOf" srcId="{A7653CAB-0D83-4F2E-805D-BF512D68FD57}" destId="{DEA577A8-7874-4863-9CAA-653037CBB349}" srcOrd="0" destOrd="1" presId="urn:microsoft.com/office/officeart/2005/8/layout/vList5"/>
    <dgm:cxn modelId="{8C52BD91-E3B4-4806-9DB7-0A96B5C07ECB}" srcId="{5E4D6452-5A5F-464D-867C-AE5CEFB2D1FA}" destId="{2A4A8C45-B86F-42D9-A5E5-263BB055D4E2}" srcOrd="1" destOrd="0" parTransId="{A82F1B7C-3B3F-4DDC-8049-F56908C7107E}" sibTransId="{9E330D09-7EB3-46D4-AC31-7CED507CDC22}"/>
    <dgm:cxn modelId="{18B4B9A3-87F3-4908-8488-582006EBC72E}" type="presOf" srcId="{67B750DB-715C-4A5A-A5EF-FCE04E1DEE38}" destId="{DEA577A8-7874-4863-9CAA-653037CBB349}" srcOrd="0" destOrd="3" presId="urn:microsoft.com/office/officeart/2005/8/layout/vList5"/>
    <dgm:cxn modelId="{C73C99AF-72CF-4616-A601-7CA0AAE24094}" srcId="{CAF9021C-32C4-4828-8D0D-7ADC13060848}" destId="{B6E6A812-D829-4462-9792-CD8D527F1214}" srcOrd="1" destOrd="0" parTransId="{ADBA588F-39F8-4AE3-A7C0-44C7E60FA69B}" sibTransId="{3D3C7345-9891-4D4C-BA17-CDA7E13E248B}"/>
    <dgm:cxn modelId="{5CF143B4-00E9-4F1E-9CBC-D64173B5FBE9}" srcId="{A2A44071-9539-4414-BB69-273FC086DCE6}" destId="{895926B8-354C-48A6-8107-343C991D6FB6}" srcOrd="3" destOrd="0" parTransId="{51718A3B-D72F-4DC1-9F28-840773CE769F}" sibTransId="{059FD520-7AE8-40B1-8764-5FCCEE5A9FBD}"/>
    <dgm:cxn modelId="{8EB786BD-9FAB-44E2-B53E-419CC892B325}" type="presOf" srcId="{B6E6A812-D829-4462-9792-CD8D527F1214}" destId="{E02D74BD-97C1-4FE1-AD4F-6FE6A9907E43}" srcOrd="0" destOrd="1" presId="urn:microsoft.com/office/officeart/2005/8/layout/vList5"/>
    <dgm:cxn modelId="{68214DC3-033B-4F1C-BBBD-B9047AEEE006}" type="presOf" srcId="{23FA9B9D-1AF0-4FDB-9894-41072B4233E9}" destId="{DE68D7A6-650B-46FD-9450-AEAFFAAA16C4}" srcOrd="0" destOrd="1" presId="urn:microsoft.com/office/officeart/2005/8/layout/vList5"/>
    <dgm:cxn modelId="{55526CC4-6D96-4927-8E2F-8A8CA14BC111}" srcId="{895926B8-354C-48A6-8107-343C991D6FB6}" destId="{23FA9B9D-1AF0-4FDB-9894-41072B4233E9}" srcOrd="1" destOrd="0" parTransId="{5E825329-A476-47B6-818B-3A9E34769147}" sibTransId="{7DAE3FD9-C769-45AA-97FE-82AB6234C67E}"/>
    <dgm:cxn modelId="{D295EBCA-E903-42F1-A806-B2A07B9483D2}" type="presOf" srcId="{C9609011-0AE3-44C6-827E-2DD06787AF18}" destId="{DE68D7A6-650B-46FD-9450-AEAFFAAA16C4}" srcOrd="0" destOrd="0" presId="urn:microsoft.com/office/officeart/2005/8/layout/vList5"/>
    <dgm:cxn modelId="{47185FD8-8DFE-4609-870E-8A5EDE01831B}" type="presOf" srcId="{2A4A8C45-B86F-42D9-A5E5-263BB055D4E2}" destId="{5AC6C4A4-C3E2-49EC-8A0A-EE5202EBC3D0}" srcOrd="0" destOrd="1" presId="urn:microsoft.com/office/officeart/2005/8/layout/vList5"/>
    <dgm:cxn modelId="{75B367D8-75B4-49E2-A21C-7FF4AA5BB904}" srcId="{E581FA06-032D-46E7-8E01-3BDCACBDC323}" destId="{0091C469-06DE-400A-AD00-88D87CDB9EB7}" srcOrd="2" destOrd="0" parTransId="{0809B679-BFD2-4389-B8BE-279AEC5DC514}" sibTransId="{8944901C-4225-4D5E-83F3-8EC0F67D825D}"/>
    <dgm:cxn modelId="{094E9CDB-D869-4F84-89A3-8406238BB820}" srcId="{A2A44071-9539-4414-BB69-273FC086DCE6}" destId="{CAF9021C-32C4-4828-8D0D-7ADC13060848}" srcOrd="1" destOrd="0" parTransId="{3E808C76-7522-46FF-9899-D731646F6A33}" sibTransId="{EA15BB47-5BD8-43BC-8383-BC6AB0DE08DB}"/>
    <dgm:cxn modelId="{288E9EDC-AEE1-419D-A13E-F84D0B4CB901}" srcId="{E581FA06-032D-46E7-8E01-3BDCACBDC323}" destId="{F8D6B669-FCF9-4B59-B74B-90CD9160AF7A}" srcOrd="4" destOrd="0" parTransId="{9CAB7B5D-9E40-4A61-B8D9-4B0079374B7F}" sibTransId="{6527ACFF-3A9D-431C-8621-A23F9E6BE74C}"/>
    <dgm:cxn modelId="{2A3A58E9-F921-4411-84E6-FD9E52B23A9F}" srcId="{A2A44071-9539-4414-BB69-273FC086DCE6}" destId="{5E4D6452-5A5F-464D-867C-AE5CEFB2D1FA}" srcOrd="2" destOrd="0" parTransId="{30F3B833-7B23-4B4F-8263-D59115B25F9A}" sibTransId="{8E693856-28C7-462E-9E74-5B88512DE736}"/>
    <dgm:cxn modelId="{2BE1D1EA-FFDB-47ED-96AD-297604D97006}" type="presOf" srcId="{D0A9FA30-78AF-4BEA-94A2-FDAC0D3F7A50}" destId="{5AC6C4A4-C3E2-49EC-8A0A-EE5202EBC3D0}" srcOrd="0" destOrd="0" presId="urn:microsoft.com/office/officeart/2005/8/layout/vList5"/>
    <dgm:cxn modelId="{7CAD1CF2-FA64-4A90-8E08-BBA6E7F24875}" type="presOf" srcId="{5E4D6452-5A5F-464D-867C-AE5CEFB2D1FA}" destId="{93BA1832-8523-4034-8590-F9E0FE19BB69}" srcOrd="0" destOrd="0" presId="urn:microsoft.com/office/officeart/2005/8/layout/vList5"/>
    <dgm:cxn modelId="{59D4CEF4-D76E-40F2-BFAE-8A49BB23A110}" srcId="{E581FA06-032D-46E7-8E01-3BDCACBDC323}" destId="{A7653CAB-0D83-4F2E-805D-BF512D68FD57}" srcOrd="1" destOrd="0" parTransId="{B565F70E-0FDB-4E51-8FF2-26F5DEF9CD41}" sibTransId="{8930F80C-9149-4F2A-9FD4-336F1A4F4A19}"/>
    <dgm:cxn modelId="{C8BB94FE-D270-4AD7-8A8E-9FCA5C416515}" type="presOf" srcId="{612F7E9B-7666-4C6B-8E24-056DB614B4D7}" destId="{E02D74BD-97C1-4FE1-AD4F-6FE6A9907E43}" srcOrd="0" destOrd="0" presId="urn:microsoft.com/office/officeart/2005/8/layout/vList5"/>
    <dgm:cxn modelId="{545575AC-C784-4CA2-990D-419D9EFF8200}" type="presParOf" srcId="{5FAB922A-E87E-41A7-990B-21D30A01BC06}" destId="{A431A202-A87B-40E4-B15D-770AD6D325F1}" srcOrd="0" destOrd="0" presId="urn:microsoft.com/office/officeart/2005/8/layout/vList5"/>
    <dgm:cxn modelId="{255DFF18-8704-45AD-8CFF-7481B1B57874}" type="presParOf" srcId="{A431A202-A87B-40E4-B15D-770AD6D325F1}" destId="{79AE939B-FFE1-434C-9012-FDC726F27C2E}" srcOrd="0" destOrd="0" presId="urn:microsoft.com/office/officeart/2005/8/layout/vList5"/>
    <dgm:cxn modelId="{7A330985-EF86-4578-8338-8D08BB1AD72D}" type="presParOf" srcId="{A431A202-A87B-40E4-B15D-770AD6D325F1}" destId="{DEA577A8-7874-4863-9CAA-653037CBB349}" srcOrd="1" destOrd="0" presId="urn:microsoft.com/office/officeart/2005/8/layout/vList5"/>
    <dgm:cxn modelId="{AF003709-B5EA-4230-9619-676CFF4A62A7}" type="presParOf" srcId="{5FAB922A-E87E-41A7-990B-21D30A01BC06}" destId="{F182B786-C0E4-42F1-BB8E-BB01DBE5ADE4}" srcOrd="1" destOrd="0" presId="urn:microsoft.com/office/officeart/2005/8/layout/vList5"/>
    <dgm:cxn modelId="{20C9C584-7838-4962-AB5B-1DC39C2215AA}" type="presParOf" srcId="{5FAB922A-E87E-41A7-990B-21D30A01BC06}" destId="{95E47C23-2C8D-4272-9D87-ED99E496C288}" srcOrd="2" destOrd="0" presId="urn:microsoft.com/office/officeart/2005/8/layout/vList5"/>
    <dgm:cxn modelId="{96220F1C-49A7-4452-A0B4-AEDCF4B7441C}" type="presParOf" srcId="{95E47C23-2C8D-4272-9D87-ED99E496C288}" destId="{70F39D2F-5A65-4050-8249-E0D3C4D2C77D}" srcOrd="0" destOrd="0" presId="urn:microsoft.com/office/officeart/2005/8/layout/vList5"/>
    <dgm:cxn modelId="{F5E7EE7C-AACC-4655-A98C-5DA01DCE0D5B}" type="presParOf" srcId="{95E47C23-2C8D-4272-9D87-ED99E496C288}" destId="{E02D74BD-97C1-4FE1-AD4F-6FE6A9907E43}" srcOrd="1" destOrd="0" presId="urn:microsoft.com/office/officeart/2005/8/layout/vList5"/>
    <dgm:cxn modelId="{4F8A598F-FBC1-477A-99B5-79404AE2BC8A}" type="presParOf" srcId="{5FAB922A-E87E-41A7-990B-21D30A01BC06}" destId="{FCC91409-B471-4BBB-A164-673485B477BC}" srcOrd="3" destOrd="0" presId="urn:microsoft.com/office/officeart/2005/8/layout/vList5"/>
    <dgm:cxn modelId="{DF19A497-4ED8-4313-90D2-9B0BBBB28B58}" type="presParOf" srcId="{5FAB922A-E87E-41A7-990B-21D30A01BC06}" destId="{48B6DC73-38D8-485A-8334-A44D209E131D}" srcOrd="4" destOrd="0" presId="urn:microsoft.com/office/officeart/2005/8/layout/vList5"/>
    <dgm:cxn modelId="{83FBCAB9-7AF7-4277-AD7E-F76DB81215E4}" type="presParOf" srcId="{48B6DC73-38D8-485A-8334-A44D209E131D}" destId="{93BA1832-8523-4034-8590-F9E0FE19BB69}" srcOrd="0" destOrd="0" presId="urn:microsoft.com/office/officeart/2005/8/layout/vList5"/>
    <dgm:cxn modelId="{62106881-EB87-4BAA-979F-E2DB4B110B9E}" type="presParOf" srcId="{48B6DC73-38D8-485A-8334-A44D209E131D}" destId="{5AC6C4A4-C3E2-49EC-8A0A-EE5202EBC3D0}" srcOrd="1" destOrd="0" presId="urn:microsoft.com/office/officeart/2005/8/layout/vList5"/>
    <dgm:cxn modelId="{BD2745E5-D3F1-4715-BB12-33D508DA1A17}" type="presParOf" srcId="{5FAB922A-E87E-41A7-990B-21D30A01BC06}" destId="{60BF73F2-FACB-4243-A46C-2EAABA4956C1}" srcOrd="5" destOrd="0" presId="urn:microsoft.com/office/officeart/2005/8/layout/vList5"/>
    <dgm:cxn modelId="{838E8B98-6378-4729-B12A-8268CC7D8D9F}" type="presParOf" srcId="{5FAB922A-E87E-41A7-990B-21D30A01BC06}" destId="{B05329AC-B85A-40E8-B8B4-BB95F49B815E}" srcOrd="6" destOrd="0" presId="urn:microsoft.com/office/officeart/2005/8/layout/vList5"/>
    <dgm:cxn modelId="{0B2EFE9B-E5FF-4F60-9F11-22F76980947B}" type="presParOf" srcId="{B05329AC-B85A-40E8-B8B4-BB95F49B815E}" destId="{9AF01D00-78D4-47E9-AE69-F302E6B58D2B}" srcOrd="0" destOrd="0" presId="urn:microsoft.com/office/officeart/2005/8/layout/vList5"/>
    <dgm:cxn modelId="{32778A5E-BDBE-44A0-8CF6-816ACB0E1161}" type="presParOf" srcId="{B05329AC-B85A-40E8-B8B4-BB95F49B815E}" destId="{DE68D7A6-650B-46FD-9450-AEAFFAAA16C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91A8227-D918-4EA4-B7F0-837A497BF113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BC74EED2-9894-42EF-8A37-475BA6238EB8}">
      <dgm:prSet phldr="0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>
              <a:latin typeface="Century Schoolbook"/>
            </a:rPr>
            <a:t>Report</a:t>
          </a:r>
        </a:p>
      </dgm:t>
    </dgm:pt>
    <dgm:pt modelId="{E34255BE-B636-4A05-8C9B-1B13C902102E}" type="parTrans" cxnId="{ED346CC9-85B7-4E51-BAD2-ADC9FB93E7E7}">
      <dgm:prSet/>
      <dgm:spPr/>
      <dgm:t>
        <a:bodyPr/>
        <a:lstStyle/>
        <a:p>
          <a:endParaRPr lang="en-US"/>
        </a:p>
      </dgm:t>
    </dgm:pt>
    <dgm:pt modelId="{46DDE668-19A7-4AEB-97BD-94C90F09BA39}" type="sibTrans" cxnId="{ED346CC9-85B7-4E51-BAD2-ADC9FB93E7E7}">
      <dgm:prSet/>
      <dgm:spPr/>
      <dgm:t>
        <a:bodyPr/>
        <a:lstStyle/>
        <a:p>
          <a:endParaRPr lang="en-US"/>
        </a:p>
      </dgm:t>
    </dgm:pt>
    <dgm:pt modelId="{0C0F4D05-34BC-4208-8C5D-5C13E0704E48}">
      <dgm:prSet phldr="0"/>
      <dgm:spPr/>
      <dgm:t>
        <a:bodyPr/>
        <a:lstStyle/>
        <a:p>
          <a:pPr>
            <a:lnSpc>
              <a:spcPct val="100000"/>
            </a:lnSpc>
          </a:pPr>
          <a:r>
            <a:rPr lang="en-US">
              <a:latin typeface="Century Gothic"/>
            </a:rPr>
            <a:t>Date sorting (mm/dd -&gt; dd/mm)</a:t>
          </a:r>
          <a:endParaRPr lang="en-US"/>
        </a:p>
      </dgm:t>
    </dgm:pt>
    <dgm:pt modelId="{A28864B0-1AC5-4ADD-BB14-78ACCFA29149}" type="parTrans" cxnId="{E2B1AA0A-C826-4F2B-8435-7B9E78B601C7}">
      <dgm:prSet/>
      <dgm:spPr/>
    </dgm:pt>
    <dgm:pt modelId="{8E20D17B-F885-48F0-B78E-0B0830C4B442}" type="sibTrans" cxnId="{E2B1AA0A-C826-4F2B-8435-7B9E78B601C7}">
      <dgm:prSet/>
      <dgm:spPr/>
    </dgm:pt>
    <dgm:pt modelId="{7D244BF9-B310-4574-92A4-BAF130511415}">
      <dgm:prSet phldr="0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>
              <a:latin typeface="Century Schoolbook"/>
            </a:rPr>
            <a:t> Final Touches</a:t>
          </a:r>
        </a:p>
      </dgm:t>
    </dgm:pt>
    <dgm:pt modelId="{28A0D223-1FF3-4277-B0D6-78666302989C}" type="parTrans" cxnId="{8F24F67F-D864-4259-A30F-4F09167FC3E6}">
      <dgm:prSet/>
      <dgm:spPr/>
    </dgm:pt>
    <dgm:pt modelId="{B80B685B-73EF-4969-AC73-C8D92EC80CA3}" type="sibTrans" cxnId="{8F24F67F-D864-4259-A30F-4F09167FC3E6}">
      <dgm:prSet/>
      <dgm:spPr/>
    </dgm:pt>
    <dgm:pt modelId="{F41B72F3-8BF5-4047-B101-34F2D017D288}">
      <dgm:prSet phldr="0"/>
      <dgm:spPr/>
      <dgm:t>
        <a:bodyPr/>
        <a:lstStyle/>
        <a:p>
          <a:pPr rtl="0">
            <a:lnSpc>
              <a:spcPct val="100000"/>
            </a:lnSpc>
          </a:pPr>
          <a:r>
            <a:rPr lang="en-US">
              <a:latin typeface="Century Gothic"/>
            </a:rPr>
            <a:t>Documenting latest changes</a:t>
          </a:r>
        </a:p>
      </dgm:t>
    </dgm:pt>
    <dgm:pt modelId="{2705E901-76C8-47C9-AEF7-16638DD15DF8}" type="parTrans" cxnId="{0B70D6B0-E02F-4375-9C75-C3D0F7CBB20B}">
      <dgm:prSet/>
      <dgm:spPr/>
    </dgm:pt>
    <dgm:pt modelId="{14CE3352-CF6F-4323-9461-E11EC12C047F}" type="sibTrans" cxnId="{0B70D6B0-E02F-4375-9C75-C3D0F7CBB20B}">
      <dgm:prSet/>
      <dgm:spPr/>
    </dgm:pt>
    <dgm:pt modelId="{1C1CACA2-3128-42C9-9B58-C4264BA66C97}">
      <dgm:prSet phldr="0"/>
      <dgm:spPr/>
      <dgm:t>
        <a:bodyPr/>
        <a:lstStyle/>
        <a:p>
          <a:pPr rtl="0">
            <a:lnSpc>
              <a:spcPct val="100000"/>
            </a:lnSpc>
          </a:pPr>
          <a:r>
            <a:rPr lang="en-US">
              <a:latin typeface="Century Gothic"/>
            </a:rPr>
            <a:t>Updating Jira board with work completed</a:t>
          </a:r>
        </a:p>
      </dgm:t>
    </dgm:pt>
    <dgm:pt modelId="{1FD769E7-E09C-41C2-82C3-A202884A55AB}" type="parTrans" cxnId="{6E85F610-9984-4DE5-AE3E-B9A05D2658B7}">
      <dgm:prSet/>
      <dgm:spPr/>
    </dgm:pt>
    <dgm:pt modelId="{0702F6DD-FE60-4208-919C-EF5D961CFDFC}" type="sibTrans" cxnId="{6E85F610-9984-4DE5-AE3E-B9A05D2658B7}">
      <dgm:prSet/>
      <dgm:spPr/>
    </dgm:pt>
    <dgm:pt modelId="{B36A8F34-161A-43F8-8331-8E22D90BBEEB}">
      <dgm:prSet phldr="0"/>
      <dgm:spPr/>
      <dgm:t>
        <a:bodyPr/>
        <a:lstStyle/>
        <a:p>
          <a:pPr rtl="0">
            <a:lnSpc>
              <a:spcPct val="100000"/>
            </a:lnSpc>
          </a:pPr>
          <a:r>
            <a:rPr lang="en-US">
              <a:latin typeface="Century Gothic"/>
            </a:rPr>
            <a:t>Event page aesthetics</a:t>
          </a:r>
        </a:p>
      </dgm:t>
    </dgm:pt>
    <dgm:pt modelId="{57042F9D-01AB-403B-9F46-E4AA212836DC}" type="parTrans" cxnId="{40176A86-177C-42F1-A0F6-F7AF805923C5}">
      <dgm:prSet/>
      <dgm:spPr/>
    </dgm:pt>
    <dgm:pt modelId="{B8860D5C-803A-4968-9C61-18EBDD397E83}" type="sibTrans" cxnId="{40176A86-177C-42F1-A0F6-F7AF805923C5}">
      <dgm:prSet/>
      <dgm:spPr/>
    </dgm:pt>
    <dgm:pt modelId="{4A0B731F-5D71-4E34-863D-574F9B84E5D1}" type="pres">
      <dgm:prSet presAssocID="{891A8227-D918-4EA4-B7F0-837A497BF113}" presName="root" presStyleCnt="0">
        <dgm:presLayoutVars>
          <dgm:dir/>
          <dgm:resizeHandles val="exact"/>
        </dgm:presLayoutVars>
      </dgm:prSet>
      <dgm:spPr/>
    </dgm:pt>
    <dgm:pt modelId="{C54BC9FA-84C1-4F77-9B77-D7D5952DB856}" type="pres">
      <dgm:prSet presAssocID="{BC74EED2-9894-42EF-8A37-475BA6238EB8}" presName="compNode" presStyleCnt="0"/>
      <dgm:spPr/>
    </dgm:pt>
    <dgm:pt modelId="{5CE40E7C-9E43-41DE-A9FD-C0AB106288D7}" type="pres">
      <dgm:prSet presAssocID="{BC74EED2-9894-42EF-8A37-475BA6238EB8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F16CB5FA-72E9-4F90-8F98-F0CD19A57376}" type="pres">
      <dgm:prSet presAssocID="{BC74EED2-9894-42EF-8A37-475BA6238EB8}" presName="iconSpace" presStyleCnt="0"/>
      <dgm:spPr/>
    </dgm:pt>
    <dgm:pt modelId="{22899390-359E-47AC-914C-7EE7F5D30176}" type="pres">
      <dgm:prSet presAssocID="{BC74EED2-9894-42EF-8A37-475BA6238EB8}" presName="parTx" presStyleLbl="revTx" presStyleIdx="0" presStyleCnt="4">
        <dgm:presLayoutVars>
          <dgm:chMax val="0"/>
          <dgm:chPref val="0"/>
        </dgm:presLayoutVars>
      </dgm:prSet>
      <dgm:spPr/>
    </dgm:pt>
    <dgm:pt modelId="{75A401AB-74A2-4157-A323-C734B91C73F2}" type="pres">
      <dgm:prSet presAssocID="{BC74EED2-9894-42EF-8A37-475BA6238EB8}" presName="txSpace" presStyleCnt="0"/>
      <dgm:spPr/>
    </dgm:pt>
    <dgm:pt modelId="{3C3C6D0D-80E0-47F2-8B39-62A70AC93D06}" type="pres">
      <dgm:prSet presAssocID="{BC74EED2-9894-42EF-8A37-475BA6238EB8}" presName="desTx" presStyleLbl="revTx" presStyleIdx="1" presStyleCnt="4">
        <dgm:presLayoutVars/>
      </dgm:prSet>
      <dgm:spPr/>
    </dgm:pt>
    <dgm:pt modelId="{6A937674-50D4-401A-9B3D-9DBE262743D0}" type="pres">
      <dgm:prSet presAssocID="{46DDE668-19A7-4AEB-97BD-94C90F09BA39}" presName="sibTrans" presStyleCnt="0"/>
      <dgm:spPr/>
    </dgm:pt>
    <dgm:pt modelId="{BBD7FAD9-AF7B-4692-98C9-3C8024F7FBE2}" type="pres">
      <dgm:prSet presAssocID="{7D244BF9-B310-4574-92A4-BAF130511415}" presName="compNode" presStyleCnt="0"/>
      <dgm:spPr/>
    </dgm:pt>
    <dgm:pt modelId="{72E28389-98F6-4C5B-B4F0-92E5618DC40F}" type="pres">
      <dgm:prSet presAssocID="{7D244BF9-B310-4574-92A4-BAF130511415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6F515A6A-420C-4DC4-8663-600C62771E1B}" type="pres">
      <dgm:prSet presAssocID="{7D244BF9-B310-4574-92A4-BAF130511415}" presName="iconSpace" presStyleCnt="0"/>
      <dgm:spPr/>
    </dgm:pt>
    <dgm:pt modelId="{6202A10F-F2F0-4ACA-8FE3-C2E3130C0CFE}" type="pres">
      <dgm:prSet presAssocID="{7D244BF9-B310-4574-92A4-BAF130511415}" presName="parTx" presStyleLbl="revTx" presStyleIdx="2" presStyleCnt="4">
        <dgm:presLayoutVars>
          <dgm:chMax val="0"/>
          <dgm:chPref val="0"/>
        </dgm:presLayoutVars>
      </dgm:prSet>
      <dgm:spPr/>
    </dgm:pt>
    <dgm:pt modelId="{C9894BC5-1EDF-463A-8778-F9B50C786D54}" type="pres">
      <dgm:prSet presAssocID="{7D244BF9-B310-4574-92A4-BAF130511415}" presName="txSpace" presStyleCnt="0"/>
      <dgm:spPr/>
    </dgm:pt>
    <dgm:pt modelId="{B01268A4-6059-49E7-A47F-3EFFC418A909}" type="pres">
      <dgm:prSet presAssocID="{7D244BF9-B310-4574-92A4-BAF130511415}" presName="desTx" presStyleLbl="revTx" presStyleIdx="3" presStyleCnt="4">
        <dgm:presLayoutVars/>
      </dgm:prSet>
      <dgm:spPr/>
    </dgm:pt>
  </dgm:ptLst>
  <dgm:cxnLst>
    <dgm:cxn modelId="{E2B1AA0A-C826-4F2B-8435-7B9E78B601C7}" srcId="{7D244BF9-B310-4574-92A4-BAF130511415}" destId="{0C0F4D05-34BC-4208-8C5D-5C13E0704E48}" srcOrd="0" destOrd="0" parTransId="{A28864B0-1AC5-4ADD-BB14-78ACCFA29149}" sibTransId="{8E20D17B-F885-48F0-B78E-0B0830C4B442}"/>
    <dgm:cxn modelId="{6E85F610-9984-4DE5-AE3E-B9A05D2658B7}" srcId="{BC74EED2-9894-42EF-8A37-475BA6238EB8}" destId="{1C1CACA2-3128-42C9-9B58-C4264BA66C97}" srcOrd="1" destOrd="0" parTransId="{1FD769E7-E09C-41C2-82C3-A202884A55AB}" sibTransId="{0702F6DD-FE60-4208-919C-EF5D961CFDFC}"/>
    <dgm:cxn modelId="{BFFC4A31-9EE9-4EDE-AEC6-E6D1A2FA75C5}" type="presOf" srcId="{1C1CACA2-3128-42C9-9B58-C4264BA66C97}" destId="{3C3C6D0D-80E0-47F2-8B39-62A70AC93D06}" srcOrd="0" destOrd="1" presId="urn:microsoft.com/office/officeart/2018/5/layout/CenteredIconLabelDescriptionList"/>
    <dgm:cxn modelId="{45BF5043-7097-4796-A54A-69EB288234B6}" type="presOf" srcId="{BC74EED2-9894-42EF-8A37-475BA6238EB8}" destId="{22899390-359E-47AC-914C-7EE7F5D30176}" srcOrd="0" destOrd="0" presId="urn:microsoft.com/office/officeart/2018/5/layout/CenteredIconLabelDescriptionList"/>
    <dgm:cxn modelId="{1A688346-71F4-44FB-AAA1-1BBC15113776}" type="presOf" srcId="{891A8227-D918-4EA4-B7F0-837A497BF113}" destId="{4A0B731F-5D71-4E34-863D-574F9B84E5D1}" srcOrd="0" destOrd="0" presId="urn:microsoft.com/office/officeart/2018/5/layout/CenteredIconLabelDescriptionList"/>
    <dgm:cxn modelId="{C5316F53-AC32-471F-9EF7-17DEEF26C95B}" type="presOf" srcId="{F41B72F3-8BF5-4047-B101-34F2D017D288}" destId="{3C3C6D0D-80E0-47F2-8B39-62A70AC93D06}" srcOrd="0" destOrd="0" presId="urn:microsoft.com/office/officeart/2018/5/layout/CenteredIconLabelDescriptionList"/>
    <dgm:cxn modelId="{8F24F67F-D864-4259-A30F-4F09167FC3E6}" srcId="{891A8227-D918-4EA4-B7F0-837A497BF113}" destId="{7D244BF9-B310-4574-92A4-BAF130511415}" srcOrd="1" destOrd="0" parTransId="{28A0D223-1FF3-4277-B0D6-78666302989C}" sibTransId="{B80B685B-73EF-4969-AC73-C8D92EC80CA3}"/>
    <dgm:cxn modelId="{40176A86-177C-42F1-A0F6-F7AF805923C5}" srcId="{7D244BF9-B310-4574-92A4-BAF130511415}" destId="{B36A8F34-161A-43F8-8331-8E22D90BBEEB}" srcOrd="1" destOrd="0" parTransId="{57042F9D-01AB-403B-9F46-E4AA212836DC}" sibTransId="{B8860D5C-803A-4968-9C61-18EBDD397E83}"/>
    <dgm:cxn modelId="{1029198B-C827-4BCE-9BD6-1E9D9725934C}" type="presOf" srcId="{0C0F4D05-34BC-4208-8C5D-5C13E0704E48}" destId="{B01268A4-6059-49E7-A47F-3EFFC418A909}" srcOrd="0" destOrd="0" presId="urn:microsoft.com/office/officeart/2018/5/layout/CenteredIconLabelDescriptionList"/>
    <dgm:cxn modelId="{2F2E5B8C-41C4-42B3-8D6C-368CFE364CA8}" type="presOf" srcId="{7D244BF9-B310-4574-92A4-BAF130511415}" destId="{6202A10F-F2F0-4ACA-8FE3-C2E3130C0CFE}" srcOrd="0" destOrd="0" presId="urn:microsoft.com/office/officeart/2018/5/layout/CenteredIconLabelDescriptionList"/>
    <dgm:cxn modelId="{0C559292-CB8E-4588-8AFD-6BB586B3D49E}" type="presOf" srcId="{B36A8F34-161A-43F8-8331-8E22D90BBEEB}" destId="{B01268A4-6059-49E7-A47F-3EFFC418A909}" srcOrd="0" destOrd="1" presId="urn:microsoft.com/office/officeart/2018/5/layout/CenteredIconLabelDescriptionList"/>
    <dgm:cxn modelId="{0B70D6B0-E02F-4375-9C75-C3D0F7CBB20B}" srcId="{BC74EED2-9894-42EF-8A37-475BA6238EB8}" destId="{F41B72F3-8BF5-4047-B101-34F2D017D288}" srcOrd="0" destOrd="0" parTransId="{2705E901-76C8-47C9-AEF7-16638DD15DF8}" sibTransId="{14CE3352-CF6F-4323-9461-E11EC12C047F}"/>
    <dgm:cxn modelId="{ED346CC9-85B7-4E51-BAD2-ADC9FB93E7E7}" srcId="{891A8227-D918-4EA4-B7F0-837A497BF113}" destId="{BC74EED2-9894-42EF-8A37-475BA6238EB8}" srcOrd="0" destOrd="0" parTransId="{E34255BE-B636-4A05-8C9B-1B13C902102E}" sibTransId="{46DDE668-19A7-4AEB-97BD-94C90F09BA39}"/>
    <dgm:cxn modelId="{A59AEA2C-1815-4176-9C15-E55D9AED64D2}" type="presParOf" srcId="{4A0B731F-5D71-4E34-863D-574F9B84E5D1}" destId="{C54BC9FA-84C1-4F77-9B77-D7D5952DB856}" srcOrd="0" destOrd="0" presId="urn:microsoft.com/office/officeart/2018/5/layout/CenteredIconLabelDescriptionList"/>
    <dgm:cxn modelId="{2EB8A4D6-1EE1-4C8F-B151-34F0235BCB72}" type="presParOf" srcId="{C54BC9FA-84C1-4F77-9B77-D7D5952DB856}" destId="{5CE40E7C-9E43-41DE-A9FD-C0AB106288D7}" srcOrd="0" destOrd="0" presId="urn:microsoft.com/office/officeart/2018/5/layout/CenteredIconLabelDescriptionList"/>
    <dgm:cxn modelId="{765131C0-5DCC-4893-8262-9F74892C1D4A}" type="presParOf" srcId="{C54BC9FA-84C1-4F77-9B77-D7D5952DB856}" destId="{F16CB5FA-72E9-4F90-8F98-F0CD19A57376}" srcOrd="1" destOrd="0" presId="urn:microsoft.com/office/officeart/2018/5/layout/CenteredIconLabelDescriptionList"/>
    <dgm:cxn modelId="{2B293CF3-AEBE-4020-8677-DF68F480671F}" type="presParOf" srcId="{C54BC9FA-84C1-4F77-9B77-D7D5952DB856}" destId="{22899390-359E-47AC-914C-7EE7F5D30176}" srcOrd="2" destOrd="0" presId="urn:microsoft.com/office/officeart/2018/5/layout/CenteredIconLabelDescriptionList"/>
    <dgm:cxn modelId="{862875A1-60E6-433B-9C29-44E06C755F64}" type="presParOf" srcId="{C54BC9FA-84C1-4F77-9B77-D7D5952DB856}" destId="{75A401AB-74A2-4157-A323-C734B91C73F2}" srcOrd="3" destOrd="0" presId="urn:microsoft.com/office/officeart/2018/5/layout/CenteredIconLabelDescriptionList"/>
    <dgm:cxn modelId="{6C17E2BA-5067-4CEE-B96E-4AD2785B08B2}" type="presParOf" srcId="{C54BC9FA-84C1-4F77-9B77-D7D5952DB856}" destId="{3C3C6D0D-80E0-47F2-8B39-62A70AC93D06}" srcOrd="4" destOrd="0" presId="urn:microsoft.com/office/officeart/2018/5/layout/CenteredIconLabelDescriptionList"/>
    <dgm:cxn modelId="{D0F49491-7BD7-49C1-A771-8546F96E5D6A}" type="presParOf" srcId="{4A0B731F-5D71-4E34-863D-574F9B84E5D1}" destId="{6A937674-50D4-401A-9B3D-9DBE262743D0}" srcOrd="1" destOrd="0" presId="urn:microsoft.com/office/officeart/2018/5/layout/CenteredIconLabelDescriptionList"/>
    <dgm:cxn modelId="{0C5148A9-58B8-4E04-ADF9-6B8E07B92D24}" type="presParOf" srcId="{4A0B731F-5D71-4E34-863D-574F9B84E5D1}" destId="{BBD7FAD9-AF7B-4692-98C9-3C8024F7FBE2}" srcOrd="2" destOrd="0" presId="urn:microsoft.com/office/officeart/2018/5/layout/CenteredIconLabelDescriptionList"/>
    <dgm:cxn modelId="{7D7B07C6-B15E-47B9-9DA4-F3CC2589F9AD}" type="presParOf" srcId="{BBD7FAD9-AF7B-4692-98C9-3C8024F7FBE2}" destId="{72E28389-98F6-4C5B-B4F0-92E5618DC40F}" srcOrd="0" destOrd="0" presId="urn:microsoft.com/office/officeart/2018/5/layout/CenteredIconLabelDescriptionList"/>
    <dgm:cxn modelId="{EF7DC490-6327-483E-92FB-6BFFD8E261FF}" type="presParOf" srcId="{BBD7FAD9-AF7B-4692-98C9-3C8024F7FBE2}" destId="{6F515A6A-420C-4DC4-8663-600C62771E1B}" srcOrd="1" destOrd="0" presId="urn:microsoft.com/office/officeart/2018/5/layout/CenteredIconLabelDescriptionList"/>
    <dgm:cxn modelId="{7636D586-94F2-4961-A461-E463DECFE0FC}" type="presParOf" srcId="{BBD7FAD9-AF7B-4692-98C9-3C8024F7FBE2}" destId="{6202A10F-F2F0-4ACA-8FE3-C2E3130C0CFE}" srcOrd="2" destOrd="0" presId="urn:microsoft.com/office/officeart/2018/5/layout/CenteredIconLabelDescriptionList"/>
    <dgm:cxn modelId="{8D1CBD64-3DA1-487E-A44D-3FBD78C34831}" type="presParOf" srcId="{BBD7FAD9-AF7B-4692-98C9-3C8024F7FBE2}" destId="{C9894BC5-1EDF-463A-8778-F9B50C786D54}" srcOrd="3" destOrd="0" presId="urn:microsoft.com/office/officeart/2018/5/layout/CenteredIconLabelDescriptionList"/>
    <dgm:cxn modelId="{99A9CD24-615D-40B3-AE7A-0DEDFDF95719}" type="presParOf" srcId="{BBD7FAD9-AF7B-4692-98C9-3C8024F7FBE2}" destId="{B01268A4-6059-49E7-A47F-3EFFC418A909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B2713-117E-43E4-BFF2-B2FC5FD9A237}">
      <dsp:nvSpPr>
        <dsp:cNvPr id="0" name=""/>
        <dsp:cNvSpPr/>
      </dsp:nvSpPr>
      <dsp:spPr>
        <a:xfrm>
          <a:off x="0" y="287303"/>
          <a:ext cx="4401509" cy="8158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606" tIns="291592" rIns="341606" bIns="99568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>
              <a:solidFill>
                <a:schemeClr val="tx1"/>
              </a:solidFill>
              <a:latin typeface="Century Gothic"/>
              <a:ea typeface="Calibri"/>
              <a:cs typeface="Calibri"/>
            </a:rPr>
            <a:t>Home: scrollable list + pagination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>
              <a:solidFill>
                <a:schemeClr val="tx1"/>
              </a:solidFill>
              <a:latin typeface="Century Gothic"/>
              <a:ea typeface="Calibri"/>
              <a:cs typeface="Calibri"/>
            </a:rPr>
            <a:t>Event: collection </a:t>
          </a:r>
          <a:r>
            <a:rPr lang="en-US" sz="1400" kern="1200">
              <a:solidFill>
                <a:schemeClr val="tx1"/>
              </a:solidFill>
              <a:latin typeface="Century Gothic"/>
            </a:rPr>
            <a:t>details</a:t>
          </a:r>
        </a:p>
      </dsp:txBody>
      <dsp:txXfrm>
        <a:off x="0" y="287303"/>
        <a:ext cx="4401509" cy="815850"/>
      </dsp:txXfrm>
    </dsp:sp>
    <dsp:sp modelId="{8C01015F-9395-4B5A-935A-2355AE4BDA16}">
      <dsp:nvSpPr>
        <dsp:cNvPr id="0" name=""/>
        <dsp:cNvSpPr/>
      </dsp:nvSpPr>
      <dsp:spPr>
        <a:xfrm>
          <a:off x="220075" y="80663"/>
          <a:ext cx="3081056" cy="4132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457" tIns="0" rIns="116457" bIns="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chemeClr val="bg1"/>
              </a:solidFill>
              <a:latin typeface="Century Schoolbook"/>
              <a:ea typeface="Calibri"/>
              <a:cs typeface="Calibri"/>
            </a:rPr>
            <a:t>Data Display</a:t>
          </a:r>
        </a:p>
      </dsp:txBody>
      <dsp:txXfrm>
        <a:off x="240250" y="100838"/>
        <a:ext cx="3040706" cy="372930"/>
      </dsp:txXfrm>
    </dsp:sp>
    <dsp:sp modelId="{5772A72D-D6EC-4851-A3DF-70BC12940FB8}">
      <dsp:nvSpPr>
        <dsp:cNvPr id="0" name=""/>
        <dsp:cNvSpPr/>
      </dsp:nvSpPr>
      <dsp:spPr>
        <a:xfrm>
          <a:off x="0" y="1385393"/>
          <a:ext cx="4401509" cy="8158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606" tIns="291592" rIns="341606" bIns="99568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>
              <a:latin typeface="Century Gothic"/>
            </a:rPr>
            <a:t>Number of Tweets (numTweets)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>
              <a:latin typeface="Century Gothic"/>
            </a:rPr>
            <a:t>Collection Date (date)</a:t>
          </a:r>
        </a:p>
      </dsp:txBody>
      <dsp:txXfrm>
        <a:off x="0" y="1385393"/>
        <a:ext cx="4401509" cy="815850"/>
      </dsp:txXfrm>
    </dsp:sp>
    <dsp:sp modelId="{D0027944-E06E-4701-A833-BAFFA9A51081}">
      <dsp:nvSpPr>
        <dsp:cNvPr id="0" name=""/>
        <dsp:cNvSpPr/>
      </dsp:nvSpPr>
      <dsp:spPr>
        <a:xfrm>
          <a:off x="220075" y="1178753"/>
          <a:ext cx="3081056" cy="4132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457" tIns="0" rIns="116457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latin typeface="Century Schoolbook" panose="02040604050505020304"/>
            </a:rPr>
            <a:t>Filtering</a:t>
          </a:r>
          <a:endParaRPr lang="en-US" sz="1400" kern="1200"/>
        </a:p>
      </dsp:txBody>
      <dsp:txXfrm>
        <a:off x="240250" y="1198928"/>
        <a:ext cx="3040706" cy="372930"/>
      </dsp:txXfrm>
    </dsp:sp>
    <dsp:sp modelId="{891D90A9-B49B-4295-80A0-956C5AB9FFD8}">
      <dsp:nvSpPr>
        <dsp:cNvPr id="0" name=""/>
        <dsp:cNvSpPr/>
      </dsp:nvSpPr>
      <dsp:spPr>
        <a:xfrm>
          <a:off x="0" y="2483483"/>
          <a:ext cx="4401509" cy="8158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606" tIns="291592" rIns="341606" bIns="99568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>
              <a:latin typeface="Century Gothic"/>
            </a:rPr>
            <a:t>Alphabetical (name)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>
              <a:latin typeface="Century Gothic"/>
            </a:rPr>
            <a:t>Chronological (date)</a:t>
          </a:r>
        </a:p>
      </dsp:txBody>
      <dsp:txXfrm>
        <a:off x="0" y="2483483"/>
        <a:ext cx="4401509" cy="815850"/>
      </dsp:txXfrm>
    </dsp:sp>
    <dsp:sp modelId="{0BE7053D-1220-46B5-B1D6-3FCF946C01DF}">
      <dsp:nvSpPr>
        <dsp:cNvPr id="0" name=""/>
        <dsp:cNvSpPr/>
      </dsp:nvSpPr>
      <dsp:spPr>
        <a:xfrm>
          <a:off x="220075" y="2276843"/>
          <a:ext cx="3081056" cy="4132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457" tIns="0" rIns="116457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Sorting</a:t>
          </a:r>
        </a:p>
      </dsp:txBody>
      <dsp:txXfrm>
        <a:off x="240250" y="2297018"/>
        <a:ext cx="3040706" cy="372930"/>
      </dsp:txXfrm>
    </dsp:sp>
    <dsp:sp modelId="{76F46417-B1B7-42C9-AE9F-E9FE9C5AB90A}">
      <dsp:nvSpPr>
        <dsp:cNvPr id="0" name=""/>
        <dsp:cNvSpPr/>
      </dsp:nvSpPr>
      <dsp:spPr>
        <a:xfrm>
          <a:off x="0" y="3581573"/>
          <a:ext cx="4401509" cy="5843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606" tIns="291592" rIns="341606" bIns="99568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>
              <a:latin typeface="Century Gothic"/>
            </a:rPr>
            <a:t> Collection name</a:t>
          </a:r>
        </a:p>
      </dsp:txBody>
      <dsp:txXfrm>
        <a:off x="0" y="3581573"/>
        <a:ext cx="4401509" cy="584325"/>
      </dsp:txXfrm>
    </dsp:sp>
    <dsp:sp modelId="{C9D392B7-0D89-4483-AB71-31F2B84D625A}">
      <dsp:nvSpPr>
        <dsp:cNvPr id="0" name=""/>
        <dsp:cNvSpPr/>
      </dsp:nvSpPr>
      <dsp:spPr>
        <a:xfrm>
          <a:off x="220075" y="3374933"/>
          <a:ext cx="3081056" cy="4132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457" tIns="0" rIns="116457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Keyword Search</a:t>
          </a:r>
        </a:p>
      </dsp:txBody>
      <dsp:txXfrm>
        <a:off x="240250" y="3395108"/>
        <a:ext cx="3040706" cy="3729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A577A8-7874-4863-9CAA-653037CBB349}">
      <dsp:nvSpPr>
        <dsp:cNvPr id="0" name=""/>
        <dsp:cNvSpPr/>
      </dsp:nvSpPr>
      <dsp:spPr>
        <a:xfrm rot="5400000">
          <a:off x="5840126" y="-2374283"/>
          <a:ext cx="953369" cy="5945234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>
              <a:latin typeface="Century Gothic"/>
            </a:rPr>
            <a:t>YTK: 1429 Collections (includes overlap with some SFM; 430 in SQL Database)</a:t>
          </a:r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>
              <a:latin typeface="Century Gothic"/>
            </a:rPr>
            <a:t>DMITCAT: 25 </a:t>
          </a:r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>
              <a:latin typeface="Century Gothic"/>
            </a:rPr>
            <a:t>EFC: 8</a:t>
          </a:r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>
              <a:latin typeface="Century Gothic"/>
            </a:rPr>
            <a:t>NIH: 4</a:t>
          </a:r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>
              <a:latin typeface="Century Gothic"/>
            </a:rPr>
            <a:t>SFM: 31 (205 identified)</a:t>
          </a:r>
        </a:p>
      </dsp:txBody>
      <dsp:txXfrm rot="-5400000">
        <a:off x="3344194" y="168189"/>
        <a:ext cx="5898694" cy="860289"/>
      </dsp:txXfrm>
    </dsp:sp>
    <dsp:sp modelId="{79AE939B-FFE1-434C-9012-FDC726F27C2E}">
      <dsp:nvSpPr>
        <dsp:cNvPr id="0" name=""/>
        <dsp:cNvSpPr/>
      </dsp:nvSpPr>
      <dsp:spPr>
        <a:xfrm>
          <a:off x="0" y="2477"/>
          <a:ext cx="3344194" cy="119171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kern="1200" dirty="0">
              <a:latin typeface="Century Gothic"/>
            </a:rPr>
            <a:t>SQL Tweet &amp; Collection Data:</a:t>
          </a:r>
        </a:p>
      </dsp:txBody>
      <dsp:txXfrm>
        <a:off x="58175" y="60652"/>
        <a:ext cx="3227844" cy="1075362"/>
      </dsp:txXfrm>
    </dsp:sp>
    <dsp:sp modelId="{E02D74BD-97C1-4FE1-AD4F-6FE6A9907E43}">
      <dsp:nvSpPr>
        <dsp:cNvPr id="0" name=""/>
        <dsp:cNvSpPr/>
      </dsp:nvSpPr>
      <dsp:spPr>
        <a:xfrm rot="5400000">
          <a:off x="5840126" y="-1122985"/>
          <a:ext cx="953369" cy="5945234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b="0" kern="1200" dirty="0">
              <a:latin typeface="Century Gothic"/>
            </a:rPr>
            <a:t>Previous teams' scripts retrieved data from 3 Tweet </a:t>
          </a:r>
          <a:r>
            <a:rPr lang="en-US" sz="1000" b="0" kern="1200" dirty="0" err="1">
              <a:latin typeface="Century Gothic"/>
            </a:rPr>
            <a:t>Dbs</a:t>
          </a:r>
          <a:r>
            <a:rPr lang="en-US" sz="1000" b="0" kern="1200" dirty="0">
              <a:latin typeface="Century Gothic"/>
            </a:rPr>
            <a:t> -&gt; Excel sheet (represents Collection Data Summary)</a:t>
          </a:r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b="0" kern="1200" dirty="0">
              <a:latin typeface="Century Gothic"/>
            </a:rPr>
            <a:t> Retrieve Excel sheet data by Python script</a:t>
          </a:r>
          <a:endParaRPr lang="en-US" sz="1000" kern="1200" dirty="0"/>
        </a:p>
      </dsp:txBody>
      <dsp:txXfrm rot="-5400000">
        <a:off x="3344194" y="1419487"/>
        <a:ext cx="5898694" cy="860289"/>
      </dsp:txXfrm>
    </dsp:sp>
    <dsp:sp modelId="{70F39D2F-5A65-4050-8249-E0D3C4D2C77D}">
      <dsp:nvSpPr>
        <dsp:cNvPr id="0" name=""/>
        <dsp:cNvSpPr/>
      </dsp:nvSpPr>
      <dsp:spPr>
        <a:xfrm>
          <a:off x="0" y="1253775"/>
          <a:ext cx="3344194" cy="119171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latin typeface="Century Gothic"/>
            </a:rPr>
            <a:t>MongoDB: JSON Objects of </a:t>
          </a:r>
          <a:r>
            <a:rPr lang="en-US" sz="2100" b="1" kern="1200" dirty="0">
              <a:latin typeface="Century Gothic"/>
            </a:rPr>
            <a:t>Collection List</a:t>
          </a:r>
          <a:r>
            <a:rPr lang="en-US" sz="2100" kern="1200" dirty="0">
              <a:latin typeface="Century Gothic"/>
            </a:rPr>
            <a:t> &amp; Data</a:t>
          </a:r>
        </a:p>
      </dsp:txBody>
      <dsp:txXfrm>
        <a:off x="58175" y="1311950"/>
        <a:ext cx="3227844" cy="1075362"/>
      </dsp:txXfrm>
    </dsp:sp>
    <dsp:sp modelId="{5AC6C4A4-C3E2-49EC-8A0A-EE5202EBC3D0}">
      <dsp:nvSpPr>
        <dsp:cNvPr id="0" name=""/>
        <dsp:cNvSpPr/>
      </dsp:nvSpPr>
      <dsp:spPr>
        <a:xfrm rot="5400000">
          <a:off x="5840126" y="128312"/>
          <a:ext cx="953369" cy="5945234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b="0" kern="1200" dirty="0">
              <a:latin typeface="Century Gothic"/>
            </a:rPr>
            <a:t>Connects to </a:t>
          </a:r>
          <a:r>
            <a:rPr lang="en-US" sz="1000" b="0" kern="1200" dirty="0" err="1">
              <a:latin typeface="Century Gothic"/>
            </a:rPr>
            <a:t>mongoDB</a:t>
          </a:r>
          <a:endParaRPr lang="en-US" sz="1000" b="0" kern="1200" dirty="0">
            <a:latin typeface="Century Gothic"/>
          </a:endParaRPr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b="0" kern="1200" dirty="0">
              <a:latin typeface="Century Gothic"/>
            </a:rPr>
            <a:t>Queries mongoDB using keywords    </a:t>
          </a:r>
          <a:endParaRPr lang="en-US" sz="1000" kern="1200" dirty="0">
            <a:latin typeface="Century Schoolbook" panose="02040604050505020304"/>
          </a:endParaRPr>
        </a:p>
      </dsp:txBody>
      <dsp:txXfrm rot="-5400000">
        <a:off x="3344194" y="2670784"/>
        <a:ext cx="5898694" cy="860289"/>
      </dsp:txXfrm>
    </dsp:sp>
    <dsp:sp modelId="{93BA1832-8523-4034-8590-F9E0FE19BB69}">
      <dsp:nvSpPr>
        <dsp:cNvPr id="0" name=""/>
        <dsp:cNvSpPr/>
      </dsp:nvSpPr>
      <dsp:spPr>
        <a:xfrm>
          <a:off x="0" y="2505073"/>
          <a:ext cx="3344194" cy="119171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>
              <a:latin typeface="Century Gothic"/>
            </a:rPr>
            <a:t>Back</a:t>
          </a:r>
          <a:r>
            <a:rPr lang="en-US" sz="2100" kern="1200" dirty="0">
              <a:latin typeface="Century Gothic"/>
            </a:rPr>
            <a:t>: filters, sorts, searches, and retrieves JSON Object(s)</a:t>
          </a:r>
          <a:endParaRPr lang="en-US" sz="2100" kern="1200" dirty="0"/>
        </a:p>
      </dsp:txBody>
      <dsp:txXfrm>
        <a:off x="58175" y="2563248"/>
        <a:ext cx="3227844" cy="1075362"/>
      </dsp:txXfrm>
    </dsp:sp>
    <dsp:sp modelId="{DE68D7A6-650B-46FD-9450-AEAFFAAA16C4}">
      <dsp:nvSpPr>
        <dsp:cNvPr id="0" name=""/>
        <dsp:cNvSpPr/>
      </dsp:nvSpPr>
      <dsp:spPr>
        <a:xfrm rot="5400000">
          <a:off x="5840126" y="1379609"/>
          <a:ext cx="953369" cy="5945234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>
              <a:latin typeface="Century Gothic"/>
            </a:rPr>
            <a:t>Sends GET requests for specific Collections</a:t>
          </a:r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>
              <a:latin typeface="Century Gothic"/>
            </a:rPr>
            <a:t>Displays data that has already been sorted/filtered</a:t>
          </a:r>
        </a:p>
      </dsp:txBody>
      <dsp:txXfrm rot="-5400000">
        <a:off x="3344194" y="3922081"/>
        <a:ext cx="5898694" cy="860289"/>
      </dsp:txXfrm>
    </dsp:sp>
    <dsp:sp modelId="{9AF01D00-78D4-47E9-AE69-F302E6B58D2B}">
      <dsp:nvSpPr>
        <dsp:cNvPr id="0" name=""/>
        <dsp:cNvSpPr/>
      </dsp:nvSpPr>
      <dsp:spPr>
        <a:xfrm>
          <a:off x="0" y="3756371"/>
          <a:ext cx="3344194" cy="119171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>
              <a:latin typeface="Century Gothic"/>
            </a:rPr>
            <a:t>Front</a:t>
          </a:r>
          <a:r>
            <a:rPr lang="en-US" sz="2100" kern="1200" dirty="0">
              <a:latin typeface="Century Gothic"/>
            </a:rPr>
            <a:t>: Displays Data</a:t>
          </a:r>
        </a:p>
      </dsp:txBody>
      <dsp:txXfrm>
        <a:off x="58175" y="3814546"/>
        <a:ext cx="3227844" cy="10753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E40E7C-9E43-41DE-A9FD-C0AB106288D7}">
      <dsp:nvSpPr>
        <dsp:cNvPr id="0" name=""/>
        <dsp:cNvSpPr/>
      </dsp:nvSpPr>
      <dsp:spPr>
        <a:xfrm>
          <a:off x="1314392" y="561804"/>
          <a:ext cx="1413070" cy="141307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899390-359E-47AC-914C-7EE7F5D30176}">
      <dsp:nvSpPr>
        <dsp:cNvPr id="0" name=""/>
        <dsp:cNvSpPr/>
      </dsp:nvSpPr>
      <dsp:spPr>
        <a:xfrm>
          <a:off x="2256" y="2107222"/>
          <a:ext cx="4037343" cy="6056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600" kern="1200">
              <a:latin typeface="Century Schoolbook"/>
            </a:rPr>
            <a:t>Report</a:t>
          </a:r>
        </a:p>
      </dsp:txBody>
      <dsp:txXfrm>
        <a:off x="2256" y="2107222"/>
        <a:ext cx="4037343" cy="605601"/>
      </dsp:txXfrm>
    </dsp:sp>
    <dsp:sp modelId="{3C3C6D0D-80E0-47F2-8B39-62A70AC93D06}">
      <dsp:nvSpPr>
        <dsp:cNvPr id="0" name=""/>
        <dsp:cNvSpPr/>
      </dsp:nvSpPr>
      <dsp:spPr>
        <a:xfrm>
          <a:off x="2256" y="2774381"/>
          <a:ext cx="4037343" cy="8652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>
              <a:latin typeface="Century Gothic"/>
            </a:rPr>
            <a:t>Documenting latest changes</a:t>
          </a:r>
        </a:p>
        <a:p>
          <a:pPr marL="0" lvl="0" indent="0" algn="ctr" defTabSz="7556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>
              <a:latin typeface="Century Gothic"/>
            </a:rPr>
            <a:t>Updating Jira board with work completed</a:t>
          </a:r>
        </a:p>
      </dsp:txBody>
      <dsp:txXfrm>
        <a:off x="2256" y="2774381"/>
        <a:ext cx="4037343" cy="865292"/>
      </dsp:txXfrm>
    </dsp:sp>
    <dsp:sp modelId="{72E28389-98F6-4C5B-B4F0-92E5618DC40F}">
      <dsp:nvSpPr>
        <dsp:cNvPr id="0" name=""/>
        <dsp:cNvSpPr/>
      </dsp:nvSpPr>
      <dsp:spPr>
        <a:xfrm>
          <a:off x="6058271" y="561804"/>
          <a:ext cx="1413070" cy="141307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02A10F-F2F0-4ACA-8FE3-C2E3130C0CFE}">
      <dsp:nvSpPr>
        <dsp:cNvPr id="0" name=""/>
        <dsp:cNvSpPr/>
      </dsp:nvSpPr>
      <dsp:spPr>
        <a:xfrm>
          <a:off x="4746135" y="2107222"/>
          <a:ext cx="4037343" cy="6056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600" kern="1200">
              <a:latin typeface="Century Schoolbook"/>
            </a:rPr>
            <a:t> Final Touches</a:t>
          </a:r>
        </a:p>
      </dsp:txBody>
      <dsp:txXfrm>
        <a:off x="4746135" y="2107222"/>
        <a:ext cx="4037343" cy="605601"/>
      </dsp:txXfrm>
    </dsp:sp>
    <dsp:sp modelId="{B01268A4-6059-49E7-A47F-3EFFC418A909}">
      <dsp:nvSpPr>
        <dsp:cNvPr id="0" name=""/>
        <dsp:cNvSpPr/>
      </dsp:nvSpPr>
      <dsp:spPr>
        <a:xfrm>
          <a:off x="4746135" y="2774381"/>
          <a:ext cx="4037343" cy="8652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>
              <a:latin typeface="Century Gothic"/>
            </a:rPr>
            <a:t>Date sorting (mm/dd -&gt; dd/mm)</a:t>
          </a:r>
          <a:endParaRPr lang="en-US" sz="1700" kern="1200"/>
        </a:p>
        <a:p>
          <a:pPr marL="0" lvl="0" indent="0" algn="ctr" defTabSz="7556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>
              <a:latin typeface="Century Gothic"/>
            </a:rPr>
            <a:t>Event page aesthetics</a:t>
          </a:r>
        </a:p>
      </dsp:txBody>
      <dsp:txXfrm>
        <a:off x="4746135" y="2774381"/>
        <a:ext cx="4037343" cy="8652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965A7A7B-B71A-428D-833F-0F3507A6DB13}" type="datetimeFigureOut">
              <a:rPr lang="en-US" dirty="0"/>
              <a:t>5/1/2024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A65A5C87-DF58-40C8-B092-1DE63DB4547E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18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F9EB-9D34-4B41-B66C-5FAF50876D2D}" type="datetimeFigureOut">
              <a:rPr lang="en-US" dirty="0"/>
              <a:t>5/1/2024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A5C87-DF58-40C8-B092-1DE63DB4547E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51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89A26-CAA1-4690-8C1F-1641B1B97745}" type="datetimeFigureOut">
              <a:rPr lang="en-US" dirty="0"/>
              <a:t>5/1/2024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A5C87-DF58-40C8-B092-1DE63DB4547E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521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5CF65307-640F-4AE7-B0BE-50C709AD86C5}" type="datetimeFigureOut">
              <a:rPr lang="en-US" dirty="0"/>
              <a:t>5/1/2024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A65A5C87-DF58-40C8-B092-1DE63DB4547E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665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A1F9-1F0F-4C65-8F6E-9729B924AAAC}" type="datetimeFigureOut">
              <a:rPr lang="en-US" dirty="0"/>
              <a:t>5/1/2024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A5C87-DF58-40C8-B092-1DE63DB4547E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6216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202278E8-5F4B-47D5-A617-8CCDF75D6A33}" type="datetimeFigureOut">
              <a:rPr lang="en-US" dirty="0"/>
              <a:t>5/1/2024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A65A5C87-DF58-40C8-B092-1DE63DB4547E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611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16AAFA52-7A21-407F-8339-40DF182D7460}" type="datetimeFigureOut">
              <a:rPr lang="en-US" dirty="0"/>
              <a:t>5/1/2024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A65A5C87-DF58-40C8-B092-1DE63DB4547E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292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70335-1C1A-4243-9BDD-9630C417D284}" type="datetimeFigureOut">
              <a:rPr lang="en-US" dirty="0"/>
              <a:t>5/1/2024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A5C87-DF58-40C8-B092-1DE63DB4547E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499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1513F-8EBD-4612-96F4-CC3E309609AF}" type="datetimeFigureOut">
              <a:rPr lang="en-US" dirty="0"/>
              <a:t>5/1/2024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A5C87-DF58-40C8-B092-1DE63DB4547E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264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6E6483A1-31A8-47A2-AB0A-53A7803D5EBF}" type="datetimeFigureOut">
              <a:rPr lang="en-US" dirty="0"/>
              <a:t>5/1/2024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A5C87-DF58-40C8-B092-1DE63DB4547E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10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6D8810B9-2C7C-4CAF-99E2-617AE20BA331}" type="datetimeFigureOut">
              <a:rPr lang="en-US" dirty="0"/>
              <a:t>5/1/2024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A5C87-DF58-40C8-B092-1DE63DB4547E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695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93E0A-5177-400C-87C9-C93AF466EC49}" type="datetimeFigureOut">
              <a:rPr lang="en-US" dirty="0"/>
              <a:t>5/1/2024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17615-2DB4-4DAA-9DE3-B2B689A846E0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329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9" r:id="rId1"/>
    <p:sldLayoutId id="2147484090" r:id="rId2"/>
    <p:sldLayoutId id="2147484091" r:id="rId3"/>
    <p:sldLayoutId id="2147484092" r:id="rId4"/>
    <p:sldLayoutId id="2147484093" r:id="rId5"/>
    <p:sldLayoutId id="2147484094" r:id="rId6"/>
    <p:sldLayoutId id="2147484095" r:id="rId7"/>
    <p:sldLayoutId id="2147484096" r:id="rId8"/>
    <p:sldLayoutId id="2147484097" r:id="rId9"/>
    <p:sldLayoutId id="2147484098" r:id="rId10"/>
    <p:sldLayoutId id="214748409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image" Target="../media/image6.png"/><Relationship Id="rId21" Type="http://schemas.openxmlformats.org/officeDocument/2006/relationships/image" Target="../media/image18.png"/><Relationship Id="rId7" Type="http://schemas.openxmlformats.org/officeDocument/2006/relationships/hyperlink" Target="https://creativecommons.org/licenses/by-sa/3.0/" TargetMode="External"/><Relationship Id="rId12" Type="http://schemas.openxmlformats.org/officeDocument/2006/relationships/hyperlink" Target="https://creativecommons.org/licenses/by-nc-sa/3.0/" TargetMode="External"/><Relationship Id="rId17" Type="http://schemas.openxmlformats.org/officeDocument/2006/relationships/image" Target="../media/image14.svg"/><Relationship Id="rId2" Type="http://schemas.openxmlformats.org/officeDocument/2006/relationships/image" Target="../media/image4.jpeg"/><Relationship Id="rId16" Type="http://schemas.openxmlformats.org/officeDocument/2006/relationships/image" Target="../media/image13.png"/><Relationship Id="rId20" Type="http://schemas.openxmlformats.org/officeDocument/2006/relationships/image" Target="../media/image17.sv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arkus-gattol.name/ws/mongodb.html" TargetMode="External"/><Relationship Id="rId11" Type="http://schemas.openxmlformats.org/officeDocument/2006/relationships/hyperlink" Target="https://ugeek.github.io/blog/post/2020-06-07-instalar-node-js-12-version-estable.html" TargetMode="External"/><Relationship Id="rId24" Type="http://schemas.openxmlformats.org/officeDocument/2006/relationships/image" Target="../media/image19.png"/><Relationship Id="rId5" Type="http://schemas.openxmlformats.org/officeDocument/2006/relationships/image" Target="../media/image8.png"/><Relationship Id="rId15" Type="http://schemas.openxmlformats.org/officeDocument/2006/relationships/image" Target="../media/image12.png"/><Relationship Id="rId23" Type="http://schemas.openxmlformats.org/officeDocument/2006/relationships/hyperlink" Target="https://creativecommons.org/licenses/by-nc-nd/3.0/" TargetMode="External"/><Relationship Id="rId10" Type="http://schemas.openxmlformats.org/officeDocument/2006/relationships/hyperlink" Target="https://creativecommons.org/licenses/by-nc/3.0/" TargetMode="External"/><Relationship Id="rId19" Type="http://schemas.openxmlformats.org/officeDocument/2006/relationships/image" Target="../media/image16.png"/><Relationship Id="rId4" Type="http://schemas.openxmlformats.org/officeDocument/2006/relationships/image" Target="../media/image7.svg"/><Relationship Id="rId9" Type="http://schemas.openxmlformats.org/officeDocument/2006/relationships/hyperlink" Target="https://diegomariano.com/react/" TargetMode="External"/><Relationship Id="rId14" Type="http://schemas.openxmlformats.org/officeDocument/2006/relationships/image" Target="../media/image11.png"/><Relationship Id="rId22" Type="http://schemas.openxmlformats.org/officeDocument/2006/relationships/hyperlink" Target="https://www.finsmes.com/2017/11/axios-raises-20m-in-second-funding-round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A3FC014-CFBB-EECE-A46C-762AE6A208BD}"/>
              </a:ext>
            </a:extLst>
          </p:cNvPr>
          <p:cNvSpPr/>
          <p:nvPr/>
        </p:nvSpPr>
        <p:spPr>
          <a:xfrm>
            <a:off x="158750" y="752475"/>
            <a:ext cx="11849100" cy="825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8F583B9-98AD-4FB8-0487-C3579730BC1E}"/>
              </a:ext>
            </a:extLst>
          </p:cNvPr>
          <p:cNvSpPr/>
          <p:nvPr/>
        </p:nvSpPr>
        <p:spPr>
          <a:xfrm>
            <a:off x="158750" y="4054475"/>
            <a:ext cx="11849100" cy="262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7925" y="245433"/>
            <a:ext cx="10752296" cy="1325562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400" b="1" dirty="0"/>
              <a:t>Discovery Portal for Twitter Collections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2676" y="4210158"/>
            <a:ext cx="11488578" cy="2650398"/>
          </a:xfr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 indent="-182880"/>
            <a:r>
              <a:rPr lang="en-US" b="1" dirty="0"/>
              <a:t>Team 10:</a:t>
            </a:r>
            <a:r>
              <a:rPr lang="en-US" dirty="0"/>
              <a:t> Vaasu </a:t>
            </a:r>
            <a:r>
              <a:rPr lang="en-US" dirty="0" err="1"/>
              <a:t>Agadkar</a:t>
            </a:r>
            <a:r>
              <a:rPr lang="en-US" dirty="0"/>
              <a:t>, Sai </a:t>
            </a:r>
            <a:r>
              <a:rPr lang="en-US" dirty="0" err="1"/>
              <a:t>Duduru</a:t>
            </a:r>
            <a:r>
              <a:rPr lang="en-US" dirty="0"/>
              <a:t>, Kyra Forest, Fiona Mustard, Hamza Saif</a:t>
            </a:r>
          </a:p>
          <a:p>
            <a:pPr indent="-182880"/>
            <a:r>
              <a:rPr lang="en-US" b="1" dirty="0"/>
              <a:t>Course:</a:t>
            </a:r>
            <a:r>
              <a:rPr lang="en-US" dirty="0"/>
              <a:t> CS 4624 13415</a:t>
            </a:r>
          </a:p>
          <a:p>
            <a:pPr indent="-182880"/>
            <a:r>
              <a:rPr lang="en-US" b="1" dirty="0"/>
              <a:t>Instructor: </a:t>
            </a:r>
            <a:r>
              <a:rPr lang="en-US" dirty="0"/>
              <a:t>Mohamed Farag</a:t>
            </a:r>
          </a:p>
          <a:p>
            <a:pPr indent="-182880"/>
            <a:r>
              <a:rPr lang="en-US" b="1" dirty="0"/>
              <a:t>School: </a:t>
            </a:r>
            <a:r>
              <a:rPr lang="en-US" dirty="0"/>
              <a:t>Virginia Tech, Blacksburg VA 24061</a:t>
            </a:r>
          </a:p>
          <a:p>
            <a:pPr indent="-182880"/>
            <a:r>
              <a:rPr lang="en-US" b="1" dirty="0"/>
              <a:t>Date: </a:t>
            </a:r>
            <a:r>
              <a:rPr lang="en-US" dirty="0"/>
              <a:t>04/25/2024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7A233-DBFC-04B0-E8CB-D30E53471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537" y="643466"/>
            <a:ext cx="3622041" cy="5567479"/>
          </a:xfrm>
          <a:noFill/>
        </p:spPr>
        <p:txBody>
          <a:bodyPr anchor="t">
            <a:normAutofit/>
          </a:bodyPr>
          <a:lstStyle/>
          <a:p>
            <a:r>
              <a:rPr lang="en-US" sz="2600" dirty="0"/>
              <a:t>8. 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9A9A96-4915-D68C-9F7A-B5B795117D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1898" y="643466"/>
            <a:ext cx="5827472" cy="5571067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US" sz="1900" b="1"/>
              <a:t>Client – </a:t>
            </a:r>
            <a:r>
              <a:rPr lang="en-US" sz="1900"/>
              <a:t>Dr</a:t>
            </a:r>
            <a:r>
              <a:rPr lang="en-US" sz="1900">
                <a:ea typeface="+mn-lt"/>
                <a:cs typeface="+mn-lt"/>
              </a:rPr>
              <a:t>. Mohamed Farag</a:t>
            </a:r>
            <a:endParaRPr lang="en-US"/>
          </a:p>
          <a:p>
            <a:pPr>
              <a:buFont typeface="Arial" charset="2"/>
              <a:buChar char="•"/>
            </a:pPr>
            <a:endParaRPr lang="en-US" sz="1900"/>
          </a:p>
          <a:p>
            <a:pPr marL="0" indent="0">
              <a:buNone/>
            </a:pPr>
            <a:r>
              <a:rPr lang="en-US" sz="1900" b="1" strike="sngStrike"/>
              <a:t>MVP</a:t>
            </a:r>
            <a:r>
              <a:rPr lang="en-US" sz="1900" b="1"/>
              <a:t> GTA </a:t>
            </a:r>
            <a:r>
              <a:rPr lang="en-US" sz="1900"/>
              <a:t>– Vedant Shah </a:t>
            </a:r>
          </a:p>
          <a:p>
            <a:pPr marL="0" indent="0">
              <a:buNone/>
            </a:pPr>
            <a:endParaRPr lang="en-US" sz="1900"/>
          </a:p>
          <a:p>
            <a:pPr marL="0" indent="0">
              <a:buNone/>
            </a:pPr>
            <a:r>
              <a:rPr lang="en-US" sz="1900" b="1"/>
              <a:t>Previous Work - </a:t>
            </a:r>
            <a:r>
              <a:rPr lang="en-US" sz="1900" b="1" err="1"/>
              <a:t>VTWorks</a:t>
            </a:r>
            <a:endParaRPr lang="en-US" sz="1900" b="1"/>
          </a:p>
          <a:p>
            <a:pPr>
              <a:buFont typeface="Arial" charset="2"/>
              <a:buChar char="•"/>
            </a:pPr>
            <a:r>
              <a:rPr lang="en-US" sz="1900" u="sng" err="1"/>
              <a:t>TwitterCollections</a:t>
            </a:r>
            <a:r>
              <a:rPr lang="en-US" sz="1900" u="sng"/>
              <a:t> (2022)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1900"/>
              <a:t>Combined three formats into JSON</a:t>
            </a:r>
          </a:p>
          <a:p>
            <a:pPr lvl="1">
              <a:buFont typeface="Courier New" panose="020B0604020202020204" pitchFamily="34" charset="0"/>
              <a:buChar char="o"/>
            </a:pPr>
            <a:endParaRPr lang="en-US" sz="1900"/>
          </a:p>
          <a:p>
            <a:pPr>
              <a:buFont typeface="Arial" charset="2"/>
              <a:buChar char="•"/>
            </a:pPr>
            <a:r>
              <a:rPr lang="en-US" sz="1900" u="sng"/>
              <a:t>Library6Btweets (2021)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1900">
                <a:ea typeface="+mn-lt"/>
                <a:cs typeface="+mn-lt"/>
              </a:rPr>
              <a:t>Provided conversion scripts for three formats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1900">
                <a:ea typeface="+mn-lt"/>
                <a:cs typeface="+mn-lt"/>
              </a:rPr>
              <a:t>Collection-level schema for tweets</a:t>
            </a:r>
          </a:p>
          <a:p>
            <a:pPr lvl="1">
              <a:buFont typeface="Courier New" panose="020B0604020202020204" pitchFamily="34" charset="0"/>
              <a:buChar char="o"/>
            </a:pPr>
            <a:endParaRPr lang="en-US" sz="1900">
              <a:ea typeface="+mn-lt"/>
              <a:cs typeface="+mn-lt"/>
            </a:endParaRPr>
          </a:p>
          <a:p>
            <a:pPr>
              <a:buFont typeface="Arial" charset="2"/>
              <a:buChar char="•"/>
            </a:pPr>
            <a:r>
              <a:rPr lang="en-US" sz="1900" u="sng">
                <a:ea typeface="+mn-lt"/>
                <a:cs typeface="+mn-lt"/>
              </a:rPr>
              <a:t>Digital Library Research Laboratory (DLRL)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1900"/>
              <a:t>Collected the billions of tweets</a:t>
            </a:r>
          </a:p>
        </p:txBody>
      </p:sp>
    </p:spTree>
    <p:extLst>
      <p:ext uri="{BB962C8B-B14F-4D97-AF65-F5344CB8AC3E}">
        <p14:creationId xmlns:p14="http://schemas.microsoft.com/office/powerpoint/2010/main" val="3825699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 descr="Question mark with solid fill">
            <a:extLst>
              <a:ext uri="{FF2B5EF4-FFF2-40B4-BE49-F238E27FC236}">
                <a16:creationId xmlns:a16="http://schemas.microsoft.com/office/drawing/2014/main" id="{DEDCA643-6A9D-63FC-D512-E55A563A86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251343" y="350004"/>
            <a:ext cx="5680127" cy="57447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63101DF-89A6-9D4B-7A93-C9E8BE3A6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874" y="677863"/>
            <a:ext cx="4534047" cy="132556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b="0" i="0"/>
              <a:t>Thank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F7ED5B-749D-DA19-8670-9E10CA76B0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1761" y="2699700"/>
            <a:ext cx="2558821" cy="55634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i="1" cap="all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1572696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E49AD52-6AEA-3A47-C376-80FCF86DA8C4}"/>
              </a:ext>
            </a:extLst>
          </p:cNvPr>
          <p:cNvSpPr/>
          <p:nvPr/>
        </p:nvSpPr>
        <p:spPr>
          <a:xfrm>
            <a:off x="3646289" y="-506"/>
            <a:ext cx="5463396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2040D3-191F-AFD8-C4B2-1163D075AA7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643313" y="796925"/>
            <a:ext cx="6783387" cy="917575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Presentation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301D67-CCCC-3494-A7F1-8B6A009054E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49713" y="1033463"/>
            <a:ext cx="6783387" cy="536892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en-US" sz="2000">
              <a:solidFill>
                <a:schemeClr val="bg1"/>
              </a:solidFill>
              <a:latin typeface="Century Gothic"/>
            </a:endParaRPr>
          </a:p>
          <a:p>
            <a:pPr marL="0" indent="0">
              <a:buClr>
                <a:srgbClr val="8AD0D6"/>
              </a:buClr>
              <a:buNone/>
            </a:pPr>
            <a:endParaRPr lang="en-US" sz="2000">
              <a:solidFill>
                <a:schemeClr val="bg1"/>
              </a:solidFill>
              <a:latin typeface="Century Gothic"/>
            </a:endParaRPr>
          </a:p>
          <a:p>
            <a:pPr marL="457200" indent="-457200">
              <a:buClr>
                <a:srgbClr val="8AD0D6"/>
              </a:buClr>
              <a:buAutoNum type="arabicPeriod"/>
            </a:pPr>
            <a:r>
              <a:rPr lang="en-US" sz="2000">
                <a:solidFill>
                  <a:schemeClr val="bg1"/>
                </a:solidFill>
                <a:latin typeface="Century Gothic"/>
              </a:rPr>
              <a:t>Problem &amp; Approach</a:t>
            </a:r>
          </a:p>
          <a:p>
            <a:pPr marL="457200" indent="-457200">
              <a:buClr>
                <a:srgbClr val="8AD0D6"/>
              </a:buClr>
              <a:buAutoNum type="arabicPeriod"/>
            </a:pPr>
            <a:r>
              <a:rPr lang="en-US" sz="2000">
                <a:solidFill>
                  <a:schemeClr val="bg1"/>
                </a:solidFill>
                <a:latin typeface="Century Gothic"/>
              </a:rPr>
              <a:t>Features</a:t>
            </a:r>
          </a:p>
          <a:p>
            <a:pPr marL="457200" indent="-457200">
              <a:buClr>
                <a:srgbClr val="8AD0D6"/>
              </a:buClr>
              <a:buAutoNum type="arabicPeriod"/>
            </a:pPr>
            <a:r>
              <a:rPr lang="en-US" sz="2000">
                <a:solidFill>
                  <a:schemeClr val="bg1"/>
                </a:solidFill>
                <a:latin typeface="Century Gothic"/>
                <a:ea typeface="+mn-lt"/>
                <a:cs typeface="+mn-lt"/>
              </a:rPr>
              <a:t>Updated Dataflow</a:t>
            </a:r>
            <a:endParaRPr lang="en-US" sz="2000">
              <a:solidFill>
                <a:schemeClr val="bg1"/>
              </a:solidFill>
              <a:latin typeface="Century Gothic"/>
              <a:cs typeface="Arial"/>
            </a:endParaRPr>
          </a:p>
          <a:p>
            <a:pPr marL="457200" indent="-457200">
              <a:buClr>
                <a:srgbClr val="6F6F74"/>
              </a:buClr>
              <a:buAutoNum type="arabicPeriod"/>
            </a:pPr>
            <a:r>
              <a:rPr lang="en-US" sz="2000">
                <a:solidFill>
                  <a:schemeClr val="bg1"/>
                </a:solidFill>
                <a:latin typeface="Century Gothic"/>
                <a:cs typeface="Arial"/>
              </a:rPr>
              <a:t>Architecture </a:t>
            </a:r>
          </a:p>
          <a:p>
            <a:pPr marL="457200" indent="-457200">
              <a:buClr>
                <a:srgbClr val="8AD0D6"/>
              </a:buClr>
              <a:buAutoNum type="arabicPeriod"/>
            </a:pPr>
            <a:r>
              <a:rPr lang="en-US" sz="2000">
                <a:solidFill>
                  <a:schemeClr val="bg1"/>
                </a:solidFill>
                <a:latin typeface="Century Gothic"/>
              </a:rPr>
              <a:t>Live Demo</a:t>
            </a:r>
          </a:p>
          <a:p>
            <a:pPr marL="457200" indent="-457200">
              <a:buClr>
                <a:srgbClr val="8AD0D6"/>
              </a:buClr>
              <a:buAutoNum type="arabicPeriod"/>
            </a:pPr>
            <a:r>
              <a:rPr lang="en-US" sz="2000">
                <a:solidFill>
                  <a:schemeClr val="bg1"/>
                </a:solidFill>
                <a:latin typeface="Century Gothic"/>
              </a:rPr>
              <a:t>Lessons Learned &amp; Issues</a:t>
            </a:r>
          </a:p>
          <a:p>
            <a:pPr marL="457200" indent="-457200">
              <a:buClr>
                <a:srgbClr val="8AD0D6"/>
              </a:buClr>
              <a:buAutoNum type="arabicPeriod"/>
            </a:pPr>
            <a:r>
              <a:rPr lang="en-US" sz="2000">
                <a:solidFill>
                  <a:schemeClr val="bg1"/>
                </a:solidFill>
                <a:latin typeface="Century Gothic"/>
              </a:rPr>
              <a:t>Last Steps</a:t>
            </a:r>
          </a:p>
          <a:p>
            <a:pPr marL="457200" indent="-457200">
              <a:buClr>
                <a:srgbClr val="8AD0D6"/>
              </a:buClr>
              <a:buAutoNum type="arabicPeriod"/>
            </a:pPr>
            <a:r>
              <a:rPr lang="en-US" sz="2000">
                <a:solidFill>
                  <a:schemeClr val="bg1"/>
                </a:solidFill>
                <a:latin typeface="Century Gothic"/>
              </a:rPr>
              <a:t>Acknowledgements</a:t>
            </a:r>
          </a:p>
          <a:p>
            <a:pPr>
              <a:buClr>
                <a:srgbClr val="1E5155">
                  <a:lumMod val="40000"/>
                  <a:lumOff val="60000"/>
                </a:srgbClr>
              </a:buClr>
              <a:buAutoNum type="arabicPeriod"/>
            </a:pPr>
            <a:endParaRPr lang="en-US" sz="1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057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1F2CD-1EF8-BDC1-1F54-9FAFF94D1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236" y="587432"/>
            <a:ext cx="9692640" cy="132556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 1. Problem</a:t>
            </a:r>
          </a:p>
        </p:txBody>
      </p:sp>
      <p:sp>
        <p:nvSpPr>
          <p:cNvPr id="52" name="Content Placeholder 51">
            <a:extLst>
              <a:ext uri="{FF2B5EF4-FFF2-40B4-BE49-F238E27FC236}">
                <a16:creationId xmlns:a16="http://schemas.microsoft.com/office/drawing/2014/main" id="{C5718AEE-90A1-F580-0C0D-5846F912FB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0491" y="803563"/>
            <a:ext cx="6988231" cy="2767300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solidFill>
                  <a:srgbClr val="444444"/>
                </a:solidFill>
                <a:latin typeface="Century Gothic"/>
                <a:ea typeface="Calibri"/>
                <a:cs typeface="Calibri"/>
              </a:rPr>
              <a:t>We have 3 large databases with 3 different schemas</a:t>
            </a:r>
            <a:endParaRPr lang="en-US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srgbClr val="444444"/>
                </a:solidFill>
                <a:latin typeface="Century Gothic"/>
                <a:ea typeface="Calibri"/>
                <a:cs typeface="Calibri"/>
              </a:rPr>
              <a:t>Tweets were scraped by "event" (collection) 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2400">
              <a:solidFill>
                <a:srgbClr val="444444"/>
              </a:solidFill>
              <a:latin typeface="Century Gothic"/>
              <a:ea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srgbClr val="444444"/>
                </a:solidFill>
                <a:latin typeface="Century Gothic"/>
                <a:ea typeface="Calibri"/>
                <a:cs typeface="Calibri"/>
              </a:rPr>
              <a:t>Previous team identified collections, processed some tweets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 2" pitchFamily="34" charset="0"/>
            </a:pPr>
            <a:endParaRPr lang="en-US" sz="2400">
              <a:solidFill>
                <a:srgbClr val="444444"/>
              </a:solidFill>
              <a:latin typeface="Century Gothic"/>
              <a:ea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 2" pitchFamily="34" charset="0"/>
            </a:pPr>
            <a:endParaRPr lang="en-US" sz="2400">
              <a:solidFill>
                <a:srgbClr val="444444"/>
              </a:solidFill>
              <a:latin typeface="Century Gothic"/>
              <a:ea typeface="Calibri"/>
              <a:cs typeface="Calibri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400">
              <a:solidFill>
                <a:srgbClr val="444444"/>
              </a:solidFill>
              <a:latin typeface="Century Gothic"/>
              <a:ea typeface="Calibri"/>
              <a:cs typeface="Calibri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400" b="1" dirty="0">
              <a:solidFill>
                <a:srgbClr val="444444"/>
              </a:solidFill>
              <a:latin typeface="Century Gothic"/>
              <a:ea typeface="Calibri"/>
              <a:cs typeface="Calibri"/>
            </a:endParaRPr>
          </a:p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782220-0903-9C99-4C59-CA014B880C3E}"/>
              </a:ext>
            </a:extLst>
          </p:cNvPr>
          <p:cNvSpPr txBox="1"/>
          <p:nvPr/>
        </p:nvSpPr>
        <p:spPr>
          <a:xfrm>
            <a:off x="1536700" y="3822700"/>
            <a:ext cx="6019800" cy="127727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700" dirty="0">
                <a:solidFill>
                  <a:srgbClr val="444444"/>
                </a:solidFill>
                <a:latin typeface="Century Gothic"/>
              </a:rPr>
              <a:t>​</a:t>
            </a:r>
          </a:p>
          <a:p>
            <a:r>
              <a:rPr lang="en-US" sz="2000" b="1" dirty="0">
                <a:solidFill>
                  <a:srgbClr val="444444"/>
                </a:solidFill>
                <a:latin typeface="Century Gothic"/>
              </a:rPr>
              <a:t>Goal 1: Identify remaining collections</a:t>
            </a:r>
            <a:r>
              <a:rPr lang="en-US" sz="2000" dirty="0">
                <a:latin typeface="Century Gothic"/>
              </a:rPr>
              <a:t>​</a:t>
            </a:r>
          </a:p>
          <a:p>
            <a:r>
              <a:rPr lang="en-US" sz="2000" dirty="0">
                <a:latin typeface="Century Gothic"/>
              </a:rPr>
              <a:t>​</a:t>
            </a:r>
          </a:p>
          <a:p>
            <a:r>
              <a:rPr lang="en-US" sz="2000" b="1" dirty="0">
                <a:solidFill>
                  <a:srgbClr val="444444"/>
                </a:solidFill>
                <a:latin typeface="Century Gothic"/>
              </a:rPr>
              <a:t>Goal 2: Retrieve and display collection data</a:t>
            </a:r>
          </a:p>
        </p:txBody>
      </p:sp>
    </p:spTree>
    <p:extLst>
      <p:ext uri="{BB962C8B-B14F-4D97-AF65-F5344CB8AC3E}">
        <p14:creationId xmlns:p14="http://schemas.microsoft.com/office/powerpoint/2010/main" val="3935615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D4D02-3DB2-7031-9E87-542E8672A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1" y="365760"/>
            <a:ext cx="9858383" cy="132556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/>
              <a:t>2. Features</a:t>
            </a:r>
          </a:p>
        </p:txBody>
      </p:sp>
      <p:pic>
        <p:nvPicPr>
          <p:cNvPr id="103" name="Picture 102" descr="A screenshot of a computer&#10;&#10;Description automatically generated">
            <a:extLst>
              <a:ext uri="{FF2B5EF4-FFF2-40B4-BE49-F238E27FC236}">
                <a16:creationId xmlns:a16="http://schemas.microsoft.com/office/drawing/2014/main" id="{1C801C31-FC2F-9FA1-81A8-49907B177A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777" t="-4476" r="27573" b="4186"/>
          <a:stretch/>
        </p:blipFill>
        <p:spPr>
          <a:xfrm>
            <a:off x="5902035" y="2791255"/>
            <a:ext cx="5222989" cy="2996551"/>
          </a:xfrm>
          <a:prstGeom prst="rect">
            <a:avLst/>
          </a:prstGeom>
        </p:spPr>
      </p:pic>
      <p:graphicFrame>
        <p:nvGraphicFramePr>
          <p:cNvPr id="26" name="TextBox 2">
            <a:extLst>
              <a:ext uri="{FF2B5EF4-FFF2-40B4-BE49-F238E27FC236}">
                <a16:creationId xmlns:a16="http://schemas.microsoft.com/office/drawing/2014/main" id="{288E46A5-3D3B-BCCE-9D15-A2594E8E08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56805196"/>
              </p:ext>
            </p:extLst>
          </p:nvPr>
        </p:nvGraphicFramePr>
        <p:xfrm>
          <a:off x="1261872" y="1933575"/>
          <a:ext cx="4401509" cy="4246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03" name="TextBox 202">
            <a:extLst>
              <a:ext uri="{FF2B5EF4-FFF2-40B4-BE49-F238E27FC236}">
                <a16:creationId xmlns:a16="http://schemas.microsoft.com/office/drawing/2014/main" id="{8139FF1F-385A-AD90-BCDF-8BA4A22A16AA}"/>
              </a:ext>
            </a:extLst>
          </p:cNvPr>
          <p:cNvSpPr txBox="1"/>
          <p:nvPr/>
        </p:nvSpPr>
        <p:spPr>
          <a:xfrm>
            <a:off x="7093526" y="2604654"/>
            <a:ext cx="282978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i="1"/>
              <a:t>Collection Schema:</a:t>
            </a:r>
          </a:p>
        </p:txBody>
      </p:sp>
    </p:spTree>
    <p:extLst>
      <p:ext uri="{BB962C8B-B14F-4D97-AF65-F5344CB8AC3E}">
        <p14:creationId xmlns:p14="http://schemas.microsoft.com/office/powerpoint/2010/main" val="1627259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05839-20F6-CA66-9B46-7919CF706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4054" y="-133004"/>
            <a:ext cx="9692640" cy="1325562"/>
          </a:xfrm>
        </p:spPr>
        <p:txBody>
          <a:bodyPr/>
          <a:lstStyle/>
          <a:p>
            <a:r>
              <a:rPr lang="en-US" dirty="0"/>
              <a:t>3. Data-Flow Diagram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1FF7D56-B1FA-A20F-8C5E-250B71D42B48}"/>
              </a:ext>
            </a:extLst>
          </p:cNvPr>
          <p:cNvSpPr/>
          <p:nvPr/>
        </p:nvSpPr>
        <p:spPr>
          <a:xfrm>
            <a:off x="3131126" y="2189017"/>
            <a:ext cx="1884218" cy="1898073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2E92F76-27B7-A8D7-D69F-89CEAF9B2EC8}"/>
              </a:ext>
            </a:extLst>
          </p:cNvPr>
          <p:cNvSpPr/>
          <p:nvPr/>
        </p:nvSpPr>
        <p:spPr>
          <a:xfrm>
            <a:off x="5957453" y="2230579"/>
            <a:ext cx="1884218" cy="1898073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36C0CAB-B0DF-E79E-4F6D-865DAAC75879}"/>
              </a:ext>
            </a:extLst>
          </p:cNvPr>
          <p:cNvSpPr/>
          <p:nvPr/>
        </p:nvSpPr>
        <p:spPr>
          <a:xfrm>
            <a:off x="9240979" y="2202871"/>
            <a:ext cx="1884218" cy="1898073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/>
          </a:p>
        </p:txBody>
      </p:sp>
      <p:pic>
        <p:nvPicPr>
          <p:cNvPr id="8" name="Graphic 7" descr="Arrow Right outline">
            <a:extLst>
              <a:ext uri="{FF2B5EF4-FFF2-40B4-BE49-F238E27FC236}">
                <a16:creationId xmlns:a16="http://schemas.microsoft.com/office/drawing/2014/main" id="{AE2E2245-C568-271F-B2A9-10DA56F94B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70763" y="2334490"/>
            <a:ext cx="914400" cy="914400"/>
          </a:xfrm>
          <a:prstGeom prst="rect">
            <a:avLst/>
          </a:prstGeom>
        </p:spPr>
      </p:pic>
      <p:pic>
        <p:nvPicPr>
          <p:cNvPr id="9" name="Graphic 8" descr="Arrow Right outline">
            <a:extLst>
              <a:ext uri="{FF2B5EF4-FFF2-40B4-BE49-F238E27FC236}">
                <a16:creationId xmlns:a16="http://schemas.microsoft.com/office/drawing/2014/main" id="{188275A2-075E-5675-6DCA-39A8787E27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55527" y="2334490"/>
            <a:ext cx="1399308" cy="942109"/>
          </a:xfrm>
          <a:prstGeom prst="rect">
            <a:avLst/>
          </a:prstGeom>
        </p:spPr>
      </p:pic>
      <p:pic>
        <p:nvPicPr>
          <p:cNvPr id="10" name="Graphic 9" descr="Arrow Right outline">
            <a:extLst>
              <a:ext uri="{FF2B5EF4-FFF2-40B4-BE49-F238E27FC236}">
                <a16:creationId xmlns:a16="http://schemas.microsoft.com/office/drawing/2014/main" id="{FED646FE-42BC-2C5D-379A-77BD94B57B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5015343" y="2916380"/>
            <a:ext cx="928254" cy="914400"/>
          </a:xfrm>
          <a:prstGeom prst="rect">
            <a:avLst/>
          </a:prstGeom>
        </p:spPr>
      </p:pic>
      <p:pic>
        <p:nvPicPr>
          <p:cNvPr id="11" name="Graphic 10" descr="Arrow Right outline">
            <a:extLst>
              <a:ext uri="{FF2B5EF4-FFF2-40B4-BE49-F238E27FC236}">
                <a16:creationId xmlns:a16="http://schemas.microsoft.com/office/drawing/2014/main" id="{0C86D2A7-1849-05D5-3B32-7B10DC333F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7855525" y="2916379"/>
            <a:ext cx="1399307" cy="858983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9D2445F-1ACB-61B3-BBE9-AE0A004B7A8E}"/>
              </a:ext>
            </a:extLst>
          </p:cNvPr>
          <p:cNvSpPr/>
          <p:nvPr/>
        </p:nvSpPr>
        <p:spPr>
          <a:xfrm>
            <a:off x="7453741" y="4918362"/>
            <a:ext cx="1884218" cy="1080655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71DAC1-9D13-DDD9-E588-558400FE8B9A}"/>
              </a:ext>
            </a:extLst>
          </p:cNvPr>
          <p:cNvSpPr txBox="1"/>
          <p:nvPr/>
        </p:nvSpPr>
        <p:spPr>
          <a:xfrm>
            <a:off x="3490696" y="1717746"/>
            <a:ext cx="142009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i="1" dirty="0"/>
              <a:t>Front End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353D52-62E8-7520-AAF7-9437C9810514}"/>
              </a:ext>
            </a:extLst>
          </p:cNvPr>
          <p:cNvSpPr txBox="1"/>
          <p:nvPr/>
        </p:nvSpPr>
        <p:spPr>
          <a:xfrm>
            <a:off x="6299055" y="1717745"/>
            <a:ext cx="142009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i="1" dirty="0"/>
              <a:t>Back End</a:t>
            </a:r>
          </a:p>
        </p:txBody>
      </p:sp>
      <p:pic>
        <p:nvPicPr>
          <p:cNvPr id="15" name="Picture 14" descr="A black background with brown text&#10;&#10;Description automatically generated">
            <a:extLst>
              <a:ext uri="{FF2B5EF4-FFF2-40B4-BE49-F238E27FC236}">
                <a16:creationId xmlns:a16="http://schemas.microsoft.com/office/drawing/2014/main" id="{6AD3AB53-95E6-8AB8-15D4-493FD2149B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9303565" y="2738658"/>
            <a:ext cx="1759052" cy="59097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D4CA464-8AD0-9E77-0399-F67ED1CABC1D}"/>
              </a:ext>
            </a:extLst>
          </p:cNvPr>
          <p:cNvSpPr txBox="1"/>
          <p:nvPr/>
        </p:nvSpPr>
        <p:spPr>
          <a:xfrm>
            <a:off x="34636" y="6599381"/>
            <a:ext cx="1745674" cy="137391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r>
              <a:rPr lang="en-US" dirty="0">
                <a:hlinkClick r:id="rId6"/>
              </a:rPr>
              <a:t>This Photo</a:t>
            </a:r>
            <a:r>
              <a:rPr lang="en-US" dirty="0"/>
              <a:t> by Unknown author is licensed under </a:t>
            </a:r>
            <a:r>
              <a:rPr lang="en-US" dirty="0">
                <a:hlinkClick r:id="rId7"/>
              </a:rPr>
              <a:t>CC BY-SA</a:t>
            </a:r>
            <a:r>
              <a:rPr lang="en-US" dirty="0"/>
              <a:t>.</a:t>
            </a:r>
          </a:p>
        </p:txBody>
      </p:sp>
      <p:pic>
        <p:nvPicPr>
          <p:cNvPr id="18" name="Picture 17" descr="A blue and black logo&#10;&#10;Description automatically generated">
            <a:extLst>
              <a:ext uri="{FF2B5EF4-FFF2-40B4-BE49-F238E27FC236}">
                <a16:creationId xmlns:a16="http://schemas.microsoft.com/office/drawing/2014/main" id="{B24319E6-2F41-6622-1E93-2F07DBF89F6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3197823" y="2268403"/>
            <a:ext cx="1071952" cy="103272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2CAE176-4E70-1B3B-2759-85A9BDD7DE6D}"/>
              </a:ext>
            </a:extLst>
          </p:cNvPr>
          <p:cNvSpPr txBox="1"/>
          <p:nvPr/>
        </p:nvSpPr>
        <p:spPr>
          <a:xfrm>
            <a:off x="38676" y="6515676"/>
            <a:ext cx="1335810" cy="81974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r>
              <a:rPr lang="en-US" dirty="0">
                <a:hlinkClick r:id="rId9"/>
              </a:rPr>
              <a:t>This Photo</a:t>
            </a:r>
            <a:r>
              <a:rPr lang="en-US" dirty="0"/>
              <a:t> by Unknown author is licensed under </a:t>
            </a:r>
            <a:r>
              <a:rPr lang="en-US" dirty="0">
                <a:hlinkClick r:id="rId10"/>
              </a:rPr>
              <a:t>CC BY-NC</a:t>
            </a:r>
            <a:r>
              <a:rPr lang="en-US" dirty="0"/>
              <a:t>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EDEE96D-E48E-A62C-EB44-44F78BB08794}"/>
              </a:ext>
            </a:extLst>
          </p:cNvPr>
          <p:cNvSpPr txBox="1"/>
          <p:nvPr/>
        </p:nvSpPr>
        <p:spPr>
          <a:xfrm>
            <a:off x="47624" y="6254461"/>
            <a:ext cx="694460" cy="81973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r>
              <a:rPr lang="en-US" dirty="0">
                <a:hlinkClick r:id="rId11"/>
              </a:rPr>
              <a:t>This Photo</a:t>
            </a:r>
            <a:r>
              <a:rPr lang="en-US" dirty="0"/>
              <a:t> by Unknown author is licensed under </a:t>
            </a:r>
            <a:r>
              <a:rPr lang="en-US" dirty="0">
                <a:hlinkClick r:id="rId12"/>
              </a:rPr>
              <a:t>CC BY-SA-NC</a:t>
            </a:r>
            <a:r>
              <a:rPr lang="en-US" dirty="0"/>
              <a:t>.</a:t>
            </a:r>
          </a:p>
        </p:txBody>
      </p:sp>
      <p:pic>
        <p:nvPicPr>
          <p:cNvPr id="24" name="Picture 23" descr="A blue and black logo&#10;&#10;Description automatically generated">
            <a:extLst>
              <a:ext uri="{FF2B5EF4-FFF2-40B4-BE49-F238E27FC236}">
                <a16:creationId xmlns:a16="http://schemas.microsoft.com/office/drawing/2014/main" id="{D7A8BF30-1FF2-D05C-A940-8A87A296BF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11781" y="2494233"/>
            <a:ext cx="692728" cy="511787"/>
          </a:xfrm>
          <a:prstGeom prst="rect">
            <a:avLst/>
          </a:prstGeom>
        </p:spPr>
      </p:pic>
      <p:pic>
        <p:nvPicPr>
          <p:cNvPr id="39" name="Picture 38" descr="A blue and green logo&#10;&#10;Description automatically generated">
            <a:extLst>
              <a:ext uri="{FF2B5EF4-FFF2-40B4-BE49-F238E27FC236}">
                <a16:creationId xmlns:a16="http://schemas.microsoft.com/office/drawing/2014/main" id="{DDAB723E-8A0B-096C-A7FB-B04643B77FA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567055" y="2306750"/>
            <a:ext cx="1080655" cy="706645"/>
          </a:xfrm>
          <a:prstGeom prst="rect">
            <a:avLst/>
          </a:prstGeom>
        </p:spPr>
      </p:pic>
      <p:pic>
        <p:nvPicPr>
          <p:cNvPr id="43" name="Picture 42" descr="A blue cylinder with black text&#10;&#10;Description automatically generated">
            <a:extLst>
              <a:ext uri="{FF2B5EF4-FFF2-40B4-BE49-F238E27FC236}">
                <a16:creationId xmlns:a16="http://schemas.microsoft.com/office/drawing/2014/main" id="{761B4A6D-C5E3-1606-4203-701D7B63747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994071" y="5008416"/>
            <a:ext cx="803565" cy="914401"/>
          </a:xfrm>
          <a:prstGeom prst="rect">
            <a:avLst/>
          </a:prstGeom>
        </p:spPr>
      </p:pic>
      <p:pic>
        <p:nvPicPr>
          <p:cNvPr id="44" name="Graphic 43" descr="Users with solid fill">
            <a:extLst>
              <a:ext uri="{FF2B5EF4-FFF2-40B4-BE49-F238E27FC236}">
                <a16:creationId xmlns:a16="http://schemas.microsoft.com/office/drawing/2014/main" id="{15D2AE0D-2DB1-F440-B886-4D8E899627F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35526" y="2182091"/>
            <a:ext cx="1593272" cy="1593273"/>
          </a:xfrm>
          <a:prstGeom prst="rect">
            <a:avLst/>
          </a:prstGeom>
        </p:spPr>
      </p:pic>
      <p:pic>
        <p:nvPicPr>
          <p:cNvPr id="45" name="Graphic 44" descr="Arrow Right outline">
            <a:extLst>
              <a:ext uri="{FF2B5EF4-FFF2-40B4-BE49-F238E27FC236}">
                <a16:creationId xmlns:a16="http://schemas.microsoft.com/office/drawing/2014/main" id="{A555B71C-0916-AC8A-44CE-FBA6EB1354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1828798" y="2819398"/>
            <a:ext cx="1343889" cy="955963"/>
          </a:xfrm>
          <a:prstGeom prst="rect">
            <a:avLst/>
          </a:prstGeom>
        </p:spPr>
      </p:pic>
      <p:pic>
        <p:nvPicPr>
          <p:cNvPr id="46" name="Graphic 45" descr="Arrow Right outline">
            <a:extLst>
              <a:ext uri="{FF2B5EF4-FFF2-40B4-BE49-F238E27FC236}">
                <a16:creationId xmlns:a16="http://schemas.microsoft.com/office/drawing/2014/main" id="{7EE64822-25C1-020E-A814-737E50FCC1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42654" y="2362199"/>
            <a:ext cx="1343890" cy="914400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0449CB26-12EB-EA23-6542-476BB2581C7C}"/>
              </a:ext>
            </a:extLst>
          </p:cNvPr>
          <p:cNvSpPr txBox="1"/>
          <p:nvPr/>
        </p:nvSpPr>
        <p:spPr>
          <a:xfrm>
            <a:off x="1946562" y="2175164"/>
            <a:ext cx="11430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User Request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5EC36D8-0EE1-A135-C4CF-C2FCAEACB391}"/>
              </a:ext>
            </a:extLst>
          </p:cNvPr>
          <p:cNvSpPr txBox="1"/>
          <p:nvPr/>
        </p:nvSpPr>
        <p:spPr>
          <a:xfrm>
            <a:off x="1586346" y="3422072"/>
            <a:ext cx="158634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 dirty="0"/>
              <a:t>Formatted/</a:t>
            </a:r>
            <a:endParaRPr lang="en-US" dirty="0"/>
          </a:p>
          <a:p>
            <a:pPr algn="r"/>
            <a:r>
              <a:rPr lang="en-US" sz="1400" dirty="0"/>
              <a:t>Visualized Data</a:t>
            </a:r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97A98FC-CF06-E197-46E7-9EAA81E4C8C5}"/>
              </a:ext>
            </a:extLst>
          </p:cNvPr>
          <p:cNvSpPr txBox="1"/>
          <p:nvPr/>
        </p:nvSpPr>
        <p:spPr>
          <a:xfrm>
            <a:off x="5077689" y="2078181"/>
            <a:ext cx="11430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GET request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C9318DC-387C-3C1A-9861-F26EA54AB60D}"/>
              </a:ext>
            </a:extLst>
          </p:cNvPr>
          <p:cNvSpPr txBox="1"/>
          <p:nvPr/>
        </p:nvSpPr>
        <p:spPr>
          <a:xfrm>
            <a:off x="5064049" y="3601965"/>
            <a:ext cx="1035844" cy="116955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Filtered/Sorted JSON Object List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3CE9468-AA57-010B-3F81-5D6E2C17B463}"/>
              </a:ext>
            </a:extLst>
          </p:cNvPr>
          <p:cNvSpPr txBox="1"/>
          <p:nvPr/>
        </p:nvSpPr>
        <p:spPr>
          <a:xfrm>
            <a:off x="7973289" y="2078180"/>
            <a:ext cx="1392381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JSON List Request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E7F5D56-2AB9-136D-670E-F0913F7B54E3}"/>
              </a:ext>
            </a:extLst>
          </p:cNvPr>
          <p:cNvSpPr txBox="1"/>
          <p:nvPr/>
        </p:nvSpPr>
        <p:spPr>
          <a:xfrm>
            <a:off x="7862452" y="3602179"/>
            <a:ext cx="151707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JSON Objects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5ED7F67-6B85-FDF7-56A5-74186E6F5AD7}"/>
              </a:ext>
            </a:extLst>
          </p:cNvPr>
          <p:cNvSpPr txBox="1"/>
          <p:nvPr/>
        </p:nvSpPr>
        <p:spPr>
          <a:xfrm>
            <a:off x="9552707" y="1436542"/>
            <a:ext cx="142009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i="1" dirty="0"/>
              <a:t>Collection Database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6BB5969-E529-4B29-638C-D5B98D233F1A}"/>
              </a:ext>
            </a:extLst>
          </p:cNvPr>
          <p:cNvSpPr txBox="1"/>
          <p:nvPr/>
        </p:nvSpPr>
        <p:spPr>
          <a:xfrm>
            <a:off x="7100454" y="5999017"/>
            <a:ext cx="262543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i="1" dirty="0"/>
              <a:t>Tweet &amp; Collection Database</a:t>
            </a:r>
            <a:endParaRPr lang="en-US" dirty="0"/>
          </a:p>
        </p:txBody>
      </p:sp>
      <p:pic>
        <p:nvPicPr>
          <p:cNvPr id="59" name="Picture 58" descr="A hexagon with white text&#10;&#10;Description automatically generated">
            <a:extLst>
              <a:ext uri="{FF2B5EF4-FFF2-40B4-BE49-F238E27FC236}">
                <a16:creationId xmlns:a16="http://schemas.microsoft.com/office/drawing/2014/main" id="{1F528CC0-83E7-98CE-B870-58EE48CE8871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837473B0-CC2E-450A-ABE3-18F120FF3D39}">
                <a1611:picAttrSrcUrl xmlns:a1611="http://schemas.microsoft.com/office/drawing/2016/11/main" r:id="rId11"/>
              </a:ext>
            </a:extLst>
          </a:blip>
          <a:stretch>
            <a:fillRect/>
          </a:stretch>
        </p:blipFill>
        <p:spPr>
          <a:xfrm>
            <a:off x="6030621" y="3210356"/>
            <a:ext cx="736024" cy="898814"/>
          </a:xfrm>
          <a:prstGeom prst="rect">
            <a:avLst/>
          </a:prstGeom>
        </p:spPr>
      </p:pic>
      <p:pic>
        <p:nvPicPr>
          <p:cNvPr id="61" name="Graphic 60" descr="Chevron arrows outline">
            <a:extLst>
              <a:ext uri="{FF2B5EF4-FFF2-40B4-BE49-F238E27FC236}">
                <a16:creationId xmlns:a16="http://schemas.microsoft.com/office/drawing/2014/main" id="{5B598174-87F4-0E7C-7C78-7D656B4A8D2E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rot="18060000">
            <a:off x="9365674" y="4301836"/>
            <a:ext cx="914400" cy="914400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CB99A2EE-9BA2-BD08-274C-36C26199330D}"/>
              </a:ext>
            </a:extLst>
          </p:cNvPr>
          <p:cNvSpPr txBox="1"/>
          <p:nvPr/>
        </p:nvSpPr>
        <p:spPr>
          <a:xfrm rot="-2940000">
            <a:off x="8070269" y="4205549"/>
            <a:ext cx="151707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Python script </a:t>
            </a:r>
          </a:p>
        </p:txBody>
      </p:sp>
      <p:pic>
        <p:nvPicPr>
          <p:cNvPr id="63" name="Graphic 62" descr="Chevron arrows outline">
            <a:extLst>
              <a:ext uri="{FF2B5EF4-FFF2-40B4-BE49-F238E27FC236}">
                <a16:creationId xmlns:a16="http://schemas.microsoft.com/office/drawing/2014/main" id="{CA4ED586-D213-E141-5458-ED480D6EB3B8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rot="7920000">
            <a:off x="8742218" y="4135581"/>
            <a:ext cx="914400" cy="914400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B3116052-213F-1B20-9DD6-770375009895}"/>
              </a:ext>
            </a:extLst>
          </p:cNvPr>
          <p:cNvSpPr txBox="1"/>
          <p:nvPr/>
        </p:nvSpPr>
        <p:spPr>
          <a:xfrm rot="-2940000">
            <a:off x="9302283" y="4737090"/>
            <a:ext cx="1932707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JSON File with Collection Data</a:t>
            </a:r>
          </a:p>
        </p:txBody>
      </p:sp>
      <p:pic>
        <p:nvPicPr>
          <p:cNvPr id="3" name="Picture 2" descr="A black and grey logo&#10;&#10;Description automatically generated">
            <a:extLst>
              <a:ext uri="{FF2B5EF4-FFF2-40B4-BE49-F238E27FC236}">
                <a16:creationId xmlns:a16="http://schemas.microsoft.com/office/drawing/2014/main" id="{1D51B22F-2165-C651-0597-836FCF234E9C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837473B0-CC2E-450A-ABE3-18F120FF3D39}">
                <a1611:picAttrSrcUrl xmlns:a1611="http://schemas.microsoft.com/office/drawing/2016/11/main" r:id="rId22"/>
              </a:ext>
            </a:extLst>
          </a:blip>
          <a:stretch>
            <a:fillRect/>
          </a:stretch>
        </p:blipFill>
        <p:spPr>
          <a:xfrm>
            <a:off x="3821899" y="3600924"/>
            <a:ext cx="892983" cy="2276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E72B611-129E-2EC6-8524-A0484AAB2A22}"/>
              </a:ext>
            </a:extLst>
          </p:cNvPr>
          <p:cNvSpPr txBox="1"/>
          <p:nvPr/>
        </p:nvSpPr>
        <p:spPr>
          <a:xfrm>
            <a:off x="35718" y="6007099"/>
            <a:ext cx="892971" cy="79376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r>
              <a:rPr lang="en-US" dirty="0">
                <a:hlinkClick r:id="rId22"/>
              </a:rPr>
              <a:t>This Photo</a:t>
            </a:r>
            <a:r>
              <a:rPr lang="en-US" dirty="0"/>
              <a:t> by Unknown author is licensed under </a:t>
            </a:r>
            <a:r>
              <a:rPr lang="en-US" dirty="0">
                <a:hlinkClick r:id="rId23"/>
              </a:rPr>
              <a:t>CC BY-NC-ND</a:t>
            </a:r>
            <a:r>
              <a:rPr lang="en-US" dirty="0"/>
              <a:t>.</a:t>
            </a:r>
          </a:p>
        </p:txBody>
      </p:sp>
      <p:pic>
        <p:nvPicPr>
          <p:cNvPr id="20" name="Picture 19" descr="https://geekflare.com/wp-content/uploads/2019/04/express-routing-logo-65137ed3c844d05124dcfdab28263c21-ec9c1-e1554576195344.png">
            <a:extLst>
              <a:ext uri="{FF2B5EF4-FFF2-40B4-BE49-F238E27FC236}">
                <a16:creationId xmlns:a16="http://schemas.microsoft.com/office/drawing/2014/main" id="{7A8CC55F-E45C-5AF0-C9E1-FF680B9ECDAE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6569868" y="3062192"/>
            <a:ext cx="1147763" cy="507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32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D4D02-3DB2-7031-9E87-542E8672A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559488"/>
            <a:ext cx="9692640" cy="80895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4. Architecture</a:t>
            </a:r>
          </a:p>
        </p:txBody>
      </p:sp>
      <p:graphicFrame>
        <p:nvGraphicFramePr>
          <p:cNvPr id="7" name="TextBox 3">
            <a:extLst>
              <a:ext uri="{FF2B5EF4-FFF2-40B4-BE49-F238E27FC236}">
                <a16:creationId xmlns:a16="http://schemas.microsoft.com/office/drawing/2014/main" id="{10D71D7C-B919-8CAF-EA62-830D5FF169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2299973"/>
              </p:ext>
            </p:extLst>
          </p:nvPr>
        </p:nvGraphicFramePr>
        <p:xfrm>
          <a:off x="1262063" y="1381148"/>
          <a:ext cx="9289429" cy="49505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2063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D4D02-3DB2-7031-9E87-542E8672A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5. LIVE DEMO</a:t>
            </a:r>
          </a:p>
        </p:txBody>
      </p:sp>
    </p:spTree>
    <p:extLst>
      <p:ext uri="{BB962C8B-B14F-4D97-AF65-F5344CB8AC3E}">
        <p14:creationId xmlns:p14="http://schemas.microsoft.com/office/powerpoint/2010/main" val="1154933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7670E-E1A4-75E1-7C25-45EFB8550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6. Lessons Learned &amp;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5BE1E-B13D-D333-674C-6BD6655141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2660072"/>
            <a:ext cx="8595360" cy="352006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/>
              <a:t>Connecting the back end to the front end!</a:t>
            </a:r>
          </a:p>
          <a:p>
            <a:r>
              <a:rPr lang="en-US" sz="2400"/>
              <a:t>Differentiating between schemas</a:t>
            </a:r>
          </a:p>
          <a:p>
            <a:r>
              <a:rPr lang="en-US" sz="2400">
                <a:ea typeface="+mn-lt"/>
                <a:cs typeface="+mn-lt"/>
              </a:rPr>
              <a:t>Doing anything in the front end is EXPENSIVE</a:t>
            </a:r>
            <a:endParaRPr lang="en-US" sz="2400"/>
          </a:p>
          <a:p>
            <a:r>
              <a:rPr lang="en-US" sz="2400"/>
              <a:t>Access to Databases</a:t>
            </a:r>
          </a:p>
          <a:p>
            <a:r>
              <a:rPr lang="en-US" sz="2400"/>
              <a:t>Ran into issues with SFM </a:t>
            </a:r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042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1F2CD-1EF8-BDC1-1F54-9FAFF94D1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7. Last Steps</a:t>
            </a:r>
          </a:p>
        </p:txBody>
      </p:sp>
      <p:graphicFrame>
        <p:nvGraphicFramePr>
          <p:cNvPr id="16" name="Content Placeholder 2">
            <a:extLst>
              <a:ext uri="{FF2B5EF4-FFF2-40B4-BE49-F238E27FC236}">
                <a16:creationId xmlns:a16="http://schemas.microsoft.com/office/drawing/2014/main" id="{64094984-EB71-0AEF-1E83-4ED60AB179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822463"/>
              </p:ext>
            </p:extLst>
          </p:nvPr>
        </p:nvGraphicFramePr>
        <p:xfrm>
          <a:off x="1262063" y="2013055"/>
          <a:ext cx="8785735" cy="4201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37823002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ccentBoxVTI">
      <a:dk1>
        <a:srgbClr val="000000"/>
      </a:dk1>
      <a:lt1>
        <a:sysClr val="window" lastClr="FFFFFF"/>
      </a:lt1>
      <a:dk2>
        <a:srgbClr val="262626"/>
      </a:dk2>
      <a:lt2>
        <a:srgbClr val="FFFFFF"/>
      </a:lt2>
      <a:accent1>
        <a:srgbClr val="F5A700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AccentBoxVTI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AccentBoxVTI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F4FE582F-5DDE-4E50-A331-B77FB79D7361}" vid="{42624B42-66F4-4B9A-A3DB-EB561F16279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11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AccentBoxVTI</vt:lpstr>
      <vt:lpstr>Discovery Portal for Twitter Collections</vt:lpstr>
      <vt:lpstr>Presentation Outline</vt:lpstr>
      <vt:lpstr> 1. Problem</vt:lpstr>
      <vt:lpstr>2. Features</vt:lpstr>
      <vt:lpstr>3. Data-Flow Diagram</vt:lpstr>
      <vt:lpstr>4. Architecture</vt:lpstr>
      <vt:lpstr>5. LIVE DEMO</vt:lpstr>
      <vt:lpstr>6. Lessons Learned &amp; Issues</vt:lpstr>
      <vt:lpstr>7. Last Steps</vt:lpstr>
      <vt:lpstr>8. Acknowledgements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136</cp:revision>
  <dcterms:created xsi:type="dcterms:W3CDTF">2024-02-08T17:37:36Z</dcterms:created>
  <dcterms:modified xsi:type="dcterms:W3CDTF">2024-05-01T17:50:19Z</dcterms:modified>
</cp:coreProperties>
</file>