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7" r:id="rId8"/>
    <p:sldId id="263" r:id="rId9"/>
    <p:sldId id="272" r:id="rId10"/>
    <p:sldId id="265" r:id="rId11"/>
    <p:sldId id="271" r:id="rId12"/>
    <p:sldId id="268" r:id="rId13"/>
    <p:sldId id="269" r:id="rId14"/>
    <p:sldId id="26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3" autoAdjust="0"/>
    <p:restoredTop sz="94660"/>
  </p:normalViewPr>
  <p:slideViewPr>
    <p:cSldViewPr snapToGrid="0">
      <p:cViewPr>
        <p:scale>
          <a:sx n="40" d="100"/>
          <a:sy n="40" d="100"/>
        </p:scale>
        <p:origin x="1604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C36C08-3091-46CB-BF1F-9331C087F4F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D1BECDF-A87D-4575-BD34-A2A4DDFB65A9}">
      <dgm:prSet phldrT="[Text]"/>
      <dgm:spPr/>
      <dgm:t>
        <a:bodyPr/>
        <a:lstStyle/>
        <a:p>
          <a:r>
            <a:rPr lang="en-US" dirty="0" smtClean="0"/>
            <a:t>Start with a list of seed URLs</a:t>
          </a:r>
          <a:endParaRPr lang="en-US" dirty="0"/>
        </a:p>
      </dgm:t>
    </dgm:pt>
    <dgm:pt modelId="{DD924ECE-FEDF-4E4D-BDEA-B02270677B4B}" type="parTrans" cxnId="{3E177CE4-8307-4E59-B6B6-64E45B890C17}">
      <dgm:prSet/>
      <dgm:spPr/>
      <dgm:t>
        <a:bodyPr/>
        <a:lstStyle/>
        <a:p>
          <a:endParaRPr lang="en-US"/>
        </a:p>
      </dgm:t>
    </dgm:pt>
    <dgm:pt modelId="{8DE3DB8D-E060-4F6B-B244-097BDB251B83}" type="sibTrans" cxnId="{3E177CE4-8307-4E59-B6B6-64E45B890C17}">
      <dgm:prSet/>
      <dgm:spPr/>
      <dgm:t>
        <a:bodyPr/>
        <a:lstStyle/>
        <a:p>
          <a:endParaRPr lang="en-US"/>
        </a:p>
      </dgm:t>
    </dgm:pt>
    <dgm:pt modelId="{630FF6A7-D4C8-452F-8EFA-37F3D3A5C658}">
      <dgm:prSet phldrT="[Text]"/>
      <dgm:spPr/>
      <dgm:t>
        <a:bodyPr/>
        <a:lstStyle/>
        <a:p>
          <a:r>
            <a:rPr lang="en-US" dirty="0" smtClean="0"/>
            <a:t>Web-crawler crawls through list of URLs</a:t>
          </a:r>
          <a:endParaRPr lang="en-US" dirty="0"/>
        </a:p>
      </dgm:t>
    </dgm:pt>
    <dgm:pt modelId="{D98AD843-DB68-4AD9-819E-5F1F1F1CE2FC}" type="parTrans" cxnId="{AC3DE949-0306-4CB1-93DC-36AE47B73137}">
      <dgm:prSet/>
      <dgm:spPr/>
      <dgm:t>
        <a:bodyPr/>
        <a:lstStyle/>
        <a:p>
          <a:endParaRPr lang="en-US"/>
        </a:p>
      </dgm:t>
    </dgm:pt>
    <dgm:pt modelId="{F8D0F47B-47F9-49CE-A2B7-2E44C0B8409D}" type="sibTrans" cxnId="{AC3DE949-0306-4CB1-93DC-36AE47B73137}">
      <dgm:prSet/>
      <dgm:spPr/>
      <dgm:t>
        <a:bodyPr/>
        <a:lstStyle/>
        <a:p>
          <a:endParaRPr lang="en-US"/>
        </a:p>
      </dgm:t>
    </dgm:pt>
    <dgm:pt modelId="{030F9F23-156A-4D10-9906-0E29F68063A4}">
      <dgm:prSet phldrT="[Text]"/>
      <dgm:spPr/>
      <dgm:t>
        <a:bodyPr/>
        <a:lstStyle/>
        <a:p>
          <a:r>
            <a:rPr lang="en-US" dirty="0" smtClean="0"/>
            <a:t>Searches the webpage for other URLs</a:t>
          </a:r>
          <a:endParaRPr lang="en-US" dirty="0"/>
        </a:p>
      </dgm:t>
    </dgm:pt>
    <dgm:pt modelId="{AE76B364-0671-4AF6-95F0-B81CE7F10D4A}" type="parTrans" cxnId="{62441DD2-3E0C-4E7A-9A41-CE07CC3AEBFA}">
      <dgm:prSet/>
      <dgm:spPr/>
      <dgm:t>
        <a:bodyPr/>
        <a:lstStyle/>
        <a:p>
          <a:endParaRPr lang="en-US"/>
        </a:p>
      </dgm:t>
    </dgm:pt>
    <dgm:pt modelId="{ABE444D5-68FA-4C7A-BA55-0CFABC653DE5}" type="sibTrans" cxnId="{62441DD2-3E0C-4E7A-9A41-CE07CC3AEBFA}">
      <dgm:prSet/>
      <dgm:spPr/>
      <dgm:t>
        <a:bodyPr/>
        <a:lstStyle/>
        <a:p>
          <a:endParaRPr lang="en-US"/>
        </a:p>
      </dgm:t>
    </dgm:pt>
    <dgm:pt modelId="{C25F226D-D48E-40B4-A3A5-B055618F5CA4}">
      <dgm:prSet/>
      <dgm:spPr/>
      <dgm:t>
        <a:bodyPr/>
        <a:lstStyle/>
        <a:p>
          <a:r>
            <a:rPr lang="en-US" dirty="0" smtClean="0"/>
            <a:t>Outputs a score for each URL based on keyword </a:t>
          </a:r>
          <a:r>
            <a:rPr lang="en-US" dirty="0" err="1" smtClean="0"/>
            <a:t>matchings</a:t>
          </a:r>
          <a:endParaRPr lang="en-US" dirty="0"/>
        </a:p>
      </dgm:t>
    </dgm:pt>
    <dgm:pt modelId="{C957A130-ECF6-4274-B4A5-C309C6A2D503}" type="parTrans" cxnId="{3DBA8C42-2835-4A84-89D5-F2F0D517DAB7}">
      <dgm:prSet/>
      <dgm:spPr/>
      <dgm:t>
        <a:bodyPr/>
        <a:lstStyle/>
        <a:p>
          <a:endParaRPr lang="en-US"/>
        </a:p>
      </dgm:t>
    </dgm:pt>
    <dgm:pt modelId="{A6168724-C2CE-4D03-8923-C3C08F43F2BC}" type="sibTrans" cxnId="{3DBA8C42-2835-4A84-89D5-F2F0D517DAB7}">
      <dgm:prSet/>
      <dgm:spPr/>
      <dgm:t>
        <a:bodyPr/>
        <a:lstStyle/>
        <a:p>
          <a:endParaRPr lang="en-US"/>
        </a:p>
      </dgm:t>
    </dgm:pt>
    <dgm:pt modelId="{C8F4A8A0-619C-40EC-9CA3-F98BBA1972DE}">
      <dgm:prSet/>
      <dgm:spPr/>
      <dgm:t>
        <a:bodyPr/>
        <a:lstStyle/>
        <a:p>
          <a:r>
            <a:rPr lang="en-US" dirty="0" smtClean="0"/>
            <a:t>Adds any good URLs found to the list</a:t>
          </a:r>
          <a:endParaRPr lang="en-US" dirty="0"/>
        </a:p>
      </dgm:t>
    </dgm:pt>
    <dgm:pt modelId="{63FC4309-F985-4936-94AE-D26CDD1B1DF9}" type="parTrans" cxnId="{1E0CA280-B44F-4331-914E-71E055D17E92}">
      <dgm:prSet/>
      <dgm:spPr/>
      <dgm:t>
        <a:bodyPr/>
        <a:lstStyle/>
        <a:p>
          <a:endParaRPr lang="en-US"/>
        </a:p>
      </dgm:t>
    </dgm:pt>
    <dgm:pt modelId="{64BA07F1-6532-4AB6-918A-D793E11EEA81}" type="sibTrans" cxnId="{1E0CA280-B44F-4331-914E-71E055D17E92}">
      <dgm:prSet/>
      <dgm:spPr/>
      <dgm:t>
        <a:bodyPr/>
        <a:lstStyle/>
        <a:p>
          <a:endParaRPr lang="en-US"/>
        </a:p>
      </dgm:t>
    </dgm:pt>
    <dgm:pt modelId="{D835ED2D-A85C-4A84-9218-AC6F3A617AF8}" type="pres">
      <dgm:prSet presAssocID="{6AC36C08-3091-46CB-BF1F-9331C087F4F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9A6630-8250-41C9-A8B3-3A73E9F61728}" type="pres">
      <dgm:prSet presAssocID="{AD1BECDF-A87D-4575-BD34-A2A4DDFB65A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13AD7F-FEC0-4991-A19A-28FEC0BE6B88}" type="pres">
      <dgm:prSet presAssocID="{8DE3DB8D-E060-4F6B-B244-097BDB251B8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052AE46E-9659-40F2-A52F-4D76FF3C914A}" type="pres">
      <dgm:prSet presAssocID="{8DE3DB8D-E060-4F6B-B244-097BDB251B8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64253BA-01F8-4C1C-8DCF-C2828736F29D}" type="pres">
      <dgm:prSet presAssocID="{630FF6A7-D4C8-452F-8EFA-37F3D3A5C65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6742AD-AA75-4611-B9A9-C2821554D315}" type="pres">
      <dgm:prSet presAssocID="{F8D0F47B-47F9-49CE-A2B7-2E44C0B8409D}" presName="sibTrans" presStyleLbl="sibTrans2D1" presStyleIdx="1" presStyleCnt="4"/>
      <dgm:spPr/>
      <dgm:t>
        <a:bodyPr/>
        <a:lstStyle/>
        <a:p>
          <a:endParaRPr lang="en-US"/>
        </a:p>
      </dgm:t>
    </dgm:pt>
    <dgm:pt modelId="{767BF488-A258-4B69-80D1-6149FC31F320}" type="pres">
      <dgm:prSet presAssocID="{F8D0F47B-47F9-49CE-A2B7-2E44C0B8409D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05AE7949-C522-496C-A30B-C085236FCFFC}" type="pres">
      <dgm:prSet presAssocID="{C25F226D-D48E-40B4-A3A5-B055618F5CA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3C2AE2-32CB-43BA-8ACE-4549822832B3}" type="pres">
      <dgm:prSet presAssocID="{A6168724-C2CE-4D03-8923-C3C08F43F2BC}" presName="sibTrans" presStyleLbl="sibTrans2D1" presStyleIdx="2" presStyleCnt="4"/>
      <dgm:spPr/>
      <dgm:t>
        <a:bodyPr/>
        <a:lstStyle/>
        <a:p>
          <a:endParaRPr lang="en-US"/>
        </a:p>
      </dgm:t>
    </dgm:pt>
    <dgm:pt modelId="{DCB3120C-5A3D-4100-BCE1-9B3396E87AF1}" type="pres">
      <dgm:prSet presAssocID="{A6168724-C2CE-4D03-8923-C3C08F43F2BC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E8B3C60D-44D8-4802-835C-5C90C0B218EA}" type="pres">
      <dgm:prSet presAssocID="{030F9F23-156A-4D10-9906-0E29F68063A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E2226F-3582-4BB5-B50C-A6D46954CBAB}" type="pres">
      <dgm:prSet presAssocID="{ABE444D5-68FA-4C7A-BA55-0CFABC653DE5}" presName="sibTrans" presStyleLbl="sibTrans2D1" presStyleIdx="3" presStyleCnt="4"/>
      <dgm:spPr/>
      <dgm:t>
        <a:bodyPr/>
        <a:lstStyle/>
        <a:p>
          <a:endParaRPr lang="en-US"/>
        </a:p>
      </dgm:t>
    </dgm:pt>
    <dgm:pt modelId="{15B372C5-9CBC-4AA2-A677-95364EA780FF}" type="pres">
      <dgm:prSet presAssocID="{ABE444D5-68FA-4C7A-BA55-0CFABC653DE5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99421871-112A-4C53-89BA-0CD0D970FA9B}" type="pres">
      <dgm:prSet presAssocID="{C8F4A8A0-619C-40EC-9CA3-F98BBA1972D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C9BE93C-0450-48A9-A01F-93FBF76B1A8E}" type="presOf" srcId="{8DE3DB8D-E060-4F6B-B244-097BDB251B83}" destId="{052AE46E-9659-40F2-A52F-4D76FF3C914A}" srcOrd="1" destOrd="0" presId="urn:microsoft.com/office/officeart/2005/8/layout/process1"/>
    <dgm:cxn modelId="{3AD05311-5D81-47F0-81D3-57D506642D6B}" type="presOf" srcId="{C25F226D-D48E-40B4-A3A5-B055618F5CA4}" destId="{05AE7949-C522-496C-A30B-C085236FCFFC}" srcOrd="0" destOrd="0" presId="urn:microsoft.com/office/officeart/2005/8/layout/process1"/>
    <dgm:cxn modelId="{3E177CE4-8307-4E59-B6B6-64E45B890C17}" srcId="{6AC36C08-3091-46CB-BF1F-9331C087F4F2}" destId="{AD1BECDF-A87D-4575-BD34-A2A4DDFB65A9}" srcOrd="0" destOrd="0" parTransId="{DD924ECE-FEDF-4E4D-BDEA-B02270677B4B}" sibTransId="{8DE3DB8D-E060-4F6B-B244-097BDB251B83}"/>
    <dgm:cxn modelId="{EE680FEF-8E12-4739-9AA5-20F807494D7F}" type="presOf" srcId="{630FF6A7-D4C8-452F-8EFA-37F3D3A5C658}" destId="{A64253BA-01F8-4C1C-8DCF-C2828736F29D}" srcOrd="0" destOrd="0" presId="urn:microsoft.com/office/officeart/2005/8/layout/process1"/>
    <dgm:cxn modelId="{824BAD17-AD74-496C-956F-6E449BFB8912}" type="presOf" srcId="{AD1BECDF-A87D-4575-BD34-A2A4DDFB65A9}" destId="{A99A6630-8250-41C9-A8B3-3A73E9F61728}" srcOrd="0" destOrd="0" presId="urn:microsoft.com/office/officeart/2005/8/layout/process1"/>
    <dgm:cxn modelId="{116A62B2-A22A-4B23-9291-8840B1BAC393}" type="presOf" srcId="{A6168724-C2CE-4D03-8923-C3C08F43F2BC}" destId="{093C2AE2-32CB-43BA-8ACE-4549822832B3}" srcOrd="0" destOrd="0" presId="urn:microsoft.com/office/officeart/2005/8/layout/process1"/>
    <dgm:cxn modelId="{A20F62F3-2F33-4DA9-9C59-210BF1538484}" type="presOf" srcId="{F8D0F47B-47F9-49CE-A2B7-2E44C0B8409D}" destId="{546742AD-AA75-4611-B9A9-C2821554D315}" srcOrd="0" destOrd="0" presId="urn:microsoft.com/office/officeart/2005/8/layout/process1"/>
    <dgm:cxn modelId="{2D38CF5C-839C-49DE-847C-3D0456686A29}" type="presOf" srcId="{8DE3DB8D-E060-4F6B-B244-097BDB251B83}" destId="{0513AD7F-FEC0-4991-A19A-28FEC0BE6B88}" srcOrd="0" destOrd="0" presId="urn:microsoft.com/office/officeart/2005/8/layout/process1"/>
    <dgm:cxn modelId="{B9C73DB1-20AE-4FF6-A219-6973AD8382A2}" type="presOf" srcId="{6AC36C08-3091-46CB-BF1F-9331C087F4F2}" destId="{D835ED2D-A85C-4A84-9218-AC6F3A617AF8}" srcOrd="0" destOrd="0" presId="urn:microsoft.com/office/officeart/2005/8/layout/process1"/>
    <dgm:cxn modelId="{6A26F1D0-624B-4873-A5B5-EE1D74883A0E}" type="presOf" srcId="{ABE444D5-68FA-4C7A-BA55-0CFABC653DE5}" destId="{15B372C5-9CBC-4AA2-A677-95364EA780FF}" srcOrd="1" destOrd="0" presId="urn:microsoft.com/office/officeart/2005/8/layout/process1"/>
    <dgm:cxn modelId="{AC3DE949-0306-4CB1-93DC-36AE47B73137}" srcId="{6AC36C08-3091-46CB-BF1F-9331C087F4F2}" destId="{630FF6A7-D4C8-452F-8EFA-37F3D3A5C658}" srcOrd="1" destOrd="0" parTransId="{D98AD843-DB68-4AD9-819E-5F1F1F1CE2FC}" sibTransId="{F8D0F47B-47F9-49CE-A2B7-2E44C0B8409D}"/>
    <dgm:cxn modelId="{AFB907E0-0CA7-4C02-84AB-A59663130451}" type="presOf" srcId="{F8D0F47B-47F9-49CE-A2B7-2E44C0B8409D}" destId="{767BF488-A258-4B69-80D1-6149FC31F320}" srcOrd="1" destOrd="0" presId="urn:microsoft.com/office/officeart/2005/8/layout/process1"/>
    <dgm:cxn modelId="{62441DD2-3E0C-4E7A-9A41-CE07CC3AEBFA}" srcId="{6AC36C08-3091-46CB-BF1F-9331C087F4F2}" destId="{030F9F23-156A-4D10-9906-0E29F68063A4}" srcOrd="3" destOrd="0" parTransId="{AE76B364-0671-4AF6-95F0-B81CE7F10D4A}" sibTransId="{ABE444D5-68FA-4C7A-BA55-0CFABC653DE5}"/>
    <dgm:cxn modelId="{51F29910-C8C8-4FFD-939E-45A8644C62C2}" type="presOf" srcId="{A6168724-C2CE-4D03-8923-C3C08F43F2BC}" destId="{DCB3120C-5A3D-4100-BCE1-9B3396E87AF1}" srcOrd="1" destOrd="0" presId="urn:microsoft.com/office/officeart/2005/8/layout/process1"/>
    <dgm:cxn modelId="{567A232E-3A32-4789-86CA-8EDAE39D8DB4}" type="presOf" srcId="{C8F4A8A0-619C-40EC-9CA3-F98BBA1972DE}" destId="{99421871-112A-4C53-89BA-0CD0D970FA9B}" srcOrd="0" destOrd="0" presId="urn:microsoft.com/office/officeart/2005/8/layout/process1"/>
    <dgm:cxn modelId="{A9EE54AE-1846-49DE-9392-A99DC3F3F6E9}" type="presOf" srcId="{030F9F23-156A-4D10-9906-0E29F68063A4}" destId="{E8B3C60D-44D8-4802-835C-5C90C0B218EA}" srcOrd="0" destOrd="0" presId="urn:microsoft.com/office/officeart/2005/8/layout/process1"/>
    <dgm:cxn modelId="{D3CA6F6B-C88E-4F20-875C-E2E39BA41AC9}" type="presOf" srcId="{ABE444D5-68FA-4C7A-BA55-0CFABC653DE5}" destId="{8EE2226F-3582-4BB5-B50C-A6D46954CBAB}" srcOrd="0" destOrd="0" presId="urn:microsoft.com/office/officeart/2005/8/layout/process1"/>
    <dgm:cxn modelId="{1E0CA280-B44F-4331-914E-71E055D17E92}" srcId="{6AC36C08-3091-46CB-BF1F-9331C087F4F2}" destId="{C8F4A8A0-619C-40EC-9CA3-F98BBA1972DE}" srcOrd="4" destOrd="0" parTransId="{63FC4309-F985-4936-94AE-D26CDD1B1DF9}" sibTransId="{64BA07F1-6532-4AB6-918A-D793E11EEA81}"/>
    <dgm:cxn modelId="{3DBA8C42-2835-4A84-89D5-F2F0D517DAB7}" srcId="{6AC36C08-3091-46CB-BF1F-9331C087F4F2}" destId="{C25F226D-D48E-40B4-A3A5-B055618F5CA4}" srcOrd="2" destOrd="0" parTransId="{C957A130-ECF6-4274-B4A5-C309C6A2D503}" sibTransId="{A6168724-C2CE-4D03-8923-C3C08F43F2BC}"/>
    <dgm:cxn modelId="{D4A25E5C-5F72-45E8-8947-374DE38B6E58}" type="presParOf" srcId="{D835ED2D-A85C-4A84-9218-AC6F3A617AF8}" destId="{A99A6630-8250-41C9-A8B3-3A73E9F61728}" srcOrd="0" destOrd="0" presId="urn:microsoft.com/office/officeart/2005/8/layout/process1"/>
    <dgm:cxn modelId="{C699FB3D-8983-4B03-81A4-A8B060FFD6C9}" type="presParOf" srcId="{D835ED2D-A85C-4A84-9218-AC6F3A617AF8}" destId="{0513AD7F-FEC0-4991-A19A-28FEC0BE6B88}" srcOrd="1" destOrd="0" presId="urn:microsoft.com/office/officeart/2005/8/layout/process1"/>
    <dgm:cxn modelId="{F383A336-5473-44EE-AE40-3F10FFF67B1E}" type="presParOf" srcId="{0513AD7F-FEC0-4991-A19A-28FEC0BE6B88}" destId="{052AE46E-9659-40F2-A52F-4D76FF3C914A}" srcOrd="0" destOrd="0" presId="urn:microsoft.com/office/officeart/2005/8/layout/process1"/>
    <dgm:cxn modelId="{22AFDFB9-0D48-4693-B434-7C0A521FB211}" type="presParOf" srcId="{D835ED2D-A85C-4A84-9218-AC6F3A617AF8}" destId="{A64253BA-01F8-4C1C-8DCF-C2828736F29D}" srcOrd="2" destOrd="0" presId="urn:microsoft.com/office/officeart/2005/8/layout/process1"/>
    <dgm:cxn modelId="{340605C5-ACB9-44DC-97F5-0CF1FCD6B86F}" type="presParOf" srcId="{D835ED2D-A85C-4A84-9218-AC6F3A617AF8}" destId="{546742AD-AA75-4611-B9A9-C2821554D315}" srcOrd="3" destOrd="0" presId="urn:microsoft.com/office/officeart/2005/8/layout/process1"/>
    <dgm:cxn modelId="{65C67366-82F2-4C02-92DB-731BE4B31ED4}" type="presParOf" srcId="{546742AD-AA75-4611-B9A9-C2821554D315}" destId="{767BF488-A258-4B69-80D1-6149FC31F320}" srcOrd="0" destOrd="0" presId="urn:microsoft.com/office/officeart/2005/8/layout/process1"/>
    <dgm:cxn modelId="{DCEBFFC3-986A-4426-98C2-D0641F9EC2B6}" type="presParOf" srcId="{D835ED2D-A85C-4A84-9218-AC6F3A617AF8}" destId="{05AE7949-C522-496C-A30B-C085236FCFFC}" srcOrd="4" destOrd="0" presId="urn:microsoft.com/office/officeart/2005/8/layout/process1"/>
    <dgm:cxn modelId="{E841CDF6-F249-43B0-AAD3-DCC6BE0F7050}" type="presParOf" srcId="{D835ED2D-A85C-4A84-9218-AC6F3A617AF8}" destId="{093C2AE2-32CB-43BA-8ACE-4549822832B3}" srcOrd="5" destOrd="0" presId="urn:microsoft.com/office/officeart/2005/8/layout/process1"/>
    <dgm:cxn modelId="{F5A705FC-926E-4073-83BB-838EECEF9E8B}" type="presParOf" srcId="{093C2AE2-32CB-43BA-8ACE-4549822832B3}" destId="{DCB3120C-5A3D-4100-BCE1-9B3396E87AF1}" srcOrd="0" destOrd="0" presId="urn:microsoft.com/office/officeart/2005/8/layout/process1"/>
    <dgm:cxn modelId="{2D53F2DD-751A-4321-B6E2-C9B01FA5844C}" type="presParOf" srcId="{D835ED2D-A85C-4A84-9218-AC6F3A617AF8}" destId="{E8B3C60D-44D8-4802-835C-5C90C0B218EA}" srcOrd="6" destOrd="0" presId="urn:microsoft.com/office/officeart/2005/8/layout/process1"/>
    <dgm:cxn modelId="{BB12D59B-9E2A-45C0-BE65-7DCA23901F2C}" type="presParOf" srcId="{D835ED2D-A85C-4A84-9218-AC6F3A617AF8}" destId="{8EE2226F-3582-4BB5-B50C-A6D46954CBAB}" srcOrd="7" destOrd="0" presId="urn:microsoft.com/office/officeart/2005/8/layout/process1"/>
    <dgm:cxn modelId="{27330244-4E90-4AE0-8195-C7E2DB75FA2C}" type="presParOf" srcId="{8EE2226F-3582-4BB5-B50C-A6D46954CBAB}" destId="{15B372C5-9CBC-4AA2-A677-95364EA780FF}" srcOrd="0" destOrd="0" presId="urn:microsoft.com/office/officeart/2005/8/layout/process1"/>
    <dgm:cxn modelId="{865D16CB-CA49-4E3D-918D-A9810206847D}" type="presParOf" srcId="{D835ED2D-A85C-4A84-9218-AC6F3A617AF8}" destId="{99421871-112A-4C53-89BA-0CD0D970FA9B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C36C08-3091-46CB-BF1F-9331C087F4F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D1BECDF-A87D-4575-BD34-A2A4DDFB65A9}">
      <dgm:prSet phldrT="[Text]"/>
      <dgm:spPr/>
      <dgm:t>
        <a:bodyPr/>
        <a:lstStyle/>
        <a:p>
          <a:r>
            <a:rPr lang="en-US" dirty="0" smtClean="0"/>
            <a:t>Start with a list of seed URLs</a:t>
          </a:r>
          <a:endParaRPr lang="en-US" dirty="0"/>
        </a:p>
      </dgm:t>
    </dgm:pt>
    <dgm:pt modelId="{DD924ECE-FEDF-4E4D-BDEA-B02270677B4B}" type="parTrans" cxnId="{3E177CE4-8307-4E59-B6B6-64E45B890C17}">
      <dgm:prSet/>
      <dgm:spPr/>
      <dgm:t>
        <a:bodyPr/>
        <a:lstStyle/>
        <a:p>
          <a:endParaRPr lang="en-US"/>
        </a:p>
      </dgm:t>
    </dgm:pt>
    <dgm:pt modelId="{8DE3DB8D-E060-4F6B-B244-097BDB251B83}" type="sibTrans" cxnId="{3E177CE4-8307-4E59-B6B6-64E45B890C17}">
      <dgm:prSet/>
      <dgm:spPr/>
      <dgm:t>
        <a:bodyPr/>
        <a:lstStyle/>
        <a:p>
          <a:endParaRPr lang="en-US"/>
        </a:p>
      </dgm:t>
    </dgm:pt>
    <dgm:pt modelId="{630FF6A7-D4C8-452F-8EFA-37F3D3A5C658}">
      <dgm:prSet phldrT="[Text]"/>
      <dgm:spPr/>
      <dgm:t>
        <a:bodyPr/>
        <a:lstStyle/>
        <a:p>
          <a:r>
            <a:rPr lang="en-US" dirty="0" smtClean="0"/>
            <a:t>Web-crawler crawls through list of URLs</a:t>
          </a:r>
          <a:endParaRPr lang="en-US" dirty="0"/>
        </a:p>
      </dgm:t>
    </dgm:pt>
    <dgm:pt modelId="{D98AD843-DB68-4AD9-819E-5F1F1F1CE2FC}" type="parTrans" cxnId="{AC3DE949-0306-4CB1-93DC-36AE47B73137}">
      <dgm:prSet/>
      <dgm:spPr/>
      <dgm:t>
        <a:bodyPr/>
        <a:lstStyle/>
        <a:p>
          <a:endParaRPr lang="en-US"/>
        </a:p>
      </dgm:t>
    </dgm:pt>
    <dgm:pt modelId="{F8D0F47B-47F9-49CE-A2B7-2E44C0B8409D}" type="sibTrans" cxnId="{AC3DE949-0306-4CB1-93DC-36AE47B73137}">
      <dgm:prSet/>
      <dgm:spPr/>
      <dgm:t>
        <a:bodyPr/>
        <a:lstStyle/>
        <a:p>
          <a:endParaRPr lang="en-US"/>
        </a:p>
      </dgm:t>
    </dgm:pt>
    <dgm:pt modelId="{030F9F23-156A-4D10-9906-0E29F68063A4}">
      <dgm:prSet phldrT="[Text]"/>
      <dgm:spPr/>
      <dgm:t>
        <a:bodyPr/>
        <a:lstStyle/>
        <a:p>
          <a:r>
            <a:rPr lang="en-US" dirty="0" smtClean="0"/>
            <a:t>Searches </a:t>
          </a:r>
          <a:r>
            <a:rPr lang="en-US" smtClean="0"/>
            <a:t>the webpage for </a:t>
          </a:r>
          <a:r>
            <a:rPr lang="en-US" dirty="0" smtClean="0"/>
            <a:t>other URLs</a:t>
          </a:r>
          <a:endParaRPr lang="en-US" dirty="0"/>
        </a:p>
      </dgm:t>
    </dgm:pt>
    <dgm:pt modelId="{AE76B364-0671-4AF6-95F0-B81CE7F10D4A}" type="parTrans" cxnId="{62441DD2-3E0C-4E7A-9A41-CE07CC3AEBFA}">
      <dgm:prSet/>
      <dgm:spPr/>
      <dgm:t>
        <a:bodyPr/>
        <a:lstStyle/>
        <a:p>
          <a:endParaRPr lang="en-US"/>
        </a:p>
      </dgm:t>
    </dgm:pt>
    <dgm:pt modelId="{ABE444D5-68FA-4C7A-BA55-0CFABC653DE5}" type="sibTrans" cxnId="{62441DD2-3E0C-4E7A-9A41-CE07CC3AEBFA}">
      <dgm:prSet/>
      <dgm:spPr/>
      <dgm:t>
        <a:bodyPr/>
        <a:lstStyle/>
        <a:p>
          <a:endParaRPr lang="en-US"/>
        </a:p>
      </dgm:t>
    </dgm:pt>
    <dgm:pt modelId="{C25F226D-D48E-40B4-A3A5-B055618F5CA4}">
      <dgm:prSet/>
      <dgm:spPr/>
      <dgm:t>
        <a:bodyPr/>
        <a:lstStyle/>
        <a:p>
          <a:r>
            <a:rPr lang="en-US" dirty="0" smtClean="0"/>
            <a:t>Outputs a score for each URL based on custom scoring algorithm</a:t>
          </a:r>
          <a:endParaRPr lang="en-US" dirty="0"/>
        </a:p>
      </dgm:t>
    </dgm:pt>
    <dgm:pt modelId="{C957A130-ECF6-4274-B4A5-C309C6A2D503}" type="parTrans" cxnId="{3DBA8C42-2835-4A84-89D5-F2F0D517DAB7}">
      <dgm:prSet/>
      <dgm:spPr/>
      <dgm:t>
        <a:bodyPr/>
        <a:lstStyle/>
        <a:p>
          <a:endParaRPr lang="en-US"/>
        </a:p>
      </dgm:t>
    </dgm:pt>
    <dgm:pt modelId="{A6168724-C2CE-4D03-8923-C3C08F43F2BC}" type="sibTrans" cxnId="{3DBA8C42-2835-4A84-89D5-F2F0D517DAB7}">
      <dgm:prSet/>
      <dgm:spPr/>
      <dgm:t>
        <a:bodyPr/>
        <a:lstStyle/>
        <a:p>
          <a:endParaRPr lang="en-US"/>
        </a:p>
      </dgm:t>
    </dgm:pt>
    <dgm:pt modelId="{C8F4A8A0-619C-40EC-9CA3-F98BBA1972DE}">
      <dgm:prSet/>
      <dgm:spPr/>
      <dgm:t>
        <a:bodyPr/>
        <a:lstStyle/>
        <a:p>
          <a:r>
            <a:rPr lang="en-US" dirty="0" smtClean="0"/>
            <a:t>Adds any good URLs found to the list</a:t>
          </a:r>
          <a:endParaRPr lang="en-US" dirty="0"/>
        </a:p>
      </dgm:t>
    </dgm:pt>
    <dgm:pt modelId="{63FC4309-F985-4936-94AE-D26CDD1B1DF9}" type="parTrans" cxnId="{1E0CA280-B44F-4331-914E-71E055D17E92}">
      <dgm:prSet/>
      <dgm:spPr/>
      <dgm:t>
        <a:bodyPr/>
        <a:lstStyle/>
        <a:p>
          <a:endParaRPr lang="en-US"/>
        </a:p>
      </dgm:t>
    </dgm:pt>
    <dgm:pt modelId="{64BA07F1-6532-4AB6-918A-D793E11EEA81}" type="sibTrans" cxnId="{1E0CA280-B44F-4331-914E-71E055D17E92}">
      <dgm:prSet/>
      <dgm:spPr/>
      <dgm:t>
        <a:bodyPr/>
        <a:lstStyle/>
        <a:p>
          <a:endParaRPr lang="en-US"/>
        </a:p>
      </dgm:t>
    </dgm:pt>
    <dgm:pt modelId="{D835ED2D-A85C-4A84-9218-AC6F3A617AF8}" type="pres">
      <dgm:prSet presAssocID="{6AC36C08-3091-46CB-BF1F-9331C087F4F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9A6630-8250-41C9-A8B3-3A73E9F61728}" type="pres">
      <dgm:prSet presAssocID="{AD1BECDF-A87D-4575-BD34-A2A4DDFB65A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13AD7F-FEC0-4991-A19A-28FEC0BE6B88}" type="pres">
      <dgm:prSet presAssocID="{8DE3DB8D-E060-4F6B-B244-097BDB251B8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052AE46E-9659-40F2-A52F-4D76FF3C914A}" type="pres">
      <dgm:prSet presAssocID="{8DE3DB8D-E060-4F6B-B244-097BDB251B8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64253BA-01F8-4C1C-8DCF-C2828736F29D}" type="pres">
      <dgm:prSet presAssocID="{630FF6A7-D4C8-452F-8EFA-37F3D3A5C65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6742AD-AA75-4611-B9A9-C2821554D315}" type="pres">
      <dgm:prSet presAssocID="{F8D0F47B-47F9-49CE-A2B7-2E44C0B8409D}" presName="sibTrans" presStyleLbl="sibTrans2D1" presStyleIdx="1" presStyleCnt="4"/>
      <dgm:spPr/>
      <dgm:t>
        <a:bodyPr/>
        <a:lstStyle/>
        <a:p>
          <a:endParaRPr lang="en-US"/>
        </a:p>
      </dgm:t>
    </dgm:pt>
    <dgm:pt modelId="{767BF488-A258-4B69-80D1-6149FC31F320}" type="pres">
      <dgm:prSet presAssocID="{F8D0F47B-47F9-49CE-A2B7-2E44C0B8409D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05AE7949-C522-496C-A30B-C085236FCFFC}" type="pres">
      <dgm:prSet presAssocID="{C25F226D-D48E-40B4-A3A5-B055618F5CA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3C2AE2-32CB-43BA-8ACE-4549822832B3}" type="pres">
      <dgm:prSet presAssocID="{A6168724-C2CE-4D03-8923-C3C08F43F2BC}" presName="sibTrans" presStyleLbl="sibTrans2D1" presStyleIdx="2" presStyleCnt="4"/>
      <dgm:spPr/>
      <dgm:t>
        <a:bodyPr/>
        <a:lstStyle/>
        <a:p>
          <a:endParaRPr lang="en-US"/>
        </a:p>
      </dgm:t>
    </dgm:pt>
    <dgm:pt modelId="{DCB3120C-5A3D-4100-BCE1-9B3396E87AF1}" type="pres">
      <dgm:prSet presAssocID="{A6168724-C2CE-4D03-8923-C3C08F43F2BC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E8B3C60D-44D8-4802-835C-5C90C0B218EA}" type="pres">
      <dgm:prSet presAssocID="{030F9F23-156A-4D10-9906-0E29F68063A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E2226F-3582-4BB5-B50C-A6D46954CBAB}" type="pres">
      <dgm:prSet presAssocID="{ABE444D5-68FA-4C7A-BA55-0CFABC653DE5}" presName="sibTrans" presStyleLbl="sibTrans2D1" presStyleIdx="3" presStyleCnt="4"/>
      <dgm:spPr/>
      <dgm:t>
        <a:bodyPr/>
        <a:lstStyle/>
        <a:p>
          <a:endParaRPr lang="en-US"/>
        </a:p>
      </dgm:t>
    </dgm:pt>
    <dgm:pt modelId="{15B372C5-9CBC-4AA2-A677-95364EA780FF}" type="pres">
      <dgm:prSet presAssocID="{ABE444D5-68FA-4C7A-BA55-0CFABC653DE5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99421871-112A-4C53-89BA-0CD0D970FA9B}" type="pres">
      <dgm:prSet presAssocID="{C8F4A8A0-619C-40EC-9CA3-F98BBA1972D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50B8AD-83E3-4AA0-892A-C186ED9A881A}" type="presOf" srcId="{C25F226D-D48E-40B4-A3A5-B055618F5CA4}" destId="{05AE7949-C522-496C-A30B-C085236FCFFC}" srcOrd="0" destOrd="0" presId="urn:microsoft.com/office/officeart/2005/8/layout/process1"/>
    <dgm:cxn modelId="{B53A6960-9553-4DA9-AAC5-D876090A4BF1}" type="presOf" srcId="{F8D0F47B-47F9-49CE-A2B7-2E44C0B8409D}" destId="{546742AD-AA75-4611-B9A9-C2821554D315}" srcOrd="0" destOrd="0" presId="urn:microsoft.com/office/officeart/2005/8/layout/process1"/>
    <dgm:cxn modelId="{DD855F8B-1BDB-4729-8A27-76DB9132D0E6}" type="presOf" srcId="{6AC36C08-3091-46CB-BF1F-9331C087F4F2}" destId="{D835ED2D-A85C-4A84-9218-AC6F3A617AF8}" srcOrd="0" destOrd="0" presId="urn:microsoft.com/office/officeart/2005/8/layout/process1"/>
    <dgm:cxn modelId="{3E177CE4-8307-4E59-B6B6-64E45B890C17}" srcId="{6AC36C08-3091-46CB-BF1F-9331C087F4F2}" destId="{AD1BECDF-A87D-4575-BD34-A2A4DDFB65A9}" srcOrd="0" destOrd="0" parTransId="{DD924ECE-FEDF-4E4D-BDEA-B02270677B4B}" sibTransId="{8DE3DB8D-E060-4F6B-B244-097BDB251B83}"/>
    <dgm:cxn modelId="{3C20754C-5BBA-4A99-9702-837F6BD8289A}" type="presOf" srcId="{A6168724-C2CE-4D03-8923-C3C08F43F2BC}" destId="{DCB3120C-5A3D-4100-BCE1-9B3396E87AF1}" srcOrd="1" destOrd="0" presId="urn:microsoft.com/office/officeart/2005/8/layout/process1"/>
    <dgm:cxn modelId="{254B4562-4099-4536-B867-B8DB5637BC70}" type="presOf" srcId="{8DE3DB8D-E060-4F6B-B244-097BDB251B83}" destId="{052AE46E-9659-40F2-A52F-4D76FF3C914A}" srcOrd="1" destOrd="0" presId="urn:microsoft.com/office/officeart/2005/8/layout/process1"/>
    <dgm:cxn modelId="{015B0B13-F6E4-4FB7-A062-E98A37B69AA4}" type="presOf" srcId="{F8D0F47B-47F9-49CE-A2B7-2E44C0B8409D}" destId="{767BF488-A258-4B69-80D1-6149FC31F320}" srcOrd="1" destOrd="0" presId="urn:microsoft.com/office/officeart/2005/8/layout/process1"/>
    <dgm:cxn modelId="{C1EFC586-26A4-4016-84BC-E57F1744731F}" type="presOf" srcId="{8DE3DB8D-E060-4F6B-B244-097BDB251B83}" destId="{0513AD7F-FEC0-4991-A19A-28FEC0BE6B88}" srcOrd="0" destOrd="0" presId="urn:microsoft.com/office/officeart/2005/8/layout/process1"/>
    <dgm:cxn modelId="{D7B474D6-D8DA-4F18-ACF1-4CD73DCAE15A}" type="presOf" srcId="{AD1BECDF-A87D-4575-BD34-A2A4DDFB65A9}" destId="{A99A6630-8250-41C9-A8B3-3A73E9F61728}" srcOrd="0" destOrd="0" presId="urn:microsoft.com/office/officeart/2005/8/layout/process1"/>
    <dgm:cxn modelId="{28C14B8E-A613-497B-9577-30172E25CD8C}" type="presOf" srcId="{630FF6A7-D4C8-452F-8EFA-37F3D3A5C658}" destId="{A64253BA-01F8-4C1C-8DCF-C2828736F29D}" srcOrd="0" destOrd="0" presId="urn:microsoft.com/office/officeart/2005/8/layout/process1"/>
    <dgm:cxn modelId="{BD00D038-1C57-4F77-AB14-F2AF2F4047F0}" type="presOf" srcId="{A6168724-C2CE-4D03-8923-C3C08F43F2BC}" destId="{093C2AE2-32CB-43BA-8ACE-4549822832B3}" srcOrd="0" destOrd="0" presId="urn:microsoft.com/office/officeart/2005/8/layout/process1"/>
    <dgm:cxn modelId="{AC3DE949-0306-4CB1-93DC-36AE47B73137}" srcId="{6AC36C08-3091-46CB-BF1F-9331C087F4F2}" destId="{630FF6A7-D4C8-452F-8EFA-37F3D3A5C658}" srcOrd="1" destOrd="0" parTransId="{D98AD843-DB68-4AD9-819E-5F1F1F1CE2FC}" sibTransId="{F8D0F47B-47F9-49CE-A2B7-2E44C0B8409D}"/>
    <dgm:cxn modelId="{41F27C51-35DA-42A3-A275-F412809DEC7A}" type="presOf" srcId="{C8F4A8A0-619C-40EC-9CA3-F98BBA1972DE}" destId="{99421871-112A-4C53-89BA-0CD0D970FA9B}" srcOrd="0" destOrd="0" presId="urn:microsoft.com/office/officeart/2005/8/layout/process1"/>
    <dgm:cxn modelId="{79BC89A9-DF18-4FBE-905C-402AACBC26FA}" type="presOf" srcId="{ABE444D5-68FA-4C7A-BA55-0CFABC653DE5}" destId="{15B372C5-9CBC-4AA2-A677-95364EA780FF}" srcOrd="1" destOrd="0" presId="urn:microsoft.com/office/officeart/2005/8/layout/process1"/>
    <dgm:cxn modelId="{88A24A0A-B0A7-48DC-AB39-4F65B4A5DE47}" type="presOf" srcId="{030F9F23-156A-4D10-9906-0E29F68063A4}" destId="{E8B3C60D-44D8-4802-835C-5C90C0B218EA}" srcOrd="0" destOrd="0" presId="urn:microsoft.com/office/officeart/2005/8/layout/process1"/>
    <dgm:cxn modelId="{62441DD2-3E0C-4E7A-9A41-CE07CC3AEBFA}" srcId="{6AC36C08-3091-46CB-BF1F-9331C087F4F2}" destId="{030F9F23-156A-4D10-9906-0E29F68063A4}" srcOrd="3" destOrd="0" parTransId="{AE76B364-0671-4AF6-95F0-B81CE7F10D4A}" sibTransId="{ABE444D5-68FA-4C7A-BA55-0CFABC653DE5}"/>
    <dgm:cxn modelId="{2A18DC1E-86CE-46E9-A3B1-2B7F8850B67F}" type="presOf" srcId="{ABE444D5-68FA-4C7A-BA55-0CFABC653DE5}" destId="{8EE2226F-3582-4BB5-B50C-A6D46954CBAB}" srcOrd="0" destOrd="0" presId="urn:microsoft.com/office/officeart/2005/8/layout/process1"/>
    <dgm:cxn modelId="{1E0CA280-B44F-4331-914E-71E055D17E92}" srcId="{6AC36C08-3091-46CB-BF1F-9331C087F4F2}" destId="{C8F4A8A0-619C-40EC-9CA3-F98BBA1972DE}" srcOrd="4" destOrd="0" parTransId="{63FC4309-F985-4936-94AE-D26CDD1B1DF9}" sibTransId="{64BA07F1-6532-4AB6-918A-D793E11EEA81}"/>
    <dgm:cxn modelId="{3DBA8C42-2835-4A84-89D5-F2F0D517DAB7}" srcId="{6AC36C08-3091-46CB-BF1F-9331C087F4F2}" destId="{C25F226D-D48E-40B4-A3A5-B055618F5CA4}" srcOrd="2" destOrd="0" parTransId="{C957A130-ECF6-4274-B4A5-C309C6A2D503}" sibTransId="{A6168724-C2CE-4D03-8923-C3C08F43F2BC}"/>
    <dgm:cxn modelId="{4402E2C4-EA7A-4063-AABC-A1C6B8F9B1A7}" type="presParOf" srcId="{D835ED2D-A85C-4A84-9218-AC6F3A617AF8}" destId="{A99A6630-8250-41C9-A8B3-3A73E9F61728}" srcOrd="0" destOrd="0" presId="urn:microsoft.com/office/officeart/2005/8/layout/process1"/>
    <dgm:cxn modelId="{8410E845-A16E-4BEE-B8FA-051EA60DB0B9}" type="presParOf" srcId="{D835ED2D-A85C-4A84-9218-AC6F3A617AF8}" destId="{0513AD7F-FEC0-4991-A19A-28FEC0BE6B88}" srcOrd="1" destOrd="0" presId="urn:microsoft.com/office/officeart/2005/8/layout/process1"/>
    <dgm:cxn modelId="{87589C18-5997-428B-A12E-CCBD92BB2BE5}" type="presParOf" srcId="{0513AD7F-FEC0-4991-A19A-28FEC0BE6B88}" destId="{052AE46E-9659-40F2-A52F-4D76FF3C914A}" srcOrd="0" destOrd="0" presId="urn:microsoft.com/office/officeart/2005/8/layout/process1"/>
    <dgm:cxn modelId="{F828E29C-CFB1-4107-BA65-00BD7A2D1CB9}" type="presParOf" srcId="{D835ED2D-A85C-4A84-9218-AC6F3A617AF8}" destId="{A64253BA-01F8-4C1C-8DCF-C2828736F29D}" srcOrd="2" destOrd="0" presId="urn:microsoft.com/office/officeart/2005/8/layout/process1"/>
    <dgm:cxn modelId="{7FCBF244-0F34-45C4-BA1C-23D34B1F0516}" type="presParOf" srcId="{D835ED2D-A85C-4A84-9218-AC6F3A617AF8}" destId="{546742AD-AA75-4611-B9A9-C2821554D315}" srcOrd="3" destOrd="0" presId="urn:microsoft.com/office/officeart/2005/8/layout/process1"/>
    <dgm:cxn modelId="{62E7EF97-F3AC-4459-8D77-BA575586E55C}" type="presParOf" srcId="{546742AD-AA75-4611-B9A9-C2821554D315}" destId="{767BF488-A258-4B69-80D1-6149FC31F320}" srcOrd="0" destOrd="0" presId="urn:microsoft.com/office/officeart/2005/8/layout/process1"/>
    <dgm:cxn modelId="{23C3B89F-971D-445F-9AED-297C1DBBDF25}" type="presParOf" srcId="{D835ED2D-A85C-4A84-9218-AC6F3A617AF8}" destId="{05AE7949-C522-496C-A30B-C085236FCFFC}" srcOrd="4" destOrd="0" presId="urn:microsoft.com/office/officeart/2005/8/layout/process1"/>
    <dgm:cxn modelId="{78BF94D2-C555-408D-BB30-A7989D6AFFC5}" type="presParOf" srcId="{D835ED2D-A85C-4A84-9218-AC6F3A617AF8}" destId="{093C2AE2-32CB-43BA-8ACE-4549822832B3}" srcOrd="5" destOrd="0" presId="urn:microsoft.com/office/officeart/2005/8/layout/process1"/>
    <dgm:cxn modelId="{0C8B6473-3458-4179-8EF8-AA1CF776CCA1}" type="presParOf" srcId="{093C2AE2-32CB-43BA-8ACE-4549822832B3}" destId="{DCB3120C-5A3D-4100-BCE1-9B3396E87AF1}" srcOrd="0" destOrd="0" presId="urn:microsoft.com/office/officeart/2005/8/layout/process1"/>
    <dgm:cxn modelId="{F39BF904-5E62-4C53-8CA6-71377B584AAA}" type="presParOf" srcId="{D835ED2D-A85C-4A84-9218-AC6F3A617AF8}" destId="{E8B3C60D-44D8-4802-835C-5C90C0B218EA}" srcOrd="6" destOrd="0" presId="urn:microsoft.com/office/officeart/2005/8/layout/process1"/>
    <dgm:cxn modelId="{F643A9CE-8B68-496A-A055-B39711637196}" type="presParOf" srcId="{D835ED2D-A85C-4A84-9218-AC6F3A617AF8}" destId="{8EE2226F-3582-4BB5-B50C-A6D46954CBAB}" srcOrd="7" destOrd="0" presId="urn:microsoft.com/office/officeart/2005/8/layout/process1"/>
    <dgm:cxn modelId="{F7530638-4338-47AB-8CFC-69D9BE50A863}" type="presParOf" srcId="{8EE2226F-3582-4BB5-B50C-A6D46954CBAB}" destId="{15B372C5-9CBC-4AA2-A677-95364EA780FF}" srcOrd="0" destOrd="0" presId="urn:microsoft.com/office/officeart/2005/8/layout/process1"/>
    <dgm:cxn modelId="{8AA0F7B3-4281-4FA5-9C04-6E516B912A7C}" type="presParOf" srcId="{D835ED2D-A85C-4A84-9218-AC6F3A617AF8}" destId="{99421871-112A-4C53-89BA-0CD0D970FA9B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9A6630-8250-41C9-A8B3-3A73E9F61728}">
      <dsp:nvSpPr>
        <dsp:cNvPr id="0" name=""/>
        <dsp:cNvSpPr/>
      </dsp:nvSpPr>
      <dsp:spPr>
        <a:xfrm>
          <a:off x="5372" y="1101445"/>
          <a:ext cx="1665534" cy="16785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Start with a list of seed URLs</a:t>
          </a:r>
          <a:endParaRPr lang="en-US" sz="1800" kern="1200" dirty="0"/>
        </a:p>
      </dsp:txBody>
      <dsp:txXfrm>
        <a:off x="54154" y="1150227"/>
        <a:ext cx="1567970" cy="1580982"/>
      </dsp:txXfrm>
    </dsp:sp>
    <dsp:sp modelId="{0513AD7F-FEC0-4991-A19A-28FEC0BE6B88}">
      <dsp:nvSpPr>
        <dsp:cNvPr id="0" name=""/>
        <dsp:cNvSpPr/>
      </dsp:nvSpPr>
      <dsp:spPr>
        <a:xfrm>
          <a:off x="1837460" y="1734192"/>
          <a:ext cx="353093" cy="413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837460" y="1816802"/>
        <a:ext cx="247165" cy="247832"/>
      </dsp:txXfrm>
    </dsp:sp>
    <dsp:sp modelId="{A64253BA-01F8-4C1C-8DCF-C2828736F29D}">
      <dsp:nvSpPr>
        <dsp:cNvPr id="0" name=""/>
        <dsp:cNvSpPr/>
      </dsp:nvSpPr>
      <dsp:spPr>
        <a:xfrm>
          <a:off x="2337121" y="1101445"/>
          <a:ext cx="1665534" cy="16785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Web-crawler crawls through list of URLs</a:t>
          </a:r>
          <a:endParaRPr lang="en-US" sz="1800" kern="1200" dirty="0"/>
        </a:p>
      </dsp:txBody>
      <dsp:txXfrm>
        <a:off x="2385903" y="1150227"/>
        <a:ext cx="1567970" cy="1580982"/>
      </dsp:txXfrm>
    </dsp:sp>
    <dsp:sp modelId="{546742AD-AA75-4611-B9A9-C2821554D315}">
      <dsp:nvSpPr>
        <dsp:cNvPr id="0" name=""/>
        <dsp:cNvSpPr/>
      </dsp:nvSpPr>
      <dsp:spPr>
        <a:xfrm>
          <a:off x="4169209" y="1734192"/>
          <a:ext cx="353093" cy="413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169209" y="1816802"/>
        <a:ext cx="247165" cy="247832"/>
      </dsp:txXfrm>
    </dsp:sp>
    <dsp:sp modelId="{05AE7949-C522-496C-A30B-C085236FCFFC}">
      <dsp:nvSpPr>
        <dsp:cNvPr id="0" name=""/>
        <dsp:cNvSpPr/>
      </dsp:nvSpPr>
      <dsp:spPr>
        <a:xfrm>
          <a:off x="4668870" y="1101445"/>
          <a:ext cx="1665534" cy="16785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Outputs a score for each URL based on keyword </a:t>
          </a:r>
          <a:r>
            <a:rPr lang="en-US" sz="1800" kern="1200" dirty="0" err="1" smtClean="0"/>
            <a:t>matchings</a:t>
          </a:r>
          <a:endParaRPr lang="en-US" sz="1800" kern="1200" dirty="0"/>
        </a:p>
      </dsp:txBody>
      <dsp:txXfrm>
        <a:off x="4717652" y="1150227"/>
        <a:ext cx="1567970" cy="1580982"/>
      </dsp:txXfrm>
    </dsp:sp>
    <dsp:sp modelId="{093C2AE2-32CB-43BA-8ACE-4549822832B3}">
      <dsp:nvSpPr>
        <dsp:cNvPr id="0" name=""/>
        <dsp:cNvSpPr/>
      </dsp:nvSpPr>
      <dsp:spPr>
        <a:xfrm>
          <a:off x="6500958" y="1734192"/>
          <a:ext cx="353093" cy="413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6500958" y="1816802"/>
        <a:ext cx="247165" cy="247832"/>
      </dsp:txXfrm>
    </dsp:sp>
    <dsp:sp modelId="{E8B3C60D-44D8-4802-835C-5C90C0B218EA}">
      <dsp:nvSpPr>
        <dsp:cNvPr id="0" name=""/>
        <dsp:cNvSpPr/>
      </dsp:nvSpPr>
      <dsp:spPr>
        <a:xfrm>
          <a:off x="7000618" y="1101445"/>
          <a:ext cx="1665534" cy="16785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Searches the webpage for other URLs</a:t>
          </a:r>
          <a:endParaRPr lang="en-US" sz="1800" kern="1200" dirty="0"/>
        </a:p>
      </dsp:txBody>
      <dsp:txXfrm>
        <a:off x="7049400" y="1150227"/>
        <a:ext cx="1567970" cy="1580982"/>
      </dsp:txXfrm>
    </dsp:sp>
    <dsp:sp modelId="{8EE2226F-3582-4BB5-B50C-A6D46954CBAB}">
      <dsp:nvSpPr>
        <dsp:cNvPr id="0" name=""/>
        <dsp:cNvSpPr/>
      </dsp:nvSpPr>
      <dsp:spPr>
        <a:xfrm>
          <a:off x="8832707" y="1734192"/>
          <a:ext cx="353093" cy="413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8832707" y="1816802"/>
        <a:ext cx="247165" cy="247832"/>
      </dsp:txXfrm>
    </dsp:sp>
    <dsp:sp modelId="{99421871-112A-4C53-89BA-0CD0D970FA9B}">
      <dsp:nvSpPr>
        <dsp:cNvPr id="0" name=""/>
        <dsp:cNvSpPr/>
      </dsp:nvSpPr>
      <dsp:spPr>
        <a:xfrm>
          <a:off x="9332367" y="1101445"/>
          <a:ext cx="1665534" cy="16785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Adds any good URLs found to the list</a:t>
          </a:r>
          <a:endParaRPr lang="en-US" sz="1800" kern="1200" dirty="0"/>
        </a:p>
      </dsp:txBody>
      <dsp:txXfrm>
        <a:off x="9381149" y="1150227"/>
        <a:ext cx="1567970" cy="15809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9A6630-8250-41C9-A8B3-3A73E9F61728}">
      <dsp:nvSpPr>
        <dsp:cNvPr id="0" name=""/>
        <dsp:cNvSpPr/>
      </dsp:nvSpPr>
      <dsp:spPr>
        <a:xfrm>
          <a:off x="5372" y="978481"/>
          <a:ext cx="1665534" cy="1924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Start with a list of seed URLs</a:t>
          </a:r>
          <a:endParaRPr lang="en-US" sz="1800" kern="1200" dirty="0"/>
        </a:p>
      </dsp:txBody>
      <dsp:txXfrm>
        <a:off x="54154" y="1027263"/>
        <a:ext cx="1567970" cy="1826909"/>
      </dsp:txXfrm>
    </dsp:sp>
    <dsp:sp modelId="{0513AD7F-FEC0-4991-A19A-28FEC0BE6B88}">
      <dsp:nvSpPr>
        <dsp:cNvPr id="0" name=""/>
        <dsp:cNvSpPr/>
      </dsp:nvSpPr>
      <dsp:spPr>
        <a:xfrm>
          <a:off x="1837460" y="1734192"/>
          <a:ext cx="353093" cy="413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837460" y="1816802"/>
        <a:ext cx="247165" cy="247832"/>
      </dsp:txXfrm>
    </dsp:sp>
    <dsp:sp modelId="{A64253BA-01F8-4C1C-8DCF-C2828736F29D}">
      <dsp:nvSpPr>
        <dsp:cNvPr id="0" name=""/>
        <dsp:cNvSpPr/>
      </dsp:nvSpPr>
      <dsp:spPr>
        <a:xfrm>
          <a:off x="2337121" y="978481"/>
          <a:ext cx="1665534" cy="1924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Web-crawler crawls through list of URLs</a:t>
          </a:r>
          <a:endParaRPr lang="en-US" sz="1800" kern="1200" dirty="0"/>
        </a:p>
      </dsp:txBody>
      <dsp:txXfrm>
        <a:off x="2385903" y="1027263"/>
        <a:ext cx="1567970" cy="1826909"/>
      </dsp:txXfrm>
    </dsp:sp>
    <dsp:sp modelId="{546742AD-AA75-4611-B9A9-C2821554D315}">
      <dsp:nvSpPr>
        <dsp:cNvPr id="0" name=""/>
        <dsp:cNvSpPr/>
      </dsp:nvSpPr>
      <dsp:spPr>
        <a:xfrm>
          <a:off x="4169209" y="1734192"/>
          <a:ext cx="353093" cy="413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169209" y="1816802"/>
        <a:ext cx="247165" cy="247832"/>
      </dsp:txXfrm>
    </dsp:sp>
    <dsp:sp modelId="{05AE7949-C522-496C-A30B-C085236FCFFC}">
      <dsp:nvSpPr>
        <dsp:cNvPr id="0" name=""/>
        <dsp:cNvSpPr/>
      </dsp:nvSpPr>
      <dsp:spPr>
        <a:xfrm>
          <a:off x="4668870" y="978481"/>
          <a:ext cx="1665534" cy="1924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Outputs a score for each URL based on custom scoring algorithm</a:t>
          </a:r>
          <a:endParaRPr lang="en-US" sz="1800" kern="1200" dirty="0"/>
        </a:p>
      </dsp:txBody>
      <dsp:txXfrm>
        <a:off x="4717652" y="1027263"/>
        <a:ext cx="1567970" cy="1826909"/>
      </dsp:txXfrm>
    </dsp:sp>
    <dsp:sp modelId="{093C2AE2-32CB-43BA-8ACE-4549822832B3}">
      <dsp:nvSpPr>
        <dsp:cNvPr id="0" name=""/>
        <dsp:cNvSpPr/>
      </dsp:nvSpPr>
      <dsp:spPr>
        <a:xfrm>
          <a:off x="6500958" y="1734192"/>
          <a:ext cx="353093" cy="413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6500958" y="1816802"/>
        <a:ext cx="247165" cy="247832"/>
      </dsp:txXfrm>
    </dsp:sp>
    <dsp:sp modelId="{E8B3C60D-44D8-4802-835C-5C90C0B218EA}">
      <dsp:nvSpPr>
        <dsp:cNvPr id="0" name=""/>
        <dsp:cNvSpPr/>
      </dsp:nvSpPr>
      <dsp:spPr>
        <a:xfrm>
          <a:off x="7000618" y="978481"/>
          <a:ext cx="1665534" cy="1924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Searches </a:t>
          </a:r>
          <a:r>
            <a:rPr lang="en-US" sz="1800" kern="1200" smtClean="0"/>
            <a:t>the webpage for </a:t>
          </a:r>
          <a:r>
            <a:rPr lang="en-US" sz="1800" kern="1200" dirty="0" smtClean="0"/>
            <a:t>other URLs</a:t>
          </a:r>
          <a:endParaRPr lang="en-US" sz="1800" kern="1200" dirty="0"/>
        </a:p>
      </dsp:txBody>
      <dsp:txXfrm>
        <a:off x="7049400" y="1027263"/>
        <a:ext cx="1567970" cy="1826909"/>
      </dsp:txXfrm>
    </dsp:sp>
    <dsp:sp modelId="{8EE2226F-3582-4BB5-B50C-A6D46954CBAB}">
      <dsp:nvSpPr>
        <dsp:cNvPr id="0" name=""/>
        <dsp:cNvSpPr/>
      </dsp:nvSpPr>
      <dsp:spPr>
        <a:xfrm>
          <a:off x="8832707" y="1734192"/>
          <a:ext cx="353093" cy="413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8832707" y="1816802"/>
        <a:ext cx="247165" cy="247832"/>
      </dsp:txXfrm>
    </dsp:sp>
    <dsp:sp modelId="{99421871-112A-4C53-89BA-0CD0D970FA9B}">
      <dsp:nvSpPr>
        <dsp:cNvPr id="0" name=""/>
        <dsp:cNvSpPr/>
      </dsp:nvSpPr>
      <dsp:spPr>
        <a:xfrm>
          <a:off x="9332367" y="978481"/>
          <a:ext cx="1665534" cy="1924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Adds any good URLs found to the list</a:t>
          </a:r>
          <a:endParaRPr lang="en-US" sz="1800" kern="1200" dirty="0"/>
        </a:p>
      </dsp:txBody>
      <dsp:txXfrm>
        <a:off x="9381149" y="1027263"/>
        <a:ext cx="1567970" cy="18269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662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330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0576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76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41440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282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8809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314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357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73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903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4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527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340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691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423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09C66-211C-49D3-BB1E-CD6E20823342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592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Developing an improved focused crawler for the IDEAL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Ward </a:t>
            </a:r>
            <a:r>
              <a:rPr lang="en-US" dirty="0" err="1" smtClean="0"/>
              <a:t>Bonnefond</a:t>
            </a:r>
            <a:r>
              <a:rPr lang="en-US" dirty="0" smtClean="0"/>
              <a:t>, Chris </a:t>
            </a:r>
            <a:r>
              <a:rPr lang="en-US" dirty="0" err="1" smtClean="0"/>
              <a:t>Menzel</a:t>
            </a:r>
            <a:r>
              <a:rPr lang="en-US" dirty="0" smtClean="0"/>
              <a:t>, Zack Morris, </a:t>
            </a:r>
            <a:r>
              <a:rPr lang="en-US" dirty="0" err="1" smtClean="0"/>
              <a:t>Suhas</a:t>
            </a:r>
            <a:r>
              <a:rPr lang="en-US" dirty="0" smtClean="0"/>
              <a:t> Patel, Tyler Ritchie, Mark Tedesco, Franklin Zheng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67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Front-End </a:t>
            </a:r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253" y="1536401"/>
            <a:ext cx="10206682" cy="472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680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Front End – Tree View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9889" t="43700" r="26902" b="18322"/>
          <a:stretch/>
        </p:blipFill>
        <p:spPr>
          <a:xfrm>
            <a:off x="914399" y="2066544"/>
            <a:ext cx="9747505" cy="434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556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Extras – Poster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432" y="1655064"/>
            <a:ext cx="6237658" cy="4665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333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Extras – Second Place Letter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14" b="24915"/>
          <a:stretch/>
        </p:blipFill>
        <p:spPr>
          <a:xfrm>
            <a:off x="1006518" y="1453895"/>
            <a:ext cx="9737682" cy="5267571"/>
          </a:xfrm>
        </p:spPr>
      </p:pic>
      <p:sp>
        <p:nvSpPr>
          <p:cNvPr id="7" name="Rectangle 6"/>
          <p:cNvSpPr/>
          <p:nvPr/>
        </p:nvSpPr>
        <p:spPr>
          <a:xfrm>
            <a:off x="8833104" y="1930400"/>
            <a:ext cx="795528" cy="337312"/>
          </a:xfrm>
          <a:prstGeom prst="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505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341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Refresher - IDEAL </a:t>
            </a:r>
            <a:r>
              <a:rPr lang="en-US" dirty="0" smtClean="0"/>
              <a:t>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Integrating Digital Event Archiving and Library</a:t>
            </a:r>
          </a:p>
          <a:p>
            <a:r>
              <a:rPr lang="en-US" dirty="0" smtClean="0"/>
              <a:t>Finding webpages related to an event (i.e. natural disaster)</a:t>
            </a:r>
          </a:p>
          <a:p>
            <a:r>
              <a:rPr lang="en-US" dirty="0" smtClean="0"/>
              <a:t>Store found webpages locally for parsing and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19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Refresher - Enhanced </a:t>
            </a:r>
            <a:r>
              <a:rPr lang="en-US" dirty="0" smtClean="0"/>
              <a:t>focus crawler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Extract key words and key concepts (i.e. date, location, type of disaster)</a:t>
            </a:r>
          </a:p>
          <a:p>
            <a:r>
              <a:rPr lang="en-US" dirty="0" smtClean="0"/>
              <a:t>Construct trees based on these words and concepts</a:t>
            </a:r>
          </a:p>
          <a:p>
            <a:r>
              <a:rPr lang="en-US" dirty="0" smtClean="0"/>
              <a:t>Develop algorithm to compare different trees and their relationships</a:t>
            </a:r>
          </a:p>
          <a:p>
            <a:r>
              <a:rPr lang="en-US" dirty="0" smtClean="0"/>
              <a:t>Make this process accessible via a web application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49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Refresher - Project </a:t>
            </a:r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Tree construction and visual representation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Event representation (i.e. key words and key concepts) versus actual event (i.e. webpage)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Integrating updated modules into the existing focused crawler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46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902" y="609600"/>
            <a:ext cx="8596668" cy="1320800"/>
          </a:xfrm>
        </p:spPr>
        <p:txBody>
          <a:bodyPr/>
          <a:lstStyle/>
          <a:p>
            <a:r>
              <a:rPr lang="en-US" dirty="0" smtClean="0"/>
              <a:t>Refresher - Original </a:t>
            </a:r>
            <a:r>
              <a:rPr lang="en-US" dirty="0" smtClean="0"/>
              <a:t>Implementation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1508967"/>
              </p:ext>
            </p:extLst>
          </p:nvPr>
        </p:nvGraphicFramePr>
        <p:xfrm>
          <a:off x="649902" y="1516644"/>
          <a:ext cx="11003275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rved Up Arrow 5"/>
          <p:cNvSpPr/>
          <p:nvPr/>
        </p:nvSpPr>
        <p:spPr>
          <a:xfrm flipH="1">
            <a:off x="5935483" y="4494725"/>
            <a:ext cx="5022761" cy="978794"/>
          </a:xfrm>
          <a:prstGeom prst="curvedUp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756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72909"/>
            <a:ext cx="8596668" cy="4618163"/>
          </a:xfrm>
        </p:spPr>
        <p:txBody>
          <a:bodyPr>
            <a:normAutofit/>
          </a:bodyPr>
          <a:lstStyle/>
          <a:p>
            <a:r>
              <a:rPr lang="en-US" dirty="0" smtClean="0"/>
              <a:t>Front-End</a:t>
            </a:r>
          </a:p>
          <a:p>
            <a:pPr lvl="1"/>
            <a:r>
              <a:rPr lang="en-US" dirty="0"/>
              <a:t>User can enter multiple seed URLS </a:t>
            </a:r>
            <a:r>
              <a:rPr lang="en-US" dirty="0" smtClean="0"/>
              <a:t>and other important attributes (date, location, type of disaster, etc.)</a:t>
            </a:r>
            <a:endParaRPr lang="en-US" dirty="0"/>
          </a:p>
          <a:p>
            <a:pPr lvl="1"/>
            <a:r>
              <a:rPr lang="en-US" dirty="0" smtClean="0"/>
              <a:t>Constructs a visual tree representation of the articles found via the web application</a:t>
            </a:r>
          </a:p>
          <a:p>
            <a:pPr lvl="1"/>
            <a:r>
              <a:rPr lang="en-US" dirty="0" smtClean="0"/>
              <a:t>Loads back-end results using JavaScript (previously PHP)</a:t>
            </a:r>
          </a:p>
          <a:p>
            <a:r>
              <a:rPr lang="en-US" dirty="0" smtClean="0"/>
              <a:t>Back-end</a:t>
            </a:r>
          </a:p>
          <a:p>
            <a:pPr marL="742950" lvl="2" indent="-342900"/>
            <a:r>
              <a:rPr lang="en-US" sz="1600" dirty="0" smtClean="0"/>
              <a:t>Constructs a full event tree from query created by the user</a:t>
            </a:r>
          </a:p>
          <a:p>
            <a:pPr marL="742950" lvl="2" indent="-342900"/>
            <a:r>
              <a:rPr lang="en-US" sz="1600" dirty="0" smtClean="0"/>
              <a:t>Intelligently extracts location, date, type of disaster, etc. using natural language processing as opposed to keyword analysis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2662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Scoring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Date: 20%</a:t>
            </a:r>
          </a:p>
          <a:p>
            <a:pPr lvl="1"/>
            <a:r>
              <a:rPr lang="en-US" dirty="0" smtClean="0"/>
              <a:t>Year (365) + Month (30) + Day (1)</a:t>
            </a:r>
          </a:p>
          <a:p>
            <a:pPr lvl="1"/>
            <a:r>
              <a:rPr lang="en-US" dirty="0" smtClean="0"/>
              <a:t>i.e. Year has 365 times the weight of a Day</a:t>
            </a:r>
          </a:p>
          <a:p>
            <a:r>
              <a:rPr lang="en-US" dirty="0" smtClean="0"/>
              <a:t>Location, Type of Event, Event Name, etc.: 80%</a:t>
            </a:r>
          </a:p>
          <a:p>
            <a:pPr lvl="1"/>
            <a:r>
              <a:rPr lang="en-US" dirty="0" smtClean="0"/>
              <a:t>Replaces the previously used tree-edit distance</a:t>
            </a:r>
          </a:p>
          <a:p>
            <a:r>
              <a:rPr lang="en-US" dirty="0" smtClean="0"/>
              <a:t>New scoring algorithm provides more accurate articles that using only tree-edit distance did not find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076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7819893"/>
              </p:ext>
            </p:extLst>
          </p:nvPr>
        </p:nvGraphicFramePr>
        <p:xfrm>
          <a:off x="677334" y="1593917"/>
          <a:ext cx="11003275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Implementation</a:t>
            </a:r>
            <a:endParaRPr lang="en-US" dirty="0"/>
          </a:p>
        </p:txBody>
      </p:sp>
      <p:sp>
        <p:nvSpPr>
          <p:cNvPr id="12" name="Curved Up Arrow 11"/>
          <p:cNvSpPr/>
          <p:nvPr/>
        </p:nvSpPr>
        <p:spPr>
          <a:xfrm flipH="1">
            <a:off x="5988673" y="4533362"/>
            <a:ext cx="5022761" cy="978794"/>
          </a:xfrm>
          <a:prstGeom prst="curvedUp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37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766" y="316992"/>
            <a:ext cx="8596668" cy="1320800"/>
          </a:xfrm>
        </p:spPr>
        <p:txBody>
          <a:bodyPr/>
          <a:lstStyle/>
          <a:p>
            <a:r>
              <a:rPr lang="en-US" dirty="0" smtClean="0"/>
              <a:t>Current Back End Example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838" y="1042416"/>
            <a:ext cx="5412570" cy="5605273"/>
          </a:xfrm>
        </p:spPr>
        <p:txBody>
          <a:bodyPr>
            <a:normAutofit fontScale="70000" lnSpcReduction="20000"/>
          </a:bodyPr>
          <a:lstStyle/>
          <a:p>
            <a:r>
              <a:rPr lang="en-US" sz="2300" b="1" dirty="0" smtClean="0"/>
              <a:t>Base Focused Crawler</a:t>
            </a:r>
          </a:p>
          <a:p>
            <a:r>
              <a:rPr lang="en-US" dirty="0" smtClean="0"/>
              <a:t>0.479449956362|0.555185525105|http</a:t>
            </a:r>
            <a:r>
              <a:rPr lang="en-US" dirty="0"/>
              <a:t>://www.tmz.com/2014/04/27/donald-sterling-photos-magic-johnson-matt-kemp-v-stiviano-racist-audio/2/0.479449956362|0.555185525105|http://www.tmz.com/2014/04/27/donald-sterling-photos-magic-johnson-matt-kemp-v-stiviano-racist-audio/1/0.479449956362|0.555185525105|http://www.tmz.com/2014/04/27/donald-sterling-photos-magic-johnson-matt-kemp-v-stiviano-racist-audio/20/0.479449956362|0.596680123725|http://www.tmz.com/2014/04/27/donald-sterling-photos-magic-johnson-matt-kemp-v-stiviano-racist-audio/14/0.479449956362|0.614986314544|http://www.tmz.com/2014/04/27/donald-sterling-photos-magic-johnson-matt-kemp-v-stiviano-racist-audio/11/0.479449956362|0.603562290076|http://www.tmz.com/2014/04/27/donald-sterling-photos-magic-johnson-matt-kemp-v-stiviano-racist-audio/10/0.479449956362|0.555185525105|http://www.tmz.com/2014/04/27/donald-sterling-photos-magic-johnson-matt-kemp-v-stiviano-racist-audio/12/0.479449956362|0.682182274472|http://www.tmz.com/2014/04/27/donald-sterling-photos-magic-johnson-matt-kemp-v-stiviano-racist-audio/13/0.479449956362|0.621091837905|http://www.tmz.com/2014/04/27/donald-sterling-photos-magic-johnson-matt-kemp-v-stiviano-racist-audio/15/0.479449956362|0.588410106633|http://www.tmz.com/2014/04/27/donald-sterling-photos-magic-johnson-matt-kemp-v-stiviano-racist-audio/16</a:t>
            </a:r>
            <a:r>
              <a:rPr lang="en-US" dirty="0" smtClean="0"/>
              <a:t>/</a:t>
            </a:r>
          </a:p>
          <a:p>
            <a:r>
              <a:rPr lang="en-US" dirty="0" smtClean="0"/>
              <a:t>Visited</a:t>
            </a:r>
            <a:r>
              <a:rPr lang="en-US" dirty="0"/>
              <a:t>: 100Accepted: 81</a:t>
            </a:r>
          </a:p>
        </p:txBody>
      </p:sp>
      <p:sp>
        <p:nvSpPr>
          <p:cNvPr id="4" name="Rectangle 3"/>
          <p:cNvSpPr/>
          <p:nvPr/>
        </p:nvSpPr>
        <p:spPr>
          <a:xfrm>
            <a:off x="5791200" y="1200740"/>
            <a:ext cx="6096000" cy="38164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Extended Focused Crawler</a:t>
            </a:r>
          </a:p>
          <a:p>
            <a:endParaRPr lang="en-US" sz="1400" dirty="0"/>
          </a:p>
          <a:p>
            <a:r>
              <a:rPr lang="en-US" sz="1400" dirty="0" smtClean="0"/>
              <a:t>0.469920800878|0.52|http</a:t>
            </a:r>
            <a:r>
              <a:rPr lang="en-US" sz="1400" dirty="0"/>
              <a:t>://www.dailymail.co.uk/tvshowbiz/article-2511646/Kim-Kardashian-eBays-old-clothes-help-Philippines-typhoon-victims--donates-just-10-proceeds-charity.html0.469920800878|1.0|http://www.fao.org/emergencies/crisis/philippines-typhoon-haiyan/en/0.469920800878|0.901299136822|http://www.fao.org/emergencies/crisis/philippines-typhoon-haiyan/crop-damages-map/en/0.469920800878|0.919740571108|http://www.fao.org/emergencies/crisis/philippines-typhoon-haiyan/impact-assessment-map/en/0.469920800878|0.855014256832|http://www.fao.org/emergencies/crisis/philippines-typhoon-haiyan/input-distribution-map/en/0.469920800878|1.0|http://www.fao.org/emergencies/crisis/philippines-typhoon-haiyan/seed-distribution-map/en</a:t>
            </a:r>
            <a:r>
              <a:rPr lang="en-US" sz="1400" dirty="0" smtClean="0"/>
              <a:t>/</a:t>
            </a:r>
          </a:p>
          <a:p>
            <a:endParaRPr lang="en-US" sz="1400" dirty="0"/>
          </a:p>
          <a:p>
            <a:r>
              <a:rPr lang="en-US" sz="1400" dirty="0" smtClean="0"/>
              <a:t>Visited</a:t>
            </a:r>
            <a:r>
              <a:rPr lang="en-US" sz="1400" dirty="0"/>
              <a:t>: 100Accepted: 73</a:t>
            </a:r>
          </a:p>
        </p:txBody>
      </p:sp>
    </p:spTree>
    <p:extLst>
      <p:ext uri="{BB962C8B-B14F-4D97-AF65-F5344CB8AC3E}">
        <p14:creationId xmlns:p14="http://schemas.microsoft.com/office/powerpoint/2010/main" val="336561023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291</TotalTime>
  <Words>445</Words>
  <Application>Microsoft Office PowerPoint</Application>
  <PresentationFormat>Widescreen</PresentationFormat>
  <Paragraphs>56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Facet</vt:lpstr>
      <vt:lpstr>Developing an improved focused crawler for the IDEAL project</vt:lpstr>
      <vt:lpstr>Refresher - IDEAL project</vt:lpstr>
      <vt:lpstr>Refresher - Enhanced focus crawler</vt:lpstr>
      <vt:lpstr>Refresher - Project components</vt:lpstr>
      <vt:lpstr>Refresher - Original Implementation</vt:lpstr>
      <vt:lpstr>Final Results</vt:lpstr>
      <vt:lpstr>Scoring Algorithm</vt:lpstr>
      <vt:lpstr>Final Implementation</vt:lpstr>
      <vt:lpstr>Current Back End Example Data</vt:lpstr>
      <vt:lpstr>Current Front-End Example</vt:lpstr>
      <vt:lpstr>Current Front End – Tree View</vt:lpstr>
      <vt:lpstr>Extras – Poster</vt:lpstr>
      <vt:lpstr>Extras – Second Place Letter</vt:lpstr>
      <vt:lpstr>Questions?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an improved focused crawler for the IDEAL project</dc:title>
  <dc:creator>Zack Morris</dc:creator>
  <cp:lastModifiedBy>Windows User</cp:lastModifiedBy>
  <cp:revision>28</cp:revision>
  <dcterms:created xsi:type="dcterms:W3CDTF">2014-02-28T16:36:39Z</dcterms:created>
  <dcterms:modified xsi:type="dcterms:W3CDTF">2014-05-01T04:50:32Z</dcterms:modified>
</cp:coreProperties>
</file>