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Lst>
  <p:sldSz cy="5143500" cx="9144000"/>
  <p:notesSz cx="6858000" cy="9144000"/>
  <p:embeddedFontLst>
    <p:embeddedFont>
      <p:font typeface="Raleway"/>
      <p:regular r:id="rId34"/>
      <p:bold r:id="rId35"/>
      <p:italic r:id="rId36"/>
      <p:boldItalic r:id="rId37"/>
    </p:embeddedFont>
    <p:embeddedFont>
      <p:font typeface="Lato"/>
      <p:regular r:id="rId38"/>
      <p:bold r:id="rId39"/>
      <p:italic r:id="rId40"/>
      <p:boldItalic r:id="rId4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CD90CCD8-72B8-410B-9D56-4E168B6E3D13}">
  <a:tblStyle styleId="{CD90CCD8-72B8-410B-9D56-4E168B6E3D13}"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Lato-italic.fntdata"/><Relationship Id="rId20" Type="http://schemas.openxmlformats.org/officeDocument/2006/relationships/slide" Target="slides/slide14.xml"/><Relationship Id="rId41" Type="http://schemas.openxmlformats.org/officeDocument/2006/relationships/font" Target="fonts/Lato-boldItalic.fntdata"/><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slide" Target="slides/slide23.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slide" Target="slides/slide25.xml"/><Relationship Id="rId30" Type="http://schemas.openxmlformats.org/officeDocument/2006/relationships/slide" Target="slides/slide24.xml"/><Relationship Id="rId11" Type="http://schemas.openxmlformats.org/officeDocument/2006/relationships/slide" Target="slides/slide5.xml"/><Relationship Id="rId33" Type="http://schemas.openxmlformats.org/officeDocument/2006/relationships/slide" Target="slides/slide27.xml"/><Relationship Id="rId10" Type="http://schemas.openxmlformats.org/officeDocument/2006/relationships/slide" Target="slides/slide4.xml"/><Relationship Id="rId32" Type="http://schemas.openxmlformats.org/officeDocument/2006/relationships/slide" Target="slides/slide26.xml"/><Relationship Id="rId13" Type="http://schemas.openxmlformats.org/officeDocument/2006/relationships/slide" Target="slides/slide7.xml"/><Relationship Id="rId35" Type="http://schemas.openxmlformats.org/officeDocument/2006/relationships/font" Target="fonts/Raleway-bold.fntdata"/><Relationship Id="rId12" Type="http://schemas.openxmlformats.org/officeDocument/2006/relationships/slide" Target="slides/slide6.xml"/><Relationship Id="rId34" Type="http://schemas.openxmlformats.org/officeDocument/2006/relationships/font" Target="fonts/Raleway-regular.fntdata"/><Relationship Id="rId15" Type="http://schemas.openxmlformats.org/officeDocument/2006/relationships/slide" Target="slides/slide9.xml"/><Relationship Id="rId37" Type="http://schemas.openxmlformats.org/officeDocument/2006/relationships/font" Target="fonts/Raleway-boldItalic.fntdata"/><Relationship Id="rId14" Type="http://schemas.openxmlformats.org/officeDocument/2006/relationships/slide" Target="slides/slide8.xml"/><Relationship Id="rId36" Type="http://schemas.openxmlformats.org/officeDocument/2006/relationships/font" Target="fonts/Raleway-italic.fntdata"/><Relationship Id="rId17" Type="http://schemas.openxmlformats.org/officeDocument/2006/relationships/slide" Target="slides/slide11.xml"/><Relationship Id="rId39" Type="http://schemas.openxmlformats.org/officeDocument/2006/relationships/font" Target="fonts/Lato-bold.fntdata"/><Relationship Id="rId16" Type="http://schemas.openxmlformats.org/officeDocument/2006/relationships/slide" Target="slides/slide10.xml"/><Relationship Id="rId38" Type="http://schemas.openxmlformats.org/officeDocument/2006/relationships/font" Target="fonts/Lato-regular.fntdata"/><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canvas.vt.edu/courses/185510/users/3757" TargetMode="Externa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ebsite.cs.vt.edu/people/faculty/edward-fox.html" TargetMode="External"/><Relationship Id="rId3" Type="http://schemas.openxmlformats.org/officeDocument/2006/relationships/hyperlink" Target="https://liberalarts.vt.edu/departments-and-schools/department-of-english/faculty/Jimmy-ivory.html" TargetMode="Externa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liberalarts.vt.edu/departments-and-schools/department-of-english/faculty/Jimmy-ivory.html" TargetMode="Externa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forum.warthunder.com/" TargetMode="Externa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medium.com/@randiepathirage/youtube-comment-scraping-made-easy-with-apps-script-a66acfdb5ffd" TargetMode="Externa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84" name="Google Shape;84;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rgbClr val="222222"/>
                </a:solidFill>
              </a:rPr>
              <a:t>Should include: Project title, full names of all team members, course number and name, instructor-name:</a:t>
            </a:r>
            <a:r>
              <a:rPr lang="en" sz="1050">
                <a:solidFill>
                  <a:schemeClr val="hlink"/>
                </a:solidFill>
                <a:uFill>
                  <a:noFill/>
                </a:uFill>
                <a:hlinkClick r:id="rId2"/>
              </a:rPr>
              <a:t>Edward A. Fox</a:t>
            </a:r>
            <a:r>
              <a:rPr lang="en" sz="1200">
                <a:solidFill>
                  <a:srgbClr val="222222"/>
                </a:solidFill>
              </a:rPr>
              <a:t>, Virginia Tech, Blacksburg VA 24061, date</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g2ce65f1887c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0" name="Google Shape;160;g2ce65f1887c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Our code base started out with just the post-scraper which utilized requests and lxml trees to target and parse through specific thread IDs and insert the data in our database.</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Once confirming that we could not specifically target threads that would contain more extremist language we developed category-thread-id-scraper. This script would spam a specific category URL with different values and would record the ones that didn’t send a 404 response. This was an effective way to collect all public categories on the site. We ended up capturing 70 categories. We followed that up by scraping each category URL we recorded to find all available threads in the categories. We ended up with 18,150 thread URLs in our database.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To ensure our data is a valid sample without cherry picking we created randomizeThreads which would randomly mark threads to be scraped. We then used post-scraper to scrape 73,595 posts from 2,750 different threads meeting our requirement of 60,000 data points.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 segmented pieces of the script allowed easier testing and improvement of one script </a:t>
            </a:r>
            <a:r>
              <a:rPr lang="en"/>
              <a:t>separated</a:t>
            </a:r>
            <a:r>
              <a:rPr lang="en"/>
              <a:t> from the others due to most script interactions being through the database which had a unchanging format. This also allowed us to do different parts of the scraping at different times so the computer wouldn’t be running a script for more than 5 minutes at a time.</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g2cec03b3c50_3_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9" name="Google Shape;169;g2cec03b3c50_3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Here’s a brief demo of what it actually looks like to run the Forum scraper. It only takes 4 terminal commands to populate the entire Forum database.</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g2ce65f1887c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3" name="Google Shape;183;g2ce65f1887c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For the raw War Thunder data, we were able to scrape it and store it directly into our SQLite3 database. Here we were able to store information about </a:t>
            </a:r>
            <a:r>
              <a:rPr lang="en"/>
              <a:t>potential</a:t>
            </a:r>
            <a:r>
              <a:rPr lang="en"/>
              <a:t> thread id’s as well as categories within the forums. Ultimately, after scraping, we were able to store the post id, the thread id on which the post came from, the author, the data, and finally the </a:t>
            </a:r>
            <a:r>
              <a:rPr lang="en"/>
              <a:t>actual message of the post.</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For the raw YouTube data, we were able to scrape the videos we wanted and store them into a csv file. Due to YouTube's token limit, we could only scrape 100 videos at one time per account. This affected what we searched to scrape as if we scraped just “War Thunder”, then we would get the same videos as before. This is why you can see in the top picture the different sections which we used different keywords. After creating csv files full of just videos, we used the video id to scrape the comments of that specific video. Each video created its own csv file full of the comments scraped. After doing all of this we then had to create a script that went through all the csv files inside each keyword folder that stored the correct information in the correct places inside our already existing SQLite3 database.</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g2ceabb29b94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2" name="Google Shape;192;g2ceabb29b9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Once we had all of the data in our database, we could run our cleaning script that gathered all the comments and their corresponding either video id, for the YouTube comments, or the thread id, for the War Thunder forum comments. Once the data was gathered, it was then run through a small cleaning of the comments themselves, to get rid of emojis, </a:t>
            </a:r>
            <a:r>
              <a:rPr lang="en"/>
              <a:t>unnecessary</a:t>
            </a:r>
            <a:r>
              <a:rPr lang="en"/>
              <a:t> spaces and non-ASCII characters. Then we saved the updated comments to their respected new clean csv file.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9" name="Shape 199"/>
        <p:cNvGrpSpPr/>
        <p:nvPr/>
      </p:nvGrpSpPr>
      <p:grpSpPr>
        <a:xfrm>
          <a:off x="0" y="0"/>
          <a:ext cx="0" cy="0"/>
          <a:chOff x="0" y="0"/>
          <a:chExt cx="0" cy="0"/>
        </a:xfrm>
      </p:grpSpPr>
      <p:sp>
        <p:nvSpPr>
          <p:cNvPr id="200" name="Google Shape;200;g2ce65f1887c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1" name="Google Shape;201;g2ce65f1887c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We have created visualizations for both the YouTube data and the War Thunder data. In those visualizations we utilized the previous teams dictionary text file, which is </a:t>
            </a:r>
            <a:r>
              <a:rPr lang="en"/>
              <a:t>essentially</a:t>
            </a:r>
            <a:r>
              <a:rPr lang="en"/>
              <a:t> a large text file full of phrases and words that could be related to extremism. However, actually identifying if it is extremist or not is done with </a:t>
            </a:r>
            <a:r>
              <a:rPr lang="en"/>
              <a:t>sentiment analysis, which is what our client is going to do with our cleaned data.</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9" name="Shape 209"/>
        <p:cNvGrpSpPr/>
        <p:nvPr/>
      </p:nvGrpSpPr>
      <p:grpSpPr>
        <a:xfrm>
          <a:off x="0" y="0"/>
          <a:ext cx="0" cy="0"/>
          <a:chOff x="0" y="0"/>
          <a:chExt cx="0" cy="0"/>
        </a:xfrm>
      </p:grpSpPr>
      <p:sp>
        <p:nvSpPr>
          <p:cNvPr id="210" name="Google Shape;210;g2ceabb29b94_0_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1" name="Google Shape;211;g2ceabb29b94_0_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First we have our War Thunder Forum Visualizations</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5" name="Shape 215"/>
        <p:cNvGrpSpPr/>
        <p:nvPr/>
      </p:nvGrpSpPr>
      <p:grpSpPr>
        <a:xfrm>
          <a:off x="0" y="0"/>
          <a:ext cx="0" cy="0"/>
          <a:chOff x="0" y="0"/>
          <a:chExt cx="0" cy="0"/>
        </a:xfrm>
      </p:grpSpPr>
      <p:sp>
        <p:nvSpPr>
          <p:cNvPr id="216" name="Google Shape;216;g2ceabb29b94_0_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7" name="Google Shape;217;g2ceabb29b94_0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Here you can see the number of comments that we scraped and the amount of comments that contain one or more of the keywords in the dictionary text file. We scraped about 73,000 comments total and a little less than 10,000 of those comments contained those keywords.</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1" name="Shape 221"/>
        <p:cNvGrpSpPr/>
        <p:nvPr/>
      </p:nvGrpSpPr>
      <p:grpSpPr>
        <a:xfrm>
          <a:off x="0" y="0"/>
          <a:ext cx="0" cy="0"/>
          <a:chOff x="0" y="0"/>
          <a:chExt cx="0" cy="0"/>
        </a:xfrm>
      </p:grpSpPr>
      <p:sp>
        <p:nvSpPr>
          <p:cNvPr id="222" name="Google Shape;222;g2ceabb29b94_0_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3" name="Google Shape;223;g2ceabb29b94_0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graph is showing the number of comments that contain one or more keywords in the dictionary text file over the date of the post. One thing to note is that the forum we scraped is the newest forum for War Thunder and does not contain any of the content of the old forum.</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 name="Shape 227"/>
        <p:cNvGrpSpPr/>
        <p:nvPr/>
      </p:nvGrpSpPr>
      <p:grpSpPr>
        <a:xfrm>
          <a:off x="0" y="0"/>
          <a:ext cx="0" cy="0"/>
          <a:chOff x="0" y="0"/>
          <a:chExt cx="0" cy="0"/>
        </a:xfrm>
      </p:grpSpPr>
      <p:sp>
        <p:nvSpPr>
          <p:cNvPr id="228" name="Google Shape;228;g2cec03b3c50_2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9" name="Google Shape;229;g2cec03b3c50_2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Raw data not cleaned</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August 31, 2023</a:t>
            </a:r>
            <a:endParaRPr/>
          </a:p>
          <a:p>
            <a:pPr indent="0" lvl="0" marL="0" rtl="0" algn="l">
              <a:spcBef>
                <a:spcPts val="0"/>
              </a:spcBef>
              <a:spcAft>
                <a:spcPts val="0"/>
              </a:spcAft>
              <a:buNone/>
            </a:pPr>
            <a:r>
              <a:rPr lang="en"/>
              <a:t>Eurofighter Typhoon DA7 fighter jet</a:t>
            </a:r>
            <a:endParaRPr/>
          </a:p>
          <a:p>
            <a:pPr indent="0" lvl="0" marL="0" rtl="0" algn="l">
              <a:spcBef>
                <a:spcPts val="0"/>
              </a:spcBef>
              <a:spcAft>
                <a:spcPts val="0"/>
              </a:spcAft>
              <a:buNone/>
            </a:pPr>
            <a:r>
              <a:rPr lang="en"/>
              <a:t>Export restricted</a:t>
            </a:r>
            <a:endParaRPr/>
          </a:p>
          <a:p>
            <a:pPr indent="0" lvl="0" marL="0" rtl="0" algn="l">
              <a:spcBef>
                <a:spcPts val="0"/>
              </a:spcBef>
              <a:spcAft>
                <a:spcPts val="0"/>
              </a:spcAft>
              <a:buNone/>
            </a:pPr>
            <a:r>
              <a:rPr lang="en"/>
              <a:t>238</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September 12, 2023</a:t>
            </a:r>
            <a:endParaRPr/>
          </a:p>
          <a:p>
            <a:pPr indent="0" lvl="0" marL="0" rtl="0" algn="l">
              <a:spcBef>
                <a:spcPts val="0"/>
              </a:spcBef>
              <a:spcAft>
                <a:spcPts val="0"/>
              </a:spcAft>
              <a:buNone/>
            </a:pPr>
            <a:r>
              <a:rPr lang="en"/>
              <a:t>Lockheed F-117 Nighthawk stealth attack aircraft</a:t>
            </a:r>
            <a:endParaRPr/>
          </a:p>
          <a:p>
            <a:pPr indent="0" lvl="0" marL="0" rtl="0" algn="l">
              <a:spcBef>
                <a:spcPts val="0"/>
              </a:spcBef>
              <a:spcAft>
                <a:spcPts val="0"/>
              </a:spcAft>
              <a:buNone/>
            </a:pPr>
            <a:r>
              <a:rPr lang="en"/>
              <a:t>Export restricted</a:t>
            </a:r>
            <a:endParaRPr/>
          </a:p>
          <a:p>
            <a:pPr indent="0" lvl="0" marL="0" rtl="0" algn="l">
              <a:spcBef>
                <a:spcPts val="0"/>
              </a:spcBef>
              <a:spcAft>
                <a:spcPts val="0"/>
              </a:spcAft>
              <a:buNone/>
            </a:pPr>
            <a:r>
              <a:rPr lang="en"/>
              <a:t>85</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September 15, 2023</a:t>
            </a:r>
            <a:endParaRPr/>
          </a:p>
          <a:p>
            <a:pPr indent="0" lvl="0" marL="0" rtl="0" algn="l">
              <a:spcBef>
                <a:spcPts val="0"/>
              </a:spcBef>
              <a:spcAft>
                <a:spcPts val="0"/>
              </a:spcAft>
              <a:buNone/>
            </a:pPr>
            <a:r>
              <a:rPr lang="en"/>
              <a:t>Boeing AH-64D Apache helicopter</a:t>
            </a:r>
            <a:endParaRPr/>
          </a:p>
          <a:p>
            <a:pPr indent="0" lvl="0" marL="0" rtl="0" algn="l">
              <a:spcBef>
                <a:spcPts val="0"/>
              </a:spcBef>
              <a:spcAft>
                <a:spcPts val="0"/>
              </a:spcAft>
              <a:buNone/>
            </a:pPr>
            <a:r>
              <a:rPr lang="en"/>
              <a:t>Export restricted</a:t>
            </a:r>
            <a:endParaRPr/>
          </a:p>
          <a:p>
            <a:pPr indent="0" lvl="0" marL="0" rtl="0" algn="l">
              <a:spcBef>
                <a:spcPts val="0"/>
              </a:spcBef>
              <a:spcAft>
                <a:spcPts val="0"/>
              </a:spcAft>
              <a:buNone/>
            </a:pPr>
            <a:r>
              <a:rPr lang="en"/>
              <a:t>124</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December 11, 2023</a:t>
            </a:r>
            <a:endParaRPr/>
          </a:p>
          <a:p>
            <a:pPr indent="0" lvl="0" marL="0" rtl="0" algn="l">
              <a:spcBef>
                <a:spcPts val="0"/>
              </a:spcBef>
              <a:spcAft>
                <a:spcPts val="0"/>
              </a:spcAft>
              <a:buNone/>
            </a:pPr>
            <a:r>
              <a:rPr lang="en"/>
              <a:t>Norinco VT-4 tank</a:t>
            </a:r>
            <a:endParaRPr/>
          </a:p>
          <a:p>
            <a:pPr indent="0" lvl="0" marL="0" rtl="0" algn="l">
              <a:spcBef>
                <a:spcPts val="0"/>
              </a:spcBef>
              <a:spcAft>
                <a:spcPts val="0"/>
              </a:spcAft>
              <a:buNone/>
            </a:pPr>
            <a:r>
              <a:rPr lang="en"/>
              <a:t>Unclassified</a:t>
            </a:r>
            <a:endParaRPr/>
          </a:p>
          <a:p>
            <a:pPr indent="0" lvl="0" marL="0" rtl="0" algn="l">
              <a:spcBef>
                <a:spcPts val="0"/>
              </a:spcBef>
              <a:spcAft>
                <a:spcPts val="0"/>
              </a:spcAft>
              <a:buNone/>
            </a:pPr>
            <a:r>
              <a:rPr lang="en"/>
              <a:t>377</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December 12, 2023</a:t>
            </a:r>
            <a:endParaRPr/>
          </a:p>
          <a:p>
            <a:pPr indent="0" lvl="0" marL="0" rtl="0" algn="l">
              <a:spcBef>
                <a:spcPts val="0"/>
              </a:spcBef>
              <a:spcAft>
                <a:spcPts val="0"/>
              </a:spcAft>
              <a:buNone/>
            </a:pPr>
            <a:r>
              <a:rPr lang="en"/>
              <a:t>M2A2 Bradley IFV</a:t>
            </a:r>
            <a:endParaRPr/>
          </a:p>
          <a:p>
            <a:pPr indent="0" lvl="0" marL="0" rtl="0" algn="l">
              <a:spcBef>
                <a:spcPts val="0"/>
              </a:spcBef>
              <a:spcAft>
                <a:spcPts val="0"/>
              </a:spcAft>
              <a:buNone/>
            </a:pPr>
            <a:r>
              <a:rPr lang="en"/>
              <a:t>Export restricted</a:t>
            </a:r>
            <a:endParaRPr/>
          </a:p>
          <a:p>
            <a:pPr indent="0" lvl="0" marL="0" rtl="0" algn="l">
              <a:spcBef>
                <a:spcPts val="0"/>
              </a:spcBef>
              <a:spcAft>
                <a:spcPts val="0"/>
              </a:spcAft>
              <a:buNone/>
            </a:pPr>
            <a:r>
              <a:rPr lang="en"/>
              <a:t>410</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Total scraped: 73595</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4" name="Shape 234"/>
        <p:cNvGrpSpPr/>
        <p:nvPr/>
      </p:nvGrpSpPr>
      <p:grpSpPr>
        <a:xfrm>
          <a:off x="0" y="0"/>
          <a:ext cx="0" cy="0"/>
          <a:chOff x="0" y="0"/>
          <a:chExt cx="0" cy="0"/>
        </a:xfrm>
      </p:grpSpPr>
      <p:sp>
        <p:nvSpPr>
          <p:cNvPr id="235" name="Google Shape;235;g2ceabb29b94_0_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6" name="Google Shape;236;g2ceabb29b94_0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Next is our YouTube Visualizations</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 name="Shape 88"/>
        <p:cNvGrpSpPr/>
        <p:nvPr/>
      </p:nvGrpSpPr>
      <p:grpSpPr>
        <a:xfrm>
          <a:off x="0" y="0"/>
          <a:ext cx="0" cy="0"/>
          <a:chOff x="0" y="0"/>
          <a:chExt cx="0" cy="0"/>
        </a:xfrm>
      </p:grpSpPr>
      <p:sp>
        <p:nvSpPr>
          <p:cNvPr id="89" name="Google Shape;89;g2b4b6e53437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0" name="Google Shape;90;g2b4b6e53437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rgbClr val="222222"/>
                </a:solidFill>
              </a:rPr>
              <a:t>Outline, with a list of key headings of the sections of the presentation that follow.</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0" name="Shape 240"/>
        <p:cNvGrpSpPr/>
        <p:nvPr/>
      </p:nvGrpSpPr>
      <p:grpSpPr>
        <a:xfrm>
          <a:off x="0" y="0"/>
          <a:ext cx="0" cy="0"/>
          <a:chOff x="0" y="0"/>
          <a:chExt cx="0" cy="0"/>
        </a:xfrm>
      </p:grpSpPr>
      <p:sp>
        <p:nvSpPr>
          <p:cNvPr id="241" name="Google Shape;241;g2ceabb29b94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2" name="Google Shape;242;g2ceabb29b94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Here you can see the number of comments that we scraped and the amount of comments that contain one or more of the keywords in the dictionary text file. We scraped about 113,000 comments total and less than 10,000 of those comments contained those keywords.</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6" name="Shape 246"/>
        <p:cNvGrpSpPr/>
        <p:nvPr/>
      </p:nvGrpSpPr>
      <p:grpSpPr>
        <a:xfrm>
          <a:off x="0" y="0"/>
          <a:ext cx="0" cy="0"/>
          <a:chOff x="0" y="0"/>
          <a:chExt cx="0" cy="0"/>
        </a:xfrm>
      </p:grpSpPr>
      <p:sp>
        <p:nvSpPr>
          <p:cNvPr id="247" name="Google Shape;247;g2ceabb29b94_0_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8" name="Google Shape;248;g2ceabb29b94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Here you can see the comments that contain those keywords over a larger timeline than the War Thunder forum. We can really see a pick up in usage over time.</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2" name="Shape 252"/>
        <p:cNvGrpSpPr/>
        <p:nvPr/>
      </p:nvGrpSpPr>
      <p:grpSpPr>
        <a:xfrm>
          <a:off x="0" y="0"/>
          <a:ext cx="0" cy="0"/>
          <a:chOff x="0" y="0"/>
          <a:chExt cx="0" cy="0"/>
        </a:xfrm>
      </p:grpSpPr>
      <p:sp>
        <p:nvSpPr>
          <p:cNvPr id="253" name="Google Shape;253;g2cec03b3c50_3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4" name="Google Shape;254;g2cec03b3c50_3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We created these word clouds by </a:t>
            </a:r>
            <a:r>
              <a:rPr lang="en"/>
              <a:t>writing</a:t>
            </a:r>
            <a:r>
              <a:rPr lang="en"/>
              <a:t> down every word that was in a post and also in our extremist language dictionary for both YouTube and the Forums.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Just to note, the extremist words are not necessarily extreme on their own, they more are commonly </a:t>
            </a:r>
            <a:r>
              <a:rPr lang="en"/>
              <a:t>occurring</a:t>
            </a:r>
            <a:r>
              <a:rPr lang="en"/>
              <a:t> in recorded extremist language and thus are a decent indicator of extremism in combination</a:t>
            </a:r>
            <a:endParaRPr/>
          </a:p>
          <a:p>
            <a:pPr indent="0" lvl="0" marL="0" rtl="0" algn="l">
              <a:spcBef>
                <a:spcPts val="0"/>
              </a:spcBef>
              <a:spcAft>
                <a:spcPts val="0"/>
              </a:spcAft>
              <a:buNone/>
            </a:pPr>
            <a:r>
              <a:rPr lang="en"/>
              <a:t>.</a:t>
            </a:r>
            <a:endParaRPr/>
          </a:p>
          <a:p>
            <a:pPr indent="0" lvl="0" marL="0" rtl="0" algn="l">
              <a:spcBef>
                <a:spcPts val="0"/>
              </a:spcBef>
              <a:spcAft>
                <a:spcPts val="0"/>
              </a:spcAft>
              <a:buNone/>
            </a:pPr>
            <a:r>
              <a:rPr lang="en"/>
              <a:t>It’s interesting to see most of the larger words on one cloud are faithfully reflected in the other cloud meaning there’s a general trend of the particular extremist language across both platforms.</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2" name="Shape 262"/>
        <p:cNvGrpSpPr/>
        <p:nvPr/>
      </p:nvGrpSpPr>
      <p:grpSpPr>
        <a:xfrm>
          <a:off x="0" y="0"/>
          <a:ext cx="0" cy="0"/>
          <a:chOff x="0" y="0"/>
          <a:chExt cx="0" cy="0"/>
        </a:xfrm>
      </p:grpSpPr>
      <p:sp>
        <p:nvSpPr>
          <p:cNvPr id="263" name="Google Shape;263;g2ce65f1887c_0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4" name="Google Shape;264;g2ce65f1887c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main thing we could have done differently is research the War Thunder Forums more before beginning to code. Unknown to us the Forums had actually switched websites in 2022, they </a:t>
            </a:r>
            <a:r>
              <a:rPr lang="en"/>
              <a:t>transferred users but not the posts themselves. So we realized too late that our data was only from 2022 to today. A future project would be developing a script to scrape the old War Thunder Forums.</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9" name="Shape 269"/>
        <p:cNvGrpSpPr/>
        <p:nvPr/>
      </p:nvGrpSpPr>
      <p:grpSpPr>
        <a:xfrm>
          <a:off x="0" y="0"/>
          <a:ext cx="0" cy="0"/>
          <a:chOff x="0" y="0"/>
          <a:chExt cx="0" cy="0"/>
        </a:xfrm>
      </p:grpSpPr>
      <p:sp>
        <p:nvSpPr>
          <p:cNvPr id="270" name="Google Shape;270;g2b5f3b335cb_1_1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1" name="Google Shape;271;g2b5f3b335cb_1_1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Professor Fox Image: </a:t>
            </a:r>
            <a:r>
              <a:rPr lang="en" u="sng">
                <a:solidFill>
                  <a:schemeClr val="hlink"/>
                </a:solidFill>
                <a:hlinkClick r:id="rId2"/>
              </a:rPr>
              <a:t>https://website.cs.vt.edu/people/faculty/edward-fox.html</a:t>
            </a:r>
            <a:endParaRPr sz="1200">
              <a:solidFill>
                <a:schemeClr val="dk1"/>
              </a:solidFill>
            </a:endParaRPr>
          </a:p>
          <a:p>
            <a:pPr indent="0" lvl="0" marL="0" rtl="0" algn="l">
              <a:spcBef>
                <a:spcPts val="0"/>
              </a:spcBef>
              <a:spcAft>
                <a:spcPts val="0"/>
              </a:spcAft>
              <a:buNone/>
            </a:pPr>
            <a:r>
              <a:rPr lang="en" sz="1200">
                <a:solidFill>
                  <a:schemeClr val="dk1"/>
                </a:solidFill>
              </a:rPr>
              <a:t>Professor Ivory Image: </a:t>
            </a:r>
            <a:r>
              <a:rPr lang="en" sz="1200" u="sng">
                <a:solidFill>
                  <a:schemeClr val="hlink"/>
                </a:solidFill>
                <a:hlinkClick r:id="rId3"/>
              </a:rPr>
              <a:t>https://liberalarts.vt.edu/departments-and-schools/department-of-english/faculty/Jimmy-ivory.html</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1" name="Shape 281"/>
        <p:cNvGrpSpPr/>
        <p:nvPr/>
      </p:nvGrpSpPr>
      <p:grpSpPr>
        <a:xfrm>
          <a:off x="0" y="0"/>
          <a:ext cx="0" cy="0"/>
          <a:chOff x="0" y="0"/>
          <a:chExt cx="0" cy="0"/>
        </a:xfrm>
      </p:grpSpPr>
      <p:sp>
        <p:nvSpPr>
          <p:cNvPr id="282" name="Google Shape;282;g2b5f3b335cb_1_1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3" name="Google Shape;283;g2b5f3b335cb_1_1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8" name="Shape 288"/>
        <p:cNvGrpSpPr/>
        <p:nvPr/>
      </p:nvGrpSpPr>
      <p:grpSpPr>
        <a:xfrm>
          <a:off x="0" y="0"/>
          <a:ext cx="0" cy="0"/>
          <a:chOff x="0" y="0"/>
          <a:chExt cx="0" cy="0"/>
        </a:xfrm>
      </p:grpSpPr>
      <p:sp>
        <p:nvSpPr>
          <p:cNvPr id="289" name="Google Shape;289;g2cec03b3c50_3_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0" name="Google Shape;290;g2cec03b3c50_3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5" name="Shape 295"/>
        <p:cNvGrpSpPr/>
        <p:nvPr/>
      </p:nvGrpSpPr>
      <p:grpSpPr>
        <a:xfrm>
          <a:off x="0" y="0"/>
          <a:ext cx="0" cy="0"/>
          <a:chOff x="0" y="0"/>
          <a:chExt cx="0" cy="0"/>
        </a:xfrm>
      </p:grpSpPr>
      <p:sp>
        <p:nvSpPr>
          <p:cNvPr id="296" name="Google Shape;296;g2cec03b3c50_4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7" name="Google Shape;297;g2cec03b3c50_4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g2c10cb7ab17_0_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8" name="Google Shape;98;g2c10cb7ab17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200">
                <a:solidFill>
                  <a:schemeClr val="dk1"/>
                </a:solidFill>
              </a:rPr>
              <a:t>Professor Ivory Image: </a:t>
            </a:r>
            <a:r>
              <a:rPr lang="en" sz="1200" u="sng">
                <a:solidFill>
                  <a:schemeClr val="hlink"/>
                </a:solidFill>
                <a:hlinkClick r:id="rId2"/>
              </a:rPr>
              <a:t>https://liberalarts.vt.edu/departments-and-schools/department-of-english/faculty/Jimmy-ivory.html</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g2b5f3b335cb_1_10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7" name="Google Shape;107;g2b5f3b335cb_1_10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Green which has been accomplished. Yellow is in progress</a:t>
            </a:r>
            <a:endParaRPr/>
          </a:p>
          <a:p>
            <a:pPr indent="-298450" lvl="0" marL="457200" rtl="0" algn="l">
              <a:lnSpc>
                <a:spcPct val="115000"/>
              </a:lnSpc>
              <a:spcBef>
                <a:spcPts val="1200"/>
              </a:spcBef>
              <a:spcAft>
                <a:spcPts val="0"/>
              </a:spcAft>
              <a:buClr>
                <a:schemeClr val="dk1"/>
              </a:buClr>
              <a:buSzPts val="1100"/>
              <a:buChar char="●"/>
            </a:pPr>
            <a:r>
              <a:rPr lang="en"/>
              <a:t>Finish researching how to scrape the blog</a:t>
            </a:r>
            <a:endParaRPr/>
          </a:p>
          <a:p>
            <a:pPr indent="-298450" lvl="0" marL="457200" rtl="0" algn="l">
              <a:lnSpc>
                <a:spcPct val="115000"/>
              </a:lnSpc>
              <a:spcBef>
                <a:spcPts val="0"/>
              </a:spcBef>
              <a:spcAft>
                <a:spcPts val="0"/>
              </a:spcAft>
              <a:buClr>
                <a:schemeClr val="dk1"/>
              </a:buClr>
              <a:buSzPts val="1100"/>
              <a:buChar char="●"/>
            </a:pPr>
            <a:r>
              <a:rPr lang="en"/>
              <a:t>Develop blog scraper</a:t>
            </a:r>
            <a:endParaRPr/>
          </a:p>
          <a:p>
            <a:pPr indent="-298450" lvl="0" marL="457200" rtl="0" algn="l">
              <a:lnSpc>
                <a:spcPct val="115000"/>
              </a:lnSpc>
              <a:spcBef>
                <a:spcPts val="0"/>
              </a:spcBef>
              <a:spcAft>
                <a:spcPts val="0"/>
              </a:spcAft>
              <a:buClr>
                <a:schemeClr val="dk1"/>
              </a:buClr>
              <a:buSzPts val="1100"/>
              <a:buChar char="●"/>
            </a:pPr>
            <a:r>
              <a:rPr lang="en"/>
              <a:t>Understanding previous teams code and modifying if required</a:t>
            </a:r>
            <a:endParaRPr/>
          </a:p>
          <a:p>
            <a:pPr indent="-298450" lvl="0" marL="457200" rtl="0" algn="l">
              <a:lnSpc>
                <a:spcPct val="115000"/>
              </a:lnSpc>
              <a:spcBef>
                <a:spcPts val="0"/>
              </a:spcBef>
              <a:spcAft>
                <a:spcPts val="0"/>
              </a:spcAft>
              <a:buClr>
                <a:schemeClr val="dk1"/>
              </a:buClr>
              <a:buSzPts val="1100"/>
              <a:buChar char="●"/>
            </a:pPr>
            <a:r>
              <a:rPr lang="en"/>
              <a:t>Determine list of videos and blog posts to scrape from</a:t>
            </a:r>
            <a:endParaRPr/>
          </a:p>
          <a:p>
            <a:pPr indent="-298450" lvl="0" marL="457200" rtl="0" algn="l">
              <a:lnSpc>
                <a:spcPct val="115000"/>
              </a:lnSpc>
              <a:spcBef>
                <a:spcPts val="0"/>
              </a:spcBef>
              <a:spcAft>
                <a:spcPts val="0"/>
              </a:spcAft>
              <a:buClr>
                <a:schemeClr val="dk1"/>
              </a:buClr>
              <a:buSzPts val="1100"/>
              <a:buChar char="●"/>
            </a:pPr>
            <a:r>
              <a:rPr lang="en"/>
              <a:t>Set up unclean dataset storage</a:t>
            </a:r>
            <a:endParaRPr/>
          </a:p>
          <a:p>
            <a:pPr indent="-298450" lvl="0" marL="457200" rtl="0" algn="l">
              <a:lnSpc>
                <a:spcPct val="115000"/>
              </a:lnSpc>
              <a:spcBef>
                <a:spcPts val="0"/>
              </a:spcBef>
              <a:spcAft>
                <a:spcPts val="0"/>
              </a:spcAft>
              <a:buClr>
                <a:schemeClr val="dk1"/>
              </a:buClr>
              <a:buSzPts val="1100"/>
              <a:buChar char="●"/>
            </a:pPr>
            <a:r>
              <a:rPr lang="en"/>
              <a:t>Begin scraping</a:t>
            </a:r>
            <a:endParaRPr/>
          </a:p>
          <a:p>
            <a:pPr indent="-298450" lvl="0" marL="457200" rtl="0" algn="l">
              <a:lnSpc>
                <a:spcPct val="115000"/>
              </a:lnSpc>
              <a:spcBef>
                <a:spcPts val="0"/>
              </a:spcBef>
              <a:spcAft>
                <a:spcPts val="0"/>
              </a:spcAft>
              <a:buClr>
                <a:schemeClr val="dk1"/>
              </a:buClr>
              <a:buSzPts val="1100"/>
              <a:buChar char="●"/>
            </a:pPr>
            <a:r>
              <a:rPr lang="en"/>
              <a:t>Report #1</a:t>
            </a:r>
            <a:endParaRPr/>
          </a:p>
          <a:p>
            <a:pPr indent="0" lvl="0" marL="0" rtl="0" algn="l">
              <a:lnSpc>
                <a:spcPct val="115000"/>
              </a:lnSpc>
              <a:spcBef>
                <a:spcPts val="1200"/>
              </a:spcBef>
              <a:spcAft>
                <a:spcPts val="0"/>
              </a:spcAft>
              <a:buNone/>
            </a:pPr>
            <a:r>
              <a:rPr lang="en"/>
              <a:t>War Thunder Scraping image: Created by group using screenshot from: </a:t>
            </a:r>
            <a:r>
              <a:rPr lang="en" u="sng">
                <a:solidFill>
                  <a:schemeClr val="hlink"/>
                </a:solidFill>
                <a:hlinkClick r:id="rId2"/>
              </a:rPr>
              <a:t>https://forum.warthunder.com/</a:t>
            </a:r>
            <a:endParaRPr/>
          </a:p>
          <a:p>
            <a:pPr indent="0" lvl="0" marL="0" rtl="0" algn="l">
              <a:lnSpc>
                <a:spcPct val="115000"/>
              </a:lnSpc>
              <a:spcBef>
                <a:spcPts val="1200"/>
              </a:spcBef>
              <a:spcAft>
                <a:spcPts val="0"/>
              </a:spcAft>
              <a:buNone/>
            </a:pPr>
            <a:r>
              <a:rPr lang="en"/>
              <a:t>Media to scrape image: Created by group</a:t>
            </a:r>
            <a:endParaRPr/>
          </a:p>
          <a:p>
            <a:pPr indent="0" lvl="0" marL="0" rtl="0" algn="l">
              <a:spcBef>
                <a:spcPts val="120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g2b6ad557f3b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8" name="Google Shape;118;g2b6ad557f3b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Finished</a:t>
            </a:r>
            <a:r>
              <a:rPr lang="en"/>
              <a:t> scraping then develop a way to sift through the data that was obtained from the scraper. Also, research a way to begin the visualization of the cleaned data.</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g2b6ad557f3b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7" name="Google Shape;127;g2b6ad557f3b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Finished cleaning the data and talk </a:t>
            </a:r>
            <a:r>
              <a:rPr lang="en"/>
              <a:t>with</a:t>
            </a:r>
            <a:r>
              <a:rPr lang="en"/>
              <a:t> client on finalizing the data. Also, adding the final touches on the visualization and the report.</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g2b6ad557f3b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6" name="Google Shape;136;g2b6ad557f3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Final presentations and reports.</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g2c10cb7ab17_0_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5" name="Google Shape;145;g2c10cb7ab17_0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Our deliverables for this project were a script to get War Thunder YouTube video comments, a script to get War Thunder public forum comments, and to hand off both the raw and cleaned data.</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g2ce65f1887c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2" name="Google Shape;152;g2ce65f1887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scraper was </a:t>
            </a:r>
            <a:r>
              <a:rPr lang="en"/>
              <a:t>split into 2 scripts. One was the original scraper from last semester that we modified. It would scrape videos on YouTube and flood the first sheet with the ID, title, publish date, view count, like count, and comment count. The Second came from a short medium article that used the video ID and scraped all of the comments. It takes the videos IDs that the first scraper obtained and scrape the first 100 top comments and all of their replies. Then it creates a new sheet with the title of that sheet being the specific ID and pastes all of the content there. The content being the name of the commenter, the comment, publish date, likes, reply count, reply author, the reply, the publish date of the reply, and the most recent update time.</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Credit:</a:t>
            </a:r>
            <a:endParaRPr/>
          </a:p>
          <a:p>
            <a:pPr indent="0" lvl="0" marL="0" rtl="0" algn="l">
              <a:spcBef>
                <a:spcPts val="0"/>
              </a:spcBef>
              <a:spcAft>
                <a:spcPts val="0"/>
              </a:spcAft>
              <a:buNone/>
            </a:pPr>
            <a:r>
              <a:rPr lang="en" u="sng">
                <a:solidFill>
                  <a:schemeClr val="hlink"/>
                </a:solidFill>
                <a:hlinkClick r:id="rId2"/>
              </a:rPr>
              <a:t>https://medium.com/@randiepathirage/youtube-comment-scraping-made-easy-with-apps-script-a66acfdb5ffd</a:t>
            </a:r>
            <a:endParaRPr/>
          </a:p>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lt2"/>
        </a:solidFill>
      </p:bgPr>
    </p:bg>
    <p:spTree>
      <p:nvGrpSpPr>
        <p:cNvPr id="9" name="Shape 9"/>
        <p:cNvGrpSpPr/>
        <p:nvPr/>
      </p:nvGrpSpPr>
      <p:grpSpPr>
        <a:xfrm>
          <a:off x="0" y="0"/>
          <a:ext cx="0" cy="0"/>
          <a:chOff x="0" y="0"/>
          <a:chExt cx="0" cy="0"/>
        </a:xfrm>
      </p:grpSpPr>
      <p:sp>
        <p:nvSpPr>
          <p:cNvPr id="10" name="Google Shape;10;p2"/>
          <p:cNvSpPr/>
          <p:nvPr/>
        </p:nvSpPr>
        <p:spPr>
          <a:xfrm>
            <a:off x="0" y="0"/>
            <a:ext cx="9144000" cy="4878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1" name="Google Shape;11;p2"/>
          <p:cNvGrpSpPr/>
          <p:nvPr/>
        </p:nvGrpSpPr>
        <p:grpSpPr>
          <a:xfrm>
            <a:off x="830392" y="1191256"/>
            <a:ext cx="745763" cy="45826"/>
            <a:chOff x="4580561" y="2589004"/>
            <a:chExt cx="1064464" cy="25200"/>
          </a:xfrm>
        </p:grpSpPr>
        <p:sp>
          <p:nvSpPr>
            <p:cNvPr id="12" name="Google Shape;12;p2"/>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2"/>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4" name="Google Shape;14;p2"/>
          <p:cNvSpPr txBox="1"/>
          <p:nvPr>
            <p:ph type="ctrTitle"/>
          </p:nvPr>
        </p:nvSpPr>
        <p:spPr>
          <a:xfrm>
            <a:off x="729450" y="1322450"/>
            <a:ext cx="7688100" cy="1664700"/>
          </a:xfrm>
          <a:prstGeom prst="rect">
            <a:avLst/>
          </a:prstGeom>
        </p:spPr>
        <p:txBody>
          <a:bodyPr anchorCtr="0" anchor="t" bIns="91425" lIns="91425" spcFirstLastPara="1" rIns="91425" wrap="square" tIns="91425">
            <a:normAutofit/>
          </a:bodyPr>
          <a:lstStyle>
            <a:lvl1pPr lvl="0">
              <a:spcBef>
                <a:spcPts val="0"/>
              </a:spcBef>
              <a:spcAft>
                <a:spcPts val="0"/>
              </a:spcAft>
              <a:buSzPts val="4200"/>
              <a:buNone/>
              <a:defRPr sz="4200"/>
            </a:lvl1pPr>
            <a:lvl2pPr lvl="1">
              <a:spcBef>
                <a:spcPts val="0"/>
              </a:spcBef>
              <a:spcAft>
                <a:spcPts val="0"/>
              </a:spcAft>
              <a:buSzPts val="4200"/>
              <a:buNone/>
              <a:defRPr sz="4200"/>
            </a:lvl2pPr>
            <a:lvl3pPr lvl="2">
              <a:spcBef>
                <a:spcPts val="0"/>
              </a:spcBef>
              <a:spcAft>
                <a:spcPts val="0"/>
              </a:spcAft>
              <a:buSzPts val="4200"/>
              <a:buNone/>
              <a:defRPr sz="4200"/>
            </a:lvl3pPr>
            <a:lvl4pPr lvl="3">
              <a:spcBef>
                <a:spcPts val="0"/>
              </a:spcBef>
              <a:spcAft>
                <a:spcPts val="0"/>
              </a:spcAft>
              <a:buSzPts val="4200"/>
              <a:buNone/>
              <a:defRPr sz="4200"/>
            </a:lvl4pPr>
            <a:lvl5pPr lvl="4">
              <a:spcBef>
                <a:spcPts val="0"/>
              </a:spcBef>
              <a:spcAft>
                <a:spcPts val="0"/>
              </a:spcAft>
              <a:buSzPts val="4200"/>
              <a:buNone/>
              <a:defRPr sz="4200"/>
            </a:lvl5pPr>
            <a:lvl6pPr lvl="5">
              <a:spcBef>
                <a:spcPts val="0"/>
              </a:spcBef>
              <a:spcAft>
                <a:spcPts val="0"/>
              </a:spcAft>
              <a:buSzPts val="4200"/>
              <a:buNone/>
              <a:defRPr sz="4200"/>
            </a:lvl6pPr>
            <a:lvl7pPr lvl="6">
              <a:spcBef>
                <a:spcPts val="0"/>
              </a:spcBef>
              <a:spcAft>
                <a:spcPts val="0"/>
              </a:spcAft>
              <a:buSzPts val="4200"/>
              <a:buNone/>
              <a:defRPr sz="4200"/>
            </a:lvl7pPr>
            <a:lvl8pPr lvl="7">
              <a:spcBef>
                <a:spcPts val="0"/>
              </a:spcBef>
              <a:spcAft>
                <a:spcPts val="0"/>
              </a:spcAft>
              <a:buSzPts val="4200"/>
              <a:buNone/>
              <a:defRPr sz="4200"/>
            </a:lvl8pPr>
            <a:lvl9pPr lvl="8">
              <a:spcBef>
                <a:spcPts val="0"/>
              </a:spcBef>
              <a:spcAft>
                <a:spcPts val="0"/>
              </a:spcAft>
              <a:buSzPts val="4200"/>
              <a:buNone/>
              <a:defRPr sz="4200"/>
            </a:lvl9pPr>
          </a:lstStyle>
          <a:p/>
        </p:txBody>
      </p:sp>
      <p:sp>
        <p:nvSpPr>
          <p:cNvPr id="15" name="Google Shape;15;p2"/>
          <p:cNvSpPr txBox="1"/>
          <p:nvPr>
            <p:ph idx="1" type="subTitle"/>
          </p:nvPr>
        </p:nvSpPr>
        <p:spPr>
          <a:xfrm>
            <a:off x="729627" y="3172900"/>
            <a:ext cx="7688100" cy="541200"/>
          </a:xfrm>
          <a:prstGeom prst="rect">
            <a:avLst/>
          </a:prstGeom>
        </p:spPr>
        <p:txBody>
          <a:bodyPr anchorCtr="0" anchor="t" bIns="91425" lIns="91425" spcFirstLastPara="1" rIns="91425" wrap="square" tIns="91425">
            <a:normAutofit/>
          </a:bodyPr>
          <a:lstStyle>
            <a:lvl1pPr lvl="0">
              <a:lnSpc>
                <a:spcPct val="100000"/>
              </a:lnSpc>
              <a:spcBef>
                <a:spcPts val="0"/>
              </a:spcBef>
              <a:spcAft>
                <a:spcPts val="0"/>
              </a:spcAft>
              <a:buSzPts val="1600"/>
              <a:buNone/>
              <a:defRPr sz="1600"/>
            </a:lvl1pPr>
            <a:lvl2pPr lvl="1">
              <a:lnSpc>
                <a:spcPct val="100000"/>
              </a:lnSpc>
              <a:spcBef>
                <a:spcPts val="0"/>
              </a:spcBef>
              <a:spcAft>
                <a:spcPts val="0"/>
              </a:spcAft>
              <a:buSzPts val="1600"/>
              <a:buNone/>
              <a:defRPr sz="1600"/>
            </a:lvl2pPr>
            <a:lvl3pPr lvl="2">
              <a:lnSpc>
                <a:spcPct val="100000"/>
              </a:lnSpc>
              <a:spcBef>
                <a:spcPts val="0"/>
              </a:spcBef>
              <a:spcAft>
                <a:spcPts val="0"/>
              </a:spcAft>
              <a:buSzPts val="1600"/>
              <a:buNone/>
              <a:defRPr sz="1600"/>
            </a:lvl3pPr>
            <a:lvl4pPr lvl="3">
              <a:lnSpc>
                <a:spcPct val="100000"/>
              </a:lnSpc>
              <a:spcBef>
                <a:spcPts val="0"/>
              </a:spcBef>
              <a:spcAft>
                <a:spcPts val="0"/>
              </a:spcAft>
              <a:buSzPts val="1600"/>
              <a:buNone/>
              <a:defRPr sz="1600"/>
            </a:lvl4pPr>
            <a:lvl5pPr lvl="4">
              <a:lnSpc>
                <a:spcPct val="100000"/>
              </a:lnSpc>
              <a:spcBef>
                <a:spcPts val="0"/>
              </a:spcBef>
              <a:spcAft>
                <a:spcPts val="0"/>
              </a:spcAft>
              <a:buSzPts val="1600"/>
              <a:buNone/>
              <a:defRPr sz="1600"/>
            </a:lvl5pPr>
            <a:lvl6pPr lvl="5">
              <a:lnSpc>
                <a:spcPct val="100000"/>
              </a:lnSpc>
              <a:spcBef>
                <a:spcPts val="0"/>
              </a:spcBef>
              <a:spcAft>
                <a:spcPts val="0"/>
              </a:spcAft>
              <a:buSzPts val="1600"/>
              <a:buNone/>
              <a:defRPr sz="1600"/>
            </a:lvl6pPr>
            <a:lvl7pPr lvl="6">
              <a:lnSpc>
                <a:spcPct val="100000"/>
              </a:lnSpc>
              <a:spcBef>
                <a:spcPts val="0"/>
              </a:spcBef>
              <a:spcAft>
                <a:spcPts val="0"/>
              </a:spcAft>
              <a:buSzPts val="1600"/>
              <a:buNone/>
              <a:defRPr sz="1600"/>
            </a:lvl7pPr>
            <a:lvl8pPr lvl="7">
              <a:lnSpc>
                <a:spcPct val="100000"/>
              </a:lnSpc>
              <a:spcBef>
                <a:spcPts val="0"/>
              </a:spcBef>
              <a:spcAft>
                <a:spcPts val="0"/>
              </a:spcAft>
              <a:buSzPts val="1600"/>
              <a:buNone/>
              <a:defRPr sz="1600"/>
            </a:lvl8pPr>
            <a:lvl9pPr lvl="8">
              <a:lnSpc>
                <a:spcPct val="100000"/>
              </a:lnSpc>
              <a:spcBef>
                <a:spcPts val="0"/>
              </a:spcBef>
              <a:spcAft>
                <a:spcPts val="0"/>
              </a:spcAft>
              <a:buSzPts val="1600"/>
              <a:buNone/>
              <a:defRPr sz="1600"/>
            </a:lvl9pPr>
          </a:lstStyle>
          <a:p/>
        </p:txBody>
      </p:sp>
      <p:sp>
        <p:nvSpPr>
          <p:cNvPr id="16" name="Google Shape;16;p2"/>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bg>
      <p:bgPr>
        <a:solidFill>
          <a:schemeClr val="dk1"/>
        </a:solidFill>
      </p:bgPr>
    </p:bg>
    <p:spTree>
      <p:nvGrpSpPr>
        <p:cNvPr id="73" name="Shape 73"/>
        <p:cNvGrpSpPr/>
        <p:nvPr/>
      </p:nvGrpSpPr>
      <p:grpSpPr>
        <a:xfrm>
          <a:off x="0" y="0"/>
          <a:ext cx="0" cy="0"/>
          <a:chOff x="0" y="0"/>
          <a:chExt cx="0" cy="0"/>
        </a:xfrm>
      </p:grpSpPr>
      <p:grpSp>
        <p:nvGrpSpPr>
          <p:cNvPr id="74" name="Google Shape;74;p11"/>
          <p:cNvGrpSpPr/>
          <p:nvPr/>
        </p:nvGrpSpPr>
        <p:grpSpPr>
          <a:xfrm>
            <a:off x="830392" y="4169130"/>
            <a:ext cx="745763" cy="45826"/>
            <a:chOff x="4580561" y="2589004"/>
            <a:chExt cx="1064464" cy="25200"/>
          </a:xfrm>
        </p:grpSpPr>
        <p:sp>
          <p:nvSpPr>
            <p:cNvPr id="75" name="Google Shape;75;p11"/>
            <p:cNvSpPr/>
            <p:nvPr/>
          </p:nvSpPr>
          <p:spPr>
            <a:xfrm rot="-5400000">
              <a:off x="5366325" y="2335504"/>
              <a:ext cx="25200" cy="5322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 name="Google Shape;76;p11"/>
            <p:cNvSpPr/>
            <p:nvPr/>
          </p:nvSpPr>
          <p:spPr>
            <a:xfrm rot="-5400000">
              <a:off x="4836311" y="2333254"/>
              <a:ext cx="25200" cy="5367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77" name="Google Shape;77;p11"/>
          <p:cNvSpPr txBox="1"/>
          <p:nvPr>
            <p:ph hasCustomPrompt="1" type="title"/>
          </p:nvPr>
        </p:nvSpPr>
        <p:spPr>
          <a:xfrm>
            <a:off x="729450" y="733950"/>
            <a:ext cx="7688400" cy="1244700"/>
          </a:xfrm>
          <a:prstGeom prst="rect">
            <a:avLst/>
          </a:prstGeom>
        </p:spPr>
        <p:txBody>
          <a:bodyPr anchorCtr="0" anchor="t" bIns="91425" lIns="91425" spcFirstLastPara="1" rIns="91425" wrap="square" tIns="91425">
            <a:normAutofit/>
          </a:bodyPr>
          <a:lstStyle>
            <a:lvl1pPr lvl="0">
              <a:spcBef>
                <a:spcPts val="0"/>
              </a:spcBef>
              <a:spcAft>
                <a:spcPts val="0"/>
              </a:spcAft>
              <a:buClr>
                <a:schemeClr val="lt1"/>
              </a:buClr>
              <a:buSzPts val="8000"/>
              <a:buNone/>
              <a:defRPr sz="8000">
                <a:solidFill>
                  <a:schemeClr val="lt1"/>
                </a:solidFill>
              </a:defRPr>
            </a:lvl1pPr>
            <a:lvl2pPr lvl="1">
              <a:spcBef>
                <a:spcPts val="0"/>
              </a:spcBef>
              <a:spcAft>
                <a:spcPts val="0"/>
              </a:spcAft>
              <a:buClr>
                <a:schemeClr val="lt1"/>
              </a:buClr>
              <a:buSzPts val="8000"/>
              <a:buNone/>
              <a:defRPr sz="8000">
                <a:solidFill>
                  <a:schemeClr val="lt1"/>
                </a:solidFill>
              </a:defRPr>
            </a:lvl2pPr>
            <a:lvl3pPr lvl="2">
              <a:spcBef>
                <a:spcPts val="0"/>
              </a:spcBef>
              <a:spcAft>
                <a:spcPts val="0"/>
              </a:spcAft>
              <a:buClr>
                <a:schemeClr val="lt1"/>
              </a:buClr>
              <a:buSzPts val="8000"/>
              <a:buNone/>
              <a:defRPr sz="8000">
                <a:solidFill>
                  <a:schemeClr val="lt1"/>
                </a:solidFill>
              </a:defRPr>
            </a:lvl3pPr>
            <a:lvl4pPr lvl="3">
              <a:spcBef>
                <a:spcPts val="0"/>
              </a:spcBef>
              <a:spcAft>
                <a:spcPts val="0"/>
              </a:spcAft>
              <a:buClr>
                <a:schemeClr val="lt1"/>
              </a:buClr>
              <a:buSzPts val="8000"/>
              <a:buNone/>
              <a:defRPr sz="8000">
                <a:solidFill>
                  <a:schemeClr val="lt1"/>
                </a:solidFill>
              </a:defRPr>
            </a:lvl4pPr>
            <a:lvl5pPr lvl="4">
              <a:spcBef>
                <a:spcPts val="0"/>
              </a:spcBef>
              <a:spcAft>
                <a:spcPts val="0"/>
              </a:spcAft>
              <a:buClr>
                <a:schemeClr val="lt1"/>
              </a:buClr>
              <a:buSzPts val="8000"/>
              <a:buNone/>
              <a:defRPr sz="8000">
                <a:solidFill>
                  <a:schemeClr val="lt1"/>
                </a:solidFill>
              </a:defRPr>
            </a:lvl5pPr>
            <a:lvl6pPr lvl="5">
              <a:spcBef>
                <a:spcPts val="0"/>
              </a:spcBef>
              <a:spcAft>
                <a:spcPts val="0"/>
              </a:spcAft>
              <a:buClr>
                <a:schemeClr val="lt1"/>
              </a:buClr>
              <a:buSzPts val="8000"/>
              <a:buNone/>
              <a:defRPr sz="8000">
                <a:solidFill>
                  <a:schemeClr val="lt1"/>
                </a:solidFill>
              </a:defRPr>
            </a:lvl6pPr>
            <a:lvl7pPr lvl="6">
              <a:spcBef>
                <a:spcPts val="0"/>
              </a:spcBef>
              <a:spcAft>
                <a:spcPts val="0"/>
              </a:spcAft>
              <a:buClr>
                <a:schemeClr val="lt1"/>
              </a:buClr>
              <a:buSzPts val="8000"/>
              <a:buNone/>
              <a:defRPr sz="8000">
                <a:solidFill>
                  <a:schemeClr val="lt1"/>
                </a:solidFill>
              </a:defRPr>
            </a:lvl7pPr>
            <a:lvl8pPr lvl="7">
              <a:spcBef>
                <a:spcPts val="0"/>
              </a:spcBef>
              <a:spcAft>
                <a:spcPts val="0"/>
              </a:spcAft>
              <a:buClr>
                <a:schemeClr val="lt1"/>
              </a:buClr>
              <a:buSzPts val="8000"/>
              <a:buNone/>
              <a:defRPr sz="8000">
                <a:solidFill>
                  <a:schemeClr val="lt1"/>
                </a:solidFill>
              </a:defRPr>
            </a:lvl8pPr>
            <a:lvl9pPr lvl="8">
              <a:spcBef>
                <a:spcPts val="0"/>
              </a:spcBef>
              <a:spcAft>
                <a:spcPts val="0"/>
              </a:spcAft>
              <a:buClr>
                <a:schemeClr val="lt1"/>
              </a:buClr>
              <a:buSzPts val="8000"/>
              <a:buNone/>
              <a:defRPr sz="8000">
                <a:solidFill>
                  <a:schemeClr val="lt1"/>
                </a:solidFill>
              </a:defRPr>
            </a:lvl9pPr>
          </a:lstStyle>
          <a:p>
            <a:r>
              <a:t>xx%</a:t>
            </a:r>
          </a:p>
        </p:txBody>
      </p:sp>
      <p:sp>
        <p:nvSpPr>
          <p:cNvPr id="78" name="Google Shape;78;p11"/>
          <p:cNvSpPr txBox="1"/>
          <p:nvPr>
            <p:ph idx="1" type="body"/>
          </p:nvPr>
        </p:nvSpPr>
        <p:spPr>
          <a:xfrm>
            <a:off x="729450" y="2272888"/>
            <a:ext cx="7688400" cy="15804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Clr>
                <a:schemeClr val="lt1"/>
              </a:buClr>
              <a:buSzPts val="1300"/>
              <a:buChar char="●"/>
              <a:defRPr>
                <a:solidFill>
                  <a:schemeClr val="lt1"/>
                </a:solidFill>
              </a:defRPr>
            </a:lvl1pPr>
            <a:lvl2pPr indent="-298450" lvl="1" marL="914400">
              <a:spcBef>
                <a:spcPts val="0"/>
              </a:spcBef>
              <a:spcAft>
                <a:spcPts val="0"/>
              </a:spcAft>
              <a:buClr>
                <a:schemeClr val="lt1"/>
              </a:buClr>
              <a:buSzPts val="1100"/>
              <a:buChar char="○"/>
              <a:defRPr>
                <a:solidFill>
                  <a:schemeClr val="lt1"/>
                </a:solidFill>
              </a:defRPr>
            </a:lvl2pPr>
            <a:lvl3pPr indent="-298450" lvl="2" marL="1371600">
              <a:spcBef>
                <a:spcPts val="0"/>
              </a:spcBef>
              <a:spcAft>
                <a:spcPts val="0"/>
              </a:spcAft>
              <a:buClr>
                <a:schemeClr val="lt1"/>
              </a:buClr>
              <a:buSzPts val="1100"/>
              <a:buChar char="■"/>
              <a:defRPr>
                <a:solidFill>
                  <a:schemeClr val="lt1"/>
                </a:solidFill>
              </a:defRPr>
            </a:lvl3pPr>
            <a:lvl4pPr indent="-298450" lvl="3" marL="1828800">
              <a:spcBef>
                <a:spcPts val="0"/>
              </a:spcBef>
              <a:spcAft>
                <a:spcPts val="0"/>
              </a:spcAft>
              <a:buClr>
                <a:schemeClr val="lt1"/>
              </a:buClr>
              <a:buSzPts val="1100"/>
              <a:buChar char="●"/>
              <a:defRPr>
                <a:solidFill>
                  <a:schemeClr val="lt1"/>
                </a:solidFill>
              </a:defRPr>
            </a:lvl4pPr>
            <a:lvl5pPr indent="-298450" lvl="4" marL="2286000">
              <a:spcBef>
                <a:spcPts val="0"/>
              </a:spcBef>
              <a:spcAft>
                <a:spcPts val="0"/>
              </a:spcAft>
              <a:buClr>
                <a:schemeClr val="lt1"/>
              </a:buClr>
              <a:buSzPts val="1100"/>
              <a:buChar char="○"/>
              <a:defRPr>
                <a:solidFill>
                  <a:schemeClr val="lt1"/>
                </a:solidFill>
              </a:defRPr>
            </a:lvl5pPr>
            <a:lvl6pPr indent="-298450" lvl="5" marL="2743200">
              <a:spcBef>
                <a:spcPts val="0"/>
              </a:spcBef>
              <a:spcAft>
                <a:spcPts val="0"/>
              </a:spcAft>
              <a:buClr>
                <a:schemeClr val="lt1"/>
              </a:buClr>
              <a:buSzPts val="1100"/>
              <a:buChar char="■"/>
              <a:defRPr>
                <a:solidFill>
                  <a:schemeClr val="lt1"/>
                </a:solidFill>
              </a:defRPr>
            </a:lvl6pPr>
            <a:lvl7pPr indent="-298450" lvl="6" marL="3200400">
              <a:spcBef>
                <a:spcPts val="0"/>
              </a:spcBef>
              <a:spcAft>
                <a:spcPts val="0"/>
              </a:spcAft>
              <a:buClr>
                <a:schemeClr val="lt1"/>
              </a:buClr>
              <a:buSzPts val="1100"/>
              <a:buChar char="●"/>
              <a:defRPr>
                <a:solidFill>
                  <a:schemeClr val="lt1"/>
                </a:solidFill>
              </a:defRPr>
            </a:lvl7pPr>
            <a:lvl8pPr indent="-298450" lvl="7" marL="3657600">
              <a:spcBef>
                <a:spcPts val="0"/>
              </a:spcBef>
              <a:spcAft>
                <a:spcPts val="0"/>
              </a:spcAft>
              <a:buClr>
                <a:schemeClr val="lt1"/>
              </a:buClr>
              <a:buSzPts val="1100"/>
              <a:buChar char="○"/>
              <a:defRPr>
                <a:solidFill>
                  <a:schemeClr val="lt1"/>
                </a:solidFill>
              </a:defRPr>
            </a:lvl8pPr>
            <a:lvl9pPr indent="-298450" lvl="8" marL="4114800">
              <a:spcBef>
                <a:spcPts val="0"/>
              </a:spcBef>
              <a:spcAft>
                <a:spcPts val="0"/>
              </a:spcAft>
              <a:buClr>
                <a:schemeClr val="lt1"/>
              </a:buClr>
              <a:buSzPts val="1100"/>
              <a:buChar char="■"/>
              <a:defRPr>
                <a:solidFill>
                  <a:schemeClr val="lt1"/>
                </a:solidFill>
              </a:defRPr>
            </a:lvl9pPr>
          </a:lstStyle>
          <a:p/>
        </p:txBody>
      </p:sp>
      <p:sp>
        <p:nvSpPr>
          <p:cNvPr id="79" name="Google Shape;79;p11"/>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80" name="Shape 80"/>
        <p:cNvGrpSpPr/>
        <p:nvPr/>
      </p:nvGrpSpPr>
      <p:grpSpPr>
        <a:xfrm>
          <a:off x="0" y="0"/>
          <a:ext cx="0" cy="0"/>
          <a:chOff x="0" y="0"/>
          <a:chExt cx="0" cy="0"/>
        </a:xfrm>
      </p:grpSpPr>
      <p:sp>
        <p:nvSpPr>
          <p:cNvPr id="81" name="Google Shape;81;p12"/>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dk1"/>
        </a:solidFill>
      </p:bgPr>
    </p:bg>
    <p:spTree>
      <p:nvGrpSpPr>
        <p:cNvPr id="17" name="Shape 17"/>
        <p:cNvGrpSpPr/>
        <p:nvPr/>
      </p:nvGrpSpPr>
      <p:grpSpPr>
        <a:xfrm>
          <a:off x="0" y="0"/>
          <a:ext cx="0" cy="0"/>
          <a:chOff x="0" y="0"/>
          <a:chExt cx="0" cy="0"/>
        </a:xfrm>
      </p:grpSpPr>
      <p:grpSp>
        <p:nvGrpSpPr>
          <p:cNvPr id="18" name="Google Shape;18;p3"/>
          <p:cNvGrpSpPr/>
          <p:nvPr/>
        </p:nvGrpSpPr>
        <p:grpSpPr>
          <a:xfrm>
            <a:off x="830392" y="1191256"/>
            <a:ext cx="745763" cy="45826"/>
            <a:chOff x="4580561" y="2589004"/>
            <a:chExt cx="1064464" cy="25200"/>
          </a:xfrm>
        </p:grpSpPr>
        <p:sp>
          <p:nvSpPr>
            <p:cNvPr id="19" name="Google Shape;19;p3"/>
            <p:cNvSpPr/>
            <p:nvPr/>
          </p:nvSpPr>
          <p:spPr>
            <a:xfrm rot="-5400000">
              <a:off x="5366325" y="2335504"/>
              <a:ext cx="25200" cy="5322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 name="Google Shape;20;p3"/>
            <p:cNvSpPr/>
            <p:nvPr/>
          </p:nvSpPr>
          <p:spPr>
            <a:xfrm rot="-5400000">
              <a:off x="4836311" y="2333254"/>
              <a:ext cx="25200" cy="5367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1" name="Google Shape;21;p3"/>
          <p:cNvSpPr txBox="1"/>
          <p:nvPr>
            <p:ph type="title"/>
          </p:nvPr>
        </p:nvSpPr>
        <p:spPr>
          <a:xfrm>
            <a:off x="729450" y="1322450"/>
            <a:ext cx="7688400" cy="1518600"/>
          </a:xfrm>
          <a:prstGeom prst="rect">
            <a:avLst/>
          </a:prstGeom>
        </p:spPr>
        <p:txBody>
          <a:bodyPr anchorCtr="0" anchor="t" bIns="91425" lIns="91425" spcFirstLastPara="1" rIns="91425" wrap="square" tIns="91425">
            <a:norm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p:txBody>
      </p:sp>
      <p:sp>
        <p:nvSpPr>
          <p:cNvPr id="22" name="Google Shape;22;p3"/>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3" name="Shape 23"/>
        <p:cNvGrpSpPr/>
        <p:nvPr/>
      </p:nvGrpSpPr>
      <p:grpSpPr>
        <a:xfrm>
          <a:off x="0" y="0"/>
          <a:ext cx="0" cy="0"/>
          <a:chOff x="0" y="0"/>
          <a:chExt cx="0" cy="0"/>
        </a:xfrm>
      </p:grpSpPr>
      <p:sp>
        <p:nvSpPr>
          <p:cNvPr id="24" name="Google Shape;24;p4"/>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5" name="Google Shape;25;p4"/>
          <p:cNvGrpSpPr/>
          <p:nvPr/>
        </p:nvGrpSpPr>
        <p:grpSpPr>
          <a:xfrm>
            <a:off x="830392" y="1191256"/>
            <a:ext cx="745763" cy="45826"/>
            <a:chOff x="4580561" y="2589004"/>
            <a:chExt cx="1064464" cy="25200"/>
          </a:xfrm>
        </p:grpSpPr>
        <p:sp>
          <p:nvSpPr>
            <p:cNvPr id="26" name="Google Shape;26;p4"/>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4"/>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8" name="Google Shape;28;p4"/>
          <p:cNvSpPr txBox="1"/>
          <p:nvPr>
            <p:ph type="title"/>
          </p:nvPr>
        </p:nvSpPr>
        <p:spPr>
          <a:xfrm>
            <a:off x="729450" y="1318650"/>
            <a:ext cx="7688700" cy="535200"/>
          </a:xfrm>
          <a:prstGeom prst="rect">
            <a:avLst/>
          </a:prstGeom>
        </p:spPr>
        <p:txBody>
          <a:bodyPr anchorCtr="0" anchor="t" bIns="91425" lIns="91425" spcFirstLastPara="1" rIns="91425" wrap="square" tIns="91425">
            <a:normAutofit/>
          </a:bodyPr>
          <a:lstStyle>
            <a:lvl1pPr lvl="0">
              <a:spcBef>
                <a:spcPts val="0"/>
              </a:spcBef>
              <a:spcAft>
                <a:spcPts val="0"/>
              </a:spcAft>
              <a:buSzPts val="2600"/>
              <a:buNone/>
              <a:defRPr sz="2600"/>
            </a:lvl1pPr>
            <a:lvl2pPr lvl="1">
              <a:spcBef>
                <a:spcPts val="0"/>
              </a:spcBef>
              <a:spcAft>
                <a:spcPts val="0"/>
              </a:spcAft>
              <a:buSzPts val="2600"/>
              <a:buNone/>
              <a:defRPr sz="2600"/>
            </a:lvl2pPr>
            <a:lvl3pPr lvl="2">
              <a:spcBef>
                <a:spcPts val="0"/>
              </a:spcBef>
              <a:spcAft>
                <a:spcPts val="0"/>
              </a:spcAft>
              <a:buSzPts val="2600"/>
              <a:buNone/>
              <a:defRPr sz="2600"/>
            </a:lvl3pPr>
            <a:lvl4pPr lvl="3">
              <a:spcBef>
                <a:spcPts val="0"/>
              </a:spcBef>
              <a:spcAft>
                <a:spcPts val="0"/>
              </a:spcAft>
              <a:buSzPts val="2600"/>
              <a:buNone/>
              <a:defRPr sz="2600"/>
            </a:lvl4pPr>
            <a:lvl5pPr lvl="4">
              <a:spcBef>
                <a:spcPts val="0"/>
              </a:spcBef>
              <a:spcAft>
                <a:spcPts val="0"/>
              </a:spcAft>
              <a:buSzPts val="2600"/>
              <a:buNone/>
              <a:defRPr sz="2600"/>
            </a:lvl5pPr>
            <a:lvl6pPr lvl="5">
              <a:spcBef>
                <a:spcPts val="0"/>
              </a:spcBef>
              <a:spcAft>
                <a:spcPts val="0"/>
              </a:spcAft>
              <a:buSzPts val="2600"/>
              <a:buNone/>
              <a:defRPr sz="2600"/>
            </a:lvl6pPr>
            <a:lvl7pPr lvl="6">
              <a:spcBef>
                <a:spcPts val="0"/>
              </a:spcBef>
              <a:spcAft>
                <a:spcPts val="0"/>
              </a:spcAft>
              <a:buSzPts val="2600"/>
              <a:buNone/>
              <a:defRPr sz="2600"/>
            </a:lvl7pPr>
            <a:lvl8pPr lvl="7">
              <a:spcBef>
                <a:spcPts val="0"/>
              </a:spcBef>
              <a:spcAft>
                <a:spcPts val="0"/>
              </a:spcAft>
              <a:buSzPts val="2600"/>
              <a:buNone/>
              <a:defRPr sz="2600"/>
            </a:lvl8pPr>
            <a:lvl9pPr lvl="8">
              <a:spcBef>
                <a:spcPts val="0"/>
              </a:spcBef>
              <a:spcAft>
                <a:spcPts val="0"/>
              </a:spcAft>
              <a:buSzPts val="2600"/>
              <a:buNone/>
              <a:defRPr sz="2600"/>
            </a:lvl9pPr>
          </a:lstStyle>
          <a:p/>
        </p:txBody>
      </p:sp>
      <p:sp>
        <p:nvSpPr>
          <p:cNvPr id="29" name="Google Shape;29;p4"/>
          <p:cNvSpPr txBox="1"/>
          <p:nvPr>
            <p:ph idx="1" type="body"/>
          </p:nvPr>
        </p:nvSpPr>
        <p:spPr>
          <a:xfrm>
            <a:off x="729450" y="2078875"/>
            <a:ext cx="7688700" cy="22611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30" name="Google Shape;30;p4"/>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31" name="Shape 31"/>
        <p:cNvGrpSpPr/>
        <p:nvPr/>
      </p:nvGrpSpPr>
      <p:grpSpPr>
        <a:xfrm>
          <a:off x="0" y="0"/>
          <a:ext cx="0" cy="0"/>
          <a:chOff x="0" y="0"/>
          <a:chExt cx="0" cy="0"/>
        </a:xfrm>
      </p:grpSpPr>
      <p:sp>
        <p:nvSpPr>
          <p:cNvPr id="32" name="Google Shape;32;p5"/>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3" name="Google Shape;33;p5"/>
          <p:cNvGrpSpPr/>
          <p:nvPr/>
        </p:nvGrpSpPr>
        <p:grpSpPr>
          <a:xfrm>
            <a:off x="830392" y="1191256"/>
            <a:ext cx="745763" cy="45826"/>
            <a:chOff x="4580561" y="2589004"/>
            <a:chExt cx="1064464" cy="25200"/>
          </a:xfrm>
        </p:grpSpPr>
        <p:sp>
          <p:nvSpPr>
            <p:cNvPr id="34" name="Google Shape;34;p5"/>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 name="Google Shape;35;p5"/>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6" name="Google Shape;36;p5"/>
          <p:cNvSpPr txBox="1"/>
          <p:nvPr>
            <p:ph type="title"/>
          </p:nvPr>
        </p:nvSpPr>
        <p:spPr>
          <a:xfrm>
            <a:off x="729450" y="1318650"/>
            <a:ext cx="7688400" cy="535200"/>
          </a:xfrm>
          <a:prstGeom prst="rect">
            <a:avLst/>
          </a:prstGeom>
        </p:spPr>
        <p:txBody>
          <a:bodyPr anchorCtr="0" anchor="t" bIns="91425" lIns="91425" spcFirstLastPara="1" rIns="91425" wrap="square" tIns="91425">
            <a:normAutofit/>
          </a:bodyPr>
          <a:lstStyle>
            <a:lvl1pPr lvl="0">
              <a:spcBef>
                <a:spcPts val="0"/>
              </a:spcBef>
              <a:spcAft>
                <a:spcPts val="0"/>
              </a:spcAft>
              <a:buSzPts val="2600"/>
              <a:buNone/>
              <a:defRPr sz="2600"/>
            </a:lvl1pPr>
            <a:lvl2pPr lvl="1">
              <a:spcBef>
                <a:spcPts val="0"/>
              </a:spcBef>
              <a:spcAft>
                <a:spcPts val="0"/>
              </a:spcAft>
              <a:buSzPts val="2600"/>
              <a:buNone/>
              <a:defRPr sz="2600"/>
            </a:lvl2pPr>
            <a:lvl3pPr lvl="2">
              <a:spcBef>
                <a:spcPts val="0"/>
              </a:spcBef>
              <a:spcAft>
                <a:spcPts val="0"/>
              </a:spcAft>
              <a:buSzPts val="2600"/>
              <a:buNone/>
              <a:defRPr sz="2600"/>
            </a:lvl3pPr>
            <a:lvl4pPr lvl="3">
              <a:spcBef>
                <a:spcPts val="0"/>
              </a:spcBef>
              <a:spcAft>
                <a:spcPts val="0"/>
              </a:spcAft>
              <a:buSzPts val="2600"/>
              <a:buNone/>
              <a:defRPr sz="2600"/>
            </a:lvl4pPr>
            <a:lvl5pPr lvl="4">
              <a:spcBef>
                <a:spcPts val="0"/>
              </a:spcBef>
              <a:spcAft>
                <a:spcPts val="0"/>
              </a:spcAft>
              <a:buSzPts val="2600"/>
              <a:buNone/>
              <a:defRPr sz="2600"/>
            </a:lvl5pPr>
            <a:lvl6pPr lvl="5">
              <a:spcBef>
                <a:spcPts val="0"/>
              </a:spcBef>
              <a:spcAft>
                <a:spcPts val="0"/>
              </a:spcAft>
              <a:buSzPts val="2600"/>
              <a:buNone/>
              <a:defRPr sz="2600"/>
            </a:lvl6pPr>
            <a:lvl7pPr lvl="6">
              <a:spcBef>
                <a:spcPts val="0"/>
              </a:spcBef>
              <a:spcAft>
                <a:spcPts val="0"/>
              </a:spcAft>
              <a:buSzPts val="2600"/>
              <a:buNone/>
              <a:defRPr sz="2600"/>
            </a:lvl7pPr>
            <a:lvl8pPr lvl="7">
              <a:spcBef>
                <a:spcPts val="0"/>
              </a:spcBef>
              <a:spcAft>
                <a:spcPts val="0"/>
              </a:spcAft>
              <a:buSzPts val="2600"/>
              <a:buNone/>
              <a:defRPr sz="2600"/>
            </a:lvl8pPr>
            <a:lvl9pPr lvl="8">
              <a:spcBef>
                <a:spcPts val="0"/>
              </a:spcBef>
              <a:spcAft>
                <a:spcPts val="0"/>
              </a:spcAft>
              <a:buSzPts val="2600"/>
              <a:buNone/>
              <a:defRPr sz="2600"/>
            </a:lvl9pPr>
          </a:lstStyle>
          <a:p/>
        </p:txBody>
      </p:sp>
      <p:sp>
        <p:nvSpPr>
          <p:cNvPr id="37" name="Google Shape;37;p5"/>
          <p:cNvSpPr txBox="1"/>
          <p:nvPr>
            <p:ph idx="1" type="body"/>
          </p:nvPr>
        </p:nvSpPr>
        <p:spPr>
          <a:xfrm>
            <a:off x="729325" y="2078875"/>
            <a:ext cx="3774300" cy="22611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38" name="Google Shape;38;p5"/>
          <p:cNvSpPr txBox="1"/>
          <p:nvPr>
            <p:ph idx="2" type="body"/>
          </p:nvPr>
        </p:nvSpPr>
        <p:spPr>
          <a:xfrm>
            <a:off x="4643604" y="2078875"/>
            <a:ext cx="3774300" cy="22611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39" name="Google Shape;39;p5"/>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0" name="Shape 40"/>
        <p:cNvGrpSpPr/>
        <p:nvPr/>
      </p:nvGrpSpPr>
      <p:grpSpPr>
        <a:xfrm>
          <a:off x="0" y="0"/>
          <a:ext cx="0" cy="0"/>
          <a:chOff x="0" y="0"/>
          <a:chExt cx="0" cy="0"/>
        </a:xfrm>
      </p:grpSpPr>
      <p:sp>
        <p:nvSpPr>
          <p:cNvPr id="41" name="Google Shape;41;p6"/>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42" name="Google Shape;42;p6"/>
          <p:cNvGrpSpPr/>
          <p:nvPr/>
        </p:nvGrpSpPr>
        <p:grpSpPr>
          <a:xfrm>
            <a:off x="830392" y="1191256"/>
            <a:ext cx="745763" cy="45826"/>
            <a:chOff x="4580561" y="2589004"/>
            <a:chExt cx="1064464" cy="25200"/>
          </a:xfrm>
        </p:grpSpPr>
        <p:sp>
          <p:nvSpPr>
            <p:cNvPr id="43" name="Google Shape;43;p6"/>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 name="Google Shape;44;p6"/>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5" name="Google Shape;45;p6"/>
          <p:cNvSpPr txBox="1"/>
          <p:nvPr>
            <p:ph type="title"/>
          </p:nvPr>
        </p:nvSpPr>
        <p:spPr>
          <a:xfrm>
            <a:off x="729450" y="1318650"/>
            <a:ext cx="7688400" cy="535200"/>
          </a:xfrm>
          <a:prstGeom prst="rect">
            <a:avLst/>
          </a:prstGeom>
        </p:spPr>
        <p:txBody>
          <a:bodyPr anchorCtr="0" anchor="t" bIns="91425" lIns="91425" spcFirstLastPara="1" rIns="91425" wrap="square" tIns="91425">
            <a:normAutofit/>
          </a:bodyPr>
          <a:lstStyle>
            <a:lvl1pPr lvl="0">
              <a:spcBef>
                <a:spcPts val="0"/>
              </a:spcBef>
              <a:spcAft>
                <a:spcPts val="0"/>
              </a:spcAft>
              <a:buSzPts val="2600"/>
              <a:buNone/>
              <a:defRPr sz="2600"/>
            </a:lvl1pPr>
            <a:lvl2pPr lvl="1">
              <a:spcBef>
                <a:spcPts val="0"/>
              </a:spcBef>
              <a:spcAft>
                <a:spcPts val="0"/>
              </a:spcAft>
              <a:buSzPts val="2600"/>
              <a:buNone/>
              <a:defRPr sz="2600"/>
            </a:lvl2pPr>
            <a:lvl3pPr lvl="2">
              <a:spcBef>
                <a:spcPts val="0"/>
              </a:spcBef>
              <a:spcAft>
                <a:spcPts val="0"/>
              </a:spcAft>
              <a:buSzPts val="2600"/>
              <a:buNone/>
              <a:defRPr sz="2600"/>
            </a:lvl3pPr>
            <a:lvl4pPr lvl="3">
              <a:spcBef>
                <a:spcPts val="0"/>
              </a:spcBef>
              <a:spcAft>
                <a:spcPts val="0"/>
              </a:spcAft>
              <a:buSzPts val="2600"/>
              <a:buNone/>
              <a:defRPr sz="2600"/>
            </a:lvl4pPr>
            <a:lvl5pPr lvl="4">
              <a:spcBef>
                <a:spcPts val="0"/>
              </a:spcBef>
              <a:spcAft>
                <a:spcPts val="0"/>
              </a:spcAft>
              <a:buSzPts val="2600"/>
              <a:buNone/>
              <a:defRPr sz="2600"/>
            </a:lvl5pPr>
            <a:lvl6pPr lvl="5">
              <a:spcBef>
                <a:spcPts val="0"/>
              </a:spcBef>
              <a:spcAft>
                <a:spcPts val="0"/>
              </a:spcAft>
              <a:buSzPts val="2600"/>
              <a:buNone/>
              <a:defRPr sz="2600"/>
            </a:lvl6pPr>
            <a:lvl7pPr lvl="6">
              <a:spcBef>
                <a:spcPts val="0"/>
              </a:spcBef>
              <a:spcAft>
                <a:spcPts val="0"/>
              </a:spcAft>
              <a:buSzPts val="2600"/>
              <a:buNone/>
              <a:defRPr sz="2600"/>
            </a:lvl7pPr>
            <a:lvl8pPr lvl="7">
              <a:spcBef>
                <a:spcPts val="0"/>
              </a:spcBef>
              <a:spcAft>
                <a:spcPts val="0"/>
              </a:spcAft>
              <a:buSzPts val="2600"/>
              <a:buNone/>
              <a:defRPr sz="2600"/>
            </a:lvl8pPr>
            <a:lvl9pPr lvl="8">
              <a:spcBef>
                <a:spcPts val="0"/>
              </a:spcBef>
              <a:spcAft>
                <a:spcPts val="0"/>
              </a:spcAft>
              <a:buSzPts val="2600"/>
              <a:buNone/>
              <a:defRPr sz="2600"/>
            </a:lvl9pPr>
          </a:lstStyle>
          <a:p/>
        </p:txBody>
      </p:sp>
      <p:sp>
        <p:nvSpPr>
          <p:cNvPr id="46" name="Google Shape;46;p6"/>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47" name="Shape 47"/>
        <p:cNvGrpSpPr/>
        <p:nvPr/>
      </p:nvGrpSpPr>
      <p:grpSpPr>
        <a:xfrm>
          <a:off x="0" y="0"/>
          <a:ext cx="0" cy="0"/>
          <a:chOff x="0" y="0"/>
          <a:chExt cx="0" cy="0"/>
        </a:xfrm>
      </p:grpSpPr>
      <p:sp>
        <p:nvSpPr>
          <p:cNvPr id="48" name="Google Shape;48;p7"/>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49" name="Google Shape;49;p7"/>
          <p:cNvGrpSpPr/>
          <p:nvPr/>
        </p:nvGrpSpPr>
        <p:grpSpPr>
          <a:xfrm>
            <a:off x="830392" y="1191256"/>
            <a:ext cx="745763" cy="45826"/>
            <a:chOff x="4580561" y="2589004"/>
            <a:chExt cx="1064464" cy="25200"/>
          </a:xfrm>
        </p:grpSpPr>
        <p:sp>
          <p:nvSpPr>
            <p:cNvPr id="50" name="Google Shape;50;p7"/>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 name="Google Shape;51;p7"/>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2" name="Google Shape;52;p7"/>
          <p:cNvSpPr txBox="1"/>
          <p:nvPr>
            <p:ph type="title"/>
          </p:nvPr>
        </p:nvSpPr>
        <p:spPr>
          <a:xfrm>
            <a:off x="730000" y="1318650"/>
            <a:ext cx="3300900" cy="1381500"/>
          </a:xfrm>
          <a:prstGeom prst="rect">
            <a:avLst/>
          </a:prstGeom>
        </p:spPr>
        <p:txBody>
          <a:bodyPr anchorCtr="0" anchor="t" bIns="91425" lIns="91425" spcFirstLastPara="1" rIns="91425" wrap="square" tIns="91425">
            <a:normAutofit/>
          </a:bodyPr>
          <a:lstStyle>
            <a:lvl1pPr lvl="0">
              <a:spcBef>
                <a:spcPts val="0"/>
              </a:spcBef>
              <a:spcAft>
                <a:spcPts val="0"/>
              </a:spcAft>
              <a:buSzPts val="2600"/>
              <a:buNone/>
              <a:defRPr sz="2600"/>
            </a:lvl1pPr>
            <a:lvl2pPr lvl="1">
              <a:spcBef>
                <a:spcPts val="0"/>
              </a:spcBef>
              <a:spcAft>
                <a:spcPts val="0"/>
              </a:spcAft>
              <a:buSzPts val="2600"/>
              <a:buNone/>
              <a:defRPr sz="2600"/>
            </a:lvl2pPr>
            <a:lvl3pPr lvl="2">
              <a:spcBef>
                <a:spcPts val="0"/>
              </a:spcBef>
              <a:spcAft>
                <a:spcPts val="0"/>
              </a:spcAft>
              <a:buSzPts val="2600"/>
              <a:buNone/>
              <a:defRPr sz="2600"/>
            </a:lvl3pPr>
            <a:lvl4pPr lvl="3">
              <a:spcBef>
                <a:spcPts val="0"/>
              </a:spcBef>
              <a:spcAft>
                <a:spcPts val="0"/>
              </a:spcAft>
              <a:buSzPts val="2600"/>
              <a:buNone/>
              <a:defRPr sz="2600"/>
            </a:lvl4pPr>
            <a:lvl5pPr lvl="4">
              <a:spcBef>
                <a:spcPts val="0"/>
              </a:spcBef>
              <a:spcAft>
                <a:spcPts val="0"/>
              </a:spcAft>
              <a:buSzPts val="2600"/>
              <a:buNone/>
              <a:defRPr sz="2600"/>
            </a:lvl5pPr>
            <a:lvl6pPr lvl="5">
              <a:spcBef>
                <a:spcPts val="0"/>
              </a:spcBef>
              <a:spcAft>
                <a:spcPts val="0"/>
              </a:spcAft>
              <a:buSzPts val="2600"/>
              <a:buNone/>
              <a:defRPr sz="2600"/>
            </a:lvl6pPr>
            <a:lvl7pPr lvl="6">
              <a:spcBef>
                <a:spcPts val="0"/>
              </a:spcBef>
              <a:spcAft>
                <a:spcPts val="0"/>
              </a:spcAft>
              <a:buSzPts val="2600"/>
              <a:buNone/>
              <a:defRPr sz="2600"/>
            </a:lvl7pPr>
            <a:lvl8pPr lvl="7">
              <a:spcBef>
                <a:spcPts val="0"/>
              </a:spcBef>
              <a:spcAft>
                <a:spcPts val="0"/>
              </a:spcAft>
              <a:buSzPts val="2600"/>
              <a:buNone/>
              <a:defRPr sz="2600"/>
            </a:lvl8pPr>
            <a:lvl9pPr lvl="8">
              <a:spcBef>
                <a:spcPts val="0"/>
              </a:spcBef>
              <a:spcAft>
                <a:spcPts val="0"/>
              </a:spcAft>
              <a:buSzPts val="2600"/>
              <a:buNone/>
              <a:defRPr sz="2600"/>
            </a:lvl9pPr>
          </a:lstStyle>
          <a:p/>
        </p:txBody>
      </p:sp>
      <p:sp>
        <p:nvSpPr>
          <p:cNvPr id="53" name="Google Shape;53;p7"/>
          <p:cNvSpPr txBox="1"/>
          <p:nvPr>
            <p:ph idx="1" type="body"/>
          </p:nvPr>
        </p:nvSpPr>
        <p:spPr>
          <a:xfrm>
            <a:off x="721225" y="2781725"/>
            <a:ext cx="3300900" cy="15975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54" name="Google Shape;54;p7"/>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accent3"/>
        </a:solidFill>
      </p:bgPr>
    </p:bg>
    <p:spTree>
      <p:nvGrpSpPr>
        <p:cNvPr id="55" name="Shape 55"/>
        <p:cNvGrpSpPr/>
        <p:nvPr/>
      </p:nvGrpSpPr>
      <p:grpSpPr>
        <a:xfrm>
          <a:off x="0" y="0"/>
          <a:ext cx="0" cy="0"/>
          <a:chOff x="0" y="0"/>
          <a:chExt cx="0" cy="0"/>
        </a:xfrm>
      </p:grpSpPr>
      <p:grpSp>
        <p:nvGrpSpPr>
          <p:cNvPr id="56" name="Google Shape;56;p8"/>
          <p:cNvGrpSpPr/>
          <p:nvPr/>
        </p:nvGrpSpPr>
        <p:grpSpPr>
          <a:xfrm>
            <a:off x="830392" y="4169130"/>
            <a:ext cx="745763" cy="45826"/>
            <a:chOff x="4580561" y="2589004"/>
            <a:chExt cx="1064464" cy="25200"/>
          </a:xfrm>
        </p:grpSpPr>
        <p:sp>
          <p:nvSpPr>
            <p:cNvPr id="57" name="Google Shape;57;p8"/>
            <p:cNvSpPr/>
            <p:nvPr/>
          </p:nvSpPr>
          <p:spPr>
            <a:xfrm rot="-5400000">
              <a:off x="5366325" y="2335504"/>
              <a:ext cx="25200" cy="5322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 name="Google Shape;58;p8"/>
            <p:cNvSpPr/>
            <p:nvPr/>
          </p:nvSpPr>
          <p:spPr>
            <a:xfrm rot="-5400000">
              <a:off x="4836311" y="2333254"/>
              <a:ext cx="25200" cy="5367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9" name="Google Shape;59;p8"/>
          <p:cNvSpPr txBox="1"/>
          <p:nvPr>
            <p:ph type="title"/>
          </p:nvPr>
        </p:nvSpPr>
        <p:spPr>
          <a:xfrm>
            <a:off x="729450" y="864300"/>
            <a:ext cx="7021200" cy="2985000"/>
          </a:xfrm>
          <a:prstGeom prst="rect">
            <a:avLst/>
          </a:prstGeom>
        </p:spPr>
        <p:txBody>
          <a:bodyPr anchorCtr="0" anchor="ctr" bIns="91425" lIns="91425" spcFirstLastPara="1" rIns="91425" wrap="square" tIns="91425">
            <a:norm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p:txBody>
      </p:sp>
      <p:sp>
        <p:nvSpPr>
          <p:cNvPr id="60" name="Google Shape;60;p8"/>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61" name="Shape 61"/>
        <p:cNvGrpSpPr/>
        <p:nvPr/>
      </p:nvGrpSpPr>
      <p:grpSpPr>
        <a:xfrm>
          <a:off x="0" y="0"/>
          <a:ext cx="0" cy="0"/>
          <a:chOff x="0" y="0"/>
          <a:chExt cx="0" cy="0"/>
        </a:xfrm>
      </p:grpSpPr>
      <p:sp>
        <p:nvSpPr>
          <p:cNvPr id="62" name="Google Shape;62;p9"/>
          <p:cNvSpPr/>
          <p:nvPr/>
        </p:nvSpPr>
        <p:spPr>
          <a:xfrm>
            <a:off x="0" y="0"/>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63" name="Google Shape;63;p9"/>
          <p:cNvGrpSpPr/>
          <p:nvPr/>
        </p:nvGrpSpPr>
        <p:grpSpPr>
          <a:xfrm>
            <a:off x="830392" y="1191256"/>
            <a:ext cx="745763" cy="45826"/>
            <a:chOff x="4580561" y="2589004"/>
            <a:chExt cx="1064464" cy="25200"/>
          </a:xfrm>
        </p:grpSpPr>
        <p:sp>
          <p:nvSpPr>
            <p:cNvPr id="64" name="Google Shape;64;p9"/>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 name="Google Shape;65;p9"/>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66" name="Google Shape;66;p9"/>
          <p:cNvSpPr txBox="1"/>
          <p:nvPr>
            <p:ph type="title"/>
          </p:nvPr>
        </p:nvSpPr>
        <p:spPr>
          <a:xfrm>
            <a:off x="730000" y="1318650"/>
            <a:ext cx="3300900" cy="1687200"/>
          </a:xfrm>
          <a:prstGeom prst="rect">
            <a:avLst/>
          </a:prstGeom>
        </p:spPr>
        <p:txBody>
          <a:bodyPr anchorCtr="0" anchor="t" bIns="91425" lIns="91425" spcFirstLastPara="1" rIns="91425" wrap="square" tIns="91425">
            <a:normAutofit/>
          </a:bodyPr>
          <a:lstStyle>
            <a:lvl1pPr lvl="0">
              <a:spcBef>
                <a:spcPts val="0"/>
              </a:spcBef>
              <a:spcAft>
                <a:spcPts val="0"/>
              </a:spcAft>
              <a:buSzPts val="2600"/>
              <a:buNone/>
              <a:defRPr sz="2600"/>
            </a:lvl1pPr>
            <a:lvl2pPr lvl="1">
              <a:spcBef>
                <a:spcPts val="0"/>
              </a:spcBef>
              <a:spcAft>
                <a:spcPts val="0"/>
              </a:spcAft>
              <a:buSzPts val="2600"/>
              <a:buNone/>
              <a:defRPr sz="2600"/>
            </a:lvl2pPr>
            <a:lvl3pPr lvl="2">
              <a:spcBef>
                <a:spcPts val="0"/>
              </a:spcBef>
              <a:spcAft>
                <a:spcPts val="0"/>
              </a:spcAft>
              <a:buSzPts val="2600"/>
              <a:buNone/>
              <a:defRPr sz="2600"/>
            </a:lvl3pPr>
            <a:lvl4pPr lvl="3">
              <a:spcBef>
                <a:spcPts val="0"/>
              </a:spcBef>
              <a:spcAft>
                <a:spcPts val="0"/>
              </a:spcAft>
              <a:buSzPts val="2600"/>
              <a:buNone/>
              <a:defRPr sz="2600"/>
            </a:lvl4pPr>
            <a:lvl5pPr lvl="4">
              <a:spcBef>
                <a:spcPts val="0"/>
              </a:spcBef>
              <a:spcAft>
                <a:spcPts val="0"/>
              </a:spcAft>
              <a:buSzPts val="2600"/>
              <a:buNone/>
              <a:defRPr sz="2600"/>
            </a:lvl5pPr>
            <a:lvl6pPr lvl="5">
              <a:spcBef>
                <a:spcPts val="0"/>
              </a:spcBef>
              <a:spcAft>
                <a:spcPts val="0"/>
              </a:spcAft>
              <a:buSzPts val="2600"/>
              <a:buNone/>
              <a:defRPr sz="2600"/>
            </a:lvl6pPr>
            <a:lvl7pPr lvl="6">
              <a:spcBef>
                <a:spcPts val="0"/>
              </a:spcBef>
              <a:spcAft>
                <a:spcPts val="0"/>
              </a:spcAft>
              <a:buSzPts val="2600"/>
              <a:buNone/>
              <a:defRPr sz="2600"/>
            </a:lvl7pPr>
            <a:lvl8pPr lvl="7">
              <a:spcBef>
                <a:spcPts val="0"/>
              </a:spcBef>
              <a:spcAft>
                <a:spcPts val="0"/>
              </a:spcAft>
              <a:buSzPts val="2600"/>
              <a:buNone/>
              <a:defRPr sz="2600"/>
            </a:lvl8pPr>
            <a:lvl9pPr lvl="8">
              <a:spcBef>
                <a:spcPts val="0"/>
              </a:spcBef>
              <a:spcAft>
                <a:spcPts val="0"/>
              </a:spcAft>
              <a:buSzPts val="2600"/>
              <a:buNone/>
              <a:defRPr sz="2600"/>
            </a:lvl9pPr>
          </a:lstStyle>
          <a:p/>
        </p:txBody>
      </p:sp>
      <p:sp>
        <p:nvSpPr>
          <p:cNvPr id="67" name="Google Shape;67;p9"/>
          <p:cNvSpPr txBox="1"/>
          <p:nvPr>
            <p:ph idx="1" type="subTitle"/>
          </p:nvPr>
        </p:nvSpPr>
        <p:spPr>
          <a:xfrm>
            <a:off x="724950" y="3161525"/>
            <a:ext cx="3300900" cy="759000"/>
          </a:xfrm>
          <a:prstGeom prst="rect">
            <a:avLst/>
          </a:prstGeom>
        </p:spPr>
        <p:txBody>
          <a:bodyPr anchorCtr="0" anchor="t" bIns="91425" lIns="91425" spcFirstLastPara="1" rIns="91425" wrap="square" tIns="91425">
            <a:normAutofit/>
          </a:bodyPr>
          <a:lstStyle>
            <a:lvl1pPr lvl="0">
              <a:lnSpc>
                <a:spcPct val="100000"/>
              </a:lnSpc>
              <a:spcBef>
                <a:spcPts val="0"/>
              </a:spcBef>
              <a:spcAft>
                <a:spcPts val="0"/>
              </a:spcAft>
              <a:buSzPts val="1600"/>
              <a:buNone/>
              <a:defRPr sz="1600"/>
            </a:lvl1pPr>
            <a:lvl2pPr lvl="1">
              <a:lnSpc>
                <a:spcPct val="100000"/>
              </a:lnSpc>
              <a:spcBef>
                <a:spcPts val="0"/>
              </a:spcBef>
              <a:spcAft>
                <a:spcPts val="0"/>
              </a:spcAft>
              <a:buSzPts val="1600"/>
              <a:buNone/>
              <a:defRPr sz="1600"/>
            </a:lvl2pPr>
            <a:lvl3pPr lvl="2">
              <a:lnSpc>
                <a:spcPct val="100000"/>
              </a:lnSpc>
              <a:spcBef>
                <a:spcPts val="0"/>
              </a:spcBef>
              <a:spcAft>
                <a:spcPts val="0"/>
              </a:spcAft>
              <a:buSzPts val="1600"/>
              <a:buNone/>
              <a:defRPr sz="1600"/>
            </a:lvl3pPr>
            <a:lvl4pPr lvl="3">
              <a:lnSpc>
                <a:spcPct val="100000"/>
              </a:lnSpc>
              <a:spcBef>
                <a:spcPts val="0"/>
              </a:spcBef>
              <a:spcAft>
                <a:spcPts val="0"/>
              </a:spcAft>
              <a:buSzPts val="1600"/>
              <a:buNone/>
              <a:defRPr sz="1600"/>
            </a:lvl4pPr>
            <a:lvl5pPr lvl="4">
              <a:lnSpc>
                <a:spcPct val="100000"/>
              </a:lnSpc>
              <a:spcBef>
                <a:spcPts val="0"/>
              </a:spcBef>
              <a:spcAft>
                <a:spcPts val="0"/>
              </a:spcAft>
              <a:buSzPts val="1600"/>
              <a:buNone/>
              <a:defRPr sz="1600"/>
            </a:lvl5pPr>
            <a:lvl6pPr lvl="5">
              <a:lnSpc>
                <a:spcPct val="100000"/>
              </a:lnSpc>
              <a:spcBef>
                <a:spcPts val="0"/>
              </a:spcBef>
              <a:spcAft>
                <a:spcPts val="0"/>
              </a:spcAft>
              <a:buSzPts val="1600"/>
              <a:buNone/>
              <a:defRPr sz="1600"/>
            </a:lvl6pPr>
            <a:lvl7pPr lvl="6">
              <a:lnSpc>
                <a:spcPct val="100000"/>
              </a:lnSpc>
              <a:spcBef>
                <a:spcPts val="0"/>
              </a:spcBef>
              <a:spcAft>
                <a:spcPts val="0"/>
              </a:spcAft>
              <a:buSzPts val="1600"/>
              <a:buNone/>
              <a:defRPr sz="1600"/>
            </a:lvl7pPr>
            <a:lvl8pPr lvl="7">
              <a:lnSpc>
                <a:spcPct val="100000"/>
              </a:lnSpc>
              <a:spcBef>
                <a:spcPts val="0"/>
              </a:spcBef>
              <a:spcAft>
                <a:spcPts val="0"/>
              </a:spcAft>
              <a:buSzPts val="1600"/>
              <a:buNone/>
              <a:defRPr sz="1600"/>
            </a:lvl8pPr>
            <a:lvl9pPr lvl="8">
              <a:lnSpc>
                <a:spcPct val="100000"/>
              </a:lnSpc>
              <a:spcBef>
                <a:spcPts val="0"/>
              </a:spcBef>
              <a:spcAft>
                <a:spcPts val="0"/>
              </a:spcAft>
              <a:buSzPts val="1600"/>
              <a:buNone/>
              <a:defRPr sz="1600"/>
            </a:lvl9pPr>
          </a:lstStyle>
          <a:p/>
        </p:txBody>
      </p:sp>
      <p:sp>
        <p:nvSpPr>
          <p:cNvPr id="68" name="Google Shape;68;p9"/>
          <p:cNvSpPr txBox="1"/>
          <p:nvPr>
            <p:ph idx="2" type="body"/>
          </p:nvPr>
        </p:nvSpPr>
        <p:spPr>
          <a:xfrm>
            <a:off x="5174225" y="1352625"/>
            <a:ext cx="3374400" cy="30255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69" name="Google Shape;69;p9"/>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70" name="Shape 70"/>
        <p:cNvGrpSpPr/>
        <p:nvPr/>
      </p:nvGrpSpPr>
      <p:grpSpPr>
        <a:xfrm>
          <a:off x="0" y="0"/>
          <a:ext cx="0" cy="0"/>
          <a:chOff x="0" y="0"/>
          <a:chExt cx="0" cy="0"/>
        </a:xfrm>
      </p:grpSpPr>
      <p:sp>
        <p:nvSpPr>
          <p:cNvPr id="71" name="Google Shape;71;p10"/>
          <p:cNvSpPr txBox="1"/>
          <p:nvPr>
            <p:ph idx="1" type="body"/>
          </p:nvPr>
        </p:nvSpPr>
        <p:spPr>
          <a:xfrm>
            <a:off x="724950" y="4372551"/>
            <a:ext cx="7697400" cy="4605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300"/>
              <a:buNone/>
              <a:defRPr/>
            </a:lvl1pPr>
          </a:lstStyle>
          <a:p/>
        </p:txBody>
      </p:sp>
      <p:sp>
        <p:nvSpPr>
          <p:cNvPr id="72" name="Google Shape;72;p10"/>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treamline">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1pPr>
            <a:lvl2pPr lvl="1">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2pPr>
            <a:lvl3pPr lvl="2">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3pPr>
            <a:lvl4pPr lvl="3">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4pPr>
            <a:lvl5pPr lvl="4">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5pPr>
            <a:lvl6pPr lvl="5">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6pPr>
            <a:lvl7pPr lvl="6">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7pPr>
            <a:lvl8pPr lvl="7">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8pPr>
            <a:lvl9pPr lvl="8">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11150" lvl="0" marL="457200">
              <a:lnSpc>
                <a:spcPct val="115000"/>
              </a:lnSpc>
              <a:spcBef>
                <a:spcPts val="0"/>
              </a:spcBef>
              <a:spcAft>
                <a:spcPts val="0"/>
              </a:spcAft>
              <a:buClr>
                <a:schemeClr val="accent1"/>
              </a:buClr>
              <a:buSzPts val="1300"/>
              <a:buFont typeface="Lato"/>
              <a:buChar char="●"/>
              <a:defRPr sz="1300">
                <a:solidFill>
                  <a:schemeClr val="accent1"/>
                </a:solidFill>
                <a:latin typeface="Lato"/>
                <a:ea typeface="Lato"/>
                <a:cs typeface="Lato"/>
                <a:sym typeface="Lato"/>
              </a:defRPr>
            </a:lvl1pPr>
            <a:lvl2pPr indent="-298450" lvl="1" marL="9144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2pPr>
            <a:lvl3pPr indent="-298450" lvl="2" marL="13716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3pPr>
            <a:lvl4pPr indent="-298450" lvl="3" marL="18288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4pPr>
            <a:lvl5pPr indent="-298450" lvl="4" marL="22860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5pPr>
            <a:lvl6pPr indent="-298450" lvl="5" marL="27432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6pPr>
            <a:lvl7pPr indent="-298450" lvl="6" marL="32004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7pPr>
            <a:lvl8pPr indent="-298450" lvl="7" marL="36576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8pPr>
            <a:lvl9pPr indent="-298450" lvl="8" marL="41148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9pPr>
          </a:lstStyle>
          <a:p/>
        </p:txBody>
      </p:sp>
      <p:sp>
        <p:nvSpPr>
          <p:cNvPr id="8" name="Google Shape;8;p1"/>
          <p:cNvSpPr txBox="1"/>
          <p:nvPr>
            <p:ph idx="12" type="sldNum"/>
          </p:nvPr>
        </p:nvSpPr>
        <p:spPr>
          <a:xfrm>
            <a:off x="8536302" y="4749851"/>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accent1"/>
                </a:solidFill>
                <a:latin typeface="Lato"/>
                <a:ea typeface="Lato"/>
                <a:cs typeface="Lato"/>
                <a:sym typeface="Lato"/>
              </a:defRPr>
            </a:lvl1pPr>
            <a:lvl2pPr lvl="1" algn="r">
              <a:buNone/>
              <a:defRPr sz="1000">
                <a:solidFill>
                  <a:schemeClr val="accent1"/>
                </a:solidFill>
                <a:latin typeface="Lato"/>
                <a:ea typeface="Lato"/>
                <a:cs typeface="Lato"/>
                <a:sym typeface="Lato"/>
              </a:defRPr>
            </a:lvl2pPr>
            <a:lvl3pPr lvl="2" algn="r">
              <a:buNone/>
              <a:defRPr sz="1000">
                <a:solidFill>
                  <a:schemeClr val="accent1"/>
                </a:solidFill>
                <a:latin typeface="Lato"/>
                <a:ea typeface="Lato"/>
                <a:cs typeface="Lato"/>
                <a:sym typeface="Lato"/>
              </a:defRPr>
            </a:lvl3pPr>
            <a:lvl4pPr lvl="3" algn="r">
              <a:buNone/>
              <a:defRPr sz="1000">
                <a:solidFill>
                  <a:schemeClr val="accent1"/>
                </a:solidFill>
                <a:latin typeface="Lato"/>
                <a:ea typeface="Lato"/>
                <a:cs typeface="Lato"/>
                <a:sym typeface="Lato"/>
              </a:defRPr>
            </a:lvl4pPr>
            <a:lvl5pPr lvl="4" algn="r">
              <a:buNone/>
              <a:defRPr sz="1000">
                <a:solidFill>
                  <a:schemeClr val="accent1"/>
                </a:solidFill>
                <a:latin typeface="Lato"/>
                <a:ea typeface="Lato"/>
                <a:cs typeface="Lato"/>
                <a:sym typeface="Lato"/>
              </a:defRPr>
            </a:lvl5pPr>
            <a:lvl6pPr lvl="5" algn="r">
              <a:buNone/>
              <a:defRPr sz="1000">
                <a:solidFill>
                  <a:schemeClr val="accent1"/>
                </a:solidFill>
                <a:latin typeface="Lato"/>
                <a:ea typeface="Lato"/>
                <a:cs typeface="Lato"/>
                <a:sym typeface="Lato"/>
              </a:defRPr>
            </a:lvl6pPr>
            <a:lvl7pPr lvl="6" algn="r">
              <a:buNone/>
              <a:defRPr sz="1000">
                <a:solidFill>
                  <a:schemeClr val="accent1"/>
                </a:solidFill>
                <a:latin typeface="Lato"/>
                <a:ea typeface="Lato"/>
                <a:cs typeface="Lato"/>
                <a:sym typeface="Lato"/>
              </a:defRPr>
            </a:lvl7pPr>
            <a:lvl8pPr lvl="7" algn="r">
              <a:buNone/>
              <a:defRPr sz="1000">
                <a:solidFill>
                  <a:schemeClr val="accent1"/>
                </a:solidFill>
                <a:latin typeface="Lato"/>
                <a:ea typeface="Lato"/>
                <a:cs typeface="Lato"/>
                <a:sym typeface="Lato"/>
              </a:defRPr>
            </a:lvl8pPr>
            <a:lvl9pPr lvl="8" algn="r">
              <a:buNone/>
              <a:defRPr sz="1000">
                <a:solidFill>
                  <a:schemeClr val="accen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28.png"/><Relationship Id="rId4" Type="http://schemas.openxmlformats.org/officeDocument/2006/relationships/image" Target="../media/image27.png"/><Relationship Id="rId5" Type="http://schemas.openxmlformats.org/officeDocument/2006/relationships/image" Target="../media/image16.png"/><Relationship Id="rId6" Type="http://schemas.openxmlformats.org/officeDocument/2006/relationships/image" Target="../media/image1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4.png"/><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6.png"/><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20.png"/><Relationship Id="rId4" Type="http://schemas.openxmlformats.org/officeDocument/2006/relationships/hyperlink" Target="https://www.adl.org/resources/hate-symbols/search?f%5B0%5D=topic%3A1703"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6.xml"/><Relationship Id="rId3" Type="http://schemas.openxmlformats.org/officeDocument/2006/relationships/image" Target="../media/image2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7.xml"/><Relationship Id="rId3" Type="http://schemas.openxmlformats.org/officeDocument/2006/relationships/image" Target="../media/image22.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8.xml"/><Relationship Id="rId3" Type="http://schemas.openxmlformats.org/officeDocument/2006/relationships/image" Target="../media/image1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0.xml"/><Relationship Id="rId3" Type="http://schemas.openxmlformats.org/officeDocument/2006/relationships/image" Target="../media/image23.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1.xml"/><Relationship Id="rId3" Type="http://schemas.openxmlformats.org/officeDocument/2006/relationships/image" Target="../media/image25.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2.xml"/><Relationship Id="rId3" Type="http://schemas.openxmlformats.org/officeDocument/2006/relationships/image" Target="../media/image26.png"/><Relationship Id="rId4" Type="http://schemas.openxmlformats.org/officeDocument/2006/relationships/image" Target="../media/image24.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 Id="rId3" Type="http://schemas.openxmlformats.org/officeDocument/2006/relationships/image" Target="../media/image7.jpg"/><Relationship Id="rId4" Type="http://schemas.openxmlformats.org/officeDocument/2006/relationships/image" Target="../media/image15.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 Id="rId3" Type="http://schemas.openxmlformats.org/officeDocument/2006/relationships/hyperlink" Target="https://liberalarts.vt.edu/departments-and-schools/department-of-english/faculty/Jimmy-ivory.html" TargetMode="External"/><Relationship Id="rId4" Type="http://schemas.openxmlformats.org/officeDocument/2006/relationships/hyperlink" Target="http://hdl.handle.net/10919/115018" TargetMode="External"/><Relationship Id="rId5" Type="http://schemas.openxmlformats.org/officeDocument/2006/relationships/hyperlink" Target="https://forum.warthunder.com/" TargetMode="External"/><Relationship Id="rId6" Type="http://schemas.openxmlformats.org/officeDocument/2006/relationships/hyperlink" Target="https://medium.com/@randiepathirage/youtube-comment-scraping-made-easy-with-apps-script-a66acfdb5ffd"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 Id="rId3" Type="http://schemas.openxmlformats.org/officeDocument/2006/relationships/hyperlink" Target="https://stackoverflow.com/questions/28707169/google-spreadsheet-download-all-the-sheets-at-once/28711961#28711961" TargetMode="External"/><Relationship Id="rId4" Type="http://schemas.openxmlformats.org/officeDocument/2006/relationships/hyperlink" Target="https://developers.google.com/sheets/api/guides/concepts"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7.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2.png"/><Relationship Id="rId5" Type="http://schemas.openxmlformats.org/officeDocument/2006/relationships/image" Target="../media/image1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12.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19.pn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5.pn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9.xml"/><Relationship Id="rId3" Type="http://schemas.openxmlformats.org/officeDocument/2006/relationships/image" Target="../media/image18.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sp>
        <p:nvSpPr>
          <p:cNvPr id="86" name="Google Shape;86;p13"/>
          <p:cNvSpPr txBox="1"/>
          <p:nvPr>
            <p:ph type="ctrTitle"/>
          </p:nvPr>
        </p:nvSpPr>
        <p:spPr>
          <a:xfrm>
            <a:off x="729450" y="1322450"/>
            <a:ext cx="7688100" cy="1664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Games Behavior</a:t>
            </a:r>
            <a:endParaRPr/>
          </a:p>
        </p:txBody>
      </p:sp>
      <p:sp>
        <p:nvSpPr>
          <p:cNvPr id="87" name="Google Shape;87;p13"/>
          <p:cNvSpPr txBox="1"/>
          <p:nvPr>
            <p:ph idx="1" type="subTitle"/>
          </p:nvPr>
        </p:nvSpPr>
        <p:spPr>
          <a:xfrm>
            <a:off x="311700" y="2834125"/>
            <a:ext cx="8520600" cy="2052600"/>
          </a:xfrm>
          <a:prstGeom prst="rect">
            <a:avLst/>
          </a:prstGeom>
        </p:spPr>
        <p:txBody>
          <a:bodyPr anchorCtr="0" anchor="t" bIns="91425" lIns="91425" spcFirstLastPara="1" rIns="91425" wrap="square" tIns="91425">
            <a:normAutofit/>
          </a:bodyPr>
          <a:lstStyle/>
          <a:p>
            <a:pPr indent="0" lvl="0" marL="0" rtl="0" algn="l">
              <a:lnSpc>
                <a:spcPct val="90000"/>
              </a:lnSpc>
              <a:spcBef>
                <a:spcPts val="0"/>
              </a:spcBef>
              <a:spcAft>
                <a:spcPts val="0"/>
              </a:spcAft>
              <a:buSzPts val="1018"/>
              <a:buNone/>
            </a:pPr>
            <a:r>
              <a:rPr lang="en" sz="2300"/>
              <a:t>CS 4624 Multimedia, Hypertext, and Information Access</a:t>
            </a:r>
            <a:endParaRPr sz="2300"/>
          </a:p>
          <a:p>
            <a:pPr indent="0" lvl="0" marL="0" rtl="0" algn="l">
              <a:lnSpc>
                <a:spcPct val="90000"/>
              </a:lnSpc>
              <a:spcBef>
                <a:spcPts val="0"/>
              </a:spcBef>
              <a:spcAft>
                <a:spcPts val="0"/>
              </a:spcAft>
              <a:buSzPts val="1018"/>
              <a:buNone/>
            </a:pPr>
            <a:r>
              <a:rPr lang="en" sz="2300"/>
              <a:t>Instructor: Dr. Edward A. Fox</a:t>
            </a:r>
            <a:endParaRPr sz="2300"/>
          </a:p>
          <a:p>
            <a:pPr indent="0" lvl="0" marL="0" rtl="0" algn="l">
              <a:lnSpc>
                <a:spcPct val="90000"/>
              </a:lnSpc>
              <a:spcBef>
                <a:spcPts val="0"/>
              </a:spcBef>
              <a:spcAft>
                <a:spcPts val="0"/>
              </a:spcAft>
              <a:buSzPts val="1018"/>
              <a:buNone/>
            </a:pPr>
            <a:r>
              <a:rPr lang="en" sz="2300"/>
              <a:t>Virginia Tech, Blacksburg, VA 24061</a:t>
            </a:r>
            <a:endParaRPr sz="2300"/>
          </a:p>
          <a:p>
            <a:pPr indent="0" lvl="0" marL="0" rtl="0" algn="l">
              <a:lnSpc>
                <a:spcPct val="90000"/>
              </a:lnSpc>
              <a:spcBef>
                <a:spcPts val="0"/>
              </a:spcBef>
              <a:spcAft>
                <a:spcPts val="0"/>
              </a:spcAft>
              <a:buSzPts val="1018"/>
              <a:buNone/>
            </a:pPr>
            <a:r>
              <a:rPr lang="en" sz="2300"/>
              <a:t>Authors: Daniel </a:t>
            </a:r>
            <a:r>
              <a:rPr lang="en" sz="2300"/>
              <a:t>Lanigan, Renzo Neps, Liam McBride</a:t>
            </a:r>
            <a:endParaRPr sz="2300"/>
          </a:p>
          <a:p>
            <a:pPr indent="0" lvl="0" marL="0" rtl="0" algn="l">
              <a:lnSpc>
                <a:spcPct val="90000"/>
              </a:lnSpc>
              <a:spcBef>
                <a:spcPts val="0"/>
              </a:spcBef>
              <a:spcAft>
                <a:spcPts val="0"/>
              </a:spcAft>
              <a:buSzPts val="1018"/>
              <a:buNone/>
            </a:pPr>
            <a:r>
              <a:rPr lang="en" sz="2300"/>
              <a:t>May 9, 2024</a:t>
            </a:r>
            <a:endParaRPr sz="230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22"/>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5. Forum</a:t>
            </a:r>
            <a:r>
              <a:rPr lang="en"/>
              <a:t> Scraper Script</a:t>
            </a:r>
            <a:endParaRPr/>
          </a:p>
        </p:txBody>
      </p:sp>
      <p:sp>
        <p:nvSpPr>
          <p:cNvPr id="163" name="Google Shape;163;p22"/>
          <p:cNvSpPr txBox="1"/>
          <p:nvPr>
            <p:ph idx="1" type="body"/>
          </p:nvPr>
        </p:nvSpPr>
        <p:spPr>
          <a:xfrm>
            <a:off x="729450" y="2078875"/>
            <a:ext cx="7688700" cy="22611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sz="1800"/>
              <a:t>Files</a:t>
            </a:r>
            <a:endParaRPr sz="1800"/>
          </a:p>
          <a:p>
            <a:pPr indent="-342900" lvl="1" marL="914400" rtl="0" algn="l">
              <a:spcBef>
                <a:spcPts val="0"/>
              </a:spcBef>
              <a:spcAft>
                <a:spcPts val="0"/>
              </a:spcAft>
              <a:buSzPts val="1800"/>
              <a:buChar char="○"/>
            </a:pPr>
            <a:r>
              <a:rPr lang="en" sz="1800"/>
              <a:t>category-thread-id-scraper.py</a:t>
            </a:r>
            <a:endParaRPr sz="1800"/>
          </a:p>
          <a:p>
            <a:pPr indent="-342900" lvl="1" marL="914400" rtl="0" algn="l">
              <a:spcBef>
                <a:spcPts val="0"/>
              </a:spcBef>
              <a:spcAft>
                <a:spcPts val="0"/>
              </a:spcAft>
              <a:buSzPts val="1800"/>
              <a:buChar char="○"/>
            </a:pPr>
            <a:r>
              <a:rPr lang="en" sz="1800"/>
              <a:t>post-scraper.py</a:t>
            </a:r>
            <a:endParaRPr sz="1800"/>
          </a:p>
          <a:p>
            <a:pPr indent="-342900" lvl="1" marL="914400" rtl="0" algn="l">
              <a:spcBef>
                <a:spcPts val="0"/>
              </a:spcBef>
              <a:spcAft>
                <a:spcPts val="0"/>
              </a:spcAft>
              <a:buSzPts val="1800"/>
              <a:buChar char="○"/>
            </a:pPr>
            <a:r>
              <a:rPr lang="en" sz="1800"/>
              <a:t>randomizeThreads.py</a:t>
            </a:r>
            <a:endParaRPr sz="1800"/>
          </a:p>
        </p:txBody>
      </p:sp>
      <p:pic>
        <p:nvPicPr>
          <p:cNvPr id="164" name="Google Shape;164;p22"/>
          <p:cNvPicPr preferRelativeResize="0"/>
          <p:nvPr/>
        </p:nvPicPr>
        <p:blipFill>
          <a:blip r:embed="rId3">
            <a:alphaModFix/>
          </a:blip>
          <a:stretch>
            <a:fillRect/>
          </a:stretch>
        </p:blipFill>
        <p:spPr>
          <a:xfrm>
            <a:off x="5091025" y="898075"/>
            <a:ext cx="3901350" cy="3901350"/>
          </a:xfrm>
          <a:prstGeom prst="rect">
            <a:avLst/>
          </a:prstGeom>
          <a:noFill/>
          <a:ln>
            <a:noFill/>
          </a:ln>
        </p:spPr>
      </p:pic>
      <p:sp>
        <p:nvSpPr>
          <p:cNvPr id="165" name="Google Shape;165;p22"/>
          <p:cNvSpPr/>
          <p:nvPr/>
        </p:nvSpPr>
        <p:spPr>
          <a:xfrm>
            <a:off x="7803150" y="2676075"/>
            <a:ext cx="774300" cy="535200"/>
          </a:xfrm>
          <a:prstGeom prst="rect">
            <a:avLst/>
          </a:prstGeom>
          <a:solidFill>
            <a:srgbClr val="414141"/>
          </a:solidFill>
          <a:ln cap="flat" cmpd="sng" w="9525">
            <a:solidFill>
              <a:srgbClr val="414141"/>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000">
                <a:solidFill>
                  <a:schemeClr val="lt1"/>
                </a:solidFill>
                <a:latin typeface="Lato"/>
                <a:ea typeface="Lato"/>
                <a:cs typeface="Lato"/>
                <a:sym typeface="Lato"/>
              </a:rPr>
              <a:t>Post</a:t>
            </a:r>
            <a:endParaRPr b="1" sz="1000">
              <a:solidFill>
                <a:schemeClr val="lt1"/>
              </a:solidFill>
              <a:latin typeface="Lato"/>
              <a:ea typeface="Lato"/>
              <a:cs typeface="Lato"/>
              <a:sym typeface="Lato"/>
            </a:endParaRPr>
          </a:p>
          <a:p>
            <a:pPr indent="0" lvl="0" marL="0" rtl="0" algn="ctr">
              <a:spcBef>
                <a:spcPts val="0"/>
              </a:spcBef>
              <a:spcAft>
                <a:spcPts val="0"/>
              </a:spcAft>
              <a:buNone/>
            </a:pPr>
            <a:r>
              <a:rPr b="1" lang="en" sz="1000">
                <a:solidFill>
                  <a:schemeClr val="lt1"/>
                </a:solidFill>
                <a:latin typeface="Lato"/>
                <a:ea typeface="Lato"/>
                <a:cs typeface="Lato"/>
                <a:sym typeface="Lato"/>
              </a:rPr>
              <a:t>scraper.py</a:t>
            </a:r>
            <a:endParaRPr b="1" sz="1000">
              <a:solidFill>
                <a:schemeClr val="lt1"/>
              </a:solidFill>
              <a:latin typeface="Lato"/>
              <a:ea typeface="Lato"/>
              <a:cs typeface="Lato"/>
              <a:sym typeface="Lato"/>
            </a:endParaRPr>
          </a:p>
        </p:txBody>
      </p:sp>
      <p:sp>
        <p:nvSpPr>
          <p:cNvPr id="166" name="Google Shape;166;p22"/>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0" name="Shape 170"/>
        <p:cNvGrpSpPr/>
        <p:nvPr/>
      </p:nvGrpSpPr>
      <p:grpSpPr>
        <a:xfrm>
          <a:off x="0" y="0"/>
          <a:ext cx="0" cy="0"/>
          <a:chOff x="0" y="0"/>
          <a:chExt cx="0" cy="0"/>
        </a:xfrm>
      </p:grpSpPr>
      <p:sp>
        <p:nvSpPr>
          <p:cNvPr id="171" name="Google Shape;171;p23"/>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5. Forum Scraper Script cont.</a:t>
            </a:r>
            <a:endParaRPr/>
          </a:p>
        </p:txBody>
      </p:sp>
      <p:pic>
        <p:nvPicPr>
          <p:cNvPr id="172" name="Google Shape;172;p23"/>
          <p:cNvPicPr preferRelativeResize="0"/>
          <p:nvPr/>
        </p:nvPicPr>
        <p:blipFill rotWithShape="1">
          <a:blip r:embed="rId3">
            <a:alphaModFix/>
          </a:blip>
          <a:srcRect b="0" l="1960" r="0" t="0"/>
          <a:stretch/>
        </p:blipFill>
        <p:spPr>
          <a:xfrm>
            <a:off x="240350" y="1853850"/>
            <a:ext cx="4400799" cy="2984849"/>
          </a:xfrm>
          <a:prstGeom prst="rect">
            <a:avLst/>
          </a:prstGeom>
          <a:noFill/>
          <a:ln>
            <a:noFill/>
          </a:ln>
        </p:spPr>
      </p:pic>
      <p:sp>
        <p:nvSpPr>
          <p:cNvPr id="173" name="Google Shape;173;p23"/>
          <p:cNvSpPr/>
          <p:nvPr/>
        </p:nvSpPr>
        <p:spPr>
          <a:xfrm>
            <a:off x="240400" y="4543800"/>
            <a:ext cx="4400700" cy="294900"/>
          </a:xfrm>
          <a:prstGeom prst="rect">
            <a:avLst/>
          </a:prstGeom>
          <a:solidFill>
            <a:schemeClr val="lt2"/>
          </a:solidFill>
          <a:ln cap="flat" cmpd="sng" w="9525">
            <a:solidFill>
              <a:srgbClr val="E9EDEE"/>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latin typeface="Lato"/>
                <a:ea typeface="Lato"/>
                <a:cs typeface="Lato"/>
                <a:sym typeface="Lato"/>
              </a:rPr>
              <a:t>Getting Categories</a:t>
            </a:r>
            <a:endParaRPr sz="1800">
              <a:latin typeface="Lato"/>
              <a:ea typeface="Lato"/>
              <a:cs typeface="Lato"/>
              <a:sym typeface="Lato"/>
            </a:endParaRPr>
          </a:p>
        </p:txBody>
      </p:sp>
      <p:pic>
        <p:nvPicPr>
          <p:cNvPr id="174" name="Google Shape;174;p23"/>
          <p:cNvPicPr preferRelativeResize="0"/>
          <p:nvPr/>
        </p:nvPicPr>
        <p:blipFill rotWithShape="1">
          <a:blip r:embed="rId4">
            <a:alphaModFix/>
          </a:blip>
          <a:srcRect b="73013" l="1590" r="25465" t="0"/>
          <a:stretch/>
        </p:blipFill>
        <p:spPr>
          <a:xfrm>
            <a:off x="4771400" y="1846900"/>
            <a:ext cx="3681754" cy="905726"/>
          </a:xfrm>
          <a:prstGeom prst="rect">
            <a:avLst/>
          </a:prstGeom>
          <a:noFill/>
          <a:ln>
            <a:noFill/>
          </a:ln>
        </p:spPr>
      </p:pic>
      <p:pic>
        <p:nvPicPr>
          <p:cNvPr id="175" name="Google Shape;175;p23"/>
          <p:cNvPicPr preferRelativeResize="0"/>
          <p:nvPr/>
        </p:nvPicPr>
        <p:blipFill>
          <a:blip r:embed="rId5">
            <a:alphaModFix/>
          </a:blip>
          <a:stretch>
            <a:fillRect/>
          </a:stretch>
        </p:blipFill>
        <p:spPr>
          <a:xfrm>
            <a:off x="4771400" y="2901592"/>
            <a:ext cx="3681750" cy="677345"/>
          </a:xfrm>
          <a:prstGeom prst="rect">
            <a:avLst/>
          </a:prstGeom>
          <a:noFill/>
          <a:ln>
            <a:noFill/>
          </a:ln>
        </p:spPr>
      </p:pic>
      <p:sp>
        <p:nvSpPr>
          <p:cNvPr id="176" name="Google Shape;176;p23"/>
          <p:cNvSpPr/>
          <p:nvPr/>
        </p:nvSpPr>
        <p:spPr>
          <a:xfrm>
            <a:off x="4771475" y="2752625"/>
            <a:ext cx="3681600" cy="294900"/>
          </a:xfrm>
          <a:prstGeom prst="rect">
            <a:avLst/>
          </a:prstGeom>
          <a:solidFill>
            <a:schemeClr val="lt2"/>
          </a:solidFill>
          <a:ln cap="flat" cmpd="sng" w="9525">
            <a:solidFill>
              <a:srgbClr val="E9EDEE"/>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latin typeface="Lato"/>
                <a:ea typeface="Lato"/>
                <a:cs typeface="Lato"/>
                <a:sym typeface="Lato"/>
              </a:rPr>
              <a:t>Getting Threads</a:t>
            </a:r>
            <a:endParaRPr sz="1800">
              <a:latin typeface="Lato"/>
              <a:ea typeface="Lato"/>
              <a:cs typeface="Lato"/>
              <a:sym typeface="Lato"/>
            </a:endParaRPr>
          </a:p>
        </p:txBody>
      </p:sp>
      <p:sp>
        <p:nvSpPr>
          <p:cNvPr id="177" name="Google Shape;177;p23"/>
          <p:cNvSpPr/>
          <p:nvPr/>
        </p:nvSpPr>
        <p:spPr>
          <a:xfrm>
            <a:off x="4771475" y="4543800"/>
            <a:ext cx="3681600" cy="294900"/>
          </a:xfrm>
          <a:prstGeom prst="rect">
            <a:avLst/>
          </a:prstGeom>
          <a:solidFill>
            <a:schemeClr val="lt2"/>
          </a:solidFill>
          <a:ln cap="flat" cmpd="sng" w="9525">
            <a:solidFill>
              <a:srgbClr val="E9EDEE"/>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latin typeface="Lato"/>
                <a:ea typeface="Lato"/>
                <a:cs typeface="Lato"/>
                <a:sym typeface="Lato"/>
              </a:rPr>
              <a:t>Scraping</a:t>
            </a:r>
            <a:r>
              <a:rPr lang="en" sz="1800">
                <a:latin typeface="Lato"/>
                <a:ea typeface="Lato"/>
                <a:cs typeface="Lato"/>
                <a:sym typeface="Lato"/>
              </a:rPr>
              <a:t> Posts</a:t>
            </a:r>
            <a:endParaRPr sz="1800">
              <a:latin typeface="Lato"/>
              <a:ea typeface="Lato"/>
              <a:cs typeface="Lato"/>
              <a:sym typeface="Lato"/>
            </a:endParaRPr>
          </a:p>
        </p:txBody>
      </p:sp>
      <p:pic>
        <p:nvPicPr>
          <p:cNvPr id="178" name="Google Shape;178;p23"/>
          <p:cNvPicPr preferRelativeResize="0"/>
          <p:nvPr/>
        </p:nvPicPr>
        <p:blipFill rotWithShape="1">
          <a:blip r:embed="rId6">
            <a:alphaModFix/>
          </a:blip>
          <a:srcRect b="52727" l="0" r="0" t="0"/>
          <a:stretch/>
        </p:blipFill>
        <p:spPr>
          <a:xfrm>
            <a:off x="4771400" y="3711157"/>
            <a:ext cx="3681750" cy="852805"/>
          </a:xfrm>
          <a:prstGeom prst="rect">
            <a:avLst/>
          </a:prstGeom>
          <a:noFill/>
          <a:ln>
            <a:noFill/>
          </a:ln>
        </p:spPr>
      </p:pic>
      <p:sp>
        <p:nvSpPr>
          <p:cNvPr id="179" name="Google Shape;179;p23"/>
          <p:cNvSpPr/>
          <p:nvPr/>
        </p:nvSpPr>
        <p:spPr>
          <a:xfrm>
            <a:off x="4771475" y="3576950"/>
            <a:ext cx="3681600" cy="294900"/>
          </a:xfrm>
          <a:prstGeom prst="rect">
            <a:avLst/>
          </a:prstGeom>
          <a:solidFill>
            <a:schemeClr val="lt2"/>
          </a:solidFill>
          <a:ln cap="flat" cmpd="sng" w="9525">
            <a:solidFill>
              <a:srgbClr val="E9EDEE"/>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latin typeface="Lato"/>
                <a:ea typeface="Lato"/>
                <a:cs typeface="Lato"/>
                <a:sym typeface="Lato"/>
              </a:rPr>
              <a:t>Randomizing Threads</a:t>
            </a:r>
            <a:endParaRPr sz="1800">
              <a:latin typeface="Lato"/>
              <a:ea typeface="Lato"/>
              <a:cs typeface="Lato"/>
              <a:sym typeface="Lato"/>
            </a:endParaRPr>
          </a:p>
        </p:txBody>
      </p:sp>
      <p:sp>
        <p:nvSpPr>
          <p:cNvPr id="180" name="Google Shape;180;p23"/>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4" name="Shape 184"/>
        <p:cNvGrpSpPr/>
        <p:nvPr/>
      </p:nvGrpSpPr>
      <p:grpSpPr>
        <a:xfrm>
          <a:off x="0" y="0"/>
          <a:ext cx="0" cy="0"/>
          <a:chOff x="0" y="0"/>
          <a:chExt cx="0" cy="0"/>
        </a:xfrm>
      </p:grpSpPr>
      <p:sp>
        <p:nvSpPr>
          <p:cNvPr id="185" name="Google Shape;185;p24"/>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6. Raw Data</a:t>
            </a:r>
            <a:endParaRPr/>
          </a:p>
        </p:txBody>
      </p:sp>
      <p:sp>
        <p:nvSpPr>
          <p:cNvPr id="186" name="Google Shape;186;p24"/>
          <p:cNvSpPr txBox="1"/>
          <p:nvPr>
            <p:ph idx="1" type="body"/>
          </p:nvPr>
        </p:nvSpPr>
        <p:spPr>
          <a:xfrm>
            <a:off x="729450" y="2078875"/>
            <a:ext cx="7688700" cy="22611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sz="1800"/>
              <a:t>Forum Data</a:t>
            </a:r>
            <a:endParaRPr sz="1800"/>
          </a:p>
          <a:p>
            <a:pPr indent="-342900" lvl="1" marL="914400" rtl="0" algn="l">
              <a:spcBef>
                <a:spcPts val="0"/>
              </a:spcBef>
              <a:spcAft>
                <a:spcPts val="0"/>
              </a:spcAft>
              <a:buSzPts val="1800"/>
              <a:buChar char="○"/>
            </a:pPr>
            <a:r>
              <a:rPr lang="en" sz="1800"/>
              <a:t>SQLite3 database</a:t>
            </a:r>
            <a:endParaRPr sz="1800"/>
          </a:p>
          <a:p>
            <a:pPr indent="-342900" lvl="0" marL="457200" rtl="0" algn="l">
              <a:spcBef>
                <a:spcPts val="0"/>
              </a:spcBef>
              <a:spcAft>
                <a:spcPts val="0"/>
              </a:spcAft>
              <a:buSzPts val="1800"/>
              <a:buChar char="●"/>
            </a:pPr>
            <a:r>
              <a:rPr lang="en" sz="1800"/>
              <a:t>YouTube Data</a:t>
            </a:r>
            <a:endParaRPr sz="1800"/>
          </a:p>
          <a:p>
            <a:pPr indent="-342900" lvl="1" marL="914400" rtl="0" algn="l">
              <a:spcBef>
                <a:spcPts val="0"/>
              </a:spcBef>
              <a:spcAft>
                <a:spcPts val="0"/>
              </a:spcAft>
              <a:buSzPts val="1800"/>
              <a:buChar char="○"/>
            </a:pPr>
            <a:r>
              <a:rPr lang="en" sz="1800"/>
              <a:t>CSV file</a:t>
            </a:r>
            <a:endParaRPr sz="1800"/>
          </a:p>
          <a:p>
            <a:pPr indent="-342900" lvl="1" marL="914400" rtl="0" algn="l">
              <a:spcBef>
                <a:spcPts val="0"/>
              </a:spcBef>
              <a:spcAft>
                <a:spcPts val="0"/>
              </a:spcAft>
              <a:buSzPts val="1800"/>
              <a:buChar char="○"/>
            </a:pPr>
            <a:r>
              <a:rPr lang="en" sz="1800"/>
              <a:t>SQLite3 database</a:t>
            </a:r>
            <a:endParaRPr sz="1800"/>
          </a:p>
        </p:txBody>
      </p:sp>
      <p:pic>
        <p:nvPicPr>
          <p:cNvPr id="187" name="Google Shape;187;p24"/>
          <p:cNvPicPr preferRelativeResize="0"/>
          <p:nvPr/>
        </p:nvPicPr>
        <p:blipFill>
          <a:blip r:embed="rId3">
            <a:alphaModFix/>
          </a:blip>
          <a:stretch>
            <a:fillRect/>
          </a:stretch>
        </p:blipFill>
        <p:spPr>
          <a:xfrm>
            <a:off x="4292726" y="3158175"/>
            <a:ext cx="4005201" cy="1937075"/>
          </a:xfrm>
          <a:prstGeom prst="rect">
            <a:avLst/>
          </a:prstGeom>
          <a:noFill/>
          <a:ln>
            <a:noFill/>
          </a:ln>
        </p:spPr>
      </p:pic>
      <p:pic>
        <p:nvPicPr>
          <p:cNvPr id="188" name="Google Shape;188;p24"/>
          <p:cNvPicPr preferRelativeResize="0"/>
          <p:nvPr/>
        </p:nvPicPr>
        <p:blipFill>
          <a:blip r:embed="rId4">
            <a:alphaModFix/>
          </a:blip>
          <a:stretch>
            <a:fillRect/>
          </a:stretch>
        </p:blipFill>
        <p:spPr>
          <a:xfrm>
            <a:off x="4921600" y="692125"/>
            <a:ext cx="2679250" cy="2466050"/>
          </a:xfrm>
          <a:prstGeom prst="rect">
            <a:avLst/>
          </a:prstGeom>
          <a:noFill/>
          <a:ln>
            <a:noFill/>
          </a:ln>
        </p:spPr>
      </p:pic>
      <p:sp>
        <p:nvSpPr>
          <p:cNvPr id="189" name="Google Shape;189;p24"/>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 name="Shape 193"/>
        <p:cNvGrpSpPr/>
        <p:nvPr/>
      </p:nvGrpSpPr>
      <p:grpSpPr>
        <a:xfrm>
          <a:off x="0" y="0"/>
          <a:ext cx="0" cy="0"/>
          <a:chOff x="0" y="0"/>
          <a:chExt cx="0" cy="0"/>
        </a:xfrm>
      </p:grpSpPr>
      <p:sp>
        <p:nvSpPr>
          <p:cNvPr id="194" name="Google Shape;194;p25"/>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6. Cleaned</a:t>
            </a:r>
            <a:r>
              <a:rPr lang="en"/>
              <a:t> Data</a:t>
            </a:r>
            <a:endParaRPr/>
          </a:p>
        </p:txBody>
      </p:sp>
      <p:sp>
        <p:nvSpPr>
          <p:cNvPr id="195" name="Google Shape;195;p25"/>
          <p:cNvSpPr txBox="1"/>
          <p:nvPr>
            <p:ph idx="1" type="body"/>
          </p:nvPr>
        </p:nvSpPr>
        <p:spPr>
          <a:xfrm>
            <a:off x="729450" y="2078875"/>
            <a:ext cx="7688700" cy="22611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sz="1800"/>
              <a:t>CSV files</a:t>
            </a:r>
            <a:endParaRPr sz="1800"/>
          </a:p>
          <a:p>
            <a:pPr indent="-342900" lvl="1" marL="914400" rtl="0" algn="l">
              <a:spcBef>
                <a:spcPts val="0"/>
              </a:spcBef>
              <a:spcAft>
                <a:spcPts val="0"/>
              </a:spcAft>
              <a:buSzPts val="1800"/>
              <a:buChar char="○"/>
            </a:pPr>
            <a:r>
              <a:rPr lang="en" sz="1800"/>
              <a:t>YouTube</a:t>
            </a:r>
            <a:endParaRPr sz="1800"/>
          </a:p>
          <a:p>
            <a:pPr indent="-342900" lvl="1" marL="914400" rtl="0" algn="l">
              <a:spcBef>
                <a:spcPts val="0"/>
              </a:spcBef>
              <a:spcAft>
                <a:spcPts val="0"/>
              </a:spcAft>
              <a:buSzPts val="1800"/>
              <a:buChar char="○"/>
            </a:pPr>
            <a:r>
              <a:rPr lang="en" sz="1800"/>
              <a:t>Forum</a:t>
            </a:r>
            <a:endParaRPr sz="1800"/>
          </a:p>
        </p:txBody>
      </p:sp>
      <p:pic>
        <p:nvPicPr>
          <p:cNvPr id="196" name="Google Shape;196;p25"/>
          <p:cNvPicPr preferRelativeResize="0"/>
          <p:nvPr/>
        </p:nvPicPr>
        <p:blipFill>
          <a:blip r:embed="rId3">
            <a:alphaModFix/>
          </a:blip>
          <a:stretch>
            <a:fillRect/>
          </a:stretch>
        </p:blipFill>
        <p:spPr>
          <a:xfrm>
            <a:off x="3045025" y="2989750"/>
            <a:ext cx="5294502" cy="2059100"/>
          </a:xfrm>
          <a:prstGeom prst="rect">
            <a:avLst/>
          </a:prstGeom>
          <a:noFill/>
          <a:ln>
            <a:noFill/>
          </a:ln>
        </p:spPr>
      </p:pic>
      <p:pic>
        <p:nvPicPr>
          <p:cNvPr id="197" name="Google Shape;197;p25"/>
          <p:cNvPicPr preferRelativeResize="0"/>
          <p:nvPr/>
        </p:nvPicPr>
        <p:blipFill>
          <a:blip r:embed="rId4">
            <a:alphaModFix/>
          </a:blip>
          <a:stretch>
            <a:fillRect/>
          </a:stretch>
        </p:blipFill>
        <p:spPr>
          <a:xfrm>
            <a:off x="3425225" y="605750"/>
            <a:ext cx="4914302" cy="2328799"/>
          </a:xfrm>
          <a:prstGeom prst="rect">
            <a:avLst/>
          </a:prstGeom>
          <a:noFill/>
          <a:ln>
            <a:noFill/>
          </a:ln>
        </p:spPr>
      </p:pic>
      <p:sp>
        <p:nvSpPr>
          <p:cNvPr id="198" name="Google Shape;198;p25"/>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2" name="Shape 202"/>
        <p:cNvGrpSpPr/>
        <p:nvPr/>
      </p:nvGrpSpPr>
      <p:grpSpPr>
        <a:xfrm>
          <a:off x="0" y="0"/>
          <a:ext cx="0" cy="0"/>
          <a:chOff x="0" y="0"/>
          <a:chExt cx="0" cy="0"/>
        </a:xfrm>
      </p:grpSpPr>
      <p:sp>
        <p:nvSpPr>
          <p:cNvPr id="203" name="Google Shape;203;p26"/>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7. Visualizations</a:t>
            </a:r>
            <a:endParaRPr/>
          </a:p>
        </p:txBody>
      </p:sp>
      <p:sp>
        <p:nvSpPr>
          <p:cNvPr id="204" name="Google Shape;204;p26"/>
          <p:cNvSpPr txBox="1"/>
          <p:nvPr>
            <p:ph idx="1" type="body"/>
          </p:nvPr>
        </p:nvSpPr>
        <p:spPr>
          <a:xfrm>
            <a:off x="729450" y="2078875"/>
            <a:ext cx="7688700" cy="22611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sz="1800"/>
              <a:t>War Thunder Forum Data</a:t>
            </a:r>
            <a:endParaRPr sz="1800"/>
          </a:p>
          <a:p>
            <a:pPr indent="-342900" lvl="0" marL="457200" rtl="0" algn="l">
              <a:spcBef>
                <a:spcPts val="0"/>
              </a:spcBef>
              <a:spcAft>
                <a:spcPts val="0"/>
              </a:spcAft>
              <a:buSzPts val="1800"/>
              <a:buChar char="●"/>
            </a:pPr>
            <a:r>
              <a:rPr lang="en" sz="1800"/>
              <a:t>YouTube Data</a:t>
            </a:r>
            <a:endParaRPr sz="1800"/>
          </a:p>
          <a:p>
            <a:pPr indent="-342900" lvl="0" marL="457200" rtl="0" algn="l">
              <a:spcBef>
                <a:spcPts val="0"/>
              </a:spcBef>
              <a:spcAft>
                <a:spcPts val="0"/>
              </a:spcAft>
              <a:buSzPts val="1800"/>
              <a:buChar char="●"/>
            </a:pPr>
            <a:r>
              <a:rPr lang="en" sz="1800"/>
              <a:t>Previous Team’s Dictionary</a:t>
            </a:r>
            <a:endParaRPr sz="1800"/>
          </a:p>
        </p:txBody>
      </p:sp>
      <p:pic>
        <p:nvPicPr>
          <p:cNvPr id="205" name="Google Shape;205;p26"/>
          <p:cNvPicPr preferRelativeResize="0"/>
          <p:nvPr/>
        </p:nvPicPr>
        <p:blipFill>
          <a:blip r:embed="rId3">
            <a:alphaModFix/>
          </a:blip>
          <a:stretch>
            <a:fillRect/>
          </a:stretch>
        </p:blipFill>
        <p:spPr>
          <a:xfrm>
            <a:off x="5517525" y="835277"/>
            <a:ext cx="1755600" cy="3927600"/>
          </a:xfrm>
          <a:prstGeom prst="rect">
            <a:avLst/>
          </a:prstGeom>
          <a:noFill/>
          <a:ln>
            <a:noFill/>
          </a:ln>
        </p:spPr>
      </p:pic>
      <p:sp>
        <p:nvSpPr>
          <p:cNvPr id="206" name="Google Shape;206;p26"/>
          <p:cNvSpPr/>
          <p:nvPr/>
        </p:nvSpPr>
        <p:spPr>
          <a:xfrm>
            <a:off x="5517525" y="4416175"/>
            <a:ext cx="2900700" cy="346800"/>
          </a:xfrm>
          <a:prstGeom prst="rect">
            <a:avLst/>
          </a:prstGeom>
          <a:solidFill>
            <a:schemeClr val="lt2"/>
          </a:solidFill>
          <a:ln cap="flat" cmpd="sng" w="9525">
            <a:solidFill>
              <a:srgbClr val="E9EDEE"/>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latin typeface="Lato"/>
                <a:ea typeface="Lato"/>
                <a:cs typeface="Lato"/>
                <a:sym typeface="Lato"/>
              </a:rPr>
              <a:t>Extremist Dictionary</a:t>
            </a:r>
            <a:endParaRPr sz="1800">
              <a:latin typeface="Lato"/>
              <a:ea typeface="Lato"/>
              <a:cs typeface="Lato"/>
              <a:sym typeface="Lato"/>
            </a:endParaRPr>
          </a:p>
        </p:txBody>
      </p:sp>
      <p:sp>
        <p:nvSpPr>
          <p:cNvPr id="207" name="Google Shape;207;p26"/>
          <p:cNvSpPr txBox="1"/>
          <p:nvPr/>
        </p:nvSpPr>
        <p:spPr>
          <a:xfrm>
            <a:off x="5452850" y="4710550"/>
            <a:ext cx="3371400" cy="272100"/>
          </a:xfrm>
          <a:prstGeom prst="rect">
            <a:avLst/>
          </a:prstGeom>
          <a:noFill/>
          <a:ln>
            <a:noFill/>
          </a:ln>
        </p:spPr>
        <p:txBody>
          <a:bodyPr anchorCtr="0" anchor="t" bIns="91425" lIns="91425" spcFirstLastPara="1" rIns="91425" wrap="square" tIns="91425">
            <a:noAutofit/>
          </a:bodyPr>
          <a:lstStyle/>
          <a:p>
            <a:pPr indent="0" lvl="0" marL="0" rtl="0" algn="l">
              <a:lnSpc>
                <a:spcPct val="150000"/>
              </a:lnSpc>
              <a:spcBef>
                <a:spcPts val="0"/>
              </a:spcBef>
              <a:spcAft>
                <a:spcPts val="500"/>
              </a:spcAft>
              <a:buNone/>
            </a:pPr>
            <a:r>
              <a:rPr lang="en" sz="600"/>
              <a:t>“Hate on Display”, 2024, Anti-Defamation League, Accessed April 2024 </a:t>
            </a:r>
            <a:r>
              <a:rPr lang="en" sz="600" u="sng">
                <a:solidFill>
                  <a:srgbClr val="1155CC"/>
                </a:solidFill>
                <a:hlinkClick r:id="rId4">
                  <a:extLst>
                    <a:ext uri="{A12FA001-AC4F-418D-AE19-62706E023703}">
                      <ahyp:hlinkClr val="tx"/>
                    </a:ext>
                  </a:extLst>
                </a:hlinkClick>
              </a:rPr>
              <a:t>https://www.adl.org/resources/hate-symbols/search?f%5B0%5D=topic%3A1703</a:t>
            </a:r>
            <a:endParaRPr sz="400">
              <a:solidFill>
                <a:schemeClr val="accent1"/>
              </a:solidFill>
              <a:latin typeface="Lato"/>
              <a:ea typeface="Lato"/>
              <a:cs typeface="Lato"/>
              <a:sym typeface="Lato"/>
            </a:endParaRPr>
          </a:p>
        </p:txBody>
      </p:sp>
      <p:sp>
        <p:nvSpPr>
          <p:cNvPr id="208" name="Google Shape;208;p26"/>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2" name="Shape 212"/>
        <p:cNvGrpSpPr/>
        <p:nvPr/>
      </p:nvGrpSpPr>
      <p:grpSpPr>
        <a:xfrm>
          <a:off x="0" y="0"/>
          <a:ext cx="0" cy="0"/>
          <a:chOff x="0" y="0"/>
          <a:chExt cx="0" cy="0"/>
        </a:xfrm>
      </p:grpSpPr>
      <p:sp>
        <p:nvSpPr>
          <p:cNvPr id="213" name="Google Shape;213;p27"/>
          <p:cNvSpPr txBox="1"/>
          <p:nvPr>
            <p:ph type="title"/>
          </p:nvPr>
        </p:nvSpPr>
        <p:spPr>
          <a:xfrm>
            <a:off x="729450" y="1322450"/>
            <a:ext cx="7688400" cy="1518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War Thunder Forum Visualizations</a:t>
            </a:r>
            <a:endParaRPr/>
          </a:p>
        </p:txBody>
      </p:sp>
      <p:sp>
        <p:nvSpPr>
          <p:cNvPr id="214" name="Google Shape;214;p27"/>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8" name="Shape 218"/>
        <p:cNvGrpSpPr/>
        <p:nvPr/>
      </p:nvGrpSpPr>
      <p:grpSpPr>
        <a:xfrm>
          <a:off x="0" y="0"/>
          <a:ext cx="0" cy="0"/>
          <a:chOff x="0" y="0"/>
          <a:chExt cx="0" cy="0"/>
        </a:xfrm>
      </p:grpSpPr>
      <p:pic>
        <p:nvPicPr>
          <p:cNvPr id="219" name="Google Shape;219;p28"/>
          <p:cNvPicPr preferRelativeResize="0"/>
          <p:nvPr/>
        </p:nvPicPr>
        <p:blipFill>
          <a:blip r:embed="rId3">
            <a:alphaModFix/>
          </a:blip>
          <a:stretch>
            <a:fillRect/>
          </a:stretch>
        </p:blipFill>
        <p:spPr>
          <a:xfrm>
            <a:off x="1346200" y="152400"/>
            <a:ext cx="6451600" cy="4838700"/>
          </a:xfrm>
          <a:prstGeom prst="rect">
            <a:avLst/>
          </a:prstGeom>
          <a:noFill/>
          <a:ln>
            <a:noFill/>
          </a:ln>
        </p:spPr>
      </p:pic>
      <p:sp>
        <p:nvSpPr>
          <p:cNvPr id="220" name="Google Shape;220;p28"/>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4" name="Shape 224"/>
        <p:cNvGrpSpPr/>
        <p:nvPr/>
      </p:nvGrpSpPr>
      <p:grpSpPr>
        <a:xfrm>
          <a:off x="0" y="0"/>
          <a:ext cx="0" cy="0"/>
          <a:chOff x="0" y="0"/>
          <a:chExt cx="0" cy="0"/>
        </a:xfrm>
      </p:grpSpPr>
      <p:pic>
        <p:nvPicPr>
          <p:cNvPr id="225" name="Google Shape;225;p29"/>
          <p:cNvPicPr preferRelativeResize="0"/>
          <p:nvPr/>
        </p:nvPicPr>
        <p:blipFill>
          <a:blip r:embed="rId3">
            <a:alphaModFix/>
          </a:blip>
          <a:stretch>
            <a:fillRect/>
          </a:stretch>
        </p:blipFill>
        <p:spPr>
          <a:xfrm>
            <a:off x="384575" y="152400"/>
            <a:ext cx="8064500" cy="4838700"/>
          </a:xfrm>
          <a:prstGeom prst="rect">
            <a:avLst/>
          </a:prstGeom>
          <a:noFill/>
          <a:ln>
            <a:noFill/>
          </a:ln>
        </p:spPr>
      </p:pic>
      <p:sp>
        <p:nvSpPr>
          <p:cNvPr id="226" name="Google Shape;226;p29"/>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0" name="Shape 230"/>
        <p:cNvGrpSpPr/>
        <p:nvPr/>
      </p:nvGrpSpPr>
      <p:grpSpPr>
        <a:xfrm>
          <a:off x="0" y="0"/>
          <a:ext cx="0" cy="0"/>
          <a:chOff x="0" y="0"/>
          <a:chExt cx="0" cy="0"/>
        </a:xfrm>
      </p:grpSpPr>
      <p:pic>
        <p:nvPicPr>
          <p:cNvPr id="231" name="Google Shape;231;p30"/>
          <p:cNvPicPr preferRelativeResize="0"/>
          <p:nvPr/>
        </p:nvPicPr>
        <p:blipFill rotWithShape="1">
          <a:blip r:embed="rId3">
            <a:alphaModFix/>
          </a:blip>
          <a:srcRect b="10193" l="0" r="0" t="0"/>
          <a:stretch/>
        </p:blipFill>
        <p:spPr>
          <a:xfrm>
            <a:off x="1653250" y="152400"/>
            <a:ext cx="7486650" cy="4482526"/>
          </a:xfrm>
          <a:prstGeom prst="rect">
            <a:avLst/>
          </a:prstGeom>
          <a:noFill/>
          <a:ln>
            <a:noFill/>
          </a:ln>
        </p:spPr>
      </p:pic>
      <p:graphicFrame>
        <p:nvGraphicFramePr>
          <p:cNvPr id="232" name="Google Shape;232;p30"/>
          <p:cNvGraphicFramePr/>
          <p:nvPr/>
        </p:nvGraphicFramePr>
        <p:xfrm>
          <a:off x="144200" y="76200"/>
          <a:ext cx="3000000" cy="3000000"/>
        </p:xfrm>
        <a:graphic>
          <a:graphicData uri="http://schemas.openxmlformats.org/drawingml/2006/table">
            <a:tbl>
              <a:tblPr>
                <a:noFill/>
                <a:tableStyleId>{CD90CCD8-72B8-410B-9D56-4E168B6E3D13}</a:tableStyleId>
              </a:tblPr>
              <a:tblGrid>
                <a:gridCol w="1509050"/>
              </a:tblGrid>
              <a:tr h="627450">
                <a:tc>
                  <a:txBody>
                    <a:bodyPr/>
                    <a:lstStyle/>
                    <a:p>
                      <a:pPr indent="0" lvl="0" marL="0" rtl="0" algn="ctr">
                        <a:spcBef>
                          <a:spcPts val="0"/>
                        </a:spcBef>
                        <a:spcAft>
                          <a:spcPts val="0"/>
                        </a:spcAft>
                        <a:buNone/>
                      </a:pPr>
                      <a:r>
                        <a:rPr b="1" lang="en"/>
                        <a:t>Document Leak</a:t>
                      </a:r>
                      <a:endParaRPr b="1"/>
                    </a:p>
                  </a:txBody>
                  <a:tcPr marT="91425" marB="91425" marR="91425" marL="91425"/>
                </a:tc>
              </a:tr>
              <a:tr h="627450">
                <a:tc>
                  <a:txBody>
                    <a:bodyPr/>
                    <a:lstStyle/>
                    <a:p>
                      <a:pPr indent="0" lvl="0" marL="0" rtl="0" algn="l">
                        <a:spcBef>
                          <a:spcPts val="0"/>
                        </a:spcBef>
                        <a:spcAft>
                          <a:spcPts val="0"/>
                        </a:spcAft>
                        <a:buNone/>
                      </a:pPr>
                      <a:r>
                        <a:rPr lang="en" sz="1300"/>
                        <a:t>Eurofighter Typhoon DA7 fighter jet</a:t>
                      </a:r>
                      <a:endParaRPr sz="1300"/>
                    </a:p>
                  </a:txBody>
                  <a:tcPr marT="91425" marB="91425" marR="91425" marL="91425"/>
                </a:tc>
              </a:tr>
              <a:tr h="627450">
                <a:tc>
                  <a:txBody>
                    <a:bodyPr/>
                    <a:lstStyle/>
                    <a:p>
                      <a:pPr indent="0" lvl="0" marL="0" rtl="0" algn="l">
                        <a:spcBef>
                          <a:spcPts val="0"/>
                        </a:spcBef>
                        <a:spcAft>
                          <a:spcPts val="0"/>
                        </a:spcAft>
                        <a:buNone/>
                      </a:pPr>
                      <a:r>
                        <a:rPr lang="en" sz="1300"/>
                        <a:t>Lockheed F-117 Nighthawk stealth attack aircraft</a:t>
                      </a:r>
                      <a:endParaRPr sz="1300"/>
                    </a:p>
                  </a:txBody>
                  <a:tcPr marT="91425" marB="91425" marR="91425" marL="91425"/>
                </a:tc>
              </a:tr>
              <a:tr h="627450">
                <a:tc>
                  <a:txBody>
                    <a:bodyPr/>
                    <a:lstStyle/>
                    <a:p>
                      <a:pPr indent="0" lvl="0" marL="0" rtl="0" algn="l">
                        <a:spcBef>
                          <a:spcPts val="0"/>
                        </a:spcBef>
                        <a:spcAft>
                          <a:spcPts val="0"/>
                        </a:spcAft>
                        <a:buNone/>
                      </a:pPr>
                      <a:r>
                        <a:rPr lang="en" sz="1300"/>
                        <a:t>Boeing AH-64D Apache helicopter</a:t>
                      </a:r>
                      <a:endParaRPr sz="1300"/>
                    </a:p>
                  </a:txBody>
                  <a:tcPr marT="91425" marB="91425" marR="91425" marL="91425"/>
                </a:tc>
              </a:tr>
              <a:tr h="627450">
                <a:tc>
                  <a:txBody>
                    <a:bodyPr/>
                    <a:lstStyle/>
                    <a:p>
                      <a:pPr indent="0" lvl="0" marL="0" rtl="0" algn="l">
                        <a:spcBef>
                          <a:spcPts val="0"/>
                        </a:spcBef>
                        <a:spcAft>
                          <a:spcPts val="0"/>
                        </a:spcAft>
                        <a:buNone/>
                      </a:pPr>
                      <a:r>
                        <a:rPr lang="en" sz="1300"/>
                        <a:t>Norinco VT-4 tank</a:t>
                      </a:r>
                      <a:endParaRPr sz="1300"/>
                    </a:p>
                  </a:txBody>
                  <a:tcPr marT="91425" marB="91425" marR="91425" marL="91425"/>
                </a:tc>
              </a:tr>
              <a:tr h="627450">
                <a:tc>
                  <a:txBody>
                    <a:bodyPr/>
                    <a:lstStyle/>
                    <a:p>
                      <a:pPr indent="0" lvl="0" marL="0" rtl="0" algn="l">
                        <a:spcBef>
                          <a:spcPts val="0"/>
                        </a:spcBef>
                        <a:spcAft>
                          <a:spcPts val="0"/>
                        </a:spcAft>
                        <a:buNone/>
                      </a:pPr>
                      <a:r>
                        <a:rPr lang="en" sz="1300"/>
                        <a:t>M2A2 Bradley IFV</a:t>
                      </a:r>
                      <a:endParaRPr sz="1300"/>
                    </a:p>
                  </a:txBody>
                  <a:tcPr marT="91425" marB="91425" marR="91425" marL="91425"/>
                </a:tc>
              </a:tr>
            </a:tbl>
          </a:graphicData>
        </a:graphic>
      </p:graphicFrame>
      <p:sp>
        <p:nvSpPr>
          <p:cNvPr id="233" name="Google Shape;233;p30"/>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7" name="Shape 237"/>
        <p:cNvGrpSpPr/>
        <p:nvPr/>
      </p:nvGrpSpPr>
      <p:grpSpPr>
        <a:xfrm>
          <a:off x="0" y="0"/>
          <a:ext cx="0" cy="0"/>
          <a:chOff x="0" y="0"/>
          <a:chExt cx="0" cy="0"/>
        </a:xfrm>
      </p:grpSpPr>
      <p:sp>
        <p:nvSpPr>
          <p:cNvPr id="238" name="Google Shape;238;p31"/>
          <p:cNvSpPr txBox="1"/>
          <p:nvPr>
            <p:ph type="title"/>
          </p:nvPr>
        </p:nvSpPr>
        <p:spPr>
          <a:xfrm>
            <a:off x="729450" y="1322450"/>
            <a:ext cx="7688400" cy="1518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YouTube Visualizations</a:t>
            </a:r>
            <a:endParaRPr/>
          </a:p>
        </p:txBody>
      </p:sp>
      <p:sp>
        <p:nvSpPr>
          <p:cNvPr id="239" name="Google Shape;239;p31"/>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 name="Shape 91"/>
        <p:cNvGrpSpPr/>
        <p:nvPr/>
      </p:nvGrpSpPr>
      <p:grpSpPr>
        <a:xfrm>
          <a:off x="0" y="0"/>
          <a:ext cx="0" cy="0"/>
          <a:chOff x="0" y="0"/>
          <a:chExt cx="0" cy="0"/>
        </a:xfrm>
      </p:grpSpPr>
      <p:sp>
        <p:nvSpPr>
          <p:cNvPr id="92" name="Google Shape;92;p14"/>
          <p:cNvSpPr txBox="1"/>
          <p:nvPr>
            <p:ph idx="1" type="body"/>
          </p:nvPr>
        </p:nvSpPr>
        <p:spPr>
          <a:xfrm>
            <a:off x="255525" y="1853850"/>
            <a:ext cx="4955400" cy="2261100"/>
          </a:xfrm>
          <a:prstGeom prst="rect">
            <a:avLst/>
          </a:prstGeom>
        </p:spPr>
        <p:txBody>
          <a:bodyPr anchorCtr="0" anchor="t" bIns="91425" lIns="91425" spcFirstLastPara="1" rIns="91425" wrap="square" tIns="91425">
            <a:noAutofit/>
          </a:bodyPr>
          <a:lstStyle/>
          <a:p>
            <a:pPr indent="0" lvl="0" marL="457200" rtl="0" algn="l">
              <a:spcBef>
                <a:spcPts val="0"/>
              </a:spcBef>
              <a:spcAft>
                <a:spcPts val="0"/>
              </a:spcAft>
              <a:buNone/>
            </a:pPr>
            <a:r>
              <a:rPr lang="en" sz="2100"/>
              <a:t>1. Project Overview</a:t>
            </a:r>
            <a:endParaRPr sz="2100"/>
          </a:p>
          <a:p>
            <a:pPr indent="0" lvl="0" marL="457200" rtl="0" algn="l">
              <a:spcBef>
                <a:spcPts val="1200"/>
              </a:spcBef>
              <a:spcAft>
                <a:spcPts val="0"/>
              </a:spcAft>
              <a:buNone/>
            </a:pPr>
            <a:r>
              <a:rPr lang="en" sz="2100"/>
              <a:t>2. Timeline</a:t>
            </a:r>
            <a:endParaRPr sz="2100"/>
          </a:p>
          <a:p>
            <a:pPr indent="0" lvl="0" marL="457200" rtl="0" algn="l">
              <a:spcBef>
                <a:spcPts val="1200"/>
              </a:spcBef>
              <a:spcAft>
                <a:spcPts val="0"/>
              </a:spcAft>
              <a:buNone/>
            </a:pPr>
            <a:r>
              <a:rPr lang="en" sz="2100"/>
              <a:t>3. Deliverables</a:t>
            </a:r>
            <a:endParaRPr sz="2100"/>
          </a:p>
          <a:p>
            <a:pPr indent="0" lvl="0" marL="457200" rtl="0" algn="l">
              <a:spcBef>
                <a:spcPts val="1200"/>
              </a:spcBef>
              <a:spcAft>
                <a:spcPts val="0"/>
              </a:spcAft>
              <a:buNone/>
            </a:pPr>
            <a:r>
              <a:rPr lang="en" sz="2100"/>
              <a:t>4. YouTube Scraper</a:t>
            </a:r>
            <a:endParaRPr sz="2100"/>
          </a:p>
          <a:p>
            <a:pPr indent="0" lvl="0" marL="457200" rtl="0" algn="l">
              <a:spcBef>
                <a:spcPts val="1200"/>
              </a:spcBef>
              <a:spcAft>
                <a:spcPts val="1200"/>
              </a:spcAft>
              <a:buNone/>
            </a:pPr>
            <a:r>
              <a:rPr lang="en" sz="2100"/>
              <a:t>5. Forum Scraper</a:t>
            </a:r>
            <a:endParaRPr sz="2100"/>
          </a:p>
        </p:txBody>
      </p:sp>
      <p:sp>
        <p:nvSpPr>
          <p:cNvPr id="93" name="Google Shape;93;p14"/>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Outline</a:t>
            </a:r>
            <a:endParaRPr/>
          </a:p>
        </p:txBody>
      </p:sp>
      <p:sp>
        <p:nvSpPr>
          <p:cNvPr id="94" name="Google Shape;94;p14"/>
          <p:cNvSpPr txBox="1"/>
          <p:nvPr/>
        </p:nvSpPr>
        <p:spPr>
          <a:xfrm>
            <a:off x="4341200" y="1853850"/>
            <a:ext cx="3697200" cy="1973100"/>
          </a:xfrm>
          <a:prstGeom prst="rect">
            <a:avLst/>
          </a:prstGeom>
          <a:noFill/>
          <a:ln>
            <a:noFill/>
          </a:ln>
        </p:spPr>
        <p:txBody>
          <a:bodyPr anchorCtr="0" anchor="t" bIns="91425" lIns="91425" spcFirstLastPara="1" rIns="91425" wrap="square" tIns="91425">
            <a:noAutofit/>
          </a:bodyPr>
          <a:lstStyle/>
          <a:p>
            <a:pPr indent="0" lvl="0" marL="457200" rtl="0" algn="l">
              <a:lnSpc>
                <a:spcPct val="115000"/>
              </a:lnSpc>
              <a:spcBef>
                <a:spcPts val="0"/>
              </a:spcBef>
              <a:spcAft>
                <a:spcPts val="0"/>
              </a:spcAft>
              <a:buNone/>
            </a:pPr>
            <a:r>
              <a:rPr lang="en" sz="2100">
                <a:solidFill>
                  <a:schemeClr val="accent1"/>
                </a:solidFill>
                <a:latin typeface="Lato"/>
                <a:ea typeface="Lato"/>
                <a:cs typeface="Lato"/>
                <a:sym typeface="Lato"/>
              </a:rPr>
              <a:t>6. Data</a:t>
            </a:r>
            <a:endParaRPr sz="2100">
              <a:solidFill>
                <a:schemeClr val="accent1"/>
              </a:solidFill>
              <a:latin typeface="Lato"/>
              <a:ea typeface="Lato"/>
              <a:cs typeface="Lato"/>
              <a:sym typeface="Lato"/>
            </a:endParaRPr>
          </a:p>
          <a:p>
            <a:pPr indent="0" lvl="0" marL="457200" rtl="0" algn="l">
              <a:lnSpc>
                <a:spcPct val="115000"/>
              </a:lnSpc>
              <a:spcBef>
                <a:spcPts val="1200"/>
              </a:spcBef>
              <a:spcAft>
                <a:spcPts val="0"/>
              </a:spcAft>
              <a:buNone/>
            </a:pPr>
            <a:r>
              <a:rPr lang="en" sz="2100">
                <a:solidFill>
                  <a:schemeClr val="accent1"/>
                </a:solidFill>
                <a:latin typeface="Lato"/>
                <a:ea typeface="Lato"/>
                <a:cs typeface="Lato"/>
                <a:sym typeface="Lato"/>
              </a:rPr>
              <a:t>7</a:t>
            </a:r>
            <a:r>
              <a:rPr lang="en" sz="2100">
                <a:solidFill>
                  <a:schemeClr val="accent1"/>
                </a:solidFill>
                <a:latin typeface="Lato"/>
                <a:ea typeface="Lato"/>
                <a:cs typeface="Lato"/>
                <a:sym typeface="Lato"/>
              </a:rPr>
              <a:t>. Visualizations</a:t>
            </a:r>
            <a:endParaRPr sz="2100">
              <a:solidFill>
                <a:schemeClr val="accent1"/>
              </a:solidFill>
              <a:latin typeface="Lato"/>
              <a:ea typeface="Lato"/>
              <a:cs typeface="Lato"/>
              <a:sym typeface="Lato"/>
            </a:endParaRPr>
          </a:p>
          <a:p>
            <a:pPr indent="0" lvl="0" marL="457200" rtl="0" algn="l">
              <a:lnSpc>
                <a:spcPct val="115000"/>
              </a:lnSpc>
              <a:spcBef>
                <a:spcPts val="1200"/>
              </a:spcBef>
              <a:spcAft>
                <a:spcPts val="0"/>
              </a:spcAft>
              <a:buNone/>
            </a:pPr>
            <a:r>
              <a:rPr lang="en" sz="2100">
                <a:solidFill>
                  <a:schemeClr val="accent1"/>
                </a:solidFill>
                <a:latin typeface="Lato"/>
                <a:ea typeface="Lato"/>
                <a:cs typeface="Lato"/>
                <a:sym typeface="Lato"/>
              </a:rPr>
              <a:t>8</a:t>
            </a:r>
            <a:r>
              <a:rPr lang="en" sz="2100">
                <a:solidFill>
                  <a:schemeClr val="accent1"/>
                </a:solidFill>
                <a:latin typeface="Lato"/>
                <a:ea typeface="Lato"/>
                <a:cs typeface="Lato"/>
                <a:sym typeface="Lato"/>
              </a:rPr>
              <a:t>. Future Work</a:t>
            </a:r>
            <a:endParaRPr sz="2100">
              <a:solidFill>
                <a:schemeClr val="accent1"/>
              </a:solidFill>
              <a:latin typeface="Lato"/>
              <a:ea typeface="Lato"/>
              <a:cs typeface="Lato"/>
              <a:sym typeface="Lato"/>
            </a:endParaRPr>
          </a:p>
          <a:p>
            <a:pPr indent="457200" lvl="0" marL="0" rtl="0" algn="l">
              <a:lnSpc>
                <a:spcPct val="115000"/>
              </a:lnSpc>
              <a:spcBef>
                <a:spcPts val="1200"/>
              </a:spcBef>
              <a:spcAft>
                <a:spcPts val="0"/>
              </a:spcAft>
              <a:buNone/>
            </a:pPr>
            <a:r>
              <a:rPr lang="en" sz="2100">
                <a:solidFill>
                  <a:schemeClr val="accent1"/>
                </a:solidFill>
                <a:latin typeface="Lato"/>
                <a:ea typeface="Lato"/>
                <a:cs typeface="Lato"/>
                <a:sym typeface="Lato"/>
              </a:rPr>
              <a:t>9</a:t>
            </a:r>
            <a:r>
              <a:rPr lang="en" sz="2100">
                <a:solidFill>
                  <a:schemeClr val="accent1"/>
                </a:solidFill>
                <a:latin typeface="Lato"/>
                <a:ea typeface="Lato"/>
                <a:cs typeface="Lato"/>
                <a:sym typeface="Lato"/>
              </a:rPr>
              <a:t>. Acknowledgements</a:t>
            </a:r>
            <a:endParaRPr sz="2100">
              <a:solidFill>
                <a:schemeClr val="accent1"/>
              </a:solidFill>
              <a:latin typeface="Lato"/>
              <a:ea typeface="Lato"/>
              <a:cs typeface="Lato"/>
              <a:sym typeface="Lato"/>
            </a:endParaRPr>
          </a:p>
          <a:p>
            <a:pPr indent="0" lvl="0" marL="457200" rtl="0" algn="l">
              <a:lnSpc>
                <a:spcPct val="115000"/>
              </a:lnSpc>
              <a:spcBef>
                <a:spcPts val="1200"/>
              </a:spcBef>
              <a:spcAft>
                <a:spcPts val="1200"/>
              </a:spcAft>
              <a:buNone/>
            </a:pPr>
            <a:r>
              <a:rPr lang="en" sz="2100">
                <a:solidFill>
                  <a:schemeClr val="accent1"/>
                </a:solidFill>
                <a:latin typeface="Lato"/>
                <a:ea typeface="Lato"/>
                <a:cs typeface="Lato"/>
                <a:sym typeface="Lato"/>
              </a:rPr>
              <a:t>10. References</a:t>
            </a:r>
            <a:endParaRPr sz="2100">
              <a:solidFill>
                <a:schemeClr val="accent1"/>
              </a:solidFill>
              <a:latin typeface="Lato"/>
              <a:ea typeface="Lato"/>
              <a:cs typeface="Lato"/>
              <a:sym typeface="Lato"/>
            </a:endParaRPr>
          </a:p>
        </p:txBody>
      </p:sp>
      <p:sp>
        <p:nvSpPr>
          <p:cNvPr id="95" name="Google Shape;95;p14"/>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3" name="Shape 243"/>
        <p:cNvGrpSpPr/>
        <p:nvPr/>
      </p:nvGrpSpPr>
      <p:grpSpPr>
        <a:xfrm>
          <a:off x="0" y="0"/>
          <a:ext cx="0" cy="0"/>
          <a:chOff x="0" y="0"/>
          <a:chExt cx="0" cy="0"/>
        </a:xfrm>
      </p:grpSpPr>
      <p:pic>
        <p:nvPicPr>
          <p:cNvPr id="244" name="Google Shape;244;p32"/>
          <p:cNvPicPr preferRelativeResize="0"/>
          <p:nvPr/>
        </p:nvPicPr>
        <p:blipFill>
          <a:blip r:embed="rId3">
            <a:alphaModFix/>
          </a:blip>
          <a:stretch>
            <a:fillRect/>
          </a:stretch>
        </p:blipFill>
        <p:spPr>
          <a:xfrm>
            <a:off x="1346200" y="152400"/>
            <a:ext cx="6451600" cy="4838700"/>
          </a:xfrm>
          <a:prstGeom prst="rect">
            <a:avLst/>
          </a:prstGeom>
          <a:noFill/>
          <a:ln>
            <a:noFill/>
          </a:ln>
        </p:spPr>
      </p:pic>
      <p:sp>
        <p:nvSpPr>
          <p:cNvPr id="245" name="Google Shape;245;p32"/>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9" name="Shape 249"/>
        <p:cNvGrpSpPr/>
        <p:nvPr/>
      </p:nvGrpSpPr>
      <p:grpSpPr>
        <a:xfrm>
          <a:off x="0" y="0"/>
          <a:ext cx="0" cy="0"/>
          <a:chOff x="0" y="0"/>
          <a:chExt cx="0" cy="0"/>
        </a:xfrm>
      </p:grpSpPr>
      <p:pic>
        <p:nvPicPr>
          <p:cNvPr id="250" name="Google Shape;250;p33"/>
          <p:cNvPicPr preferRelativeResize="0"/>
          <p:nvPr/>
        </p:nvPicPr>
        <p:blipFill>
          <a:blip r:embed="rId3">
            <a:alphaModFix/>
          </a:blip>
          <a:stretch>
            <a:fillRect/>
          </a:stretch>
        </p:blipFill>
        <p:spPr>
          <a:xfrm>
            <a:off x="376825" y="145725"/>
            <a:ext cx="7868250" cy="4720950"/>
          </a:xfrm>
          <a:prstGeom prst="rect">
            <a:avLst/>
          </a:prstGeom>
          <a:noFill/>
          <a:ln>
            <a:noFill/>
          </a:ln>
        </p:spPr>
      </p:pic>
      <p:sp>
        <p:nvSpPr>
          <p:cNvPr id="251" name="Google Shape;251;p33"/>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5" name="Shape 255"/>
        <p:cNvGrpSpPr/>
        <p:nvPr/>
      </p:nvGrpSpPr>
      <p:grpSpPr>
        <a:xfrm>
          <a:off x="0" y="0"/>
          <a:ext cx="0" cy="0"/>
          <a:chOff x="0" y="0"/>
          <a:chExt cx="0" cy="0"/>
        </a:xfrm>
      </p:grpSpPr>
      <p:pic>
        <p:nvPicPr>
          <p:cNvPr id="256" name="Google Shape;256;p34"/>
          <p:cNvPicPr preferRelativeResize="0"/>
          <p:nvPr/>
        </p:nvPicPr>
        <p:blipFill rotWithShape="1">
          <a:blip r:embed="rId3">
            <a:alphaModFix/>
          </a:blip>
          <a:srcRect b="17428" l="12226" r="10097" t="18092"/>
          <a:stretch/>
        </p:blipFill>
        <p:spPr>
          <a:xfrm>
            <a:off x="226013" y="1947525"/>
            <a:ext cx="4294426" cy="2628376"/>
          </a:xfrm>
          <a:prstGeom prst="rect">
            <a:avLst/>
          </a:prstGeom>
          <a:noFill/>
          <a:ln>
            <a:noFill/>
          </a:ln>
        </p:spPr>
      </p:pic>
      <p:pic>
        <p:nvPicPr>
          <p:cNvPr id="257" name="Google Shape;257;p34"/>
          <p:cNvPicPr preferRelativeResize="0"/>
          <p:nvPr/>
        </p:nvPicPr>
        <p:blipFill rotWithShape="1">
          <a:blip r:embed="rId4">
            <a:alphaModFix/>
          </a:blip>
          <a:srcRect b="17284" l="12496" r="10032" t="17855"/>
          <a:stretch/>
        </p:blipFill>
        <p:spPr>
          <a:xfrm>
            <a:off x="4731475" y="1947525"/>
            <a:ext cx="4186496" cy="2628376"/>
          </a:xfrm>
          <a:prstGeom prst="rect">
            <a:avLst/>
          </a:prstGeom>
          <a:noFill/>
          <a:ln>
            <a:noFill/>
          </a:ln>
        </p:spPr>
      </p:pic>
      <p:sp>
        <p:nvSpPr>
          <p:cNvPr id="258" name="Google Shape;258;p34"/>
          <p:cNvSpPr txBox="1"/>
          <p:nvPr/>
        </p:nvSpPr>
        <p:spPr>
          <a:xfrm>
            <a:off x="4572000" y="1291700"/>
            <a:ext cx="4572000" cy="4617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800">
                <a:solidFill>
                  <a:schemeClr val="accent1"/>
                </a:solidFill>
                <a:latin typeface="Lato"/>
                <a:ea typeface="Lato"/>
                <a:cs typeface="Lato"/>
                <a:sym typeface="Lato"/>
              </a:rPr>
              <a:t>YouTube Word Cloud</a:t>
            </a:r>
            <a:endParaRPr b="1" sz="1800">
              <a:solidFill>
                <a:schemeClr val="accent1"/>
              </a:solidFill>
              <a:latin typeface="Lato"/>
              <a:ea typeface="Lato"/>
              <a:cs typeface="Lato"/>
              <a:sym typeface="Lato"/>
            </a:endParaRPr>
          </a:p>
        </p:txBody>
      </p:sp>
      <p:sp>
        <p:nvSpPr>
          <p:cNvPr id="259" name="Google Shape;259;p34"/>
          <p:cNvSpPr txBox="1"/>
          <p:nvPr/>
        </p:nvSpPr>
        <p:spPr>
          <a:xfrm>
            <a:off x="120500" y="1291700"/>
            <a:ext cx="4572000" cy="4617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800">
                <a:solidFill>
                  <a:schemeClr val="accent1"/>
                </a:solidFill>
                <a:latin typeface="Lato"/>
                <a:ea typeface="Lato"/>
                <a:cs typeface="Lato"/>
                <a:sym typeface="Lato"/>
              </a:rPr>
              <a:t>Forum</a:t>
            </a:r>
            <a:r>
              <a:rPr b="1" lang="en" sz="1800">
                <a:solidFill>
                  <a:schemeClr val="accent1"/>
                </a:solidFill>
                <a:latin typeface="Lato"/>
                <a:ea typeface="Lato"/>
                <a:cs typeface="Lato"/>
                <a:sym typeface="Lato"/>
              </a:rPr>
              <a:t> Word Cloud</a:t>
            </a:r>
            <a:endParaRPr b="1" sz="1800">
              <a:solidFill>
                <a:schemeClr val="accent1"/>
              </a:solidFill>
              <a:latin typeface="Lato"/>
              <a:ea typeface="Lato"/>
              <a:cs typeface="Lato"/>
              <a:sym typeface="Lato"/>
            </a:endParaRPr>
          </a:p>
        </p:txBody>
      </p:sp>
      <p:sp>
        <p:nvSpPr>
          <p:cNvPr id="260" name="Google Shape;260;p34"/>
          <p:cNvSpPr txBox="1"/>
          <p:nvPr>
            <p:ph idx="4294967295" type="title"/>
          </p:nvPr>
        </p:nvSpPr>
        <p:spPr>
          <a:xfrm>
            <a:off x="727800" y="292275"/>
            <a:ext cx="76884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Comparing word frequency</a:t>
            </a:r>
            <a:endParaRPr/>
          </a:p>
        </p:txBody>
      </p:sp>
      <p:sp>
        <p:nvSpPr>
          <p:cNvPr id="261" name="Google Shape;261;p34"/>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5" name="Shape 265"/>
        <p:cNvGrpSpPr/>
        <p:nvPr/>
      </p:nvGrpSpPr>
      <p:grpSpPr>
        <a:xfrm>
          <a:off x="0" y="0"/>
          <a:ext cx="0" cy="0"/>
          <a:chOff x="0" y="0"/>
          <a:chExt cx="0" cy="0"/>
        </a:xfrm>
      </p:grpSpPr>
      <p:sp>
        <p:nvSpPr>
          <p:cNvPr id="266" name="Google Shape;266;p35"/>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8. Future Work</a:t>
            </a:r>
            <a:endParaRPr/>
          </a:p>
        </p:txBody>
      </p:sp>
      <p:sp>
        <p:nvSpPr>
          <p:cNvPr id="267" name="Google Shape;267;p35"/>
          <p:cNvSpPr txBox="1"/>
          <p:nvPr>
            <p:ph idx="1" type="body"/>
          </p:nvPr>
        </p:nvSpPr>
        <p:spPr>
          <a:xfrm>
            <a:off x="729450" y="2078875"/>
            <a:ext cx="7688700" cy="22611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sz="1800"/>
              <a:t>Scrape Old War Thunder Forum</a:t>
            </a:r>
            <a:endParaRPr sz="1800"/>
          </a:p>
        </p:txBody>
      </p:sp>
      <p:sp>
        <p:nvSpPr>
          <p:cNvPr id="268" name="Google Shape;268;p35"/>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2" name="Shape 272"/>
        <p:cNvGrpSpPr/>
        <p:nvPr/>
      </p:nvGrpSpPr>
      <p:grpSpPr>
        <a:xfrm>
          <a:off x="0" y="0"/>
          <a:ext cx="0" cy="0"/>
          <a:chOff x="0" y="0"/>
          <a:chExt cx="0" cy="0"/>
        </a:xfrm>
      </p:grpSpPr>
      <p:sp>
        <p:nvSpPr>
          <p:cNvPr id="273" name="Google Shape;273;p36"/>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9. Acknowledgements</a:t>
            </a:r>
            <a:endParaRPr/>
          </a:p>
        </p:txBody>
      </p:sp>
      <p:sp>
        <p:nvSpPr>
          <p:cNvPr id="274" name="Google Shape;274;p36"/>
          <p:cNvSpPr txBox="1"/>
          <p:nvPr>
            <p:ph idx="1" type="body"/>
          </p:nvPr>
        </p:nvSpPr>
        <p:spPr>
          <a:xfrm>
            <a:off x="424650" y="1853850"/>
            <a:ext cx="7688700" cy="22611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sz="1800"/>
              <a:t>Client:</a:t>
            </a:r>
            <a:endParaRPr sz="1800"/>
          </a:p>
          <a:p>
            <a:pPr indent="-342900" lvl="1" marL="914400" rtl="0" algn="l">
              <a:spcBef>
                <a:spcPts val="0"/>
              </a:spcBef>
              <a:spcAft>
                <a:spcPts val="0"/>
              </a:spcAft>
              <a:buSzPts val="1800"/>
              <a:buChar char="○"/>
            </a:pPr>
            <a:r>
              <a:rPr lang="en" sz="1800"/>
              <a:t>Dr. James D. Ivory</a:t>
            </a:r>
            <a:endParaRPr sz="1800"/>
          </a:p>
          <a:p>
            <a:pPr indent="-342900" lvl="1" marL="914400" rtl="0" algn="l">
              <a:spcBef>
                <a:spcPts val="0"/>
              </a:spcBef>
              <a:spcAft>
                <a:spcPts val="0"/>
              </a:spcAft>
              <a:buSzPts val="1800"/>
              <a:buChar char="○"/>
            </a:pPr>
            <a:r>
              <a:rPr lang="en" sz="1800"/>
              <a:t>Michael Senters (Grad Researcher)</a:t>
            </a:r>
            <a:endParaRPr sz="1800"/>
          </a:p>
          <a:p>
            <a:pPr indent="-342900" lvl="0" marL="457200" rtl="0" algn="l">
              <a:spcBef>
                <a:spcPts val="0"/>
              </a:spcBef>
              <a:spcAft>
                <a:spcPts val="0"/>
              </a:spcAft>
              <a:buSzPts val="1800"/>
              <a:buChar char="●"/>
            </a:pPr>
            <a:r>
              <a:rPr lang="en" sz="1800"/>
              <a:t>Professor:</a:t>
            </a:r>
            <a:endParaRPr sz="1800"/>
          </a:p>
          <a:p>
            <a:pPr indent="-342900" lvl="1" marL="914400" rtl="0" algn="l">
              <a:spcBef>
                <a:spcPts val="0"/>
              </a:spcBef>
              <a:spcAft>
                <a:spcPts val="0"/>
              </a:spcAft>
              <a:buSzPts val="1800"/>
              <a:buChar char="○"/>
            </a:pPr>
            <a:r>
              <a:rPr lang="en" sz="1800"/>
              <a:t>Dr. Edward A. Fox</a:t>
            </a:r>
            <a:endParaRPr sz="1800"/>
          </a:p>
        </p:txBody>
      </p:sp>
      <p:sp>
        <p:nvSpPr>
          <p:cNvPr id="275" name="Google Shape;275;p36"/>
          <p:cNvSpPr/>
          <p:nvPr/>
        </p:nvSpPr>
        <p:spPr>
          <a:xfrm>
            <a:off x="5891400" y="476350"/>
            <a:ext cx="3252900" cy="4681800"/>
          </a:xfrm>
          <a:prstGeom prst="rect">
            <a:avLst/>
          </a:prstGeom>
          <a:solidFill>
            <a:srgbClr val="E9EDEE"/>
          </a:solidFill>
          <a:ln cap="flat" cmpd="sng" w="9525">
            <a:solidFill>
              <a:srgbClr val="E9EDEE"/>
            </a:solidFill>
            <a:prstDash val="solid"/>
            <a:round/>
            <a:headEnd len="sm" w="sm" type="none"/>
            <a:tailEnd len="sm" w="sm" type="none"/>
          </a:ln>
        </p:spPr>
        <p:txBody>
          <a:bodyPr anchorCtr="0" anchor="b" bIns="91425" lIns="91425" spcFirstLastPara="1" rIns="91425" wrap="square" tIns="91425">
            <a:noAutofit/>
          </a:bodyPr>
          <a:lstStyle/>
          <a:p>
            <a:pPr indent="0" lvl="0" marL="0" rtl="0" algn="ctr">
              <a:spcBef>
                <a:spcPts val="0"/>
              </a:spcBef>
              <a:spcAft>
                <a:spcPts val="0"/>
              </a:spcAft>
              <a:buNone/>
            </a:pPr>
            <a:r>
              <a:t/>
            </a:r>
            <a:endParaRPr sz="1800">
              <a:latin typeface="Lato"/>
              <a:ea typeface="Lato"/>
              <a:cs typeface="Lato"/>
              <a:sym typeface="Lato"/>
            </a:endParaRPr>
          </a:p>
        </p:txBody>
      </p:sp>
      <p:pic>
        <p:nvPicPr>
          <p:cNvPr id="276" name="Google Shape;276;p36"/>
          <p:cNvPicPr preferRelativeResize="0"/>
          <p:nvPr/>
        </p:nvPicPr>
        <p:blipFill rotWithShape="1">
          <a:blip r:embed="rId3">
            <a:alphaModFix/>
          </a:blip>
          <a:srcRect b="0" l="5807" r="31267" t="0"/>
          <a:stretch/>
        </p:blipFill>
        <p:spPr>
          <a:xfrm>
            <a:off x="6570700" y="2981950"/>
            <a:ext cx="1887526" cy="1999050"/>
          </a:xfrm>
          <a:prstGeom prst="rect">
            <a:avLst/>
          </a:prstGeom>
          <a:noFill/>
          <a:ln>
            <a:noFill/>
          </a:ln>
        </p:spPr>
      </p:pic>
      <p:sp>
        <p:nvSpPr>
          <p:cNvPr id="277" name="Google Shape;277;p36"/>
          <p:cNvSpPr/>
          <p:nvPr/>
        </p:nvSpPr>
        <p:spPr>
          <a:xfrm>
            <a:off x="6014600" y="4745800"/>
            <a:ext cx="2999700" cy="387600"/>
          </a:xfrm>
          <a:prstGeom prst="rect">
            <a:avLst/>
          </a:prstGeom>
          <a:solidFill>
            <a:srgbClr val="E9EDEE"/>
          </a:solidFill>
          <a:ln cap="flat" cmpd="sng" w="9525">
            <a:solidFill>
              <a:srgbClr val="E9EDEE"/>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latin typeface="Lato"/>
                <a:ea typeface="Lato"/>
                <a:cs typeface="Lato"/>
                <a:sym typeface="Lato"/>
              </a:rPr>
              <a:t>Dr. James D. Ivory</a:t>
            </a:r>
            <a:endParaRPr sz="1800">
              <a:latin typeface="Lato"/>
              <a:ea typeface="Lato"/>
              <a:cs typeface="Lato"/>
              <a:sym typeface="Lato"/>
            </a:endParaRPr>
          </a:p>
        </p:txBody>
      </p:sp>
      <p:sp>
        <p:nvSpPr>
          <p:cNvPr id="278" name="Google Shape;278;p36"/>
          <p:cNvSpPr/>
          <p:nvPr/>
        </p:nvSpPr>
        <p:spPr>
          <a:xfrm>
            <a:off x="6014600" y="476350"/>
            <a:ext cx="3053100" cy="2505600"/>
          </a:xfrm>
          <a:prstGeom prst="rect">
            <a:avLst/>
          </a:prstGeom>
          <a:solidFill>
            <a:srgbClr val="E9EDEE"/>
          </a:solidFill>
          <a:ln cap="flat" cmpd="sng" w="9525">
            <a:solidFill>
              <a:srgbClr val="E9EDEE"/>
            </a:solidFill>
            <a:prstDash val="solid"/>
            <a:round/>
            <a:headEnd len="sm" w="sm" type="none"/>
            <a:tailEnd len="sm" w="sm" type="none"/>
          </a:ln>
        </p:spPr>
        <p:txBody>
          <a:bodyPr anchorCtr="0" anchor="b" bIns="91425" lIns="91425" spcFirstLastPara="1" rIns="91425" wrap="square" tIns="91425">
            <a:noAutofit/>
          </a:bodyPr>
          <a:lstStyle/>
          <a:p>
            <a:pPr indent="0" lvl="0" marL="0" rtl="0" algn="ctr">
              <a:spcBef>
                <a:spcPts val="0"/>
              </a:spcBef>
              <a:spcAft>
                <a:spcPts val="0"/>
              </a:spcAft>
              <a:buNone/>
            </a:pPr>
            <a:r>
              <a:rPr lang="en" sz="1800">
                <a:latin typeface="Lato"/>
                <a:ea typeface="Lato"/>
                <a:cs typeface="Lato"/>
                <a:sym typeface="Lato"/>
              </a:rPr>
              <a:t>Professor Fox</a:t>
            </a:r>
            <a:endParaRPr sz="1800">
              <a:latin typeface="Lato"/>
              <a:ea typeface="Lato"/>
              <a:cs typeface="Lato"/>
              <a:sym typeface="Lato"/>
            </a:endParaRPr>
          </a:p>
        </p:txBody>
      </p:sp>
      <p:pic>
        <p:nvPicPr>
          <p:cNvPr id="279" name="Google Shape;279;p36"/>
          <p:cNvPicPr preferRelativeResize="0"/>
          <p:nvPr/>
        </p:nvPicPr>
        <p:blipFill>
          <a:blip r:embed="rId4">
            <a:alphaModFix/>
          </a:blip>
          <a:stretch>
            <a:fillRect/>
          </a:stretch>
        </p:blipFill>
        <p:spPr>
          <a:xfrm>
            <a:off x="6570688" y="698250"/>
            <a:ext cx="1887525" cy="1887525"/>
          </a:xfrm>
          <a:prstGeom prst="rect">
            <a:avLst/>
          </a:prstGeom>
          <a:noFill/>
          <a:ln>
            <a:noFill/>
          </a:ln>
        </p:spPr>
      </p:pic>
      <p:sp>
        <p:nvSpPr>
          <p:cNvPr id="280" name="Google Shape;280;p36"/>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4" name="Shape 284"/>
        <p:cNvGrpSpPr/>
        <p:nvPr/>
      </p:nvGrpSpPr>
      <p:grpSpPr>
        <a:xfrm>
          <a:off x="0" y="0"/>
          <a:ext cx="0" cy="0"/>
          <a:chOff x="0" y="0"/>
          <a:chExt cx="0" cy="0"/>
        </a:xfrm>
      </p:grpSpPr>
      <p:sp>
        <p:nvSpPr>
          <p:cNvPr id="285" name="Google Shape;285;p37"/>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10. References</a:t>
            </a:r>
            <a:endParaRPr/>
          </a:p>
        </p:txBody>
      </p:sp>
      <p:sp>
        <p:nvSpPr>
          <p:cNvPr id="286" name="Google Shape;286;p37"/>
          <p:cNvSpPr txBox="1"/>
          <p:nvPr>
            <p:ph idx="1" type="body"/>
          </p:nvPr>
        </p:nvSpPr>
        <p:spPr>
          <a:xfrm>
            <a:off x="424650" y="1853850"/>
            <a:ext cx="7688700" cy="3085500"/>
          </a:xfrm>
          <a:prstGeom prst="rect">
            <a:avLst/>
          </a:prstGeom>
        </p:spPr>
        <p:txBody>
          <a:bodyPr anchorCtr="0" anchor="t" bIns="91425" lIns="91425" spcFirstLastPara="1" rIns="91425" wrap="square" tIns="91425">
            <a:normAutofit lnSpcReduction="20000"/>
          </a:bodyPr>
          <a:lstStyle/>
          <a:p>
            <a:pPr indent="-330200" lvl="0" marL="457200" rtl="0" algn="l">
              <a:lnSpc>
                <a:spcPct val="105000"/>
              </a:lnSpc>
              <a:spcBef>
                <a:spcPts val="0"/>
              </a:spcBef>
              <a:spcAft>
                <a:spcPts val="0"/>
              </a:spcAft>
              <a:buSzPts val="1600"/>
              <a:buChar char="●"/>
            </a:pPr>
            <a:r>
              <a:rPr lang="en" sz="1600"/>
              <a:t>James D. Ivory, College Of Liberal Arts and Human Sciences, Accessed January 2024 </a:t>
            </a:r>
            <a:r>
              <a:rPr lang="en" sz="1600" u="sng">
                <a:solidFill>
                  <a:schemeClr val="hlink"/>
                </a:solidFill>
                <a:hlinkClick r:id="rId3"/>
              </a:rPr>
              <a:t>https://liberalarts.vt.edu/departments-and-schools/department-of-english/faculty/Jimmy-ivory.html</a:t>
            </a:r>
            <a:r>
              <a:rPr lang="en" sz="1600"/>
              <a:t> </a:t>
            </a:r>
            <a:endParaRPr sz="1600"/>
          </a:p>
          <a:p>
            <a:pPr indent="-330200" lvl="0" marL="457200" rtl="0" algn="l">
              <a:lnSpc>
                <a:spcPct val="105000"/>
              </a:lnSpc>
              <a:spcBef>
                <a:spcPts val="0"/>
              </a:spcBef>
              <a:spcAft>
                <a:spcPts val="0"/>
              </a:spcAft>
              <a:buSzPts val="1600"/>
              <a:buChar char="●"/>
            </a:pPr>
            <a:r>
              <a:rPr lang="en" sz="1600"/>
              <a:t>Niko Olson, Mauricio Lovelace, Earl Carter, “</a:t>
            </a:r>
            <a:r>
              <a:rPr lang="en" sz="1600"/>
              <a:t>Gaming and Political Extremism”</a:t>
            </a:r>
            <a:r>
              <a:rPr lang="en" sz="1600"/>
              <a:t>, 2023</a:t>
            </a:r>
            <a:r>
              <a:rPr lang="en" sz="1600"/>
              <a:t>, CS4624 team term </a:t>
            </a:r>
            <a:r>
              <a:rPr lang="en" sz="1600"/>
              <a:t>project</a:t>
            </a:r>
            <a:r>
              <a:rPr lang="en" sz="1600"/>
              <a:t>, Accessed January 2024 </a:t>
            </a:r>
            <a:r>
              <a:rPr lang="en" sz="1600" u="sng">
                <a:solidFill>
                  <a:schemeClr val="hlink"/>
                </a:solidFill>
                <a:hlinkClick r:id="rId4"/>
              </a:rPr>
              <a:t>http://hdl.handle.net/10919/115018</a:t>
            </a:r>
            <a:r>
              <a:rPr lang="en" sz="1600"/>
              <a:t> </a:t>
            </a:r>
            <a:endParaRPr sz="1600"/>
          </a:p>
          <a:p>
            <a:pPr indent="-330200" lvl="0" marL="457200" rtl="0" algn="l">
              <a:lnSpc>
                <a:spcPct val="105000"/>
              </a:lnSpc>
              <a:spcBef>
                <a:spcPts val="0"/>
              </a:spcBef>
              <a:spcAft>
                <a:spcPts val="0"/>
              </a:spcAft>
              <a:buSzPts val="1600"/>
              <a:buChar char="●"/>
            </a:pPr>
            <a:r>
              <a:rPr lang="en" sz="1600"/>
              <a:t>Gaijin Games Kft, </a:t>
            </a:r>
            <a:r>
              <a:rPr lang="en" sz="1600"/>
              <a:t>War Thunder Forums, 2024, Accessed January 2024 </a:t>
            </a:r>
            <a:r>
              <a:rPr lang="en" sz="1600" u="sng">
                <a:solidFill>
                  <a:schemeClr val="hlink"/>
                </a:solidFill>
                <a:hlinkClick r:id="rId5"/>
              </a:rPr>
              <a:t>https://forum.warthunder.com/</a:t>
            </a:r>
            <a:endParaRPr sz="1600"/>
          </a:p>
          <a:p>
            <a:pPr indent="-330200" lvl="0" marL="457200" rtl="0" algn="l">
              <a:lnSpc>
                <a:spcPct val="105000"/>
              </a:lnSpc>
              <a:spcBef>
                <a:spcPts val="0"/>
              </a:spcBef>
              <a:spcAft>
                <a:spcPts val="0"/>
              </a:spcAft>
              <a:buSzPts val="1600"/>
              <a:buChar char="●"/>
            </a:pPr>
            <a:r>
              <a:rPr lang="en" sz="1600"/>
              <a:t>Randie Pathirage, “YouTube Comment Scraping Made Easy with Apps Script”, May 16, 2023, Medium, Accessed March 2024 </a:t>
            </a:r>
            <a:r>
              <a:rPr lang="en" sz="1600" u="sng">
                <a:solidFill>
                  <a:schemeClr val="hlink"/>
                </a:solidFill>
                <a:hlinkClick r:id="rId6"/>
              </a:rPr>
              <a:t>https://medium.com/@randiepathirage/youtube-comment-scraping-made-easy-with-apps-script-a66acfdb5ffd</a:t>
            </a:r>
            <a:r>
              <a:rPr lang="en" sz="1600"/>
              <a:t> </a:t>
            </a:r>
            <a:endParaRPr sz="1600"/>
          </a:p>
        </p:txBody>
      </p:sp>
      <p:sp>
        <p:nvSpPr>
          <p:cNvPr id="287" name="Google Shape;287;p37"/>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1" name="Shape 291"/>
        <p:cNvGrpSpPr/>
        <p:nvPr/>
      </p:nvGrpSpPr>
      <p:grpSpPr>
        <a:xfrm>
          <a:off x="0" y="0"/>
          <a:ext cx="0" cy="0"/>
          <a:chOff x="0" y="0"/>
          <a:chExt cx="0" cy="0"/>
        </a:xfrm>
      </p:grpSpPr>
      <p:sp>
        <p:nvSpPr>
          <p:cNvPr id="292" name="Google Shape;292;p38"/>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10</a:t>
            </a:r>
            <a:r>
              <a:rPr lang="en"/>
              <a:t>. References P2</a:t>
            </a:r>
            <a:endParaRPr/>
          </a:p>
        </p:txBody>
      </p:sp>
      <p:sp>
        <p:nvSpPr>
          <p:cNvPr id="293" name="Google Shape;293;p38"/>
          <p:cNvSpPr txBox="1"/>
          <p:nvPr>
            <p:ph idx="1" type="body"/>
          </p:nvPr>
        </p:nvSpPr>
        <p:spPr>
          <a:xfrm>
            <a:off x="424650" y="1853850"/>
            <a:ext cx="7688700" cy="3085500"/>
          </a:xfrm>
          <a:prstGeom prst="rect">
            <a:avLst/>
          </a:prstGeom>
        </p:spPr>
        <p:txBody>
          <a:bodyPr anchorCtr="0" anchor="t" bIns="91425" lIns="91425" spcFirstLastPara="1" rIns="91425" wrap="square" tIns="91425">
            <a:normAutofit/>
          </a:bodyPr>
          <a:lstStyle/>
          <a:p>
            <a:pPr indent="-330200" lvl="0" marL="457200" rtl="0" algn="l">
              <a:spcBef>
                <a:spcPts val="0"/>
              </a:spcBef>
              <a:spcAft>
                <a:spcPts val="0"/>
              </a:spcAft>
              <a:buSzPts val="1600"/>
              <a:buChar char="●"/>
            </a:pPr>
            <a:r>
              <a:rPr lang="en" sz="1600"/>
              <a:t>Soham, Script to export all sheets in a Google Sheet to CSV, Stackoverflow, Accessed March 2024 </a:t>
            </a:r>
            <a:r>
              <a:rPr lang="en" sz="1600" u="sng">
                <a:solidFill>
                  <a:schemeClr val="hlink"/>
                </a:solidFill>
                <a:hlinkClick r:id="rId3"/>
              </a:rPr>
              <a:t>https://stackoverflow.com/questions/28707169/google-spreadsheet-download-all-the-sheets-at-once/28711961#28711961</a:t>
            </a:r>
            <a:r>
              <a:rPr lang="en" sz="1600"/>
              <a:t> </a:t>
            </a:r>
            <a:endParaRPr sz="1600"/>
          </a:p>
          <a:p>
            <a:pPr indent="-330200" lvl="0" marL="457200" rtl="0" algn="l">
              <a:spcBef>
                <a:spcPts val="0"/>
              </a:spcBef>
              <a:spcAft>
                <a:spcPts val="0"/>
              </a:spcAft>
              <a:buSzPts val="1600"/>
              <a:buChar char="●"/>
            </a:pPr>
            <a:r>
              <a:rPr lang="en" sz="1600"/>
              <a:t>Google, Google Sheets Official API Documentation, April 3, 2024, Accessed March 2024 </a:t>
            </a:r>
            <a:r>
              <a:rPr lang="en" sz="1600" u="sng">
                <a:solidFill>
                  <a:schemeClr val="hlink"/>
                </a:solidFill>
                <a:hlinkClick r:id="rId4"/>
              </a:rPr>
              <a:t>https://developers.google.com/sheets/api/guides/concepts</a:t>
            </a:r>
            <a:endParaRPr sz="1600"/>
          </a:p>
        </p:txBody>
      </p:sp>
      <p:sp>
        <p:nvSpPr>
          <p:cNvPr id="294" name="Google Shape;294;p38"/>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8" name="Shape 298"/>
        <p:cNvGrpSpPr/>
        <p:nvPr/>
      </p:nvGrpSpPr>
      <p:grpSpPr>
        <a:xfrm>
          <a:off x="0" y="0"/>
          <a:ext cx="0" cy="0"/>
          <a:chOff x="0" y="0"/>
          <a:chExt cx="0" cy="0"/>
        </a:xfrm>
      </p:grpSpPr>
      <p:sp>
        <p:nvSpPr>
          <p:cNvPr id="299" name="Google Shape;299;p39"/>
          <p:cNvSpPr txBox="1"/>
          <p:nvPr>
            <p:ph type="title"/>
          </p:nvPr>
        </p:nvSpPr>
        <p:spPr>
          <a:xfrm>
            <a:off x="729450" y="1322450"/>
            <a:ext cx="7688400" cy="1518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Questions</a:t>
            </a:r>
            <a:endParaRPr/>
          </a:p>
        </p:txBody>
      </p:sp>
      <p:sp>
        <p:nvSpPr>
          <p:cNvPr id="300" name="Google Shape;300;p39"/>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 name="Shape 99"/>
        <p:cNvGrpSpPr/>
        <p:nvPr/>
      </p:nvGrpSpPr>
      <p:grpSpPr>
        <a:xfrm>
          <a:off x="0" y="0"/>
          <a:ext cx="0" cy="0"/>
          <a:chOff x="0" y="0"/>
          <a:chExt cx="0" cy="0"/>
        </a:xfrm>
      </p:grpSpPr>
      <p:sp>
        <p:nvSpPr>
          <p:cNvPr id="100" name="Google Shape;100;p15"/>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1. </a:t>
            </a:r>
            <a:r>
              <a:rPr lang="en"/>
              <a:t>Project Overview</a:t>
            </a:r>
            <a:endParaRPr/>
          </a:p>
        </p:txBody>
      </p:sp>
      <p:sp>
        <p:nvSpPr>
          <p:cNvPr id="101" name="Google Shape;101;p15"/>
          <p:cNvSpPr txBox="1"/>
          <p:nvPr>
            <p:ph idx="1" type="body"/>
          </p:nvPr>
        </p:nvSpPr>
        <p:spPr>
          <a:xfrm>
            <a:off x="729450" y="2078875"/>
            <a:ext cx="7688700" cy="2866800"/>
          </a:xfrm>
          <a:prstGeom prst="rect">
            <a:avLst/>
          </a:prstGeom>
        </p:spPr>
        <p:txBody>
          <a:bodyPr anchorCtr="0" anchor="t" bIns="91425" lIns="91425" spcFirstLastPara="1" rIns="91425" wrap="square" tIns="91425">
            <a:normAutofit lnSpcReduction="10000"/>
          </a:bodyPr>
          <a:lstStyle/>
          <a:p>
            <a:pPr indent="-342900" lvl="0" marL="457200" rtl="0" algn="l">
              <a:spcBef>
                <a:spcPts val="0"/>
              </a:spcBef>
              <a:spcAft>
                <a:spcPts val="0"/>
              </a:spcAft>
              <a:buSzPts val="1800"/>
              <a:buChar char="●"/>
            </a:pPr>
            <a:r>
              <a:rPr lang="en" sz="1800"/>
              <a:t>Client</a:t>
            </a:r>
            <a:endParaRPr sz="1800"/>
          </a:p>
          <a:p>
            <a:pPr indent="-342900" lvl="1" marL="1371600" rtl="0" algn="l">
              <a:spcBef>
                <a:spcPts val="0"/>
              </a:spcBef>
              <a:spcAft>
                <a:spcPts val="0"/>
              </a:spcAft>
              <a:buSzPts val="1800"/>
              <a:buChar char="○"/>
            </a:pPr>
            <a:r>
              <a:rPr lang="en" sz="1800"/>
              <a:t>Dr. James D. Ivory</a:t>
            </a:r>
            <a:endParaRPr sz="1800"/>
          </a:p>
          <a:p>
            <a:pPr indent="-342900" lvl="1" marL="1371600" rtl="0" algn="l">
              <a:spcBef>
                <a:spcPts val="0"/>
              </a:spcBef>
              <a:spcAft>
                <a:spcPts val="0"/>
              </a:spcAft>
              <a:buSzPts val="1800"/>
              <a:buChar char="○"/>
            </a:pPr>
            <a:r>
              <a:rPr lang="en" sz="1800"/>
              <a:t>Virginia Tech Gaming and Media Effects Lab</a:t>
            </a:r>
            <a:endParaRPr sz="1800"/>
          </a:p>
          <a:p>
            <a:pPr indent="-342900" lvl="0" marL="457200" rtl="0" algn="l">
              <a:spcBef>
                <a:spcPts val="0"/>
              </a:spcBef>
              <a:spcAft>
                <a:spcPts val="0"/>
              </a:spcAft>
              <a:buSzPts val="1800"/>
              <a:buChar char="●"/>
            </a:pPr>
            <a:r>
              <a:rPr lang="en" sz="1800"/>
              <a:t>Problem: Unknown data on extremist behavior in online game communities</a:t>
            </a:r>
            <a:endParaRPr sz="1800"/>
          </a:p>
          <a:p>
            <a:pPr indent="-342900" lvl="0" marL="457200" rtl="0" algn="l">
              <a:spcBef>
                <a:spcPts val="0"/>
              </a:spcBef>
              <a:spcAft>
                <a:spcPts val="0"/>
              </a:spcAft>
              <a:buSzPts val="1800"/>
              <a:buChar char="●"/>
            </a:pPr>
            <a:r>
              <a:rPr lang="en" sz="1800"/>
              <a:t>Deliverables</a:t>
            </a:r>
            <a:endParaRPr sz="1800"/>
          </a:p>
          <a:p>
            <a:pPr indent="-342900" lvl="1" marL="1371600" rtl="0" algn="l">
              <a:spcBef>
                <a:spcPts val="0"/>
              </a:spcBef>
              <a:spcAft>
                <a:spcPts val="0"/>
              </a:spcAft>
              <a:buSzPts val="1800"/>
              <a:buChar char="○"/>
            </a:pPr>
            <a:r>
              <a:rPr lang="en" sz="1800"/>
              <a:t>Forum scraper</a:t>
            </a:r>
            <a:endParaRPr sz="1800"/>
          </a:p>
          <a:p>
            <a:pPr indent="-342900" lvl="1" marL="1371600" rtl="0" algn="l">
              <a:spcBef>
                <a:spcPts val="0"/>
              </a:spcBef>
              <a:spcAft>
                <a:spcPts val="0"/>
              </a:spcAft>
              <a:buSzPts val="1800"/>
              <a:buChar char="○"/>
            </a:pPr>
            <a:r>
              <a:rPr lang="en" sz="1800"/>
              <a:t>Cleaned data and analysis</a:t>
            </a:r>
            <a:endParaRPr sz="1800"/>
          </a:p>
          <a:p>
            <a:pPr indent="-342900" lvl="1" marL="1371600" rtl="0" algn="l">
              <a:spcBef>
                <a:spcPts val="0"/>
              </a:spcBef>
              <a:spcAft>
                <a:spcPts val="0"/>
              </a:spcAft>
              <a:buSzPts val="1800"/>
              <a:buChar char="○"/>
            </a:pPr>
            <a:r>
              <a:rPr lang="en" sz="1800"/>
              <a:t>Visualizations</a:t>
            </a:r>
            <a:endParaRPr sz="1800"/>
          </a:p>
        </p:txBody>
      </p:sp>
      <p:pic>
        <p:nvPicPr>
          <p:cNvPr id="102" name="Google Shape;102;p15"/>
          <p:cNvPicPr preferRelativeResize="0"/>
          <p:nvPr/>
        </p:nvPicPr>
        <p:blipFill>
          <a:blip r:embed="rId3">
            <a:alphaModFix/>
          </a:blip>
          <a:stretch>
            <a:fillRect/>
          </a:stretch>
        </p:blipFill>
        <p:spPr>
          <a:xfrm>
            <a:off x="6019075" y="483888"/>
            <a:ext cx="2999725" cy="1999050"/>
          </a:xfrm>
          <a:prstGeom prst="rect">
            <a:avLst/>
          </a:prstGeom>
          <a:noFill/>
          <a:ln>
            <a:noFill/>
          </a:ln>
        </p:spPr>
      </p:pic>
      <p:sp>
        <p:nvSpPr>
          <p:cNvPr id="103" name="Google Shape;103;p15"/>
          <p:cNvSpPr/>
          <p:nvPr/>
        </p:nvSpPr>
        <p:spPr>
          <a:xfrm>
            <a:off x="6019088" y="2139025"/>
            <a:ext cx="2999700" cy="387600"/>
          </a:xfrm>
          <a:prstGeom prst="rect">
            <a:avLst/>
          </a:prstGeom>
          <a:solidFill>
            <a:srgbClr val="E9EDEE"/>
          </a:solidFill>
          <a:ln cap="flat" cmpd="sng" w="9525">
            <a:solidFill>
              <a:srgbClr val="E9EDEE"/>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latin typeface="Lato"/>
                <a:ea typeface="Lato"/>
                <a:cs typeface="Lato"/>
                <a:sym typeface="Lato"/>
              </a:rPr>
              <a:t>Dr. James D. Ivory</a:t>
            </a:r>
            <a:endParaRPr sz="1800">
              <a:latin typeface="Lato"/>
              <a:ea typeface="Lato"/>
              <a:cs typeface="Lato"/>
              <a:sym typeface="Lato"/>
            </a:endParaRPr>
          </a:p>
        </p:txBody>
      </p:sp>
      <p:sp>
        <p:nvSpPr>
          <p:cNvPr id="104" name="Google Shape;104;p15"/>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sp>
        <p:nvSpPr>
          <p:cNvPr id="109" name="Google Shape;109;p16"/>
          <p:cNvSpPr/>
          <p:nvPr/>
        </p:nvSpPr>
        <p:spPr>
          <a:xfrm>
            <a:off x="5441203" y="1202525"/>
            <a:ext cx="3539700" cy="900900"/>
          </a:xfrm>
          <a:prstGeom prst="rect">
            <a:avLst/>
          </a:prstGeom>
          <a:solidFill>
            <a:srgbClr val="999999"/>
          </a:solidFill>
          <a:ln cap="flat" cmpd="sng" w="9525">
            <a:solidFill>
              <a:srgbClr val="99999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ato"/>
              <a:ea typeface="Lato"/>
              <a:cs typeface="Lato"/>
              <a:sym typeface="Lato"/>
            </a:endParaRPr>
          </a:p>
        </p:txBody>
      </p:sp>
      <p:sp>
        <p:nvSpPr>
          <p:cNvPr id="110" name="Google Shape;110;p16"/>
          <p:cNvSpPr txBox="1"/>
          <p:nvPr>
            <p:ph type="title"/>
          </p:nvPr>
        </p:nvSpPr>
        <p:spPr>
          <a:xfrm>
            <a:off x="729450" y="1318650"/>
            <a:ext cx="76884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2. Timeline: February</a:t>
            </a:r>
            <a:endParaRPr/>
          </a:p>
        </p:txBody>
      </p:sp>
      <p:sp>
        <p:nvSpPr>
          <p:cNvPr id="111" name="Google Shape;111;p16"/>
          <p:cNvSpPr txBox="1"/>
          <p:nvPr>
            <p:ph idx="1" type="body"/>
          </p:nvPr>
        </p:nvSpPr>
        <p:spPr>
          <a:xfrm>
            <a:off x="458400" y="1853850"/>
            <a:ext cx="8227200" cy="31383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sz="1800">
                <a:highlight>
                  <a:schemeClr val="lt1"/>
                </a:highlight>
              </a:rPr>
              <a:t>Research scraping</a:t>
            </a:r>
            <a:endParaRPr sz="1800">
              <a:highlight>
                <a:schemeClr val="lt1"/>
              </a:highlight>
            </a:endParaRPr>
          </a:p>
          <a:p>
            <a:pPr indent="-342900" lvl="0" marL="457200" rtl="0" algn="l">
              <a:spcBef>
                <a:spcPts val="0"/>
              </a:spcBef>
              <a:spcAft>
                <a:spcPts val="0"/>
              </a:spcAft>
              <a:buSzPts val="1800"/>
              <a:buChar char="●"/>
            </a:pPr>
            <a:r>
              <a:rPr lang="en" sz="1800">
                <a:highlight>
                  <a:schemeClr val="lt1"/>
                </a:highlight>
              </a:rPr>
              <a:t>Develop blog scraper</a:t>
            </a:r>
            <a:endParaRPr sz="1800">
              <a:highlight>
                <a:schemeClr val="lt1"/>
              </a:highlight>
            </a:endParaRPr>
          </a:p>
          <a:p>
            <a:pPr indent="-342900" lvl="0" marL="457200" rtl="0" algn="l">
              <a:spcBef>
                <a:spcPts val="0"/>
              </a:spcBef>
              <a:spcAft>
                <a:spcPts val="0"/>
              </a:spcAft>
              <a:buSzPts val="1800"/>
              <a:buChar char="●"/>
            </a:pPr>
            <a:r>
              <a:rPr lang="en" sz="1800">
                <a:highlight>
                  <a:schemeClr val="lt1"/>
                </a:highlight>
              </a:rPr>
              <a:t>Understand/Modify previous scraper</a:t>
            </a:r>
            <a:endParaRPr sz="1800">
              <a:highlight>
                <a:schemeClr val="lt1"/>
              </a:highlight>
            </a:endParaRPr>
          </a:p>
          <a:p>
            <a:pPr indent="-342900" lvl="0" marL="457200" rtl="0" algn="l">
              <a:spcBef>
                <a:spcPts val="0"/>
              </a:spcBef>
              <a:spcAft>
                <a:spcPts val="0"/>
              </a:spcAft>
              <a:buSzPts val="1800"/>
              <a:buChar char="●"/>
            </a:pPr>
            <a:r>
              <a:rPr lang="en" sz="1800">
                <a:highlight>
                  <a:schemeClr val="lt1"/>
                </a:highlight>
              </a:rPr>
              <a:t>Determine media to scrape</a:t>
            </a:r>
            <a:endParaRPr sz="1800">
              <a:highlight>
                <a:schemeClr val="lt1"/>
              </a:highlight>
            </a:endParaRPr>
          </a:p>
          <a:p>
            <a:pPr indent="-342900" lvl="0" marL="457200" rtl="0" algn="l">
              <a:spcBef>
                <a:spcPts val="0"/>
              </a:spcBef>
              <a:spcAft>
                <a:spcPts val="0"/>
              </a:spcAft>
              <a:buSzPts val="1800"/>
              <a:buChar char="●"/>
            </a:pPr>
            <a:r>
              <a:rPr lang="en" sz="1800">
                <a:highlight>
                  <a:schemeClr val="lt1"/>
                </a:highlight>
              </a:rPr>
              <a:t>Test and begin scraping</a:t>
            </a:r>
            <a:endParaRPr sz="1800">
              <a:highlight>
                <a:schemeClr val="lt1"/>
              </a:highlight>
            </a:endParaRPr>
          </a:p>
          <a:p>
            <a:pPr indent="-342900" lvl="0" marL="457200" rtl="0" algn="l">
              <a:spcBef>
                <a:spcPts val="0"/>
              </a:spcBef>
              <a:spcAft>
                <a:spcPts val="0"/>
              </a:spcAft>
              <a:buSzPts val="1800"/>
              <a:buChar char="●"/>
            </a:pPr>
            <a:r>
              <a:rPr lang="en" sz="1800">
                <a:highlight>
                  <a:schemeClr val="lt1"/>
                </a:highlight>
              </a:rPr>
              <a:t>Report #1</a:t>
            </a:r>
            <a:endParaRPr sz="1800">
              <a:highlight>
                <a:schemeClr val="lt1"/>
              </a:highlight>
            </a:endParaRPr>
          </a:p>
        </p:txBody>
      </p:sp>
      <p:pic>
        <p:nvPicPr>
          <p:cNvPr id="112" name="Google Shape;112;p16"/>
          <p:cNvPicPr preferRelativeResize="0"/>
          <p:nvPr/>
        </p:nvPicPr>
        <p:blipFill>
          <a:blip r:embed="rId3">
            <a:alphaModFix/>
          </a:blip>
          <a:stretch>
            <a:fillRect/>
          </a:stretch>
        </p:blipFill>
        <p:spPr>
          <a:xfrm>
            <a:off x="5441150" y="1202500"/>
            <a:ext cx="3539773" cy="900955"/>
          </a:xfrm>
          <a:prstGeom prst="rect">
            <a:avLst/>
          </a:prstGeom>
          <a:noFill/>
          <a:ln>
            <a:noFill/>
          </a:ln>
        </p:spPr>
      </p:pic>
      <p:pic>
        <p:nvPicPr>
          <p:cNvPr id="113" name="Google Shape;113;p16"/>
          <p:cNvPicPr preferRelativeResize="0"/>
          <p:nvPr/>
        </p:nvPicPr>
        <p:blipFill>
          <a:blip r:embed="rId4">
            <a:alphaModFix/>
          </a:blip>
          <a:stretch>
            <a:fillRect/>
          </a:stretch>
        </p:blipFill>
        <p:spPr>
          <a:xfrm>
            <a:off x="5441203" y="2103478"/>
            <a:ext cx="3539665" cy="2079922"/>
          </a:xfrm>
          <a:prstGeom prst="rect">
            <a:avLst/>
          </a:prstGeom>
          <a:noFill/>
          <a:ln>
            <a:noFill/>
          </a:ln>
        </p:spPr>
      </p:pic>
      <p:pic>
        <p:nvPicPr>
          <p:cNvPr id="114" name="Google Shape;114;p16"/>
          <p:cNvPicPr preferRelativeResize="0"/>
          <p:nvPr/>
        </p:nvPicPr>
        <p:blipFill>
          <a:blip r:embed="rId5">
            <a:alphaModFix/>
          </a:blip>
          <a:stretch>
            <a:fillRect/>
          </a:stretch>
        </p:blipFill>
        <p:spPr>
          <a:xfrm rot="-5400000">
            <a:off x="4231902" y="2508925"/>
            <a:ext cx="680200" cy="4286249"/>
          </a:xfrm>
          <a:prstGeom prst="rect">
            <a:avLst/>
          </a:prstGeom>
          <a:noFill/>
          <a:ln>
            <a:noFill/>
          </a:ln>
        </p:spPr>
      </p:pic>
      <p:sp>
        <p:nvSpPr>
          <p:cNvPr id="115" name="Google Shape;115;p16"/>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 name="Shape 119"/>
        <p:cNvGrpSpPr/>
        <p:nvPr/>
      </p:nvGrpSpPr>
      <p:grpSpPr>
        <a:xfrm>
          <a:off x="0" y="0"/>
          <a:ext cx="0" cy="0"/>
          <a:chOff x="0" y="0"/>
          <a:chExt cx="0" cy="0"/>
        </a:xfrm>
      </p:grpSpPr>
      <p:sp>
        <p:nvSpPr>
          <p:cNvPr id="120" name="Google Shape;120;p17"/>
          <p:cNvSpPr txBox="1"/>
          <p:nvPr>
            <p:ph type="title"/>
          </p:nvPr>
        </p:nvSpPr>
        <p:spPr>
          <a:xfrm>
            <a:off x="729450" y="1318650"/>
            <a:ext cx="76884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Timeline: March</a:t>
            </a:r>
            <a:endParaRPr/>
          </a:p>
        </p:txBody>
      </p:sp>
      <p:sp>
        <p:nvSpPr>
          <p:cNvPr id="121" name="Google Shape;121;p17"/>
          <p:cNvSpPr txBox="1"/>
          <p:nvPr>
            <p:ph idx="1" type="body"/>
          </p:nvPr>
        </p:nvSpPr>
        <p:spPr>
          <a:xfrm>
            <a:off x="458400" y="1853850"/>
            <a:ext cx="8227200" cy="31383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sz="1800">
                <a:highlight>
                  <a:schemeClr val="lt1"/>
                </a:highlight>
              </a:rPr>
              <a:t>Presentation #2</a:t>
            </a:r>
            <a:endParaRPr sz="1800">
              <a:highlight>
                <a:schemeClr val="lt1"/>
              </a:highlight>
            </a:endParaRPr>
          </a:p>
          <a:p>
            <a:pPr indent="-342900" lvl="0" marL="457200" rtl="0" algn="l">
              <a:spcBef>
                <a:spcPts val="0"/>
              </a:spcBef>
              <a:spcAft>
                <a:spcPts val="0"/>
              </a:spcAft>
              <a:buSzPts val="1800"/>
              <a:buChar char="●"/>
            </a:pPr>
            <a:r>
              <a:rPr lang="en" sz="1800">
                <a:highlight>
                  <a:schemeClr val="lt1"/>
                </a:highlight>
              </a:rPr>
              <a:t>Finish scraping</a:t>
            </a:r>
            <a:endParaRPr sz="1800">
              <a:highlight>
                <a:schemeClr val="lt1"/>
              </a:highlight>
            </a:endParaRPr>
          </a:p>
          <a:p>
            <a:pPr indent="-342900" lvl="0" marL="457200" rtl="0" algn="l">
              <a:spcBef>
                <a:spcPts val="0"/>
              </a:spcBef>
              <a:spcAft>
                <a:spcPts val="0"/>
              </a:spcAft>
              <a:buSzPts val="1800"/>
              <a:buChar char="●"/>
            </a:pPr>
            <a:r>
              <a:rPr lang="en" sz="1800">
                <a:highlight>
                  <a:schemeClr val="lt1"/>
                </a:highlight>
              </a:rPr>
              <a:t>Create storage of clean dataset</a:t>
            </a:r>
            <a:endParaRPr sz="1800">
              <a:highlight>
                <a:schemeClr val="lt1"/>
              </a:highlight>
            </a:endParaRPr>
          </a:p>
          <a:p>
            <a:pPr indent="-342900" lvl="0" marL="457200" rtl="0" algn="l">
              <a:spcBef>
                <a:spcPts val="0"/>
              </a:spcBef>
              <a:spcAft>
                <a:spcPts val="0"/>
              </a:spcAft>
              <a:buSzPts val="1800"/>
              <a:buChar char="●"/>
            </a:pPr>
            <a:r>
              <a:rPr lang="en" sz="1800">
                <a:highlight>
                  <a:schemeClr val="lt1"/>
                </a:highlight>
              </a:rPr>
              <a:t>Begin cleaning data</a:t>
            </a:r>
            <a:endParaRPr sz="1800">
              <a:highlight>
                <a:schemeClr val="lt1"/>
              </a:highlight>
            </a:endParaRPr>
          </a:p>
          <a:p>
            <a:pPr indent="-342900" lvl="0" marL="457200" rtl="0" algn="l">
              <a:spcBef>
                <a:spcPts val="0"/>
              </a:spcBef>
              <a:spcAft>
                <a:spcPts val="0"/>
              </a:spcAft>
              <a:buSzPts val="1800"/>
              <a:buChar char="●"/>
            </a:pPr>
            <a:r>
              <a:rPr lang="en" sz="1800">
                <a:highlight>
                  <a:schemeClr val="lt1"/>
                </a:highlight>
              </a:rPr>
              <a:t>Determine what we want to visualize</a:t>
            </a:r>
            <a:endParaRPr sz="1800">
              <a:highlight>
                <a:schemeClr val="lt1"/>
              </a:highlight>
            </a:endParaRPr>
          </a:p>
        </p:txBody>
      </p:sp>
      <p:pic>
        <p:nvPicPr>
          <p:cNvPr id="122" name="Google Shape;122;p17"/>
          <p:cNvPicPr preferRelativeResize="0"/>
          <p:nvPr/>
        </p:nvPicPr>
        <p:blipFill>
          <a:blip r:embed="rId3">
            <a:alphaModFix/>
          </a:blip>
          <a:stretch>
            <a:fillRect/>
          </a:stretch>
        </p:blipFill>
        <p:spPr>
          <a:xfrm rot="-5400000">
            <a:off x="4231899" y="2508953"/>
            <a:ext cx="680200" cy="4286198"/>
          </a:xfrm>
          <a:prstGeom prst="rect">
            <a:avLst/>
          </a:prstGeom>
          <a:noFill/>
          <a:ln>
            <a:noFill/>
          </a:ln>
        </p:spPr>
      </p:pic>
      <p:pic>
        <p:nvPicPr>
          <p:cNvPr id="123" name="Google Shape;123;p17"/>
          <p:cNvPicPr preferRelativeResize="0"/>
          <p:nvPr/>
        </p:nvPicPr>
        <p:blipFill>
          <a:blip r:embed="rId4">
            <a:alphaModFix/>
          </a:blip>
          <a:stretch>
            <a:fillRect/>
          </a:stretch>
        </p:blipFill>
        <p:spPr>
          <a:xfrm rot="-5400000">
            <a:off x="4231902" y="2508925"/>
            <a:ext cx="680200" cy="4286249"/>
          </a:xfrm>
          <a:prstGeom prst="rect">
            <a:avLst/>
          </a:prstGeom>
          <a:noFill/>
          <a:ln>
            <a:noFill/>
          </a:ln>
        </p:spPr>
      </p:pic>
      <p:sp>
        <p:nvSpPr>
          <p:cNvPr id="124" name="Google Shape;124;p17"/>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8" name="Shape 128"/>
        <p:cNvGrpSpPr/>
        <p:nvPr/>
      </p:nvGrpSpPr>
      <p:grpSpPr>
        <a:xfrm>
          <a:off x="0" y="0"/>
          <a:ext cx="0" cy="0"/>
          <a:chOff x="0" y="0"/>
          <a:chExt cx="0" cy="0"/>
        </a:xfrm>
      </p:grpSpPr>
      <p:sp>
        <p:nvSpPr>
          <p:cNvPr id="129" name="Google Shape;129;p18"/>
          <p:cNvSpPr txBox="1"/>
          <p:nvPr>
            <p:ph type="title"/>
          </p:nvPr>
        </p:nvSpPr>
        <p:spPr>
          <a:xfrm>
            <a:off x="729450" y="1318650"/>
            <a:ext cx="76884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Timeline: April</a:t>
            </a:r>
            <a:endParaRPr/>
          </a:p>
        </p:txBody>
      </p:sp>
      <p:sp>
        <p:nvSpPr>
          <p:cNvPr id="130" name="Google Shape;130;p18"/>
          <p:cNvSpPr txBox="1"/>
          <p:nvPr>
            <p:ph idx="1" type="body"/>
          </p:nvPr>
        </p:nvSpPr>
        <p:spPr>
          <a:xfrm>
            <a:off x="458400" y="1853850"/>
            <a:ext cx="8227200" cy="3138300"/>
          </a:xfrm>
          <a:prstGeom prst="rect">
            <a:avLst/>
          </a:prstGeom>
        </p:spPr>
        <p:txBody>
          <a:bodyPr anchorCtr="0" anchor="t" bIns="91425" lIns="91425" spcFirstLastPara="1" rIns="91425" wrap="square" tIns="91425">
            <a:normAutofit/>
          </a:bodyPr>
          <a:lstStyle/>
          <a:p>
            <a:pPr indent="-355600" lvl="0" marL="457200" rtl="0" algn="l">
              <a:spcBef>
                <a:spcPts val="0"/>
              </a:spcBef>
              <a:spcAft>
                <a:spcPts val="0"/>
              </a:spcAft>
              <a:buSzPts val="2000"/>
              <a:buChar char="●"/>
            </a:pPr>
            <a:r>
              <a:rPr lang="en" sz="2000">
                <a:highlight>
                  <a:schemeClr val="lt1"/>
                </a:highlight>
              </a:rPr>
              <a:t>Finish cleaning data</a:t>
            </a:r>
            <a:endParaRPr sz="2000">
              <a:highlight>
                <a:schemeClr val="lt1"/>
              </a:highlight>
            </a:endParaRPr>
          </a:p>
          <a:p>
            <a:pPr indent="-355600" lvl="0" marL="457200" rtl="0" algn="l">
              <a:spcBef>
                <a:spcPts val="0"/>
              </a:spcBef>
              <a:spcAft>
                <a:spcPts val="0"/>
              </a:spcAft>
              <a:buSzPts val="2000"/>
              <a:buChar char="●"/>
            </a:pPr>
            <a:r>
              <a:rPr lang="en" sz="2000">
                <a:highlight>
                  <a:schemeClr val="lt1"/>
                </a:highlight>
              </a:rPr>
              <a:t>Sentiment analysis with client</a:t>
            </a:r>
            <a:endParaRPr sz="2000">
              <a:highlight>
                <a:schemeClr val="lt1"/>
              </a:highlight>
            </a:endParaRPr>
          </a:p>
          <a:p>
            <a:pPr indent="-355600" lvl="0" marL="457200" rtl="0" algn="l">
              <a:spcBef>
                <a:spcPts val="0"/>
              </a:spcBef>
              <a:spcAft>
                <a:spcPts val="0"/>
              </a:spcAft>
              <a:buSzPts val="2000"/>
              <a:buChar char="●"/>
            </a:pPr>
            <a:r>
              <a:rPr lang="en" sz="2000">
                <a:highlight>
                  <a:schemeClr val="lt1"/>
                </a:highlight>
              </a:rPr>
              <a:t>Finalize visualization</a:t>
            </a:r>
            <a:endParaRPr sz="2000">
              <a:highlight>
                <a:schemeClr val="lt1"/>
              </a:highlight>
            </a:endParaRPr>
          </a:p>
          <a:p>
            <a:pPr indent="-355600" lvl="0" marL="457200" rtl="0" algn="l">
              <a:spcBef>
                <a:spcPts val="0"/>
              </a:spcBef>
              <a:spcAft>
                <a:spcPts val="0"/>
              </a:spcAft>
              <a:buSzPts val="2000"/>
              <a:buChar char="●"/>
            </a:pPr>
            <a:r>
              <a:rPr lang="en" sz="2000">
                <a:highlight>
                  <a:schemeClr val="lt1"/>
                </a:highlight>
              </a:rPr>
              <a:t>Begin/finish final report</a:t>
            </a:r>
            <a:endParaRPr sz="2000">
              <a:highlight>
                <a:schemeClr val="lt1"/>
              </a:highlight>
            </a:endParaRPr>
          </a:p>
          <a:p>
            <a:pPr indent="-355600" lvl="0" marL="457200" rtl="0" algn="l">
              <a:spcBef>
                <a:spcPts val="0"/>
              </a:spcBef>
              <a:spcAft>
                <a:spcPts val="0"/>
              </a:spcAft>
              <a:buSzPts val="2000"/>
              <a:buChar char="●"/>
            </a:pPr>
            <a:r>
              <a:rPr lang="en" sz="2000">
                <a:highlight>
                  <a:schemeClr val="lt1"/>
                </a:highlight>
              </a:rPr>
              <a:t>Final presentation</a:t>
            </a:r>
            <a:endParaRPr sz="2000">
              <a:highlight>
                <a:schemeClr val="lt1"/>
              </a:highlight>
            </a:endParaRPr>
          </a:p>
        </p:txBody>
      </p:sp>
      <p:pic>
        <p:nvPicPr>
          <p:cNvPr id="131" name="Google Shape;131;p18"/>
          <p:cNvPicPr preferRelativeResize="0"/>
          <p:nvPr/>
        </p:nvPicPr>
        <p:blipFill>
          <a:blip r:embed="rId3">
            <a:alphaModFix/>
          </a:blip>
          <a:stretch>
            <a:fillRect/>
          </a:stretch>
        </p:blipFill>
        <p:spPr>
          <a:xfrm rot="-5400000">
            <a:off x="4233548" y="2508953"/>
            <a:ext cx="680200" cy="4286198"/>
          </a:xfrm>
          <a:prstGeom prst="rect">
            <a:avLst/>
          </a:prstGeom>
          <a:noFill/>
          <a:ln>
            <a:noFill/>
          </a:ln>
        </p:spPr>
      </p:pic>
      <p:pic>
        <p:nvPicPr>
          <p:cNvPr id="132" name="Google Shape;132;p18"/>
          <p:cNvPicPr preferRelativeResize="0"/>
          <p:nvPr/>
        </p:nvPicPr>
        <p:blipFill>
          <a:blip r:embed="rId4">
            <a:alphaModFix/>
          </a:blip>
          <a:stretch>
            <a:fillRect/>
          </a:stretch>
        </p:blipFill>
        <p:spPr>
          <a:xfrm rot="-5400000">
            <a:off x="4231902" y="2508925"/>
            <a:ext cx="680200" cy="4286249"/>
          </a:xfrm>
          <a:prstGeom prst="rect">
            <a:avLst/>
          </a:prstGeom>
          <a:noFill/>
          <a:ln>
            <a:noFill/>
          </a:ln>
        </p:spPr>
      </p:pic>
      <p:sp>
        <p:nvSpPr>
          <p:cNvPr id="133" name="Google Shape;133;p18"/>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 name="Shape 137"/>
        <p:cNvGrpSpPr/>
        <p:nvPr/>
      </p:nvGrpSpPr>
      <p:grpSpPr>
        <a:xfrm>
          <a:off x="0" y="0"/>
          <a:ext cx="0" cy="0"/>
          <a:chOff x="0" y="0"/>
          <a:chExt cx="0" cy="0"/>
        </a:xfrm>
      </p:grpSpPr>
      <p:sp>
        <p:nvSpPr>
          <p:cNvPr id="138" name="Google Shape;138;p19"/>
          <p:cNvSpPr txBox="1"/>
          <p:nvPr>
            <p:ph type="title"/>
          </p:nvPr>
        </p:nvSpPr>
        <p:spPr>
          <a:xfrm>
            <a:off x="729450" y="1318650"/>
            <a:ext cx="76884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Timeline: May</a:t>
            </a:r>
            <a:endParaRPr/>
          </a:p>
        </p:txBody>
      </p:sp>
      <p:sp>
        <p:nvSpPr>
          <p:cNvPr id="139" name="Google Shape;139;p19"/>
          <p:cNvSpPr txBox="1"/>
          <p:nvPr>
            <p:ph idx="1" type="body"/>
          </p:nvPr>
        </p:nvSpPr>
        <p:spPr>
          <a:xfrm>
            <a:off x="458400" y="1853850"/>
            <a:ext cx="8227200" cy="3138300"/>
          </a:xfrm>
          <a:prstGeom prst="rect">
            <a:avLst/>
          </a:prstGeom>
        </p:spPr>
        <p:txBody>
          <a:bodyPr anchorCtr="0" anchor="t" bIns="91425" lIns="91425" spcFirstLastPara="1" rIns="91425" wrap="square" tIns="91425">
            <a:normAutofit/>
          </a:bodyPr>
          <a:lstStyle/>
          <a:p>
            <a:pPr indent="-355600" lvl="0" marL="457200" rtl="0" algn="l">
              <a:spcBef>
                <a:spcPts val="0"/>
              </a:spcBef>
              <a:spcAft>
                <a:spcPts val="0"/>
              </a:spcAft>
              <a:buSzPts val="2000"/>
              <a:buChar char="●"/>
            </a:pPr>
            <a:r>
              <a:rPr lang="en" sz="2000"/>
              <a:t>Report #2</a:t>
            </a:r>
            <a:endParaRPr sz="2000"/>
          </a:p>
          <a:p>
            <a:pPr indent="-355600" lvl="0" marL="457200" rtl="0" algn="l">
              <a:spcBef>
                <a:spcPts val="0"/>
              </a:spcBef>
              <a:spcAft>
                <a:spcPts val="0"/>
              </a:spcAft>
              <a:buSzPts val="2000"/>
              <a:buChar char="●"/>
            </a:pPr>
            <a:r>
              <a:rPr lang="en" sz="2000"/>
              <a:t>VTechWorks Submission</a:t>
            </a:r>
            <a:endParaRPr sz="2000"/>
          </a:p>
        </p:txBody>
      </p:sp>
      <p:pic>
        <p:nvPicPr>
          <p:cNvPr id="140" name="Google Shape;140;p19"/>
          <p:cNvPicPr preferRelativeResize="0"/>
          <p:nvPr/>
        </p:nvPicPr>
        <p:blipFill>
          <a:blip r:embed="rId3">
            <a:alphaModFix/>
          </a:blip>
          <a:stretch>
            <a:fillRect/>
          </a:stretch>
        </p:blipFill>
        <p:spPr>
          <a:xfrm rot="-5400000">
            <a:off x="4233549" y="2508953"/>
            <a:ext cx="680200" cy="4286198"/>
          </a:xfrm>
          <a:prstGeom prst="rect">
            <a:avLst/>
          </a:prstGeom>
          <a:noFill/>
          <a:ln>
            <a:noFill/>
          </a:ln>
        </p:spPr>
      </p:pic>
      <p:pic>
        <p:nvPicPr>
          <p:cNvPr id="141" name="Google Shape;141;p19"/>
          <p:cNvPicPr preferRelativeResize="0"/>
          <p:nvPr/>
        </p:nvPicPr>
        <p:blipFill>
          <a:blip r:embed="rId4">
            <a:alphaModFix/>
          </a:blip>
          <a:stretch>
            <a:fillRect/>
          </a:stretch>
        </p:blipFill>
        <p:spPr>
          <a:xfrm rot="-5400000">
            <a:off x="4231902" y="2508925"/>
            <a:ext cx="680200" cy="4286249"/>
          </a:xfrm>
          <a:prstGeom prst="rect">
            <a:avLst/>
          </a:prstGeom>
          <a:noFill/>
          <a:ln>
            <a:noFill/>
          </a:ln>
        </p:spPr>
      </p:pic>
      <p:sp>
        <p:nvSpPr>
          <p:cNvPr id="142" name="Google Shape;142;p19"/>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6" name="Shape 146"/>
        <p:cNvGrpSpPr/>
        <p:nvPr/>
      </p:nvGrpSpPr>
      <p:grpSpPr>
        <a:xfrm>
          <a:off x="0" y="0"/>
          <a:ext cx="0" cy="0"/>
          <a:chOff x="0" y="0"/>
          <a:chExt cx="0" cy="0"/>
        </a:xfrm>
      </p:grpSpPr>
      <p:sp>
        <p:nvSpPr>
          <p:cNvPr id="147" name="Google Shape;147;p20"/>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3. Deliverables</a:t>
            </a:r>
            <a:endParaRPr/>
          </a:p>
        </p:txBody>
      </p:sp>
      <p:sp>
        <p:nvSpPr>
          <p:cNvPr id="148" name="Google Shape;148;p20"/>
          <p:cNvSpPr txBox="1"/>
          <p:nvPr>
            <p:ph idx="1" type="body"/>
          </p:nvPr>
        </p:nvSpPr>
        <p:spPr>
          <a:xfrm>
            <a:off x="729450" y="2078875"/>
            <a:ext cx="7688700" cy="22611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sz="1800"/>
              <a:t>YouTube Scraper Script</a:t>
            </a:r>
            <a:endParaRPr sz="1800"/>
          </a:p>
          <a:p>
            <a:pPr indent="-342900" lvl="0" marL="457200" rtl="0" algn="l">
              <a:spcBef>
                <a:spcPts val="0"/>
              </a:spcBef>
              <a:spcAft>
                <a:spcPts val="0"/>
              </a:spcAft>
              <a:buSzPts val="1800"/>
              <a:buChar char="●"/>
            </a:pPr>
            <a:r>
              <a:rPr lang="en" sz="1800"/>
              <a:t>Forum Scraper Script</a:t>
            </a:r>
            <a:endParaRPr sz="1800"/>
          </a:p>
          <a:p>
            <a:pPr indent="-342900" lvl="0" marL="457200" rtl="0" algn="l">
              <a:spcBef>
                <a:spcPts val="0"/>
              </a:spcBef>
              <a:spcAft>
                <a:spcPts val="0"/>
              </a:spcAft>
              <a:buSzPts val="1800"/>
              <a:buChar char="●"/>
            </a:pPr>
            <a:r>
              <a:rPr lang="en" sz="1800"/>
              <a:t>Raw Data</a:t>
            </a:r>
            <a:endParaRPr sz="1800"/>
          </a:p>
          <a:p>
            <a:pPr indent="-342900" lvl="0" marL="457200" rtl="0" algn="l">
              <a:spcBef>
                <a:spcPts val="0"/>
              </a:spcBef>
              <a:spcAft>
                <a:spcPts val="0"/>
              </a:spcAft>
              <a:buSzPts val="1800"/>
              <a:buChar char="●"/>
            </a:pPr>
            <a:r>
              <a:rPr lang="en" sz="1800"/>
              <a:t>Cleaned Data</a:t>
            </a:r>
            <a:endParaRPr sz="1800"/>
          </a:p>
          <a:p>
            <a:pPr indent="-342900" lvl="0" marL="457200" rtl="0" algn="l">
              <a:spcBef>
                <a:spcPts val="0"/>
              </a:spcBef>
              <a:spcAft>
                <a:spcPts val="0"/>
              </a:spcAft>
              <a:buSzPts val="1800"/>
              <a:buChar char="●"/>
            </a:pPr>
            <a:r>
              <a:rPr lang="en" sz="1800"/>
              <a:t>Visualizations</a:t>
            </a:r>
            <a:endParaRPr sz="1800"/>
          </a:p>
        </p:txBody>
      </p:sp>
      <p:sp>
        <p:nvSpPr>
          <p:cNvPr id="149" name="Google Shape;149;p20"/>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3" name="Shape 153"/>
        <p:cNvGrpSpPr/>
        <p:nvPr/>
      </p:nvGrpSpPr>
      <p:grpSpPr>
        <a:xfrm>
          <a:off x="0" y="0"/>
          <a:ext cx="0" cy="0"/>
          <a:chOff x="0" y="0"/>
          <a:chExt cx="0" cy="0"/>
        </a:xfrm>
      </p:grpSpPr>
      <p:sp>
        <p:nvSpPr>
          <p:cNvPr id="154" name="Google Shape;154;p21"/>
          <p:cNvSpPr txBox="1"/>
          <p:nvPr>
            <p:ph type="title"/>
          </p:nvPr>
        </p:nvSpPr>
        <p:spPr>
          <a:xfrm>
            <a:off x="729450" y="1318650"/>
            <a:ext cx="76884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4. YouTube Scraper Script</a:t>
            </a:r>
            <a:endParaRPr/>
          </a:p>
        </p:txBody>
      </p:sp>
      <p:pic>
        <p:nvPicPr>
          <p:cNvPr id="155" name="Google Shape;155;p21"/>
          <p:cNvPicPr preferRelativeResize="0"/>
          <p:nvPr/>
        </p:nvPicPr>
        <p:blipFill>
          <a:blip r:embed="rId3">
            <a:alphaModFix/>
          </a:blip>
          <a:stretch>
            <a:fillRect/>
          </a:stretch>
        </p:blipFill>
        <p:spPr>
          <a:xfrm>
            <a:off x="40300" y="2075725"/>
            <a:ext cx="4404874" cy="2329301"/>
          </a:xfrm>
          <a:prstGeom prst="rect">
            <a:avLst/>
          </a:prstGeom>
          <a:noFill/>
          <a:ln>
            <a:noFill/>
          </a:ln>
        </p:spPr>
      </p:pic>
      <p:pic>
        <p:nvPicPr>
          <p:cNvPr id="156" name="Google Shape;156;p21"/>
          <p:cNvPicPr preferRelativeResize="0"/>
          <p:nvPr/>
        </p:nvPicPr>
        <p:blipFill>
          <a:blip r:embed="rId4">
            <a:alphaModFix/>
          </a:blip>
          <a:stretch>
            <a:fillRect/>
          </a:stretch>
        </p:blipFill>
        <p:spPr>
          <a:xfrm>
            <a:off x="4702125" y="2075726"/>
            <a:ext cx="4404874" cy="1997200"/>
          </a:xfrm>
          <a:prstGeom prst="rect">
            <a:avLst/>
          </a:prstGeom>
          <a:noFill/>
          <a:ln>
            <a:noFill/>
          </a:ln>
        </p:spPr>
      </p:pic>
      <p:sp>
        <p:nvSpPr>
          <p:cNvPr id="157" name="Google Shape;157;p21"/>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treamline">
  <a:themeElements>
    <a:clrScheme name="Streamline">
      <a:dk1>
        <a:srgbClr val="1A9988"/>
      </a:dk1>
      <a:lt1>
        <a:srgbClr val="FFFFFF"/>
      </a:lt1>
      <a:dk2>
        <a:srgbClr val="1A1A1A"/>
      </a:dk2>
      <a:lt2>
        <a:srgbClr val="E9EDEE"/>
      </a:lt2>
      <a:accent1>
        <a:srgbClr val="595959"/>
      </a:accent1>
      <a:accent2>
        <a:srgbClr val="6AA4C8"/>
      </a:accent2>
      <a:accent3>
        <a:srgbClr val="EB5600"/>
      </a:accent3>
      <a:accent4>
        <a:srgbClr val="A2FFE8"/>
      </a:accent4>
      <a:accent5>
        <a:srgbClr val="1C3678"/>
      </a:accent5>
      <a:accent6>
        <a:srgbClr val="FFB8A2"/>
      </a:accent6>
      <a:hlink>
        <a:srgbClr val="1C3678"/>
      </a:hlink>
      <a:folHlink>
        <a:srgbClr val="1C367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