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2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66061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9145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5762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4238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8106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5295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4610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302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spcBef>
                <a:spcPts val="0"/>
              </a:spcBef>
              <a:buSzPct val="100000"/>
              <a:defRPr sz="4800"/>
            </a:lvl1pPr>
            <a:lvl2pPr indent="304800" algn="ctr">
              <a:spcBef>
                <a:spcPts val="0"/>
              </a:spcBef>
              <a:buSzPct val="100000"/>
              <a:defRPr sz="4800"/>
            </a:lvl2pPr>
            <a:lvl3pPr indent="304800" algn="ctr">
              <a:spcBef>
                <a:spcPts val="0"/>
              </a:spcBef>
              <a:buSzPct val="100000"/>
              <a:defRPr sz="4800"/>
            </a:lvl3pPr>
            <a:lvl4pPr indent="304800" algn="ctr">
              <a:spcBef>
                <a:spcPts val="0"/>
              </a:spcBef>
              <a:buSzPct val="100000"/>
              <a:defRPr sz="4800"/>
            </a:lvl4pPr>
            <a:lvl5pPr indent="304800" algn="ctr">
              <a:spcBef>
                <a:spcPts val="0"/>
              </a:spcBef>
              <a:buSzPct val="100000"/>
              <a:defRPr sz="4800"/>
            </a:lvl5pPr>
            <a:lvl6pPr indent="304800" algn="ctr">
              <a:spcBef>
                <a:spcPts val="0"/>
              </a:spcBef>
              <a:buSzPct val="100000"/>
              <a:defRPr sz="4800"/>
            </a:lvl6pPr>
            <a:lvl7pPr indent="304800" algn="ctr">
              <a:spcBef>
                <a:spcPts val="0"/>
              </a:spcBef>
              <a:buSzPct val="100000"/>
              <a:defRPr sz="4800"/>
            </a:lvl7pPr>
            <a:lvl8pPr indent="304800" algn="ctr">
              <a:spcBef>
                <a:spcPts val="0"/>
              </a:spcBef>
              <a:buSzPct val="100000"/>
              <a:defRPr sz="4800"/>
            </a:lvl8pPr>
            <a:lvl9pPr indent="304800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marL="0" indent="15240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marL="0" indent="15240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3335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istrator:mQW8GzEsZAr8SxAketPY@webarchive.cc.vt.edu:12222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barchive.cc.vt.ed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12272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VT Web Archiving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2583800"/>
            <a:ext cx="7772400" cy="228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Anthony Rinaldi and Dev Mehta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CS 4624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Clients: Mohamed Magdy and Tarek Kanan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Blacksburg, VA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/>
              <a:t>5/6/2014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663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94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47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287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30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1430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Project Goals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0065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Setup a web-crawler with Heritrix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Archive files from vt.edu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Integrate with Wayback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Set-up Search with Solr (Stretch)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Problems Encountered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Older version of software. 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Finding documentation to configure Heritrix. </a:t>
            </a:r>
          </a:p>
          <a:p>
            <a:pPr marL="914400" lvl="1" indent="-381000" rtl="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Only crawl vt.edu pages. </a:t>
            </a:r>
          </a:p>
          <a:p>
            <a:pPr marL="914400" lvl="1" indent="-381000" rtl="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Crawl all vt.edu pages. 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Issues with CentOS firewalling.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Work Accomplished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066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Working set-up of Heritrix that successfully crawls vt.edu web-pages.</a:t>
            </a:r>
          </a:p>
          <a:p>
            <a:pPr marL="914400" lvl="1" indent="-381000" rtl="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Customized configuration to increase crawl depth. </a:t>
            </a:r>
          </a:p>
          <a:p>
            <a:pPr marL="914400" lvl="1" indent="-381000" rtl="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Reject non-domain based URLs. 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Working set-up of Wayback machine:</a:t>
            </a:r>
          </a:p>
          <a:p>
            <a:pPr marL="914400" lvl="1" indent="-381000" rtl="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Processes warc files from Heritrix. </a:t>
            </a:r>
          </a:p>
          <a:p>
            <a:pPr marL="914400" lvl="1" indent="-381000" rtl="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Front-end for Heritrix-based crawls.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Sometimes, documentation leaves much to be desired.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 Crawls can be extremely large if not configured properly.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Heritrix:</a:t>
            </a:r>
          </a:p>
          <a:p>
            <a:pPr marL="457200" lvl="0" indent="-330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https://administrator:mQW8GzEsZAr8SxAketPY@webarchive.cc.vt.edu:12222/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Wayback:</a:t>
            </a:r>
          </a:p>
          <a:p>
            <a:pPr marL="457200" lvl="0" indent="-3302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1600" u="sng">
                <a:solidFill>
                  <a:schemeClr val="hlink"/>
                </a:solidFill>
                <a:hlinkClick r:id="rId4"/>
              </a:rPr>
              <a:t>http://webarchive.cc.vt.edu/</a:t>
            </a:r>
            <a:r>
              <a:rPr lang="en" sz="1600"/>
              <a:t> </a:t>
            </a:r>
          </a:p>
          <a:p>
            <a:pPr lvl="0" rtl="0">
              <a:spcBef>
                <a:spcPts val="0"/>
              </a:spcBef>
              <a:buNone/>
            </a:pPr>
            <a:endParaRPr sz="1600"/>
          </a:p>
          <a:p>
            <a:pPr lvl="0" rtl="0">
              <a:spcBef>
                <a:spcPts val="0"/>
              </a:spcBef>
              <a:buNone/>
            </a:pPr>
            <a:endParaRPr sz="1600"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36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75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19107"/>
      </p:ext>
    </p:extLst>
  </p:cSld>
  <p:clrMapOvr>
    <a:masterClrMapping/>
  </p:clrMapOvr>
</p:sld>
</file>

<file path=ppt/theme/theme1.xml><?xml version="1.0" encoding="utf-8"?>
<a:theme xmlns:a="http://schemas.openxmlformats.org/drawingml/2006/main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(16:9)</PresentationFormat>
  <Paragraphs>40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Courier New</vt:lpstr>
      <vt:lpstr>Trebuchet MS</vt:lpstr>
      <vt:lpstr>spotlight</vt:lpstr>
      <vt:lpstr>VT Web Archiving</vt:lpstr>
      <vt:lpstr>Project Goals</vt:lpstr>
      <vt:lpstr>Problems Encountered</vt:lpstr>
      <vt:lpstr>Work Accomplished</vt:lpstr>
      <vt:lpstr>Lessons Learned</vt:lpstr>
      <vt:lpstr>Demo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Web Archiving</dc:title>
  <cp:lastModifiedBy>Anthony Rinaldi</cp:lastModifiedBy>
  <cp:revision>2</cp:revision>
  <dcterms:modified xsi:type="dcterms:W3CDTF">2014-05-09T02:40:11Z</dcterms:modified>
</cp:coreProperties>
</file>