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96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trimages.x10.m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CTRImages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Group: Kurban Hakimov, Andrew Hartwell, Robert </a:t>
            </a:r>
            <a:r>
              <a:rPr lang="en-US" dirty="0" err="1" smtClean="0"/>
              <a:t>Ulmet</a:t>
            </a:r>
            <a:endParaRPr lang="en-US" dirty="0" smtClean="0"/>
          </a:p>
          <a:p>
            <a:r>
              <a:rPr lang="en-US" dirty="0" smtClean="0"/>
              <a:t>Clients: </a:t>
            </a:r>
            <a:r>
              <a:rPr lang="en-US" dirty="0" err="1" smtClean="0"/>
              <a:t>Kiran</a:t>
            </a:r>
            <a:r>
              <a:rPr lang="en-US" dirty="0" smtClean="0"/>
              <a:t> </a:t>
            </a:r>
            <a:r>
              <a:rPr lang="en-US" dirty="0" err="1" smtClean="0"/>
              <a:t>Chitturi</a:t>
            </a:r>
            <a:r>
              <a:rPr lang="en-US" dirty="0" smtClean="0"/>
              <a:t>, </a:t>
            </a:r>
            <a:r>
              <a:rPr lang="en-US" dirty="0" err="1" smtClean="0"/>
              <a:t>Seungwon</a:t>
            </a:r>
            <a:r>
              <a:rPr lang="en-US" dirty="0" smtClean="0"/>
              <a:t> Yang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980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parse through the “Crisis, Tragedy, and Recovery Network” database of webpages and download the relevant images.</a:t>
            </a:r>
          </a:p>
          <a:p>
            <a:r>
              <a:rPr lang="en-US" dirty="0" smtClean="0"/>
              <a:t>Create a Drupal gallery that integrates with the scripts written for above 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97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Learned Python</a:t>
            </a:r>
          </a:p>
          <a:p>
            <a:r>
              <a:rPr lang="en-US" dirty="0" smtClean="0"/>
              <a:t>Manually gathered information from the database of files given to us</a:t>
            </a:r>
          </a:p>
          <a:p>
            <a:r>
              <a:rPr lang="en-US" dirty="0" smtClean="0"/>
              <a:t>Created an Excel database to store all relevant information and use it to create filter rules for the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889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a Python script to index all image tags and their relevant information</a:t>
            </a:r>
          </a:p>
          <a:p>
            <a:r>
              <a:rPr lang="en-US" dirty="0" smtClean="0"/>
              <a:t>Created a Python script that used information gathered in Phase One to filter the images that were gathered by the first script</a:t>
            </a:r>
          </a:p>
          <a:p>
            <a:r>
              <a:rPr lang="en-US" dirty="0" smtClean="0"/>
              <a:t>Made the script download the images that passed through the filtering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106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Three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Researched and tested many Drupal galleries available online</a:t>
            </a:r>
          </a:p>
          <a:p>
            <a:r>
              <a:rPr lang="en-US" dirty="0" smtClean="0"/>
              <a:t>Chose the Brilliant Gallery Drupal module because it fit our requirements perfectly</a:t>
            </a:r>
          </a:p>
          <a:p>
            <a:r>
              <a:rPr lang="en-US" dirty="0" smtClean="0"/>
              <a:t>Added Lightbox2 Drupal module to enhance the Brilliant Gallery and make it more user friendly</a:t>
            </a:r>
          </a:p>
          <a:p>
            <a:r>
              <a:rPr lang="en-US" dirty="0">
                <a:hlinkClick r:id="rId2"/>
              </a:rPr>
              <a:t>http://ctrimages.x10.</a:t>
            </a:r>
            <a:r>
              <a:rPr lang="en-US" dirty="0" smtClean="0">
                <a:hlinkClick r:id="rId2"/>
              </a:rPr>
              <a:t>mx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7555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89</TotalTime>
  <Words>182</Words>
  <Application>Microsoft Macintosh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Expo</vt:lpstr>
      <vt:lpstr>CTRImages</vt:lpstr>
      <vt:lpstr>The Project</vt:lpstr>
      <vt:lpstr>Phase One</vt:lpstr>
      <vt:lpstr>Phase Two</vt:lpstr>
      <vt:lpstr>Phase Three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CTRImages</dc:title>
  <dc:creator>Kurban Hakimov</dc:creator>
  <cp:lastModifiedBy>Kurban Hakimov</cp:lastModifiedBy>
  <cp:revision>7</cp:revision>
  <dcterms:created xsi:type="dcterms:W3CDTF">2013-05-06T02:44:31Z</dcterms:created>
  <dcterms:modified xsi:type="dcterms:W3CDTF">2013-05-06T04:14:30Z</dcterms:modified>
</cp:coreProperties>
</file>