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9D2EEC-AFFD-4984-B007-D2CE66530CF7}" type="doc">
      <dgm:prSet loTypeId="urn:microsoft.com/office/officeart/2005/8/layout/pyramid1" loCatId="pyramid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CA"/>
        </a:p>
      </dgm:t>
    </dgm:pt>
    <dgm:pt modelId="{A7D913AF-70CE-4892-BBCA-73698DDF4E6E}">
      <dgm:prSet phldrT="[Text]"/>
      <dgm:spPr/>
      <dgm:t>
        <a:bodyPr/>
        <a:lstStyle/>
        <a:p>
          <a:r>
            <a:rPr lang="en-CA" dirty="0" smtClean="0"/>
            <a:t>Easy Use</a:t>
          </a:r>
          <a:endParaRPr lang="en-CA" dirty="0"/>
        </a:p>
      </dgm:t>
    </dgm:pt>
    <dgm:pt modelId="{78F01FE4-95D6-426F-922B-CAA7BB75C995}" type="parTrans" cxnId="{6C177C9D-08AC-482D-9A9D-DEEFB5DB8E83}">
      <dgm:prSet/>
      <dgm:spPr/>
      <dgm:t>
        <a:bodyPr/>
        <a:lstStyle/>
        <a:p>
          <a:endParaRPr lang="en-CA"/>
        </a:p>
      </dgm:t>
    </dgm:pt>
    <dgm:pt modelId="{876D6546-CE48-4186-97D6-8A1E5643DD24}" type="sibTrans" cxnId="{6C177C9D-08AC-482D-9A9D-DEEFB5DB8E83}">
      <dgm:prSet/>
      <dgm:spPr/>
      <dgm:t>
        <a:bodyPr/>
        <a:lstStyle/>
        <a:p>
          <a:endParaRPr lang="en-CA"/>
        </a:p>
      </dgm:t>
    </dgm:pt>
    <dgm:pt modelId="{0A2ADD9D-C340-4FE9-A299-525925AAF86D}">
      <dgm:prSet phldrT="[Text]"/>
      <dgm:spPr/>
      <dgm:t>
        <a:bodyPr/>
        <a:lstStyle/>
        <a:p>
          <a:r>
            <a:rPr lang="en-CA" dirty="0" smtClean="0"/>
            <a:t>Sustainable Lexicon</a:t>
          </a:r>
          <a:endParaRPr lang="en-CA" dirty="0"/>
        </a:p>
      </dgm:t>
    </dgm:pt>
    <dgm:pt modelId="{192177A5-C3BF-424D-AEF8-9B36B981163F}" type="parTrans" cxnId="{8DE136CB-1787-4629-A4B6-20CB5D48DF33}">
      <dgm:prSet/>
      <dgm:spPr/>
      <dgm:t>
        <a:bodyPr/>
        <a:lstStyle/>
        <a:p>
          <a:endParaRPr lang="en-CA"/>
        </a:p>
      </dgm:t>
    </dgm:pt>
    <dgm:pt modelId="{6C101C49-31D1-48C3-876B-13BEC37FAB2A}" type="sibTrans" cxnId="{8DE136CB-1787-4629-A4B6-20CB5D48DF33}">
      <dgm:prSet/>
      <dgm:spPr/>
      <dgm:t>
        <a:bodyPr/>
        <a:lstStyle/>
        <a:p>
          <a:endParaRPr lang="en-CA"/>
        </a:p>
      </dgm:t>
    </dgm:pt>
    <dgm:pt modelId="{50618502-DBD7-4620-87DE-7AE3E32D1E58}">
      <dgm:prSet phldrT="[Text]"/>
      <dgm:spPr/>
      <dgm:t>
        <a:bodyPr/>
        <a:lstStyle/>
        <a:p>
          <a:r>
            <a:rPr lang="en-CA" dirty="0" smtClean="0"/>
            <a:t>Robust Rule-Set</a:t>
          </a:r>
          <a:endParaRPr lang="en-CA" dirty="0"/>
        </a:p>
      </dgm:t>
    </dgm:pt>
    <dgm:pt modelId="{35FFBB39-383E-4DCB-B1E9-173E42778BE8}" type="parTrans" cxnId="{EB202A45-6D4C-42AE-9BE0-2007C7236CE9}">
      <dgm:prSet/>
      <dgm:spPr/>
      <dgm:t>
        <a:bodyPr/>
        <a:lstStyle/>
        <a:p>
          <a:endParaRPr lang="en-CA"/>
        </a:p>
      </dgm:t>
    </dgm:pt>
    <dgm:pt modelId="{001FB395-97CA-4F4C-8A2D-70F5ACB25E42}" type="sibTrans" cxnId="{EB202A45-6D4C-42AE-9BE0-2007C7236CE9}">
      <dgm:prSet/>
      <dgm:spPr/>
      <dgm:t>
        <a:bodyPr/>
        <a:lstStyle/>
        <a:p>
          <a:endParaRPr lang="en-CA"/>
        </a:p>
      </dgm:t>
    </dgm:pt>
    <dgm:pt modelId="{E2CE647A-33D1-4D6E-BBBF-BA1722255087}" type="pres">
      <dgm:prSet presAssocID="{C09D2EEC-AFFD-4984-B007-D2CE66530C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A1A8C3-C7B9-4997-B18A-50999FD66939}" type="pres">
      <dgm:prSet presAssocID="{A7D913AF-70CE-4892-BBCA-73698DDF4E6E}" presName="Name8" presStyleCnt="0"/>
      <dgm:spPr/>
    </dgm:pt>
    <dgm:pt modelId="{782EBB71-D2CA-4094-8988-46F39924C337}" type="pres">
      <dgm:prSet presAssocID="{A7D913AF-70CE-4892-BBCA-73698DDF4E6E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7EE0F6-1C39-4205-A47D-7E539C3AB69D}" type="pres">
      <dgm:prSet presAssocID="{A7D913AF-70CE-4892-BBCA-73698DDF4E6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4453C6-DA41-44E4-BC4A-A8B0C2D9F66C}" type="pres">
      <dgm:prSet presAssocID="{0A2ADD9D-C340-4FE9-A299-525925AAF86D}" presName="Name8" presStyleCnt="0"/>
      <dgm:spPr/>
    </dgm:pt>
    <dgm:pt modelId="{6A77140C-1C86-4EE6-8748-00C0F1172A1A}" type="pres">
      <dgm:prSet presAssocID="{0A2ADD9D-C340-4FE9-A299-525925AAF86D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4B08AA0-C77A-4DA2-BB59-4D85F05810BF}" type="pres">
      <dgm:prSet presAssocID="{0A2ADD9D-C340-4FE9-A299-525925AAF8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EAE3CD1-9580-4C9A-892A-A35B465A022B}" type="pres">
      <dgm:prSet presAssocID="{50618502-DBD7-4620-87DE-7AE3E32D1E58}" presName="Name8" presStyleCnt="0"/>
      <dgm:spPr/>
    </dgm:pt>
    <dgm:pt modelId="{01965C3F-1264-416C-A3E8-9FFDC136B348}" type="pres">
      <dgm:prSet presAssocID="{50618502-DBD7-4620-87DE-7AE3E32D1E58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02E0789-286D-4EB0-B600-75544DE1A862}" type="pres">
      <dgm:prSet presAssocID="{50618502-DBD7-4620-87DE-7AE3E32D1E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9B006313-16D7-40AD-94E0-C474D48FA91F}" type="presOf" srcId="{50618502-DBD7-4620-87DE-7AE3E32D1E58}" destId="{B02E0789-286D-4EB0-B600-75544DE1A862}" srcOrd="1" destOrd="0" presId="urn:microsoft.com/office/officeart/2005/8/layout/pyramid1"/>
    <dgm:cxn modelId="{19F0829C-BA9E-4DFC-9359-489EDDDB4B40}" type="presOf" srcId="{A7D913AF-70CE-4892-BBCA-73698DDF4E6E}" destId="{7F7EE0F6-1C39-4205-A47D-7E539C3AB69D}" srcOrd="1" destOrd="0" presId="urn:microsoft.com/office/officeart/2005/8/layout/pyramid1"/>
    <dgm:cxn modelId="{C93E684B-45E6-44F2-942F-BD1DC8A3BA91}" type="presOf" srcId="{0A2ADD9D-C340-4FE9-A299-525925AAF86D}" destId="{04B08AA0-C77A-4DA2-BB59-4D85F05810BF}" srcOrd="1" destOrd="0" presId="urn:microsoft.com/office/officeart/2005/8/layout/pyramid1"/>
    <dgm:cxn modelId="{C12C6073-C840-4270-A2B6-0462F46F7381}" type="presOf" srcId="{0A2ADD9D-C340-4FE9-A299-525925AAF86D}" destId="{6A77140C-1C86-4EE6-8748-00C0F1172A1A}" srcOrd="0" destOrd="0" presId="urn:microsoft.com/office/officeart/2005/8/layout/pyramid1"/>
    <dgm:cxn modelId="{A045D650-9D88-4D5D-BF6E-51D1F92BED9A}" type="presOf" srcId="{C09D2EEC-AFFD-4984-B007-D2CE66530CF7}" destId="{E2CE647A-33D1-4D6E-BBBF-BA1722255087}" srcOrd="0" destOrd="0" presId="urn:microsoft.com/office/officeart/2005/8/layout/pyramid1"/>
    <dgm:cxn modelId="{ACBFAAD3-35E2-4416-BF94-2AFC6CE84120}" type="presOf" srcId="{A7D913AF-70CE-4892-BBCA-73698DDF4E6E}" destId="{782EBB71-D2CA-4094-8988-46F39924C337}" srcOrd="0" destOrd="0" presId="urn:microsoft.com/office/officeart/2005/8/layout/pyramid1"/>
    <dgm:cxn modelId="{2B7D38FA-CDA3-46ED-B364-CB0E35093B35}" type="presOf" srcId="{50618502-DBD7-4620-87DE-7AE3E32D1E58}" destId="{01965C3F-1264-416C-A3E8-9FFDC136B348}" srcOrd="0" destOrd="0" presId="urn:microsoft.com/office/officeart/2005/8/layout/pyramid1"/>
    <dgm:cxn modelId="{EB202A45-6D4C-42AE-9BE0-2007C7236CE9}" srcId="{C09D2EEC-AFFD-4984-B007-D2CE66530CF7}" destId="{50618502-DBD7-4620-87DE-7AE3E32D1E58}" srcOrd="2" destOrd="0" parTransId="{35FFBB39-383E-4DCB-B1E9-173E42778BE8}" sibTransId="{001FB395-97CA-4F4C-8A2D-70F5ACB25E42}"/>
    <dgm:cxn modelId="{8DE136CB-1787-4629-A4B6-20CB5D48DF33}" srcId="{C09D2EEC-AFFD-4984-B007-D2CE66530CF7}" destId="{0A2ADD9D-C340-4FE9-A299-525925AAF86D}" srcOrd="1" destOrd="0" parTransId="{192177A5-C3BF-424D-AEF8-9B36B981163F}" sibTransId="{6C101C49-31D1-48C3-876B-13BEC37FAB2A}"/>
    <dgm:cxn modelId="{6C177C9D-08AC-482D-9A9D-DEEFB5DB8E83}" srcId="{C09D2EEC-AFFD-4984-B007-D2CE66530CF7}" destId="{A7D913AF-70CE-4892-BBCA-73698DDF4E6E}" srcOrd="0" destOrd="0" parTransId="{78F01FE4-95D6-426F-922B-CAA7BB75C995}" sibTransId="{876D6546-CE48-4186-97D6-8A1E5643DD24}"/>
    <dgm:cxn modelId="{B0C9B2ED-98EC-4F01-B51A-B61F313A062F}" type="presParOf" srcId="{E2CE647A-33D1-4D6E-BBBF-BA1722255087}" destId="{EAA1A8C3-C7B9-4997-B18A-50999FD66939}" srcOrd="0" destOrd="0" presId="urn:microsoft.com/office/officeart/2005/8/layout/pyramid1"/>
    <dgm:cxn modelId="{6A359F7F-1E0A-4EE2-B198-2AEB2AAD326C}" type="presParOf" srcId="{EAA1A8C3-C7B9-4997-B18A-50999FD66939}" destId="{782EBB71-D2CA-4094-8988-46F39924C337}" srcOrd="0" destOrd="0" presId="urn:microsoft.com/office/officeart/2005/8/layout/pyramid1"/>
    <dgm:cxn modelId="{FEF235AF-F401-4369-B72A-EAD18FF16C1B}" type="presParOf" srcId="{EAA1A8C3-C7B9-4997-B18A-50999FD66939}" destId="{7F7EE0F6-1C39-4205-A47D-7E539C3AB69D}" srcOrd="1" destOrd="0" presId="urn:microsoft.com/office/officeart/2005/8/layout/pyramid1"/>
    <dgm:cxn modelId="{58495820-4581-4C0A-9EC5-CD0F14407908}" type="presParOf" srcId="{E2CE647A-33D1-4D6E-BBBF-BA1722255087}" destId="{8B4453C6-DA41-44E4-BC4A-A8B0C2D9F66C}" srcOrd="1" destOrd="0" presId="urn:microsoft.com/office/officeart/2005/8/layout/pyramid1"/>
    <dgm:cxn modelId="{6FD7DB4A-6ABC-4024-82CF-CB906BFAEAA1}" type="presParOf" srcId="{8B4453C6-DA41-44E4-BC4A-A8B0C2D9F66C}" destId="{6A77140C-1C86-4EE6-8748-00C0F1172A1A}" srcOrd="0" destOrd="0" presId="urn:microsoft.com/office/officeart/2005/8/layout/pyramid1"/>
    <dgm:cxn modelId="{E8786CE8-8533-4904-AA20-133A4C410AE2}" type="presParOf" srcId="{8B4453C6-DA41-44E4-BC4A-A8B0C2D9F66C}" destId="{04B08AA0-C77A-4DA2-BB59-4D85F05810BF}" srcOrd="1" destOrd="0" presId="urn:microsoft.com/office/officeart/2005/8/layout/pyramid1"/>
    <dgm:cxn modelId="{0B55BF4D-6BCF-4122-A24B-F2DE771FA22B}" type="presParOf" srcId="{E2CE647A-33D1-4D6E-BBBF-BA1722255087}" destId="{FEAE3CD1-9580-4C9A-892A-A35B465A022B}" srcOrd="2" destOrd="0" presId="urn:microsoft.com/office/officeart/2005/8/layout/pyramid1"/>
    <dgm:cxn modelId="{3F342B99-A1DC-4B20-8B86-ABB87C88A4E6}" type="presParOf" srcId="{FEAE3CD1-9580-4C9A-892A-A35B465A022B}" destId="{01965C3F-1264-416C-A3E8-9FFDC136B348}" srcOrd="0" destOrd="0" presId="urn:microsoft.com/office/officeart/2005/8/layout/pyramid1"/>
    <dgm:cxn modelId="{E285D034-8911-4A7F-AC8F-F8621E1B4136}" type="presParOf" srcId="{FEAE3CD1-9580-4C9A-892A-A35B465A022B}" destId="{B02E0789-286D-4EB0-B600-75544DE1A86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ADD438-0539-42FB-A7D9-B0884944BC83}" type="doc">
      <dgm:prSet loTypeId="urn:microsoft.com/office/officeart/2005/8/layout/hList7" loCatId="list" qsTypeId="urn:microsoft.com/office/officeart/2005/8/quickstyle/simple4" qsCatId="simple" csTypeId="urn:microsoft.com/office/officeart/2005/8/colors/accent1_2" csCatId="accent1" phldr="1"/>
      <dgm:spPr/>
    </dgm:pt>
    <dgm:pt modelId="{906D6EA1-8B7B-4847-9B0C-BE63A715CD1E}">
      <dgm:prSet phldrT="[Text]"/>
      <dgm:spPr/>
      <dgm:t>
        <a:bodyPr/>
        <a:lstStyle/>
        <a:p>
          <a:r>
            <a:rPr lang="en-CA" dirty="0" smtClean="0"/>
            <a:t>Research</a:t>
          </a:r>
          <a:endParaRPr lang="en-CA" dirty="0"/>
        </a:p>
      </dgm:t>
    </dgm:pt>
    <dgm:pt modelId="{66A27EE6-466D-4FE1-84AF-1BA17CF880A0}" type="parTrans" cxnId="{24040DD4-CEDA-4193-BA37-B35D5FF381AA}">
      <dgm:prSet/>
      <dgm:spPr/>
      <dgm:t>
        <a:bodyPr/>
        <a:lstStyle/>
        <a:p>
          <a:endParaRPr lang="en-CA"/>
        </a:p>
      </dgm:t>
    </dgm:pt>
    <dgm:pt modelId="{CC20610D-C279-4650-BD8E-0427379FAD59}" type="sibTrans" cxnId="{24040DD4-CEDA-4193-BA37-B35D5FF381AA}">
      <dgm:prSet/>
      <dgm:spPr/>
      <dgm:t>
        <a:bodyPr/>
        <a:lstStyle/>
        <a:p>
          <a:endParaRPr lang="en-CA"/>
        </a:p>
      </dgm:t>
    </dgm:pt>
    <dgm:pt modelId="{56DD6C1C-4051-43DD-A163-4509B7EC1BE9}">
      <dgm:prSet phldrT="[Text]"/>
      <dgm:spPr/>
      <dgm:t>
        <a:bodyPr/>
        <a:lstStyle/>
        <a:p>
          <a:r>
            <a:rPr lang="en-CA" dirty="0" smtClean="0"/>
            <a:t>Implementation</a:t>
          </a:r>
          <a:endParaRPr lang="en-CA" dirty="0"/>
        </a:p>
      </dgm:t>
    </dgm:pt>
    <dgm:pt modelId="{B24A249D-CCB8-4B8B-A171-A8537DB1E539}" type="parTrans" cxnId="{6BA60FDD-3614-4436-A87A-D306248467A4}">
      <dgm:prSet/>
      <dgm:spPr/>
      <dgm:t>
        <a:bodyPr/>
        <a:lstStyle/>
        <a:p>
          <a:endParaRPr lang="en-CA"/>
        </a:p>
      </dgm:t>
    </dgm:pt>
    <dgm:pt modelId="{5394B87A-78D3-4B30-8FF7-DEE5DD3D5623}" type="sibTrans" cxnId="{6BA60FDD-3614-4436-A87A-D306248467A4}">
      <dgm:prSet/>
      <dgm:spPr/>
      <dgm:t>
        <a:bodyPr/>
        <a:lstStyle/>
        <a:p>
          <a:endParaRPr lang="en-CA"/>
        </a:p>
      </dgm:t>
    </dgm:pt>
    <dgm:pt modelId="{CD178E79-F077-4788-A9DB-1A6420826CF3}">
      <dgm:prSet phldrT="[Text]"/>
      <dgm:spPr/>
      <dgm:t>
        <a:bodyPr/>
        <a:lstStyle/>
        <a:p>
          <a:r>
            <a:rPr lang="en-CA" dirty="0" smtClean="0"/>
            <a:t>Testing</a:t>
          </a:r>
          <a:endParaRPr lang="en-CA" dirty="0"/>
        </a:p>
      </dgm:t>
    </dgm:pt>
    <dgm:pt modelId="{9ACAB647-669F-4489-A23D-149A3F2DC381}" type="parTrans" cxnId="{31C2D1B1-11D4-4117-9FAE-C7EE1B5E2402}">
      <dgm:prSet/>
      <dgm:spPr/>
      <dgm:t>
        <a:bodyPr/>
        <a:lstStyle/>
        <a:p>
          <a:endParaRPr lang="en-CA"/>
        </a:p>
      </dgm:t>
    </dgm:pt>
    <dgm:pt modelId="{1FDF0CB6-8818-4949-9FA4-4E9517116AD1}" type="sibTrans" cxnId="{31C2D1B1-11D4-4117-9FAE-C7EE1B5E2402}">
      <dgm:prSet/>
      <dgm:spPr/>
      <dgm:t>
        <a:bodyPr/>
        <a:lstStyle/>
        <a:p>
          <a:endParaRPr lang="en-CA"/>
        </a:p>
      </dgm:t>
    </dgm:pt>
    <dgm:pt modelId="{7D8F5697-8AEA-4451-884D-1F88548F0FBD}" type="pres">
      <dgm:prSet presAssocID="{C1ADD438-0539-42FB-A7D9-B0884944BC83}" presName="Name0" presStyleCnt="0">
        <dgm:presLayoutVars>
          <dgm:dir/>
          <dgm:resizeHandles val="exact"/>
        </dgm:presLayoutVars>
      </dgm:prSet>
      <dgm:spPr/>
    </dgm:pt>
    <dgm:pt modelId="{5EBC7B92-4D74-461C-9061-CEB5BC108C02}" type="pres">
      <dgm:prSet presAssocID="{C1ADD438-0539-42FB-A7D9-B0884944BC83}" presName="fgShape" presStyleLbl="fgShp" presStyleIdx="0" presStyleCnt="1"/>
      <dgm:spPr/>
    </dgm:pt>
    <dgm:pt modelId="{CB3967CC-7D68-4C51-A145-4B8A32BE79CD}" type="pres">
      <dgm:prSet presAssocID="{C1ADD438-0539-42FB-A7D9-B0884944BC83}" presName="linComp" presStyleCnt="0"/>
      <dgm:spPr/>
    </dgm:pt>
    <dgm:pt modelId="{FD3B732F-220B-42FD-94E6-0FF1A580ADA8}" type="pres">
      <dgm:prSet presAssocID="{906D6EA1-8B7B-4847-9B0C-BE63A715CD1E}" presName="compNode" presStyleCnt="0"/>
      <dgm:spPr/>
    </dgm:pt>
    <dgm:pt modelId="{B19883CD-EBA3-49D5-A0C6-A256747BD0A8}" type="pres">
      <dgm:prSet presAssocID="{906D6EA1-8B7B-4847-9B0C-BE63A715CD1E}" presName="bkgdShape" presStyleLbl="node1" presStyleIdx="0" presStyleCnt="3"/>
      <dgm:spPr/>
      <dgm:t>
        <a:bodyPr/>
        <a:lstStyle/>
        <a:p>
          <a:endParaRPr lang="en-US"/>
        </a:p>
      </dgm:t>
    </dgm:pt>
    <dgm:pt modelId="{C6869622-9E9A-4100-92B7-C18C218208E0}" type="pres">
      <dgm:prSet presAssocID="{906D6EA1-8B7B-4847-9B0C-BE63A715CD1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DB0F2-BAB3-4B07-8718-A62205E755C6}" type="pres">
      <dgm:prSet presAssocID="{906D6EA1-8B7B-4847-9B0C-BE63A715CD1E}" presName="invisiNode" presStyleLbl="node1" presStyleIdx="0" presStyleCnt="3"/>
      <dgm:spPr/>
    </dgm:pt>
    <dgm:pt modelId="{78C8816D-131F-439C-97DB-A975A657C526}" type="pres">
      <dgm:prSet presAssocID="{906D6EA1-8B7B-4847-9B0C-BE63A715CD1E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5464B1D-4C58-40CD-B9AB-9B6FD5474211}" type="pres">
      <dgm:prSet presAssocID="{CC20610D-C279-4650-BD8E-0427379FAD5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5244415-DAC2-43B5-A1A6-D3C7807485D4}" type="pres">
      <dgm:prSet presAssocID="{56DD6C1C-4051-43DD-A163-4509B7EC1BE9}" presName="compNode" presStyleCnt="0"/>
      <dgm:spPr/>
    </dgm:pt>
    <dgm:pt modelId="{E09377A2-C7C2-4C27-8A6D-6C123542F7CB}" type="pres">
      <dgm:prSet presAssocID="{56DD6C1C-4051-43DD-A163-4509B7EC1BE9}" presName="bkgdShape" presStyleLbl="node1" presStyleIdx="1" presStyleCnt="3"/>
      <dgm:spPr/>
      <dgm:t>
        <a:bodyPr/>
        <a:lstStyle/>
        <a:p>
          <a:endParaRPr lang="en-US"/>
        </a:p>
      </dgm:t>
    </dgm:pt>
    <dgm:pt modelId="{F5030982-B4A0-45BD-96FF-7918B1F53708}" type="pres">
      <dgm:prSet presAssocID="{56DD6C1C-4051-43DD-A163-4509B7EC1BE9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078734-5EC9-444F-AE76-650E11F79104}" type="pres">
      <dgm:prSet presAssocID="{56DD6C1C-4051-43DD-A163-4509B7EC1BE9}" presName="invisiNode" presStyleLbl="node1" presStyleIdx="1" presStyleCnt="3"/>
      <dgm:spPr/>
    </dgm:pt>
    <dgm:pt modelId="{DF081CC7-C2C3-40E8-BF1E-9C665DFC1858}" type="pres">
      <dgm:prSet presAssocID="{56DD6C1C-4051-43DD-A163-4509B7EC1BE9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F653C90-6826-4A7A-9ECD-B81CB7D64804}" type="pres">
      <dgm:prSet presAssocID="{5394B87A-78D3-4B30-8FF7-DEE5DD3D562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4C3119B-9FA3-4DD7-871C-42FA404D6D93}" type="pres">
      <dgm:prSet presAssocID="{CD178E79-F077-4788-A9DB-1A6420826CF3}" presName="compNode" presStyleCnt="0"/>
      <dgm:spPr/>
    </dgm:pt>
    <dgm:pt modelId="{60935A60-71A6-4482-B1DD-DE1CD0AE6F3F}" type="pres">
      <dgm:prSet presAssocID="{CD178E79-F077-4788-A9DB-1A6420826CF3}" presName="bkgdShape" presStyleLbl="node1" presStyleIdx="2" presStyleCnt="3"/>
      <dgm:spPr/>
      <dgm:t>
        <a:bodyPr/>
        <a:lstStyle/>
        <a:p>
          <a:endParaRPr lang="en-US"/>
        </a:p>
      </dgm:t>
    </dgm:pt>
    <dgm:pt modelId="{FEE37FA9-854C-4291-A8A5-91DA4E388B39}" type="pres">
      <dgm:prSet presAssocID="{CD178E79-F077-4788-A9DB-1A6420826CF3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619F89-7938-41F3-8BAB-F569D7F2B6ED}" type="pres">
      <dgm:prSet presAssocID="{CD178E79-F077-4788-A9DB-1A6420826CF3}" presName="invisiNode" presStyleLbl="node1" presStyleIdx="2" presStyleCnt="3"/>
      <dgm:spPr/>
    </dgm:pt>
    <dgm:pt modelId="{BC9BD1F2-2279-4419-8995-C7546270A8A4}" type="pres">
      <dgm:prSet presAssocID="{CD178E79-F077-4788-A9DB-1A6420826CF3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</dgm:ptLst>
  <dgm:cxnLst>
    <dgm:cxn modelId="{24040DD4-CEDA-4193-BA37-B35D5FF381AA}" srcId="{C1ADD438-0539-42FB-A7D9-B0884944BC83}" destId="{906D6EA1-8B7B-4847-9B0C-BE63A715CD1E}" srcOrd="0" destOrd="0" parTransId="{66A27EE6-466D-4FE1-84AF-1BA17CF880A0}" sibTransId="{CC20610D-C279-4650-BD8E-0427379FAD59}"/>
    <dgm:cxn modelId="{CC8565B9-12E9-49BD-861A-3C05B2D14D7F}" type="presOf" srcId="{C1ADD438-0539-42FB-A7D9-B0884944BC83}" destId="{7D8F5697-8AEA-4451-884D-1F88548F0FBD}" srcOrd="0" destOrd="0" presId="urn:microsoft.com/office/officeart/2005/8/layout/hList7"/>
    <dgm:cxn modelId="{31C2D1B1-11D4-4117-9FAE-C7EE1B5E2402}" srcId="{C1ADD438-0539-42FB-A7D9-B0884944BC83}" destId="{CD178E79-F077-4788-A9DB-1A6420826CF3}" srcOrd="2" destOrd="0" parTransId="{9ACAB647-669F-4489-A23D-149A3F2DC381}" sibTransId="{1FDF0CB6-8818-4949-9FA4-4E9517116AD1}"/>
    <dgm:cxn modelId="{BFE4770B-A096-47C7-9DA5-4658EA8CAE0A}" type="presOf" srcId="{56DD6C1C-4051-43DD-A163-4509B7EC1BE9}" destId="{F5030982-B4A0-45BD-96FF-7918B1F53708}" srcOrd="1" destOrd="0" presId="urn:microsoft.com/office/officeart/2005/8/layout/hList7"/>
    <dgm:cxn modelId="{F4017337-1A54-4488-B9D9-03FFC8BD2408}" type="presOf" srcId="{906D6EA1-8B7B-4847-9B0C-BE63A715CD1E}" destId="{C6869622-9E9A-4100-92B7-C18C218208E0}" srcOrd="1" destOrd="0" presId="urn:microsoft.com/office/officeart/2005/8/layout/hList7"/>
    <dgm:cxn modelId="{4E857A94-0842-4124-A36F-1FD1FEC0F43C}" type="presOf" srcId="{CD178E79-F077-4788-A9DB-1A6420826CF3}" destId="{FEE37FA9-854C-4291-A8A5-91DA4E388B39}" srcOrd="1" destOrd="0" presId="urn:microsoft.com/office/officeart/2005/8/layout/hList7"/>
    <dgm:cxn modelId="{F66F1F42-AF9D-4F84-85CC-F87B1173E831}" type="presOf" srcId="{5394B87A-78D3-4B30-8FF7-DEE5DD3D5623}" destId="{EF653C90-6826-4A7A-9ECD-B81CB7D64804}" srcOrd="0" destOrd="0" presId="urn:microsoft.com/office/officeart/2005/8/layout/hList7"/>
    <dgm:cxn modelId="{5E39B7C3-2763-4957-9C85-D768B13ABDF7}" type="presOf" srcId="{CC20610D-C279-4650-BD8E-0427379FAD59}" destId="{C5464B1D-4C58-40CD-B9AB-9B6FD5474211}" srcOrd="0" destOrd="0" presId="urn:microsoft.com/office/officeart/2005/8/layout/hList7"/>
    <dgm:cxn modelId="{EA9A31E5-61A1-459D-8BFA-BEF38B62AA43}" type="presOf" srcId="{906D6EA1-8B7B-4847-9B0C-BE63A715CD1E}" destId="{B19883CD-EBA3-49D5-A0C6-A256747BD0A8}" srcOrd="0" destOrd="0" presId="urn:microsoft.com/office/officeart/2005/8/layout/hList7"/>
    <dgm:cxn modelId="{646EACB8-2A6D-45D1-A090-ED4A2D45FA8D}" type="presOf" srcId="{56DD6C1C-4051-43DD-A163-4509B7EC1BE9}" destId="{E09377A2-C7C2-4C27-8A6D-6C123542F7CB}" srcOrd="0" destOrd="0" presId="urn:microsoft.com/office/officeart/2005/8/layout/hList7"/>
    <dgm:cxn modelId="{FBC70088-9229-415C-A187-E660C70D0AE9}" type="presOf" srcId="{CD178E79-F077-4788-A9DB-1A6420826CF3}" destId="{60935A60-71A6-4482-B1DD-DE1CD0AE6F3F}" srcOrd="0" destOrd="0" presId="urn:microsoft.com/office/officeart/2005/8/layout/hList7"/>
    <dgm:cxn modelId="{6BA60FDD-3614-4436-A87A-D306248467A4}" srcId="{C1ADD438-0539-42FB-A7D9-B0884944BC83}" destId="{56DD6C1C-4051-43DD-A163-4509B7EC1BE9}" srcOrd="1" destOrd="0" parTransId="{B24A249D-CCB8-4B8B-A171-A8537DB1E539}" sibTransId="{5394B87A-78D3-4B30-8FF7-DEE5DD3D5623}"/>
    <dgm:cxn modelId="{0656E185-D153-49F7-A3FD-8E3FB064AAC6}" type="presParOf" srcId="{7D8F5697-8AEA-4451-884D-1F88548F0FBD}" destId="{5EBC7B92-4D74-461C-9061-CEB5BC108C02}" srcOrd="0" destOrd="0" presId="urn:microsoft.com/office/officeart/2005/8/layout/hList7"/>
    <dgm:cxn modelId="{C6D2B353-557C-472D-998F-339E66A5B620}" type="presParOf" srcId="{7D8F5697-8AEA-4451-884D-1F88548F0FBD}" destId="{CB3967CC-7D68-4C51-A145-4B8A32BE79CD}" srcOrd="1" destOrd="0" presId="urn:microsoft.com/office/officeart/2005/8/layout/hList7"/>
    <dgm:cxn modelId="{FD48AC0E-7C93-4E50-AA70-FCEE329579EC}" type="presParOf" srcId="{CB3967CC-7D68-4C51-A145-4B8A32BE79CD}" destId="{FD3B732F-220B-42FD-94E6-0FF1A580ADA8}" srcOrd="0" destOrd="0" presId="urn:microsoft.com/office/officeart/2005/8/layout/hList7"/>
    <dgm:cxn modelId="{9E6DF152-3C62-4978-9209-179F2EDDBD8A}" type="presParOf" srcId="{FD3B732F-220B-42FD-94E6-0FF1A580ADA8}" destId="{B19883CD-EBA3-49D5-A0C6-A256747BD0A8}" srcOrd="0" destOrd="0" presId="urn:microsoft.com/office/officeart/2005/8/layout/hList7"/>
    <dgm:cxn modelId="{2E11AC63-90D9-421C-90CC-4337B83CBBFA}" type="presParOf" srcId="{FD3B732F-220B-42FD-94E6-0FF1A580ADA8}" destId="{C6869622-9E9A-4100-92B7-C18C218208E0}" srcOrd="1" destOrd="0" presId="urn:microsoft.com/office/officeart/2005/8/layout/hList7"/>
    <dgm:cxn modelId="{7867C4EB-A752-4C66-A9E6-66E10E6FA152}" type="presParOf" srcId="{FD3B732F-220B-42FD-94E6-0FF1A580ADA8}" destId="{3FFDB0F2-BAB3-4B07-8718-A62205E755C6}" srcOrd="2" destOrd="0" presId="urn:microsoft.com/office/officeart/2005/8/layout/hList7"/>
    <dgm:cxn modelId="{8374E430-A463-48F2-ACCF-73B86DF51DD3}" type="presParOf" srcId="{FD3B732F-220B-42FD-94E6-0FF1A580ADA8}" destId="{78C8816D-131F-439C-97DB-A975A657C526}" srcOrd="3" destOrd="0" presId="urn:microsoft.com/office/officeart/2005/8/layout/hList7"/>
    <dgm:cxn modelId="{80AEA8EA-90EF-4B27-B02D-1F6DA6BB16E0}" type="presParOf" srcId="{CB3967CC-7D68-4C51-A145-4B8A32BE79CD}" destId="{C5464B1D-4C58-40CD-B9AB-9B6FD5474211}" srcOrd="1" destOrd="0" presId="urn:microsoft.com/office/officeart/2005/8/layout/hList7"/>
    <dgm:cxn modelId="{F9E763C0-573C-4A17-AE97-8F429441438E}" type="presParOf" srcId="{CB3967CC-7D68-4C51-A145-4B8A32BE79CD}" destId="{05244415-DAC2-43B5-A1A6-D3C7807485D4}" srcOrd="2" destOrd="0" presId="urn:microsoft.com/office/officeart/2005/8/layout/hList7"/>
    <dgm:cxn modelId="{90DEC0FC-BDC6-427C-9566-A41FDE9C80E5}" type="presParOf" srcId="{05244415-DAC2-43B5-A1A6-D3C7807485D4}" destId="{E09377A2-C7C2-4C27-8A6D-6C123542F7CB}" srcOrd="0" destOrd="0" presId="urn:microsoft.com/office/officeart/2005/8/layout/hList7"/>
    <dgm:cxn modelId="{F97AC727-721E-4AE7-B955-5383ED8A6E1D}" type="presParOf" srcId="{05244415-DAC2-43B5-A1A6-D3C7807485D4}" destId="{F5030982-B4A0-45BD-96FF-7918B1F53708}" srcOrd="1" destOrd="0" presId="urn:microsoft.com/office/officeart/2005/8/layout/hList7"/>
    <dgm:cxn modelId="{FFC056C7-A22D-4578-8AC7-863902BB93DD}" type="presParOf" srcId="{05244415-DAC2-43B5-A1A6-D3C7807485D4}" destId="{32078734-5EC9-444F-AE76-650E11F79104}" srcOrd="2" destOrd="0" presId="urn:microsoft.com/office/officeart/2005/8/layout/hList7"/>
    <dgm:cxn modelId="{581D0BED-F563-48C1-9087-F63E209932F6}" type="presParOf" srcId="{05244415-DAC2-43B5-A1A6-D3C7807485D4}" destId="{DF081CC7-C2C3-40E8-BF1E-9C665DFC1858}" srcOrd="3" destOrd="0" presId="urn:microsoft.com/office/officeart/2005/8/layout/hList7"/>
    <dgm:cxn modelId="{23303772-7ABC-4D99-85B3-97CF132EBAA9}" type="presParOf" srcId="{CB3967CC-7D68-4C51-A145-4B8A32BE79CD}" destId="{EF653C90-6826-4A7A-9ECD-B81CB7D64804}" srcOrd="3" destOrd="0" presId="urn:microsoft.com/office/officeart/2005/8/layout/hList7"/>
    <dgm:cxn modelId="{D540AE19-13AF-444C-8E19-0A0085454986}" type="presParOf" srcId="{CB3967CC-7D68-4C51-A145-4B8A32BE79CD}" destId="{84C3119B-9FA3-4DD7-871C-42FA404D6D93}" srcOrd="4" destOrd="0" presId="urn:microsoft.com/office/officeart/2005/8/layout/hList7"/>
    <dgm:cxn modelId="{D383900A-B387-48B6-B2A1-7B9E9FCAF226}" type="presParOf" srcId="{84C3119B-9FA3-4DD7-871C-42FA404D6D93}" destId="{60935A60-71A6-4482-B1DD-DE1CD0AE6F3F}" srcOrd="0" destOrd="0" presId="urn:microsoft.com/office/officeart/2005/8/layout/hList7"/>
    <dgm:cxn modelId="{68062593-1D7D-4DAE-BC2C-C5EF7F6C5E3E}" type="presParOf" srcId="{84C3119B-9FA3-4DD7-871C-42FA404D6D93}" destId="{FEE37FA9-854C-4291-A8A5-91DA4E388B39}" srcOrd="1" destOrd="0" presId="urn:microsoft.com/office/officeart/2005/8/layout/hList7"/>
    <dgm:cxn modelId="{1B2E7B4E-069C-4472-BBB9-0C30E43E1533}" type="presParOf" srcId="{84C3119B-9FA3-4DD7-871C-42FA404D6D93}" destId="{C0619F89-7938-41F3-8BAB-F569D7F2B6ED}" srcOrd="2" destOrd="0" presId="urn:microsoft.com/office/officeart/2005/8/layout/hList7"/>
    <dgm:cxn modelId="{F8334031-A026-4BAC-BD9E-FB3E4E1B8AE6}" type="presParOf" srcId="{84C3119B-9FA3-4DD7-871C-42FA404D6D93}" destId="{BC9BD1F2-2279-4419-8995-C7546270A8A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AAB0CE-9596-40AD-B2A9-F47604270EB8}" type="doc">
      <dgm:prSet loTypeId="urn:microsoft.com/office/officeart/2005/8/layout/arrow3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CA"/>
        </a:p>
      </dgm:t>
    </dgm:pt>
    <dgm:pt modelId="{9764FB4B-17D1-4D4D-A792-08F8B75343CD}">
      <dgm:prSet phldrT="[Text]"/>
      <dgm:spPr/>
      <dgm:t>
        <a:bodyPr/>
        <a:lstStyle/>
        <a:p>
          <a:r>
            <a:rPr lang="en-CA" dirty="0" smtClean="0"/>
            <a:t>Scope of Dictionary</a:t>
          </a:r>
          <a:endParaRPr lang="en-CA" dirty="0"/>
        </a:p>
      </dgm:t>
    </dgm:pt>
    <dgm:pt modelId="{808324F8-CA96-41BC-88C9-4A7E06FAD786}" type="parTrans" cxnId="{6C5D7765-FAED-40CD-B901-781697B7E80D}">
      <dgm:prSet/>
      <dgm:spPr/>
      <dgm:t>
        <a:bodyPr/>
        <a:lstStyle/>
        <a:p>
          <a:endParaRPr lang="en-CA"/>
        </a:p>
      </dgm:t>
    </dgm:pt>
    <dgm:pt modelId="{51F25E65-F61E-49AB-876B-CFDEF6E771B9}" type="sibTrans" cxnId="{6C5D7765-FAED-40CD-B901-781697B7E80D}">
      <dgm:prSet/>
      <dgm:spPr/>
      <dgm:t>
        <a:bodyPr/>
        <a:lstStyle/>
        <a:p>
          <a:endParaRPr lang="en-CA"/>
        </a:p>
      </dgm:t>
    </dgm:pt>
    <dgm:pt modelId="{31AFE1DC-A422-4405-A332-BF1304DCAA97}">
      <dgm:prSet phldrT="[Text]"/>
      <dgm:spPr/>
      <dgm:t>
        <a:bodyPr/>
        <a:lstStyle/>
        <a:p>
          <a:r>
            <a:rPr lang="en-CA" dirty="0" smtClean="0"/>
            <a:t>Portability into Applet</a:t>
          </a:r>
          <a:endParaRPr lang="en-CA" dirty="0"/>
        </a:p>
      </dgm:t>
    </dgm:pt>
    <dgm:pt modelId="{5AFE2CE2-A1D4-4C91-87AC-C7B778F65275}" type="parTrans" cxnId="{A067AB40-7AF1-4874-9FB7-EC4EA957C469}">
      <dgm:prSet/>
      <dgm:spPr/>
      <dgm:t>
        <a:bodyPr/>
        <a:lstStyle/>
        <a:p>
          <a:endParaRPr lang="en-CA"/>
        </a:p>
      </dgm:t>
    </dgm:pt>
    <dgm:pt modelId="{DDA5C6FA-7FE6-4F19-8CF2-BD95290578E3}" type="sibTrans" cxnId="{A067AB40-7AF1-4874-9FB7-EC4EA957C469}">
      <dgm:prSet/>
      <dgm:spPr/>
      <dgm:t>
        <a:bodyPr/>
        <a:lstStyle/>
        <a:p>
          <a:endParaRPr lang="en-CA"/>
        </a:p>
      </dgm:t>
    </dgm:pt>
    <dgm:pt modelId="{76883F1C-BCFA-4EB8-A7DC-C60213A85106}" type="pres">
      <dgm:prSet presAssocID="{D1AAB0CE-9596-40AD-B2A9-F47604270EB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833461-8371-4E9B-8550-C3D7282998C1}" type="pres">
      <dgm:prSet presAssocID="{D1AAB0CE-9596-40AD-B2A9-F47604270EB8}" presName="divider" presStyleLbl="fgShp" presStyleIdx="0" presStyleCnt="1"/>
      <dgm:spPr/>
    </dgm:pt>
    <dgm:pt modelId="{19A7C842-7B1F-4EEC-AC13-A69A8C9DC926}" type="pres">
      <dgm:prSet presAssocID="{9764FB4B-17D1-4D4D-A792-08F8B75343CD}" presName="downArrow" presStyleLbl="node1" presStyleIdx="0" presStyleCnt="2"/>
      <dgm:spPr/>
    </dgm:pt>
    <dgm:pt modelId="{B53CF586-B0FB-498F-B110-74C6E44C7618}" type="pres">
      <dgm:prSet presAssocID="{9764FB4B-17D1-4D4D-A792-08F8B75343CD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D00D82E-2D3A-4B44-8C58-F54D1B652C2D}" type="pres">
      <dgm:prSet presAssocID="{31AFE1DC-A422-4405-A332-BF1304DCAA97}" presName="upArrow" presStyleLbl="node1" presStyleIdx="1" presStyleCnt="2"/>
      <dgm:spPr/>
    </dgm:pt>
    <dgm:pt modelId="{6EC725CE-6D74-49C3-9E08-6D516AE31722}" type="pres">
      <dgm:prSet presAssocID="{31AFE1DC-A422-4405-A332-BF1304DCAA9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67AB40-7AF1-4874-9FB7-EC4EA957C469}" srcId="{D1AAB0CE-9596-40AD-B2A9-F47604270EB8}" destId="{31AFE1DC-A422-4405-A332-BF1304DCAA97}" srcOrd="1" destOrd="0" parTransId="{5AFE2CE2-A1D4-4C91-87AC-C7B778F65275}" sibTransId="{DDA5C6FA-7FE6-4F19-8CF2-BD95290578E3}"/>
    <dgm:cxn modelId="{6C5D7765-FAED-40CD-B901-781697B7E80D}" srcId="{D1AAB0CE-9596-40AD-B2A9-F47604270EB8}" destId="{9764FB4B-17D1-4D4D-A792-08F8B75343CD}" srcOrd="0" destOrd="0" parTransId="{808324F8-CA96-41BC-88C9-4A7E06FAD786}" sibTransId="{51F25E65-F61E-49AB-876B-CFDEF6E771B9}"/>
    <dgm:cxn modelId="{42E990C5-3D0B-43F4-8F47-51E7DAB63F0D}" type="presOf" srcId="{D1AAB0CE-9596-40AD-B2A9-F47604270EB8}" destId="{76883F1C-BCFA-4EB8-A7DC-C60213A85106}" srcOrd="0" destOrd="0" presId="urn:microsoft.com/office/officeart/2005/8/layout/arrow3"/>
    <dgm:cxn modelId="{5895428A-BF5E-4215-A154-3F625807884F}" type="presOf" srcId="{31AFE1DC-A422-4405-A332-BF1304DCAA97}" destId="{6EC725CE-6D74-49C3-9E08-6D516AE31722}" srcOrd="0" destOrd="0" presId="urn:microsoft.com/office/officeart/2005/8/layout/arrow3"/>
    <dgm:cxn modelId="{1E2E1A49-C628-45EF-8B9F-0C2FA77312EC}" type="presOf" srcId="{9764FB4B-17D1-4D4D-A792-08F8B75343CD}" destId="{B53CF586-B0FB-498F-B110-74C6E44C7618}" srcOrd="0" destOrd="0" presId="urn:microsoft.com/office/officeart/2005/8/layout/arrow3"/>
    <dgm:cxn modelId="{37ED28E2-285D-4C5B-8D30-C152C06A62B8}" type="presParOf" srcId="{76883F1C-BCFA-4EB8-A7DC-C60213A85106}" destId="{68833461-8371-4E9B-8550-C3D7282998C1}" srcOrd="0" destOrd="0" presId="urn:microsoft.com/office/officeart/2005/8/layout/arrow3"/>
    <dgm:cxn modelId="{DDA30FF4-902B-487E-8607-5EA4A83D9E1D}" type="presParOf" srcId="{76883F1C-BCFA-4EB8-A7DC-C60213A85106}" destId="{19A7C842-7B1F-4EEC-AC13-A69A8C9DC926}" srcOrd="1" destOrd="0" presId="urn:microsoft.com/office/officeart/2005/8/layout/arrow3"/>
    <dgm:cxn modelId="{68A4F19E-B7A4-4531-B934-35E092B8F8DA}" type="presParOf" srcId="{76883F1C-BCFA-4EB8-A7DC-C60213A85106}" destId="{B53CF586-B0FB-498F-B110-74C6E44C7618}" srcOrd="2" destOrd="0" presId="urn:microsoft.com/office/officeart/2005/8/layout/arrow3"/>
    <dgm:cxn modelId="{F803C44A-DD67-4C17-9850-FA33D1AB2A79}" type="presParOf" srcId="{76883F1C-BCFA-4EB8-A7DC-C60213A85106}" destId="{3D00D82E-2D3A-4B44-8C58-F54D1B652C2D}" srcOrd="3" destOrd="0" presId="urn:microsoft.com/office/officeart/2005/8/layout/arrow3"/>
    <dgm:cxn modelId="{2175560E-3C01-4022-A2A6-CC0F146B6CBD}" type="presParOf" srcId="{76883F1C-BCFA-4EB8-A7DC-C60213A85106}" destId="{6EC725CE-6D74-49C3-9E08-6D516AE31722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2EBB71-D2CA-4094-8988-46F39924C337}">
      <dsp:nvSpPr>
        <dsp:cNvPr id="0" name=""/>
        <dsp:cNvSpPr/>
      </dsp:nvSpPr>
      <dsp:spPr>
        <a:xfrm>
          <a:off x="1731962" y="0"/>
          <a:ext cx="1731962" cy="1524000"/>
        </a:xfrm>
        <a:prstGeom prst="trapezoid">
          <a:avLst>
            <a:gd name="adj" fmla="val 56823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dirty="0" smtClean="0"/>
            <a:t>Easy Use</a:t>
          </a:r>
          <a:endParaRPr lang="en-CA" sz="3000" kern="1200" dirty="0"/>
        </a:p>
      </dsp:txBody>
      <dsp:txXfrm>
        <a:off x="1731962" y="0"/>
        <a:ext cx="1731962" cy="1524000"/>
      </dsp:txXfrm>
    </dsp:sp>
    <dsp:sp modelId="{6A77140C-1C86-4EE6-8748-00C0F1172A1A}">
      <dsp:nvSpPr>
        <dsp:cNvPr id="0" name=""/>
        <dsp:cNvSpPr/>
      </dsp:nvSpPr>
      <dsp:spPr>
        <a:xfrm>
          <a:off x="865981" y="1523999"/>
          <a:ext cx="3463925" cy="1524000"/>
        </a:xfrm>
        <a:prstGeom prst="trapezoid">
          <a:avLst>
            <a:gd name="adj" fmla="val 56823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dirty="0" smtClean="0"/>
            <a:t>Sustainable Lexicon</a:t>
          </a:r>
          <a:endParaRPr lang="en-CA" sz="3000" kern="1200" dirty="0"/>
        </a:p>
      </dsp:txBody>
      <dsp:txXfrm>
        <a:off x="1472168" y="1523999"/>
        <a:ext cx="2251551" cy="1524000"/>
      </dsp:txXfrm>
    </dsp:sp>
    <dsp:sp modelId="{01965C3F-1264-416C-A3E8-9FFDC136B348}">
      <dsp:nvSpPr>
        <dsp:cNvPr id="0" name=""/>
        <dsp:cNvSpPr/>
      </dsp:nvSpPr>
      <dsp:spPr>
        <a:xfrm>
          <a:off x="0" y="3047999"/>
          <a:ext cx="5195888" cy="1524000"/>
        </a:xfrm>
        <a:prstGeom prst="trapezoid">
          <a:avLst>
            <a:gd name="adj" fmla="val 56823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000" kern="1200" dirty="0" smtClean="0"/>
            <a:t>Robust Rule-Set</a:t>
          </a:r>
          <a:endParaRPr lang="en-CA" sz="3000" kern="1200" dirty="0"/>
        </a:p>
      </dsp:txBody>
      <dsp:txXfrm>
        <a:off x="909280" y="3047999"/>
        <a:ext cx="3377327" cy="1524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9883CD-EBA3-49D5-A0C6-A256747BD0A8}">
      <dsp:nvSpPr>
        <dsp:cNvPr id="0" name=""/>
        <dsp:cNvSpPr/>
      </dsp:nvSpPr>
      <dsp:spPr>
        <a:xfrm>
          <a:off x="1878" y="0"/>
          <a:ext cx="2922677" cy="41957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kern="1200" dirty="0" smtClean="0"/>
            <a:t>Research</a:t>
          </a:r>
          <a:endParaRPr lang="en-CA" sz="2600" kern="1200" dirty="0"/>
        </a:p>
      </dsp:txBody>
      <dsp:txXfrm>
        <a:off x="1878" y="1678304"/>
        <a:ext cx="2922677" cy="1678304"/>
      </dsp:txXfrm>
    </dsp:sp>
    <dsp:sp modelId="{78C8816D-131F-439C-97DB-A975A657C526}">
      <dsp:nvSpPr>
        <dsp:cNvPr id="0" name=""/>
        <dsp:cNvSpPr/>
      </dsp:nvSpPr>
      <dsp:spPr>
        <a:xfrm>
          <a:off x="764622" y="251745"/>
          <a:ext cx="1397188" cy="139718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9377A2-C7C2-4C27-8A6D-6C123542F7CB}">
      <dsp:nvSpPr>
        <dsp:cNvPr id="0" name=""/>
        <dsp:cNvSpPr/>
      </dsp:nvSpPr>
      <dsp:spPr>
        <a:xfrm>
          <a:off x="3012236" y="0"/>
          <a:ext cx="2922677" cy="41957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kern="1200" dirty="0" smtClean="0"/>
            <a:t>Implementation</a:t>
          </a:r>
          <a:endParaRPr lang="en-CA" sz="2600" kern="1200" dirty="0"/>
        </a:p>
      </dsp:txBody>
      <dsp:txXfrm>
        <a:off x="3012236" y="1678304"/>
        <a:ext cx="2922677" cy="1678304"/>
      </dsp:txXfrm>
    </dsp:sp>
    <dsp:sp modelId="{DF081CC7-C2C3-40E8-BF1E-9C665DFC1858}">
      <dsp:nvSpPr>
        <dsp:cNvPr id="0" name=""/>
        <dsp:cNvSpPr/>
      </dsp:nvSpPr>
      <dsp:spPr>
        <a:xfrm>
          <a:off x="3774980" y="251745"/>
          <a:ext cx="1397188" cy="139718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0935A60-71A6-4482-B1DD-DE1CD0AE6F3F}">
      <dsp:nvSpPr>
        <dsp:cNvPr id="0" name=""/>
        <dsp:cNvSpPr/>
      </dsp:nvSpPr>
      <dsp:spPr>
        <a:xfrm>
          <a:off x="6022594" y="0"/>
          <a:ext cx="2922677" cy="41957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kern="1200" dirty="0" smtClean="0"/>
            <a:t>Testing</a:t>
          </a:r>
          <a:endParaRPr lang="en-CA" sz="2600" kern="1200" dirty="0"/>
        </a:p>
      </dsp:txBody>
      <dsp:txXfrm>
        <a:off x="6022594" y="1678304"/>
        <a:ext cx="2922677" cy="1678304"/>
      </dsp:txXfrm>
    </dsp:sp>
    <dsp:sp modelId="{BC9BD1F2-2279-4419-8995-C7546270A8A4}">
      <dsp:nvSpPr>
        <dsp:cNvPr id="0" name=""/>
        <dsp:cNvSpPr/>
      </dsp:nvSpPr>
      <dsp:spPr>
        <a:xfrm>
          <a:off x="6785338" y="251745"/>
          <a:ext cx="1397188" cy="139718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BC7B92-4D74-461C-9061-CEB5BC108C02}">
      <dsp:nvSpPr>
        <dsp:cNvPr id="0" name=""/>
        <dsp:cNvSpPr/>
      </dsp:nvSpPr>
      <dsp:spPr>
        <a:xfrm>
          <a:off x="357885" y="3356609"/>
          <a:ext cx="8231378" cy="629364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833461-8371-4E9B-8550-C3D7282998C1}">
      <dsp:nvSpPr>
        <dsp:cNvPr id="0" name=""/>
        <dsp:cNvSpPr/>
      </dsp:nvSpPr>
      <dsp:spPr>
        <a:xfrm rot="21300000">
          <a:off x="15944" y="1990322"/>
          <a:ext cx="5163998" cy="591355"/>
        </a:xfrm>
        <a:prstGeom prst="mathMinus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9A7C842-7B1F-4EEC-AC13-A69A8C9DC926}">
      <dsp:nvSpPr>
        <dsp:cNvPr id="0" name=""/>
        <dsp:cNvSpPr/>
      </dsp:nvSpPr>
      <dsp:spPr>
        <a:xfrm>
          <a:off x="623506" y="228600"/>
          <a:ext cx="1558766" cy="1828800"/>
        </a:xfrm>
        <a:prstGeom prst="down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3CF586-B0FB-498F-B110-74C6E44C7618}">
      <dsp:nvSpPr>
        <dsp:cNvPr id="0" name=""/>
        <dsp:cNvSpPr/>
      </dsp:nvSpPr>
      <dsp:spPr>
        <a:xfrm>
          <a:off x="2753820" y="0"/>
          <a:ext cx="1662684" cy="192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kern="1200" dirty="0" smtClean="0"/>
            <a:t>Scope of Dictionary</a:t>
          </a:r>
          <a:endParaRPr lang="en-CA" sz="2100" kern="1200" dirty="0"/>
        </a:p>
      </dsp:txBody>
      <dsp:txXfrm>
        <a:off x="2753820" y="0"/>
        <a:ext cx="1662684" cy="1920240"/>
      </dsp:txXfrm>
    </dsp:sp>
    <dsp:sp modelId="{3D00D82E-2D3A-4B44-8C58-F54D1B652C2D}">
      <dsp:nvSpPr>
        <dsp:cNvPr id="0" name=""/>
        <dsp:cNvSpPr/>
      </dsp:nvSpPr>
      <dsp:spPr>
        <a:xfrm>
          <a:off x="3013615" y="2514599"/>
          <a:ext cx="1558766" cy="1828800"/>
        </a:xfrm>
        <a:prstGeom prst="up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C725CE-6D74-49C3-9E08-6D516AE31722}">
      <dsp:nvSpPr>
        <dsp:cNvPr id="0" name=""/>
        <dsp:cNvSpPr/>
      </dsp:nvSpPr>
      <dsp:spPr>
        <a:xfrm>
          <a:off x="779383" y="2651760"/>
          <a:ext cx="1662684" cy="192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kern="1200" dirty="0" smtClean="0"/>
            <a:t>Portability into Applet</a:t>
          </a:r>
          <a:endParaRPr lang="en-CA" sz="2100" kern="1200" dirty="0"/>
        </a:p>
      </dsp:txBody>
      <dsp:txXfrm>
        <a:off x="779383" y="2651760"/>
        <a:ext cx="1662684" cy="1920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E9B07-89A6-4F22-BCAA-8FF1EA81BED9}" type="datetimeFigureOut">
              <a:rPr lang="en-CA" smtClean="0"/>
              <a:t>2013-03-27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2A466-DFF9-4861-B137-C7E035AC9AF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9759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2A466-DFF9-4861-B137-C7E035AC9AF4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3321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A828-2163-4BE1-944E-AB54A3B53FC1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F7CB-BD15-46D6-8874-DE77F6691220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B1F0-B3D1-4E87-9134-4024ECCFA191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D468-24D4-4794-B540-9E8E1D0DAB69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5D1-3152-4FED-8066-8E7A33DB6621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2E2D-389D-4792-B65E-69DAA293B7D0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3B80-5392-4B6F-8296-7E2E624F7AA6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D6365-A399-4A16-8A1A-BF81EE52D895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EA27-7A94-4F54-BF80-CB31AEE2BB97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E5A9-774F-4D7E-A29A-4848F148968C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C98B9-F3DF-4062-A2DE-E76F6249DD07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A2B7-1F34-4D82-BD05-8C1CD099893D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1301A-C6BC-4135-8D71-5DF3812A22D4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4C5F-9BE1-4F49-8BAF-AC01D118144B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9E47-3F1A-472F-AA82-0ABD93BFDC33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4094-D2A3-4743-9324-98FD4F6C659E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65D-5CB4-4F3D-96E4-8C3B092E67B6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C692D92-F6A2-4D21-998A-2A8BA2EE3886}" type="datetime1">
              <a:rPr lang="en-US" smtClean="0"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Project MELT</a:t>
            </a:r>
            <a:br>
              <a:rPr lang="en-CA" dirty="0" smtClean="0"/>
            </a:br>
            <a:r>
              <a:rPr lang="en-CA" sz="6000" dirty="0" smtClean="0"/>
              <a:t>Midterm Report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Zachary Lytle – Tam Ayers – Michael </a:t>
            </a:r>
            <a:r>
              <a:rPr lang="en-CA" dirty="0" err="1" smtClean="0"/>
              <a:t>Goheen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048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2800" dirty="0" smtClean="0"/>
              <a:t>Middle English Language Translator</a:t>
            </a:r>
            <a:endParaRPr lang="en-CA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907773"/>
              </p:ext>
            </p:extLst>
          </p:nvPr>
        </p:nvGraphicFramePr>
        <p:xfrm>
          <a:off x="4784725" y="1447800"/>
          <a:ext cx="519588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 smtClean="0"/>
              <a:t>Emphasis on audio pronunciation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 smtClean="0"/>
              <a:t>Low maintenance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 smtClean="0"/>
              <a:t>Usable by English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 smtClean="0"/>
              <a:t>Includes research materials and historical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 smtClean="0"/>
              <a:t>Uses only open-source resources</a:t>
            </a:r>
            <a:endParaRPr lang="en-CA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487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Three Phases of Development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2008303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206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Research: Pronunciation</a:t>
            </a:r>
            <a:endParaRPr lang="en-CA" sz="32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478" y="2033800"/>
            <a:ext cx="4552381" cy="34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Books and more books.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err="1" smtClean="0"/>
              <a:t>ARPAbet</a:t>
            </a:r>
            <a:endParaRPr lang="en-CA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CMU Pronouncing Dictionary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err="1" smtClean="0"/>
              <a:t>Flite</a:t>
            </a:r>
            <a:r>
              <a:rPr lang="en-CA" sz="2000" dirty="0" smtClean="0"/>
              <a:t> (Festival Lite)</a:t>
            </a:r>
            <a:endParaRPr lang="en-CA" sz="20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840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Research: Translation</a:t>
            </a:r>
            <a:endParaRPr lang="en-CA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634690"/>
              </p:ext>
            </p:extLst>
          </p:nvPr>
        </p:nvGraphicFramePr>
        <p:xfrm>
          <a:off x="4784725" y="1447800"/>
          <a:ext cx="519588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Google Books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Oxford University Press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University of Michigan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Project Gutenberg</a:t>
            </a:r>
          </a:p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1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Implementation Approach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3200" dirty="0" smtClean="0"/>
              <a:t>Model</a:t>
            </a:r>
            <a:endParaRPr lang="en-CA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Lexicon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Language to Phoneme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Speech Synthesis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sz="3200" dirty="0" smtClean="0"/>
              <a:t>View</a:t>
            </a:r>
            <a:endParaRPr lang="en-CA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Front Applet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Audio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User Feedback</a:t>
            </a:r>
            <a:endParaRPr lang="en-CA" sz="2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sz="3200" dirty="0" smtClean="0"/>
              <a:t>Control</a:t>
            </a:r>
            <a:endParaRPr lang="en-CA" sz="32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Server-side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Database Query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Listener for New Activity</a:t>
            </a:r>
            <a:endParaRPr lang="en-CA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581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Server is Go</a:t>
            </a:r>
            <a:endParaRPr lang="en-CA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420" y="2176530"/>
            <a:ext cx="5277195" cy="324547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Using </a:t>
            </a:r>
            <a:r>
              <a:rPr lang="en-CA" sz="2000" dirty="0" err="1" smtClean="0"/>
              <a:t>Gstreamer</a:t>
            </a:r>
            <a:r>
              <a:rPr lang="en-CA" sz="2000" dirty="0"/>
              <a:t> </a:t>
            </a:r>
            <a:r>
              <a:rPr lang="en-CA" sz="2000" dirty="0" smtClean="0"/>
              <a:t>multimedia framework to bring audio into 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Open port for </a:t>
            </a:r>
            <a:r>
              <a:rPr lang="en-CA" sz="2000" dirty="0" err="1" smtClean="0"/>
              <a:t>Flite</a:t>
            </a:r>
            <a:r>
              <a:rPr lang="en-CA" sz="2000" dirty="0" smtClean="0"/>
              <a:t> ready to receive command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Website is active</a:t>
            </a:r>
            <a:endParaRPr lang="en-CA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714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Fully Responsive Web Portal</a:t>
            </a:r>
            <a:endParaRPr lang="en-CA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2" b="12522"/>
          <a:stretch>
            <a:fillRect/>
          </a:stretch>
        </p:blipFill>
        <p:spPr>
          <a:xfrm>
            <a:off x="652463" y="2209800"/>
            <a:ext cx="2940050" cy="3911600"/>
          </a:xfrm>
        </p:spPr>
      </p:pic>
      <p:pic>
        <p:nvPicPr>
          <p:cNvPr id="15" name="Picture Placeholder 14"/>
          <p:cNvPicPr>
            <a:picLocks noGrp="1" noChangeAspect="1"/>
          </p:cNvPicPr>
          <p:nvPr>
            <p:ph type="pic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1" b="12401"/>
          <a:stretch>
            <a:fillRect/>
          </a:stretch>
        </p:blipFill>
        <p:spPr>
          <a:xfrm>
            <a:off x="3889375" y="2209800"/>
            <a:ext cx="2930525" cy="3911600"/>
          </a:xfrm>
        </p:spPr>
      </p:pic>
      <p:pic>
        <p:nvPicPr>
          <p:cNvPr id="16" name="Picture Placeholder 15"/>
          <p:cNvPicPr>
            <a:picLocks noGrp="1" noChangeAspect="1"/>
          </p:cNvPicPr>
          <p:nvPr>
            <p:ph type="pic" idx="2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>
          <a:xfrm>
            <a:off x="7124700" y="2209800"/>
            <a:ext cx="2932113" cy="3911600"/>
          </a:xfr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81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Next Steps</a:t>
            </a:r>
            <a:endParaRPr lang="en-CA" dirty="0"/>
          </a:p>
        </p:txBody>
      </p:sp>
      <p:sp>
        <p:nvSpPr>
          <p:cNvPr id="14" name="Tex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Rule-set based on </a:t>
            </a:r>
            <a:r>
              <a:rPr lang="en-CA" dirty="0" err="1" smtClean="0"/>
              <a:t>Flite’s</a:t>
            </a:r>
            <a:r>
              <a:rPr lang="en-CA" dirty="0" smtClean="0"/>
              <a:t> modern English equivalent. (IMPLEMENT)</a:t>
            </a:r>
          </a:p>
          <a:p>
            <a:r>
              <a:rPr lang="en-CA" dirty="0" smtClean="0"/>
              <a:t>Multi-user server-side processing for text and audio (TESTING)</a:t>
            </a:r>
          </a:p>
          <a:p>
            <a:r>
              <a:rPr lang="en-CA" dirty="0" smtClean="0"/>
              <a:t>Content for website (RESEARCH)</a:t>
            </a:r>
          </a:p>
          <a:p>
            <a:r>
              <a:rPr lang="en-CA" dirty="0" smtClean="0"/>
              <a:t>Web Applet</a:t>
            </a:r>
            <a:endParaRPr lang="en-C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7313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129</TotalTime>
  <Words>179</Words>
  <Application>Microsoft Office PowerPoint</Application>
  <PresentationFormat>Widescreen</PresentationFormat>
  <Paragraphs>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Ion</vt:lpstr>
      <vt:lpstr>Project MELT Midterm Report</vt:lpstr>
      <vt:lpstr>Middle English Language Translator</vt:lpstr>
      <vt:lpstr>Three Phases of Development</vt:lpstr>
      <vt:lpstr>Research: Pronunciation</vt:lpstr>
      <vt:lpstr>Research: Translation</vt:lpstr>
      <vt:lpstr>Implementation Approach</vt:lpstr>
      <vt:lpstr>Server is Go</vt:lpstr>
      <vt:lpstr>Fully Responsive Web Portal</vt:lpstr>
      <vt:lpstr>The Next Steps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MELT Midterm Report</dc:title>
  <dc:creator>Zachary Lytle</dc:creator>
  <cp:lastModifiedBy>Zachary</cp:lastModifiedBy>
  <cp:revision>11</cp:revision>
  <dcterms:created xsi:type="dcterms:W3CDTF">2013-03-27T11:19:16Z</dcterms:created>
  <dcterms:modified xsi:type="dcterms:W3CDTF">2013-03-27T18:36:32Z</dcterms:modified>
</cp:coreProperties>
</file>