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slideLayouts/slideLayout1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slideLayouts/slideLayout15.xml" ContentType="application/vnd.openxmlformats-officedocument.presentationml.slideLayout+xml"/>
  <Override PartName="/ppt/theme/theme7.xml" ContentType="application/vnd.openxmlformats-officedocument.theme+xml"/>
  <Override PartName="/ppt/slideLayouts/slideLayout16.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slideLayouts/slideLayout17.xml" ContentType="application/vnd.openxmlformats-officedocument.presentationml.slideLayout+xml"/>
  <Override PartName="/ppt/theme/theme10.xml" ContentType="application/vnd.openxmlformats-officedocument.theme+xml"/>
  <Override PartName="/ppt/slideLayouts/slideLayout18.xml" ContentType="application/vnd.openxmlformats-officedocument.presentationml.slideLayout+xml"/>
  <Override PartName="/ppt/theme/theme11.xml" ContentType="application/vnd.openxmlformats-officedocument.theme+xml"/>
  <Override PartName="/ppt/slideLayouts/slideLayout19.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15.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16.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17.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18.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19.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20.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21.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22.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theme/theme23.xml" ContentType="application/vnd.openxmlformats-officedocument.theme+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theme/theme24.xml" ContentType="application/vnd.openxmlformats-officedocument.theme+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theme/theme25.xml" ContentType="application/vnd.openxmlformats-officedocument.theme+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26.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27.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28.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29.xml" ContentType="application/vnd.openxmlformats-officedocument.theme+xml"/>
  <Override PartName="/ppt/theme/theme30.xml" ContentType="application/vnd.openxmlformats-officedocument.theme+xml"/>
  <Override PartName="/ppt/theme/theme3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62" r:id="rId3"/>
    <p:sldMasterId id="2147483664" r:id="rId4"/>
    <p:sldMasterId id="2147483666" r:id="rId5"/>
    <p:sldMasterId id="2147483668" r:id="rId6"/>
    <p:sldMasterId id="2147483670" r:id="rId7"/>
    <p:sldMasterId id="2147483672" r:id="rId8"/>
    <p:sldMasterId id="2147483674" r:id="rId9"/>
    <p:sldMasterId id="2147483676" r:id="rId10"/>
    <p:sldMasterId id="2147483678" r:id="rId11"/>
    <p:sldMasterId id="2147483680" r:id="rId12"/>
    <p:sldMasterId id="2147483682" r:id="rId13"/>
    <p:sldMasterId id="2147483683" r:id="rId14"/>
    <p:sldMasterId id="2147483698" r:id="rId15"/>
    <p:sldMasterId id="2147483746" r:id="rId16"/>
    <p:sldMasterId id="2147483836" r:id="rId17"/>
    <p:sldMasterId id="2147483848" r:id="rId18"/>
    <p:sldMasterId id="2147483878" r:id="rId19"/>
    <p:sldMasterId id="2147483908" r:id="rId20"/>
    <p:sldMasterId id="2147483938" r:id="rId21"/>
    <p:sldMasterId id="2147483965" r:id="rId22"/>
    <p:sldMasterId id="2147483977" r:id="rId23"/>
    <p:sldMasterId id="2147483989" r:id="rId24"/>
    <p:sldMasterId id="2147484013" r:id="rId25"/>
    <p:sldMasterId id="2147484025" r:id="rId26"/>
    <p:sldMasterId id="2147484051" r:id="rId27"/>
    <p:sldMasterId id="2147484063" r:id="rId28"/>
    <p:sldMasterId id="2147484075" r:id="rId29"/>
  </p:sldMasterIdLst>
  <p:notesMasterIdLst>
    <p:notesMasterId r:id="rId64"/>
  </p:notesMasterIdLst>
  <p:handoutMasterIdLst>
    <p:handoutMasterId r:id="rId65"/>
  </p:handoutMasterIdLst>
  <p:sldIdLst>
    <p:sldId id="256" r:id="rId30"/>
    <p:sldId id="375" r:id="rId31"/>
    <p:sldId id="405" r:id="rId32"/>
    <p:sldId id="348" r:id="rId33"/>
    <p:sldId id="343" r:id="rId34"/>
    <p:sldId id="344" r:id="rId35"/>
    <p:sldId id="390" r:id="rId36"/>
    <p:sldId id="432" r:id="rId37"/>
    <p:sldId id="381" r:id="rId38"/>
    <p:sldId id="445" r:id="rId39"/>
    <p:sldId id="448" r:id="rId40"/>
    <p:sldId id="449" r:id="rId41"/>
    <p:sldId id="450" r:id="rId42"/>
    <p:sldId id="451" r:id="rId43"/>
    <p:sldId id="446" r:id="rId44"/>
    <p:sldId id="442" r:id="rId45"/>
    <p:sldId id="443" r:id="rId46"/>
    <p:sldId id="404" r:id="rId47"/>
    <p:sldId id="383" r:id="rId48"/>
    <p:sldId id="385" r:id="rId49"/>
    <p:sldId id="386" r:id="rId50"/>
    <p:sldId id="452" r:id="rId51"/>
    <p:sldId id="453" r:id="rId52"/>
    <p:sldId id="454" r:id="rId53"/>
    <p:sldId id="455" r:id="rId54"/>
    <p:sldId id="424" r:id="rId55"/>
    <p:sldId id="441" r:id="rId56"/>
    <p:sldId id="407" r:id="rId57"/>
    <p:sldId id="422" r:id="rId58"/>
    <p:sldId id="409" r:id="rId59"/>
    <p:sldId id="429" r:id="rId60"/>
    <p:sldId id="431" r:id="rId61"/>
    <p:sldId id="447" r:id="rId62"/>
    <p:sldId id="368" r:id="rId63"/>
  </p:sldIdLst>
  <p:sldSz cx="14630400" cy="8229600"/>
  <p:notesSz cx="7010400" cy="9296400"/>
  <p:defaultTextStyle>
    <a:defPPr>
      <a:defRPr lang="en-US"/>
    </a:defPPr>
    <a:lvl1pPr marL="0" algn="l" defTabSz="644853" rtl="0" eaLnBrk="1" latinLnBrk="0" hangingPunct="1">
      <a:defRPr sz="2600" kern="1200">
        <a:solidFill>
          <a:schemeClr val="tx1"/>
        </a:solidFill>
        <a:latin typeface="+mn-lt"/>
        <a:ea typeface="+mn-ea"/>
        <a:cs typeface="+mn-cs"/>
      </a:defRPr>
    </a:lvl1pPr>
    <a:lvl2pPr marL="644853" algn="l" defTabSz="644853" rtl="0" eaLnBrk="1" latinLnBrk="0" hangingPunct="1">
      <a:defRPr sz="2600" kern="1200">
        <a:solidFill>
          <a:schemeClr val="tx1"/>
        </a:solidFill>
        <a:latin typeface="+mn-lt"/>
        <a:ea typeface="+mn-ea"/>
        <a:cs typeface="+mn-cs"/>
      </a:defRPr>
    </a:lvl2pPr>
    <a:lvl3pPr marL="1289746" algn="l" defTabSz="644853" rtl="0" eaLnBrk="1" latinLnBrk="0" hangingPunct="1">
      <a:defRPr sz="2600" kern="1200">
        <a:solidFill>
          <a:schemeClr val="tx1"/>
        </a:solidFill>
        <a:latin typeface="+mn-lt"/>
        <a:ea typeface="+mn-ea"/>
        <a:cs typeface="+mn-cs"/>
      </a:defRPr>
    </a:lvl3pPr>
    <a:lvl4pPr marL="1934642" algn="l" defTabSz="644853" rtl="0" eaLnBrk="1" latinLnBrk="0" hangingPunct="1">
      <a:defRPr sz="2600" kern="1200">
        <a:solidFill>
          <a:schemeClr val="tx1"/>
        </a:solidFill>
        <a:latin typeface="+mn-lt"/>
        <a:ea typeface="+mn-ea"/>
        <a:cs typeface="+mn-cs"/>
      </a:defRPr>
    </a:lvl4pPr>
    <a:lvl5pPr marL="2579422" algn="l" defTabSz="644853" rtl="0" eaLnBrk="1" latinLnBrk="0" hangingPunct="1">
      <a:defRPr sz="2600" kern="1200">
        <a:solidFill>
          <a:schemeClr val="tx1"/>
        </a:solidFill>
        <a:latin typeface="+mn-lt"/>
        <a:ea typeface="+mn-ea"/>
        <a:cs typeface="+mn-cs"/>
      </a:defRPr>
    </a:lvl5pPr>
    <a:lvl6pPr marL="3224346" algn="l" defTabSz="644853" rtl="0" eaLnBrk="1" latinLnBrk="0" hangingPunct="1">
      <a:defRPr sz="2600" kern="1200">
        <a:solidFill>
          <a:schemeClr val="tx1"/>
        </a:solidFill>
        <a:latin typeface="+mn-lt"/>
        <a:ea typeface="+mn-ea"/>
        <a:cs typeface="+mn-cs"/>
      </a:defRPr>
    </a:lvl6pPr>
    <a:lvl7pPr marL="3869232" algn="l" defTabSz="644853" rtl="0" eaLnBrk="1" latinLnBrk="0" hangingPunct="1">
      <a:defRPr sz="2600" kern="1200">
        <a:solidFill>
          <a:schemeClr val="tx1"/>
        </a:solidFill>
        <a:latin typeface="+mn-lt"/>
        <a:ea typeface="+mn-ea"/>
        <a:cs typeface="+mn-cs"/>
      </a:defRPr>
    </a:lvl7pPr>
    <a:lvl8pPr marL="4514096" algn="l" defTabSz="644853" rtl="0" eaLnBrk="1" latinLnBrk="0" hangingPunct="1">
      <a:defRPr sz="2600" kern="1200">
        <a:solidFill>
          <a:schemeClr val="tx1"/>
        </a:solidFill>
        <a:latin typeface="+mn-lt"/>
        <a:ea typeface="+mn-ea"/>
        <a:cs typeface="+mn-cs"/>
      </a:defRPr>
    </a:lvl8pPr>
    <a:lvl9pPr marL="5158965" algn="l" defTabSz="644853" rtl="0" eaLnBrk="1" latinLnBrk="0" hangingPunct="1">
      <a:defRPr sz="26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887" userDrawn="1">
          <p15:clr>
            <a:srgbClr val="A4A3A4"/>
          </p15:clr>
        </p15:guide>
        <p15:guide id="2" orient="horz" pos="4596" userDrawn="1">
          <p15:clr>
            <a:srgbClr val="A4A3A4"/>
          </p15:clr>
        </p15:guide>
        <p15:guide id="3" orient="horz" pos="2599" userDrawn="1">
          <p15:clr>
            <a:srgbClr val="A4A3A4"/>
          </p15:clr>
        </p15:guide>
        <p15:guide id="4" pos="449" userDrawn="1">
          <p15:clr>
            <a:srgbClr val="A4A3A4"/>
          </p15:clr>
        </p15:guide>
        <p15:guide id="5" pos="8767" userDrawn="1">
          <p15:clr>
            <a:srgbClr val="A4A3A4"/>
          </p15:clr>
        </p15:guide>
        <p15:guide id="6" pos="4608" userDrawn="1">
          <p15:clr>
            <a:srgbClr val="A4A3A4"/>
          </p15:clr>
        </p15:guide>
        <p15:guide id="7" pos="45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ang, Grace Jinliu" initials="WGJ" lastIdx="10" clrIdx="0"/>
  <p:cmAuthor id="1" name="Pramod Khargonekar" initials="PPK" lastIdx="0" clrIdx="1"/>
  <p:cmAuthor id="2" name="cjgonzal" initials="cjg" lastIdx="1" clrIdx="2"/>
  <p:cmAuthor id="3" name="Pramod Khargonekar" initials=""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A182B4"/>
    <a:srgbClr val="0D5CB9"/>
    <a:srgbClr val="008080"/>
    <a:srgbClr val="3399FF"/>
    <a:srgbClr val="CCFFCC"/>
    <a:srgbClr val="137BF5"/>
    <a:srgbClr val="C86664"/>
    <a:srgbClr val="66CCFF"/>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269" autoAdjust="0"/>
  </p:normalViewPr>
  <p:slideViewPr>
    <p:cSldViewPr snapToGrid="0" snapToObjects="1" showGuides="1">
      <p:cViewPr>
        <p:scale>
          <a:sx n="66" d="100"/>
          <a:sy n="66" d="100"/>
        </p:scale>
        <p:origin x="-782" y="-58"/>
      </p:cViewPr>
      <p:guideLst>
        <p:guide orient="horz" pos="887"/>
        <p:guide orient="horz" pos="4596"/>
        <p:guide orient="horz" pos="2599"/>
        <p:guide pos="450"/>
        <p:guide pos="8766"/>
        <p:guide pos="4608"/>
        <p:guide pos="451"/>
      </p:guideLst>
    </p:cSldViewPr>
  </p:slideViewPr>
  <p:notesTextViewPr>
    <p:cViewPr>
      <p:scale>
        <a:sx n="100" d="100"/>
        <a:sy n="100" d="100"/>
      </p:scale>
      <p:origin x="0" y="0"/>
    </p:cViewPr>
  </p:notesTextViewPr>
  <p:sorterViewPr>
    <p:cViewPr>
      <p:scale>
        <a:sx n="70" d="100"/>
        <a:sy n="7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 Target="slides/slide10.xml"/><Relationship Id="rId21" Type="http://schemas.openxmlformats.org/officeDocument/2006/relationships/slideMaster" Target="slideMasters/slideMaster21.xml"/><Relationship Id="rId34" Type="http://schemas.openxmlformats.org/officeDocument/2006/relationships/slide" Target="slides/slide5.xml"/><Relationship Id="rId42" Type="http://schemas.openxmlformats.org/officeDocument/2006/relationships/slide" Target="slides/slide13.xml"/><Relationship Id="rId47" Type="http://schemas.openxmlformats.org/officeDocument/2006/relationships/slide" Target="slides/slide18.xml"/><Relationship Id="rId50" Type="http://schemas.openxmlformats.org/officeDocument/2006/relationships/slide" Target="slides/slide21.xml"/><Relationship Id="rId55" Type="http://schemas.openxmlformats.org/officeDocument/2006/relationships/slide" Target="slides/slide26.xml"/><Relationship Id="rId63" Type="http://schemas.openxmlformats.org/officeDocument/2006/relationships/slide" Target="slides/slide34.xml"/><Relationship Id="rId68"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Master" Target="slideMasters/slideMaster2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3.xml"/><Relationship Id="rId37" Type="http://schemas.openxmlformats.org/officeDocument/2006/relationships/slide" Target="slides/slide8.xml"/><Relationship Id="rId40" Type="http://schemas.openxmlformats.org/officeDocument/2006/relationships/slide" Target="slides/slide11.xml"/><Relationship Id="rId45" Type="http://schemas.openxmlformats.org/officeDocument/2006/relationships/slide" Target="slides/slide16.xml"/><Relationship Id="rId53" Type="http://schemas.openxmlformats.org/officeDocument/2006/relationships/slide" Target="slides/slide24.xml"/><Relationship Id="rId58" Type="http://schemas.openxmlformats.org/officeDocument/2006/relationships/slide" Target="slides/slide29.xml"/><Relationship Id="rId66"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 Target="slides/slide7.xml"/><Relationship Id="rId49" Type="http://schemas.openxmlformats.org/officeDocument/2006/relationships/slide" Target="slides/slide20.xml"/><Relationship Id="rId57" Type="http://schemas.openxmlformats.org/officeDocument/2006/relationships/slide" Target="slides/slide28.xml"/><Relationship Id="rId61" Type="http://schemas.openxmlformats.org/officeDocument/2006/relationships/slide" Target="slides/slide32.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2.xml"/><Relationship Id="rId44" Type="http://schemas.openxmlformats.org/officeDocument/2006/relationships/slide" Target="slides/slide15.xml"/><Relationship Id="rId52" Type="http://schemas.openxmlformats.org/officeDocument/2006/relationships/slide" Target="slides/slide23.xml"/><Relationship Id="rId60" Type="http://schemas.openxmlformats.org/officeDocument/2006/relationships/slide" Target="slides/slide31.xml"/><Relationship Id="rId65"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 Target="slides/slide1.xml"/><Relationship Id="rId35" Type="http://schemas.openxmlformats.org/officeDocument/2006/relationships/slide" Target="slides/slide6.xml"/><Relationship Id="rId43" Type="http://schemas.openxmlformats.org/officeDocument/2006/relationships/slide" Target="slides/slide14.xml"/><Relationship Id="rId48" Type="http://schemas.openxmlformats.org/officeDocument/2006/relationships/slide" Target="slides/slide19.xml"/><Relationship Id="rId56" Type="http://schemas.openxmlformats.org/officeDocument/2006/relationships/slide" Target="slides/slide27.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22.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4.xml"/><Relationship Id="rId38" Type="http://schemas.openxmlformats.org/officeDocument/2006/relationships/slide" Target="slides/slide9.xml"/><Relationship Id="rId46" Type="http://schemas.openxmlformats.org/officeDocument/2006/relationships/slide" Target="slides/slide17.xml"/><Relationship Id="rId59" Type="http://schemas.openxmlformats.org/officeDocument/2006/relationships/slide" Target="slides/slide30.xml"/><Relationship Id="rId67" Type="http://schemas.openxmlformats.org/officeDocument/2006/relationships/presProps" Target="presProps.xml"/><Relationship Id="rId20" Type="http://schemas.openxmlformats.org/officeDocument/2006/relationships/slideMaster" Target="slideMasters/slideMaster20.xml"/><Relationship Id="rId41" Type="http://schemas.openxmlformats.org/officeDocument/2006/relationships/slide" Target="slides/slide12.xml"/><Relationship Id="rId54" Type="http://schemas.openxmlformats.org/officeDocument/2006/relationships/slide" Target="slides/slide25.xml"/><Relationship Id="rId62" Type="http://schemas.openxmlformats.org/officeDocument/2006/relationships/slide" Target="slides/slide33.xml"/><Relationship Id="rId7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23.jpeg"/><Relationship Id="rId4" Type="http://schemas.openxmlformats.org/officeDocument/2006/relationships/image" Target="../media/image26.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23.jpeg"/><Relationship Id="rId4" Type="http://schemas.openxmlformats.org/officeDocument/2006/relationships/image" Target="../media/image26.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8D088E-138A-C54E-A936-44281FB830EB}" type="doc">
      <dgm:prSet loTypeId="urn:microsoft.com/office/officeart/2005/8/layout/vList3#1" loCatId="" qsTypeId="urn:microsoft.com/office/officeart/2005/8/quickstyle/simple4" qsCatId="simple" csTypeId="urn:microsoft.com/office/officeart/2005/8/colors/accent1_2" csCatId="accent1" phldr="1"/>
      <dgm:spPr/>
    </dgm:pt>
    <dgm:pt modelId="{19D64B9E-C98A-594C-9D82-3D93B092301F}">
      <dgm:prSet phldrT="[Text]"/>
      <dgm:spPr/>
      <dgm:t>
        <a:bodyPr/>
        <a:lstStyle/>
        <a:p>
          <a:r>
            <a:rPr lang="en-US" b="1" dirty="0" smtClean="0">
              <a:solidFill>
                <a:schemeClr val="tx1"/>
              </a:solidFill>
              <a:latin typeface="Arial" charset="0"/>
              <a:ea typeface="ＭＳ Ｐゴシック" pitchFamily="-107" charset="-128"/>
            </a:rPr>
            <a:t>Transportation</a:t>
          </a:r>
          <a:endParaRPr lang="en-US" dirty="0">
            <a:solidFill>
              <a:schemeClr val="tx1"/>
            </a:solidFill>
          </a:endParaRPr>
        </a:p>
      </dgm:t>
    </dgm:pt>
    <dgm:pt modelId="{6AB2B967-3D29-6145-A719-E65CAD68699C}" type="parTrans" cxnId="{9D135CF1-A723-F043-9DAD-BB91CD3383F3}">
      <dgm:prSet/>
      <dgm:spPr/>
      <dgm:t>
        <a:bodyPr/>
        <a:lstStyle/>
        <a:p>
          <a:endParaRPr lang="en-US"/>
        </a:p>
      </dgm:t>
    </dgm:pt>
    <dgm:pt modelId="{FD36A1E2-40A5-D043-9CB9-90BC57AD91D9}" type="sibTrans" cxnId="{9D135CF1-A723-F043-9DAD-BB91CD3383F3}">
      <dgm:prSet/>
      <dgm:spPr/>
      <dgm:t>
        <a:bodyPr/>
        <a:lstStyle/>
        <a:p>
          <a:endParaRPr lang="en-US"/>
        </a:p>
      </dgm:t>
    </dgm:pt>
    <dgm:pt modelId="{182D2287-D7B1-F34C-90CC-B81B655202B5}">
      <dgm:prSet phldrT="[Text]"/>
      <dgm:spPr/>
      <dgm:t>
        <a:bodyPr/>
        <a:lstStyle/>
        <a:p>
          <a:r>
            <a:rPr lang="en-US" b="1" dirty="0" smtClean="0">
              <a:solidFill>
                <a:schemeClr val="tx1"/>
              </a:solidFill>
              <a:latin typeface="Arial" charset="0"/>
              <a:ea typeface="ＭＳ Ｐゴシック" pitchFamily="-107" charset="-128"/>
            </a:rPr>
            <a:t>Energy and Industrial Automation</a:t>
          </a:r>
          <a:endParaRPr lang="en-US" dirty="0">
            <a:solidFill>
              <a:schemeClr val="tx1"/>
            </a:solidFill>
          </a:endParaRPr>
        </a:p>
      </dgm:t>
    </dgm:pt>
    <dgm:pt modelId="{405FD40D-58F7-0843-86EC-DBBC56DB1B18}" type="parTrans" cxnId="{B0AC5F8D-1A22-8A44-B24B-52D1E8E0F0C9}">
      <dgm:prSet/>
      <dgm:spPr/>
      <dgm:t>
        <a:bodyPr/>
        <a:lstStyle/>
        <a:p>
          <a:endParaRPr lang="en-US"/>
        </a:p>
      </dgm:t>
    </dgm:pt>
    <dgm:pt modelId="{AF58675F-B90E-914C-95C3-131AB479A750}" type="sibTrans" cxnId="{B0AC5F8D-1A22-8A44-B24B-52D1E8E0F0C9}">
      <dgm:prSet/>
      <dgm:spPr/>
      <dgm:t>
        <a:bodyPr/>
        <a:lstStyle/>
        <a:p>
          <a:endParaRPr lang="en-US"/>
        </a:p>
      </dgm:t>
    </dgm:pt>
    <dgm:pt modelId="{BC63220A-FB11-9E45-A5FD-3D48E598ACFC}">
      <dgm:prSet phldrT="[Text]"/>
      <dgm:spPr/>
      <dgm:t>
        <a:bodyPr/>
        <a:lstStyle/>
        <a:p>
          <a:r>
            <a:rPr lang="en-US" b="1" dirty="0" smtClean="0">
              <a:solidFill>
                <a:schemeClr val="tx1"/>
              </a:solidFill>
              <a:latin typeface="Arial" charset="0"/>
              <a:ea typeface="ＭＳ Ｐゴシック" pitchFamily="-107" charset="-128"/>
            </a:rPr>
            <a:t>Healthcare and Biomedical</a:t>
          </a:r>
          <a:endParaRPr lang="en-US" dirty="0">
            <a:solidFill>
              <a:schemeClr val="tx1"/>
            </a:solidFill>
          </a:endParaRPr>
        </a:p>
      </dgm:t>
    </dgm:pt>
    <dgm:pt modelId="{57C90D78-D4E2-C048-857A-0352FF31292C}" type="parTrans" cxnId="{10156403-E453-F84E-B6D0-00F11672DCDA}">
      <dgm:prSet/>
      <dgm:spPr/>
      <dgm:t>
        <a:bodyPr/>
        <a:lstStyle/>
        <a:p>
          <a:endParaRPr lang="en-US"/>
        </a:p>
      </dgm:t>
    </dgm:pt>
    <dgm:pt modelId="{7DCAE043-7EC9-794F-A767-D12F05936CF6}" type="sibTrans" cxnId="{10156403-E453-F84E-B6D0-00F11672DCDA}">
      <dgm:prSet/>
      <dgm:spPr/>
      <dgm:t>
        <a:bodyPr/>
        <a:lstStyle/>
        <a:p>
          <a:endParaRPr lang="en-US"/>
        </a:p>
      </dgm:t>
    </dgm:pt>
    <dgm:pt modelId="{8E21F2AB-D830-B74B-993C-B85ECDAD3212}">
      <dgm:prSet phldrT="[Text]"/>
      <dgm:spPr/>
      <dgm:t>
        <a:bodyPr/>
        <a:lstStyle/>
        <a:p>
          <a:r>
            <a:rPr lang="en-US" b="1" dirty="0" smtClean="0">
              <a:solidFill>
                <a:schemeClr val="tx1"/>
              </a:solidFill>
              <a:latin typeface="Arial" charset="0"/>
              <a:ea typeface="ＭＳ Ｐゴシック" pitchFamily="-107" charset="-128"/>
            </a:rPr>
            <a:t>Critical Infrastructure</a:t>
          </a:r>
          <a:endParaRPr lang="en-US" b="1" dirty="0">
            <a:solidFill>
              <a:schemeClr val="tx1"/>
            </a:solidFill>
          </a:endParaRPr>
        </a:p>
      </dgm:t>
    </dgm:pt>
    <dgm:pt modelId="{BC9D0C43-3AF5-9D43-8743-C62722BFC8A7}" type="parTrans" cxnId="{619D230B-D106-5C47-BFE6-2E61EF3BF49E}">
      <dgm:prSet/>
      <dgm:spPr/>
      <dgm:t>
        <a:bodyPr/>
        <a:lstStyle/>
        <a:p>
          <a:endParaRPr lang="en-US"/>
        </a:p>
      </dgm:t>
    </dgm:pt>
    <dgm:pt modelId="{E7F119A2-863B-864F-9A9E-15156707856E}" type="sibTrans" cxnId="{619D230B-D106-5C47-BFE6-2E61EF3BF49E}">
      <dgm:prSet/>
      <dgm:spPr/>
      <dgm:t>
        <a:bodyPr/>
        <a:lstStyle/>
        <a:p>
          <a:endParaRPr lang="en-US"/>
        </a:p>
      </dgm:t>
    </dgm:pt>
    <dgm:pt modelId="{A683F5B6-E7C0-F44F-B890-11C6FB8FA719}">
      <dgm:prSet phldrT="[Text]"/>
      <dgm:spPr/>
      <dgm:t>
        <a:bodyPr/>
        <a:lstStyle/>
        <a:p>
          <a:r>
            <a:rPr lang="en-US" dirty="0" smtClean="0">
              <a:solidFill>
                <a:schemeClr val="tx1"/>
              </a:solidFill>
              <a:latin typeface="Arial" charset="0"/>
              <a:ea typeface="ＭＳ Ｐゴシック" pitchFamily="-107" charset="-128"/>
            </a:rPr>
            <a:t>Faster and safer aircraft</a:t>
          </a:r>
          <a:endParaRPr lang="en-US" dirty="0">
            <a:solidFill>
              <a:schemeClr val="tx1"/>
            </a:solidFill>
          </a:endParaRPr>
        </a:p>
      </dgm:t>
    </dgm:pt>
    <dgm:pt modelId="{3F1861C7-ABB6-C84A-98DC-BD82BF0F5E0D}" type="parTrans" cxnId="{0C8C6096-DF77-6C42-92D1-E83227D5B36D}">
      <dgm:prSet/>
      <dgm:spPr/>
      <dgm:t>
        <a:bodyPr/>
        <a:lstStyle/>
        <a:p>
          <a:endParaRPr lang="en-US"/>
        </a:p>
      </dgm:t>
    </dgm:pt>
    <dgm:pt modelId="{FE73A796-F370-9C42-AB1F-4BC98ADBD93D}" type="sibTrans" cxnId="{0C8C6096-DF77-6C42-92D1-E83227D5B36D}">
      <dgm:prSet/>
      <dgm:spPr/>
      <dgm:t>
        <a:bodyPr/>
        <a:lstStyle/>
        <a:p>
          <a:endParaRPr lang="en-US"/>
        </a:p>
      </dgm:t>
    </dgm:pt>
    <dgm:pt modelId="{C27496CD-BD04-A54E-80A9-A965B2BAC17C}">
      <dgm:prSet/>
      <dgm:spPr/>
      <dgm:t>
        <a:bodyPr/>
        <a:lstStyle/>
        <a:p>
          <a:r>
            <a:rPr lang="en-US" dirty="0" smtClean="0">
              <a:solidFill>
                <a:schemeClr val="tx1"/>
              </a:solidFill>
              <a:latin typeface="Arial" charset="0"/>
              <a:ea typeface="ＭＳ Ｐゴシック" pitchFamily="-107" charset="-128"/>
            </a:rPr>
            <a:t>Improved use of airspace</a:t>
          </a:r>
          <a:endParaRPr lang="en-US" dirty="0">
            <a:solidFill>
              <a:schemeClr val="tx1"/>
            </a:solidFill>
            <a:latin typeface="Arial" charset="0"/>
            <a:ea typeface="ＭＳ Ｐゴシック" pitchFamily="-107" charset="-128"/>
          </a:endParaRPr>
        </a:p>
      </dgm:t>
    </dgm:pt>
    <dgm:pt modelId="{43318589-B4CA-5443-9B90-2D1ED268B715}" type="parTrans" cxnId="{4C5684F9-EFBF-144B-8275-503BD291DAE1}">
      <dgm:prSet/>
      <dgm:spPr/>
      <dgm:t>
        <a:bodyPr/>
        <a:lstStyle/>
        <a:p>
          <a:endParaRPr lang="en-US"/>
        </a:p>
      </dgm:t>
    </dgm:pt>
    <dgm:pt modelId="{7F067516-A449-C742-85E5-52082125440B}" type="sibTrans" cxnId="{4C5684F9-EFBF-144B-8275-503BD291DAE1}">
      <dgm:prSet/>
      <dgm:spPr/>
      <dgm:t>
        <a:bodyPr/>
        <a:lstStyle/>
        <a:p>
          <a:endParaRPr lang="en-US"/>
        </a:p>
      </dgm:t>
    </dgm:pt>
    <dgm:pt modelId="{BF7E2815-0BC7-8B49-9E4A-B85E0019C997}">
      <dgm:prSet/>
      <dgm:spPr/>
      <dgm:t>
        <a:bodyPr/>
        <a:lstStyle/>
        <a:p>
          <a:r>
            <a:rPr lang="en-US" dirty="0" smtClean="0">
              <a:solidFill>
                <a:schemeClr val="tx1"/>
              </a:solidFill>
              <a:latin typeface="Arial" charset="0"/>
              <a:ea typeface="ＭＳ Ｐゴシック" pitchFamily="-107" charset="-128"/>
            </a:rPr>
            <a:t>Safer, more efficient cars</a:t>
          </a:r>
          <a:endParaRPr lang="en-US" dirty="0">
            <a:solidFill>
              <a:schemeClr val="tx1"/>
            </a:solidFill>
            <a:latin typeface="Arial" charset="0"/>
            <a:ea typeface="ＭＳ Ｐゴシック" pitchFamily="-107" charset="-128"/>
          </a:endParaRPr>
        </a:p>
      </dgm:t>
    </dgm:pt>
    <dgm:pt modelId="{05000F94-CF98-4945-BF7B-385E6C3B165A}" type="parTrans" cxnId="{8280DA60-741C-BD41-90C6-7F6C30662F25}">
      <dgm:prSet/>
      <dgm:spPr/>
      <dgm:t>
        <a:bodyPr/>
        <a:lstStyle/>
        <a:p>
          <a:endParaRPr lang="en-US"/>
        </a:p>
      </dgm:t>
    </dgm:pt>
    <dgm:pt modelId="{25F0155C-0B5F-B546-AFC2-D1AA52D5733F}" type="sibTrans" cxnId="{8280DA60-741C-BD41-90C6-7F6C30662F25}">
      <dgm:prSet/>
      <dgm:spPr/>
      <dgm:t>
        <a:bodyPr/>
        <a:lstStyle/>
        <a:p>
          <a:endParaRPr lang="en-US"/>
        </a:p>
      </dgm:t>
    </dgm:pt>
    <dgm:pt modelId="{54F7D790-2C73-C841-B0E4-94ED5477E748}">
      <dgm:prSet/>
      <dgm:spPr/>
      <dgm:t>
        <a:bodyPr/>
        <a:lstStyle/>
        <a:p>
          <a:r>
            <a:rPr lang="en-US" dirty="0" smtClean="0">
              <a:solidFill>
                <a:schemeClr val="tx1"/>
              </a:solidFill>
              <a:latin typeface="Arial" charset="0"/>
              <a:ea typeface="ＭＳ Ｐゴシック" pitchFamily="-107" charset="-128"/>
            </a:rPr>
            <a:t>Homes and offices that are more energy efficient and cheaper to operate</a:t>
          </a:r>
          <a:endParaRPr lang="en-US" dirty="0">
            <a:solidFill>
              <a:schemeClr val="tx1"/>
            </a:solidFill>
          </a:endParaRPr>
        </a:p>
      </dgm:t>
    </dgm:pt>
    <dgm:pt modelId="{71D76893-C972-9445-A899-8FE747B52246}" type="parTrans" cxnId="{16783814-7BDC-F94C-8633-858C1D793663}">
      <dgm:prSet/>
      <dgm:spPr/>
      <dgm:t>
        <a:bodyPr/>
        <a:lstStyle/>
        <a:p>
          <a:endParaRPr lang="en-US"/>
        </a:p>
      </dgm:t>
    </dgm:pt>
    <dgm:pt modelId="{09FECE94-CCF2-7E41-B214-551F8628D34A}" type="sibTrans" cxnId="{16783814-7BDC-F94C-8633-858C1D793663}">
      <dgm:prSet/>
      <dgm:spPr/>
      <dgm:t>
        <a:bodyPr/>
        <a:lstStyle/>
        <a:p>
          <a:endParaRPr lang="en-US"/>
        </a:p>
      </dgm:t>
    </dgm:pt>
    <dgm:pt modelId="{7056B38D-CFC4-6543-8174-BED2EAB9B97E}">
      <dgm:prSet/>
      <dgm:spPr/>
      <dgm:t>
        <a:bodyPr/>
        <a:lstStyle/>
        <a:p>
          <a:r>
            <a:rPr lang="en-US" dirty="0" smtClean="0">
              <a:solidFill>
                <a:schemeClr val="tx1"/>
              </a:solidFill>
              <a:latin typeface="Arial" charset="0"/>
              <a:ea typeface="ＭＳ Ｐゴシック" pitchFamily="-107" charset="-128"/>
            </a:rPr>
            <a:t>Distributed micro-generation for the grid</a:t>
          </a:r>
          <a:endParaRPr lang="en-US" dirty="0">
            <a:solidFill>
              <a:schemeClr val="tx1"/>
            </a:solidFill>
            <a:latin typeface="Arial" charset="0"/>
            <a:ea typeface="ＭＳ Ｐゴシック" pitchFamily="-107" charset="-128"/>
          </a:endParaRPr>
        </a:p>
      </dgm:t>
    </dgm:pt>
    <dgm:pt modelId="{D157BC65-2A03-C246-A4CE-627F50173F86}" type="parTrans" cxnId="{24FEC534-C263-9041-A353-2DC05931DC74}">
      <dgm:prSet/>
      <dgm:spPr/>
      <dgm:t>
        <a:bodyPr/>
        <a:lstStyle/>
        <a:p>
          <a:endParaRPr lang="en-US"/>
        </a:p>
      </dgm:t>
    </dgm:pt>
    <dgm:pt modelId="{FD7FDFC7-1AC9-CB40-A0E2-10A5D45521E0}" type="sibTrans" cxnId="{24FEC534-C263-9041-A353-2DC05931DC74}">
      <dgm:prSet/>
      <dgm:spPr/>
      <dgm:t>
        <a:bodyPr/>
        <a:lstStyle/>
        <a:p>
          <a:endParaRPr lang="en-US"/>
        </a:p>
      </dgm:t>
    </dgm:pt>
    <dgm:pt modelId="{27FBCB61-9874-E843-A767-60EBA159EC1E}">
      <dgm:prSet/>
      <dgm:spPr/>
      <dgm:t>
        <a:bodyPr/>
        <a:lstStyle/>
        <a:p>
          <a:r>
            <a:rPr lang="en-US" dirty="0" smtClean="0">
              <a:solidFill>
                <a:schemeClr val="tx1"/>
              </a:solidFill>
              <a:latin typeface="Arial" charset="0"/>
              <a:ea typeface="ＭＳ Ｐゴシック" pitchFamily="-107" charset="-128"/>
            </a:rPr>
            <a:t>Increased use of effective in-home care</a:t>
          </a:r>
          <a:endParaRPr lang="en-US" dirty="0">
            <a:solidFill>
              <a:schemeClr val="tx1"/>
            </a:solidFill>
          </a:endParaRPr>
        </a:p>
      </dgm:t>
    </dgm:pt>
    <dgm:pt modelId="{0FFC6F74-28DE-2640-85A7-F514F57023CA}" type="parTrans" cxnId="{36486CC2-AD60-294B-B03A-7E740F4A643A}">
      <dgm:prSet/>
      <dgm:spPr/>
      <dgm:t>
        <a:bodyPr/>
        <a:lstStyle/>
        <a:p>
          <a:endParaRPr lang="en-US"/>
        </a:p>
      </dgm:t>
    </dgm:pt>
    <dgm:pt modelId="{2412A9A4-E82C-6944-813C-9DEA901B3F80}" type="sibTrans" cxnId="{36486CC2-AD60-294B-B03A-7E740F4A643A}">
      <dgm:prSet/>
      <dgm:spPr/>
      <dgm:t>
        <a:bodyPr/>
        <a:lstStyle/>
        <a:p>
          <a:endParaRPr lang="en-US"/>
        </a:p>
      </dgm:t>
    </dgm:pt>
    <dgm:pt modelId="{3FC2148E-7C4B-9B41-B3FC-71E68AEA1C77}">
      <dgm:prSet/>
      <dgm:spPr/>
      <dgm:t>
        <a:bodyPr/>
        <a:lstStyle/>
        <a:p>
          <a:r>
            <a:rPr lang="en-US" dirty="0" smtClean="0">
              <a:solidFill>
                <a:schemeClr val="tx1"/>
              </a:solidFill>
              <a:latin typeface="Arial" charset="0"/>
              <a:ea typeface="ＭＳ Ｐゴシック" pitchFamily="-107" charset="-128"/>
            </a:rPr>
            <a:t>More capable devices for diagnosis</a:t>
          </a:r>
          <a:endParaRPr lang="en-US" dirty="0">
            <a:solidFill>
              <a:schemeClr val="tx1"/>
            </a:solidFill>
            <a:latin typeface="Arial" charset="0"/>
            <a:ea typeface="ＭＳ Ｐゴシック" pitchFamily="-107" charset="-128"/>
          </a:endParaRPr>
        </a:p>
      </dgm:t>
    </dgm:pt>
    <dgm:pt modelId="{C9ED7999-43F9-4849-9F0E-7ED0AD01389D}" type="parTrans" cxnId="{EFCF5CA8-203E-2940-ABA0-D21F73636CA0}">
      <dgm:prSet/>
      <dgm:spPr/>
      <dgm:t>
        <a:bodyPr/>
        <a:lstStyle/>
        <a:p>
          <a:endParaRPr lang="en-US"/>
        </a:p>
      </dgm:t>
    </dgm:pt>
    <dgm:pt modelId="{77595363-E00C-4642-947F-6160B51BBF50}" type="sibTrans" cxnId="{EFCF5CA8-203E-2940-ABA0-D21F73636CA0}">
      <dgm:prSet/>
      <dgm:spPr/>
      <dgm:t>
        <a:bodyPr/>
        <a:lstStyle/>
        <a:p>
          <a:endParaRPr lang="en-US"/>
        </a:p>
      </dgm:t>
    </dgm:pt>
    <dgm:pt modelId="{4B7A344A-7CD7-7E45-B7A1-C436FB65EAB0}">
      <dgm:prSet/>
      <dgm:spPr/>
      <dgm:t>
        <a:bodyPr/>
        <a:lstStyle/>
        <a:p>
          <a:r>
            <a:rPr lang="en-US" dirty="0" smtClean="0">
              <a:solidFill>
                <a:schemeClr val="tx1"/>
              </a:solidFill>
              <a:latin typeface="Arial" charset="0"/>
              <a:ea typeface="ＭＳ Ｐゴシック" pitchFamily="-107" charset="-128"/>
            </a:rPr>
            <a:t>New internal and external prosthetics</a:t>
          </a:r>
          <a:endParaRPr lang="en-US" dirty="0">
            <a:solidFill>
              <a:schemeClr val="tx1"/>
            </a:solidFill>
            <a:latin typeface="Arial" charset="0"/>
            <a:ea typeface="ＭＳ Ｐゴシック" pitchFamily="-107" charset="-128"/>
          </a:endParaRPr>
        </a:p>
      </dgm:t>
    </dgm:pt>
    <dgm:pt modelId="{B4DBF0A1-57BB-4A4B-A555-A085FBA5A95E}" type="parTrans" cxnId="{87617B13-D7DD-7E49-A883-D22F728CCDC0}">
      <dgm:prSet/>
      <dgm:spPr/>
      <dgm:t>
        <a:bodyPr/>
        <a:lstStyle/>
        <a:p>
          <a:endParaRPr lang="en-US"/>
        </a:p>
      </dgm:t>
    </dgm:pt>
    <dgm:pt modelId="{DA8FEDDC-98C8-3047-8E62-086F75D8982E}" type="sibTrans" cxnId="{87617B13-D7DD-7E49-A883-D22F728CCDC0}">
      <dgm:prSet/>
      <dgm:spPr/>
      <dgm:t>
        <a:bodyPr/>
        <a:lstStyle/>
        <a:p>
          <a:endParaRPr lang="en-US"/>
        </a:p>
      </dgm:t>
    </dgm:pt>
    <dgm:pt modelId="{2D5334B8-6D06-BA45-8E51-E16EDBEDB9FA}">
      <dgm:prSet/>
      <dgm:spPr/>
      <dgm:t>
        <a:bodyPr/>
        <a:lstStyle/>
        <a:p>
          <a:r>
            <a:rPr lang="en-US" dirty="0" smtClean="0">
              <a:solidFill>
                <a:schemeClr val="tx1"/>
              </a:solidFill>
              <a:latin typeface="Arial" charset="0"/>
              <a:ea typeface="ＭＳ Ｐゴシック" pitchFamily="-107" charset="-128"/>
            </a:rPr>
            <a:t>More reliable power grid</a:t>
          </a:r>
          <a:endParaRPr lang="en-US" b="1" dirty="0">
            <a:solidFill>
              <a:schemeClr val="tx1"/>
            </a:solidFill>
          </a:endParaRPr>
        </a:p>
      </dgm:t>
    </dgm:pt>
    <dgm:pt modelId="{1D9D687E-F494-6249-9048-2CCCBC8CF32E}" type="parTrans" cxnId="{85F1A264-0FDC-3743-94AA-16467D169E82}">
      <dgm:prSet/>
      <dgm:spPr/>
      <dgm:t>
        <a:bodyPr/>
        <a:lstStyle/>
        <a:p>
          <a:endParaRPr lang="en-US"/>
        </a:p>
      </dgm:t>
    </dgm:pt>
    <dgm:pt modelId="{EEA85552-D618-C049-9DDD-51BE97231AC7}" type="sibTrans" cxnId="{85F1A264-0FDC-3743-94AA-16467D169E82}">
      <dgm:prSet/>
      <dgm:spPr/>
      <dgm:t>
        <a:bodyPr/>
        <a:lstStyle/>
        <a:p>
          <a:endParaRPr lang="en-US"/>
        </a:p>
      </dgm:t>
    </dgm:pt>
    <dgm:pt modelId="{866B903A-8DE6-324E-B836-BCAB68B0EA44}">
      <dgm:prSet/>
      <dgm:spPr/>
      <dgm:t>
        <a:bodyPr/>
        <a:lstStyle/>
        <a:p>
          <a:r>
            <a:rPr lang="en-US" dirty="0" smtClean="0">
              <a:solidFill>
                <a:schemeClr val="tx1"/>
              </a:solidFill>
              <a:latin typeface="Arial" charset="0"/>
              <a:ea typeface="ＭＳ Ｐゴシック" pitchFamily="-107" charset="-128"/>
            </a:rPr>
            <a:t>Highways that allow denser traffic with increased safety</a:t>
          </a:r>
          <a:endParaRPr lang="en-US" dirty="0">
            <a:solidFill>
              <a:schemeClr val="tx1"/>
            </a:solidFill>
            <a:latin typeface="Arial" charset="0"/>
            <a:ea typeface="ＭＳ Ｐゴシック" pitchFamily="-107" charset="-128"/>
          </a:endParaRPr>
        </a:p>
      </dgm:t>
    </dgm:pt>
    <dgm:pt modelId="{6703F7E8-53A8-2D43-94B5-9F007798DB3C}" type="parTrans" cxnId="{1AD7289C-4E61-C44D-BD33-7CC7CE6DEE6E}">
      <dgm:prSet/>
      <dgm:spPr/>
      <dgm:t>
        <a:bodyPr/>
        <a:lstStyle/>
        <a:p>
          <a:endParaRPr lang="en-US"/>
        </a:p>
      </dgm:t>
    </dgm:pt>
    <dgm:pt modelId="{5FB86C4B-C0AB-6147-867A-064CA1166754}" type="sibTrans" cxnId="{1AD7289C-4E61-C44D-BD33-7CC7CE6DEE6E}">
      <dgm:prSet/>
      <dgm:spPr/>
      <dgm:t>
        <a:bodyPr/>
        <a:lstStyle/>
        <a:p>
          <a:endParaRPr lang="en-US"/>
        </a:p>
      </dgm:t>
    </dgm:pt>
    <dgm:pt modelId="{93F3E25A-5D04-A048-BAF7-05594F69A665}" type="pres">
      <dgm:prSet presAssocID="{D48D088E-138A-C54E-A936-44281FB830EB}" presName="linearFlow" presStyleCnt="0">
        <dgm:presLayoutVars>
          <dgm:dir/>
          <dgm:resizeHandles val="exact"/>
        </dgm:presLayoutVars>
      </dgm:prSet>
      <dgm:spPr/>
    </dgm:pt>
    <dgm:pt modelId="{D13133E6-4B9D-404C-A226-C4A4A23C0EAE}" type="pres">
      <dgm:prSet presAssocID="{19D64B9E-C98A-594C-9D82-3D93B092301F}" presName="composite" presStyleCnt="0"/>
      <dgm:spPr/>
    </dgm:pt>
    <dgm:pt modelId="{263CB08D-3BC6-4A4A-8C70-086ED9F4E680}" type="pres">
      <dgm:prSet presAssocID="{19D64B9E-C98A-594C-9D82-3D93B092301F}" presName="imgShp" presStyleLbl="fgImgPlace1" presStyleIdx="0" presStyleCnt="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endParaRPr lang="en-US"/>
        </a:p>
      </dgm:t>
    </dgm:pt>
    <dgm:pt modelId="{FE31DC09-7AB9-FB44-A0A8-F3D6BDA1AF55}" type="pres">
      <dgm:prSet presAssocID="{19D64B9E-C98A-594C-9D82-3D93B092301F}" presName="txShp" presStyleLbl="node1" presStyleIdx="0" presStyleCnt="4">
        <dgm:presLayoutVars>
          <dgm:bulletEnabled val="1"/>
        </dgm:presLayoutVars>
      </dgm:prSet>
      <dgm:spPr/>
      <dgm:t>
        <a:bodyPr/>
        <a:lstStyle/>
        <a:p>
          <a:endParaRPr lang="en-US"/>
        </a:p>
      </dgm:t>
    </dgm:pt>
    <dgm:pt modelId="{DB6E3EDD-D549-2548-80F9-F63AA3CEF83E}" type="pres">
      <dgm:prSet presAssocID="{FD36A1E2-40A5-D043-9CB9-90BC57AD91D9}" presName="spacing" presStyleCnt="0"/>
      <dgm:spPr/>
    </dgm:pt>
    <dgm:pt modelId="{29D19224-16AB-E04B-8F13-5907C20F3298}" type="pres">
      <dgm:prSet presAssocID="{182D2287-D7B1-F34C-90CC-B81B655202B5}" presName="composite" presStyleCnt="0"/>
      <dgm:spPr/>
    </dgm:pt>
    <dgm:pt modelId="{54C4C55F-060A-644D-B414-9A183A0D1801}" type="pres">
      <dgm:prSet presAssocID="{182D2287-D7B1-F34C-90CC-B81B655202B5}" presName="imgShp" presStyleLbl="fgImgPlace1" presStyleIdx="1" presStyleCnt="4" custLinFactNeighborX="4473" custLinFactNeighborY="2458"/>
      <dgm:spPr>
        <a:blipFill dpi="0" rotWithShape="1">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CE67F7C8-5E9D-5C46-A2B1-BBB04ED62D8E}" type="pres">
      <dgm:prSet presAssocID="{182D2287-D7B1-F34C-90CC-B81B655202B5}" presName="txShp" presStyleLbl="node1" presStyleIdx="1" presStyleCnt="4" custScaleX="101421" custLinFactNeighborX="-134" custLinFactNeighborY="-1416">
        <dgm:presLayoutVars>
          <dgm:bulletEnabled val="1"/>
        </dgm:presLayoutVars>
      </dgm:prSet>
      <dgm:spPr/>
      <dgm:t>
        <a:bodyPr/>
        <a:lstStyle/>
        <a:p>
          <a:endParaRPr lang="en-US"/>
        </a:p>
      </dgm:t>
    </dgm:pt>
    <dgm:pt modelId="{3EC107FC-F57D-A743-A4A8-56F5210540C4}" type="pres">
      <dgm:prSet presAssocID="{AF58675F-B90E-914C-95C3-131AB479A750}" presName="spacing" presStyleCnt="0"/>
      <dgm:spPr/>
    </dgm:pt>
    <dgm:pt modelId="{9FF09D5A-A9AD-484B-8C5D-F7344226AA3A}" type="pres">
      <dgm:prSet presAssocID="{BC63220A-FB11-9E45-A5FD-3D48E598ACFC}" presName="composite" presStyleCnt="0"/>
      <dgm:spPr/>
    </dgm:pt>
    <dgm:pt modelId="{0E64E2F5-9CC7-574F-B9A9-0CFF081C05BB}" type="pres">
      <dgm:prSet presAssocID="{BC63220A-FB11-9E45-A5FD-3D48E598ACFC}" presName="imgShp" presStyleLbl="fgImgPlace1" presStyleIdx="2"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dgm:spPr>
    </dgm:pt>
    <dgm:pt modelId="{9806CF92-AB0A-2F42-8B24-4E41C88399B1}" type="pres">
      <dgm:prSet presAssocID="{BC63220A-FB11-9E45-A5FD-3D48E598ACFC}" presName="txShp" presStyleLbl="node1" presStyleIdx="2" presStyleCnt="4">
        <dgm:presLayoutVars>
          <dgm:bulletEnabled val="1"/>
        </dgm:presLayoutVars>
      </dgm:prSet>
      <dgm:spPr/>
      <dgm:t>
        <a:bodyPr/>
        <a:lstStyle/>
        <a:p>
          <a:endParaRPr lang="en-US"/>
        </a:p>
      </dgm:t>
    </dgm:pt>
    <dgm:pt modelId="{379E7170-9226-FD45-AC83-9CD8A768CDD8}" type="pres">
      <dgm:prSet presAssocID="{7DCAE043-7EC9-794F-A767-D12F05936CF6}" presName="spacing" presStyleCnt="0"/>
      <dgm:spPr/>
    </dgm:pt>
    <dgm:pt modelId="{98C4782F-E8D3-F348-BF37-8689112C10C3}" type="pres">
      <dgm:prSet presAssocID="{8E21F2AB-D830-B74B-993C-B85ECDAD3212}" presName="composite" presStyleCnt="0"/>
      <dgm:spPr/>
    </dgm:pt>
    <dgm:pt modelId="{3E003102-2909-D041-BC69-3804875A59AE}" type="pres">
      <dgm:prSet presAssocID="{8E21F2AB-D830-B74B-993C-B85ECDAD3212}" presName="imgShp" presStyleLbl="fgImgPlace1" presStyleIdx="3" presStyleCnt="4"/>
      <dgm:spPr>
        <a:blipFill dpi="0" rotWithShape="1">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dgm:spPr>
    </dgm:pt>
    <dgm:pt modelId="{F421FCDA-2D4B-7C49-A2F3-0445AAAC8527}" type="pres">
      <dgm:prSet presAssocID="{8E21F2AB-D830-B74B-993C-B85ECDAD3212}" presName="txShp" presStyleLbl="node1" presStyleIdx="3" presStyleCnt="4">
        <dgm:presLayoutVars>
          <dgm:bulletEnabled val="1"/>
        </dgm:presLayoutVars>
      </dgm:prSet>
      <dgm:spPr/>
      <dgm:t>
        <a:bodyPr/>
        <a:lstStyle/>
        <a:p>
          <a:endParaRPr lang="en-US"/>
        </a:p>
      </dgm:t>
    </dgm:pt>
  </dgm:ptLst>
  <dgm:cxnLst>
    <dgm:cxn modelId="{4217FCD1-FEFF-4F6B-96E3-A4DF7E125171}" type="presOf" srcId="{3FC2148E-7C4B-9B41-B3FC-71E68AEA1C77}" destId="{9806CF92-AB0A-2F42-8B24-4E41C88399B1}" srcOrd="0" destOrd="2" presId="urn:microsoft.com/office/officeart/2005/8/layout/vList3#1"/>
    <dgm:cxn modelId="{F13D601E-BB51-46D2-857B-27764CEFA2FB}" type="presOf" srcId="{27FBCB61-9874-E843-A767-60EBA159EC1E}" destId="{9806CF92-AB0A-2F42-8B24-4E41C88399B1}" srcOrd="0" destOrd="1" presId="urn:microsoft.com/office/officeart/2005/8/layout/vList3#1"/>
    <dgm:cxn modelId="{B0AC5F8D-1A22-8A44-B24B-52D1E8E0F0C9}" srcId="{D48D088E-138A-C54E-A936-44281FB830EB}" destId="{182D2287-D7B1-F34C-90CC-B81B655202B5}" srcOrd="1" destOrd="0" parTransId="{405FD40D-58F7-0843-86EC-DBBC56DB1B18}" sibTransId="{AF58675F-B90E-914C-95C3-131AB479A750}"/>
    <dgm:cxn modelId="{36486CC2-AD60-294B-B03A-7E740F4A643A}" srcId="{BC63220A-FB11-9E45-A5FD-3D48E598ACFC}" destId="{27FBCB61-9874-E843-A767-60EBA159EC1E}" srcOrd="0" destOrd="0" parTransId="{0FFC6F74-28DE-2640-85A7-F514F57023CA}" sibTransId="{2412A9A4-E82C-6944-813C-9DEA901B3F80}"/>
    <dgm:cxn modelId="{619D230B-D106-5C47-BFE6-2E61EF3BF49E}" srcId="{D48D088E-138A-C54E-A936-44281FB830EB}" destId="{8E21F2AB-D830-B74B-993C-B85ECDAD3212}" srcOrd="3" destOrd="0" parTransId="{BC9D0C43-3AF5-9D43-8743-C62722BFC8A7}" sibTransId="{E7F119A2-863B-864F-9A9E-15156707856E}"/>
    <dgm:cxn modelId="{07520688-8FDE-4C30-A0D0-5C157C9D37BF}" type="presOf" srcId="{19D64B9E-C98A-594C-9D82-3D93B092301F}" destId="{FE31DC09-7AB9-FB44-A0A8-F3D6BDA1AF55}" srcOrd="0" destOrd="0" presId="urn:microsoft.com/office/officeart/2005/8/layout/vList3#1"/>
    <dgm:cxn modelId="{3A70D342-4497-4BE6-9A6E-957295E4F965}" type="presOf" srcId="{2D5334B8-6D06-BA45-8E51-E16EDBEDB9FA}" destId="{F421FCDA-2D4B-7C49-A2F3-0445AAAC8527}" srcOrd="0" destOrd="1" presId="urn:microsoft.com/office/officeart/2005/8/layout/vList3#1"/>
    <dgm:cxn modelId="{10156403-E453-F84E-B6D0-00F11672DCDA}" srcId="{D48D088E-138A-C54E-A936-44281FB830EB}" destId="{BC63220A-FB11-9E45-A5FD-3D48E598ACFC}" srcOrd="2" destOrd="0" parTransId="{57C90D78-D4E2-C048-857A-0352FF31292C}" sibTransId="{7DCAE043-7EC9-794F-A767-D12F05936CF6}"/>
    <dgm:cxn modelId="{EFCF5CA8-203E-2940-ABA0-D21F73636CA0}" srcId="{BC63220A-FB11-9E45-A5FD-3D48E598ACFC}" destId="{3FC2148E-7C4B-9B41-B3FC-71E68AEA1C77}" srcOrd="1" destOrd="0" parTransId="{C9ED7999-43F9-4849-9F0E-7ED0AD01389D}" sibTransId="{77595363-E00C-4642-947F-6160B51BBF50}"/>
    <dgm:cxn modelId="{00EEF97C-CF2A-49CF-A350-4B7838131019}" type="presOf" srcId="{182D2287-D7B1-F34C-90CC-B81B655202B5}" destId="{CE67F7C8-5E9D-5C46-A2B1-BBB04ED62D8E}" srcOrd="0" destOrd="0" presId="urn:microsoft.com/office/officeart/2005/8/layout/vList3#1"/>
    <dgm:cxn modelId="{85F1A264-0FDC-3743-94AA-16467D169E82}" srcId="{8E21F2AB-D830-B74B-993C-B85ECDAD3212}" destId="{2D5334B8-6D06-BA45-8E51-E16EDBEDB9FA}" srcOrd="0" destOrd="0" parTransId="{1D9D687E-F494-6249-9048-2CCCBC8CF32E}" sibTransId="{EEA85552-D618-C049-9DDD-51BE97231AC7}"/>
    <dgm:cxn modelId="{B644D222-6706-4198-8EE8-60363A23A827}" type="presOf" srcId="{BF7E2815-0BC7-8B49-9E4A-B85E0019C997}" destId="{FE31DC09-7AB9-FB44-A0A8-F3D6BDA1AF55}" srcOrd="0" destOrd="3" presId="urn:microsoft.com/office/officeart/2005/8/layout/vList3#1"/>
    <dgm:cxn modelId="{4C5684F9-EFBF-144B-8275-503BD291DAE1}" srcId="{19D64B9E-C98A-594C-9D82-3D93B092301F}" destId="{C27496CD-BD04-A54E-80A9-A965B2BAC17C}" srcOrd="1" destOrd="0" parTransId="{43318589-B4CA-5443-9B90-2D1ED268B715}" sibTransId="{7F067516-A449-C742-85E5-52082125440B}"/>
    <dgm:cxn modelId="{E0D296F4-6C41-4FB8-AB6C-548F74477626}" type="presOf" srcId="{866B903A-8DE6-324E-B836-BCAB68B0EA44}" destId="{F421FCDA-2D4B-7C49-A2F3-0445AAAC8527}" srcOrd="0" destOrd="2" presId="urn:microsoft.com/office/officeart/2005/8/layout/vList3#1"/>
    <dgm:cxn modelId="{73E56612-831A-481B-8155-9F3091F79704}" type="presOf" srcId="{4B7A344A-7CD7-7E45-B7A1-C436FB65EAB0}" destId="{9806CF92-AB0A-2F42-8B24-4E41C88399B1}" srcOrd="0" destOrd="3" presId="urn:microsoft.com/office/officeart/2005/8/layout/vList3#1"/>
    <dgm:cxn modelId="{87617B13-D7DD-7E49-A883-D22F728CCDC0}" srcId="{BC63220A-FB11-9E45-A5FD-3D48E598ACFC}" destId="{4B7A344A-7CD7-7E45-B7A1-C436FB65EAB0}" srcOrd="2" destOrd="0" parTransId="{B4DBF0A1-57BB-4A4B-A555-A085FBA5A95E}" sibTransId="{DA8FEDDC-98C8-3047-8E62-086F75D8982E}"/>
    <dgm:cxn modelId="{F15F184B-F3BA-4300-931F-B04CFA131164}" type="presOf" srcId="{7056B38D-CFC4-6543-8174-BED2EAB9B97E}" destId="{CE67F7C8-5E9D-5C46-A2B1-BBB04ED62D8E}" srcOrd="0" destOrd="2" presId="urn:microsoft.com/office/officeart/2005/8/layout/vList3#1"/>
    <dgm:cxn modelId="{93392C4B-1A1D-4B3F-B492-EE2C647C2BCF}" type="presOf" srcId="{54F7D790-2C73-C841-B0E4-94ED5477E748}" destId="{CE67F7C8-5E9D-5C46-A2B1-BBB04ED62D8E}" srcOrd="0" destOrd="1" presId="urn:microsoft.com/office/officeart/2005/8/layout/vList3#1"/>
    <dgm:cxn modelId="{D9E29556-86EC-4FD1-A5AF-5CA807489DBF}" type="presOf" srcId="{8E21F2AB-D830-B74B-993C-B85ECDAD3212}" destId="{F421FCDA-2D4B-7C49-A2F3-0445AAAC8527}" srcOrd="0" destOrd="0" presId="urn:microsoft.com/office/officeart/2005/8/layout/vList3#1"/>
    <dgm:cxn modelId="{6E2B9836-5297-4010-90DA-44F6207728E9}" type="presOf" srcId="{D48D088E-138A-C54E-A936-44281FB830EB}" destId="{93F3E25A-5D04-A048-BAF7-05594F69A665}" srcOrd="0" destOrd="0" presId="urn:microsoft.com/office/officeart/2005/8/layout/vList3#1"/>
    <dgm:cxn modelId="{994E4D17-FC76-47BB-A8EC-E8E53B757859}" type="presOf" srcId="{BC63220A-FB11-9E45-A5FD-3D48E598ACFC}" destId="{9806CF92-AB0A-2F42-8B24-4E41C88399B1}" srcOrd="0" destOrd="0" presId="urn:microsoft.com/office/officeart/2005/8/layout/vList3#1"/>
    <dgm:cxn modelId="{7C45813D-F0F3-4AF1-9F8B-6E00A73FE5B5}" type="presOf" srcId="{A683F5B6-E7C0-F44F-B890-11C6FB8FA719}" destId="{FE31DC09-7AB9-FB44-A0A8-F3D6BDA1AF55}" srcOrd="0" destOrd="1" presId="urn:microsoft.com/office/officeart/2005/8/layout/vList3#1"/>
    <dgm:cxn modelId="{0C8C6096-DF77-6C42-92D1-E83227D5B36D}" srcId="{19D64B9E-C98A-594C-9D82-3D93B092301F}" destId="{A683F5B6-E7C0-F44F-B890-11C6FB8FA719}" srcOrd="0" destOrd="0" parTransId="{3F1861C7-ABB6-C84A-98DC-BD82BF0F5E0D}" sibTransId="{FE73A796-F370-9C42-AB1F-4BC98ADBD93D}"/>
    <dgm:cxn modelId="{8280DA60-741C-BD41-90C6-7F6C30662F25}" srcId="{19D64B9E-C98A-594C-9D82-3D93B092301F}" destId="{BF7E2815-0BC7-8B49-9E4A-B85E0019C997}" srcOrd="2" destOrd="0" parTransId="{05000F94-CF98-4945-BF7B-385E6C3B165A}" sibTransId="{25F0155C-0B5F-B546-AFC2-D1AA52D5733F}"/>
    <dgm:cxn modelId="{9D135CF1-A723-F043-9DAD-BB91CD3383F3}" srcId="{D48D088E-138A-C54E-A936-44281FB830EB}" destId="{19D64B9E-C98A-594C-9D82-3D93B092301F}" srcOrd="0" destOrd="0" parTransId="{6AB2B967-3D29-6145-A719-E65CAD68699C}" sibTransId="{FD36A1E2-40A5-D043-9CB9-90BC57AD91D9}"/>
    <dgm:cxn modelId="{19326193-9191-4FA3-B088-69DFEE6BB3EB}" type="presOf" srcId="{C27496CD-BD04-A54E-80A9-A965B2BAC17C}" destId="{FE31DC09-7AB9-FB44-A0A8-F3D6BDA1AF55}" srcOrd="0" destOrd="2" presId="urn:microsoft.com/office/officeart/2005/8/layout/vList3#1"/>
    <dgm:cxn modelId="{16783814-7BDC-F94C-8633-858C1D793663}" srcId="{182D2287-D7B1-F34C-90CC-B81B655202B5}" destId="{54F7D790-2C73-C841-B0E4-94ED5477E748}" srcOrd="0" destOrd="0" parTransId="{71D76893-C972-9445-A899-8FE747B52246}" sibTransId="{09FECE94-CCF2-7E41-B214-551F8628D34A}"/>
    <dgm:cxn modelId="{1AD7289C-4E61-C44D-BD33-7CC7CE6DEE6E}" srcId="{8E21F2AB-D830-B74B-993C-B85ECDAD3212}" destId="{866B903A-8DE6-324E-B836-BCAB68B0EA44}" srcOrd="1" destOrd="0" parTransId="{6703F7E8-53A8-2D43-94B5-9F007798DB3C}" sibTransId="{5FB86C4B-C0AB-6147-867A-064CA1166754}"/>
    <dgm:cxn modelId="{24FEC534-C263-9041-A353-2DC05931DC74}" srcId="{182D2287-D7B1-F34C-90CC-B81B655202B5}" destId="{7056B38D-CFC4-6543-8174-BED2EAB9B97E}" srcOrd="1" destOrd="0" parTransId="{D157BC65-2A03-C246-A4CE-627F50173F86}" sibTransId="{FD7FDFC7-1AC9-CB40-A0E2-10A5D45521E0}"/>
    <dgm:cxn modelId="{114D07FF-B830-4CBD-A0C7-BC80A66F1896}" type="presParOf" srcId="{93F3E25A-5D04-A048-BAF7-05594F69A665}" destId="{D13133E6-4B9D-404C-A226-C4A4A23C0EAE}" srcOrd="0" destOrd="0" presId="urn:microsoft.com/office/officeart/2005/8/layout/vList3#1"/>
    <dgm:cxn modelId="{FA9EFB98-8515-4886-A033-EC79CE828BFE}" type="presParOf" srcId="{D13133E6-4B9D-404C-A226-C4A4A23C0EAE}" destId="{263CB08D-3BC6-4A4A-8C70-086ED9F4E680}" srcOrd="0" destOrd="0" presId="urn:microsoft.com/office/officeart/2005/8/layout/vList3#1"/>
    <dgm:cxn modelId="{7C90DFDE-6796-47CD-8774-60D77F75DF3C}" type="presParOf" srcId="{D13133E6-4B9D-404C-A226-C4A4A23C0EAE}" destId="{FE31DC09-7AB9-FB44-A0A8-F3D6BDA1AF55}" srcOrd="1" destOrd="0" presId="urn:microsoft.com/office/officeart/2005/8/layout/vList3#1"/>
    <dgm:cxn modelId="{0152BFD5-E697-4CAA-8FFC-DF28AB49D2C4}" type="presParOf" srcId="{93F3E25A-5D04-A048-BAF7-05594F69A665}" destId="{DB6E3EDD-D549-2548-80F9-F63AA3CEF83E}" srcOrd="1" destOrd="0" presId="urn:microsoft.com/office/officeart/2005/8/layout/vList3#1"/>
    <dgm:cxn modelId="{78BC3B72-AB40-4D88-8AD0-3EF2077CA12A}" type="presParOf" srcId="{93F3E25A-5D04-A048-BAF7-05594F69A665}" destId="{29D19224-16AB-E04B-8F13-5907C20F3298}" srcOrd="2" destOrd="0" presId="urn:microsoft.com/office/officeart/2005/8/layout/vList3#1"/>
    <dgm:cxn modelId="{6B36CED8-0F3F-4012-8DB5-1ACA5D444C8D}" type="presParOf" srcId="{29D19224-16AB-E04B-8F13-5907C20F3298}" destId="{54C4C55F-060A-644D-B414-9A183A0D1801}" srcOrd="0" destOrd="0" presId="urn:microsoft.com/office/officeart/2005/8/layout/vList3#1"/>
    <dgm:cxn modelId="{95B704D1-05F3-4951-A337-97FADCD32F54}" type="presParOf" srcId="{29D19224-16AB-E04B-8F13-5907C20F3298}" destId="{CE67F7C8-5E9D-5C46-A2B1-BBB04ED62D8E}" srcOrd="1" destOrd="0" presId="urn:microsoft.com/office/officeart/2005/8/layout/vList3#1"/>
    <dgm:cxn modelId="{C80C1051-9F5E-449F-ACA0-E77C17019BFE}" type="presParOf" srcId="{93F3E25A-5D04-A048-BAF7-05594F69A665}" destId="{3EC107FC-F57D-A743-A4A8-56F5210540C4}" srcOrd="3" destOrd="0" presId="urn:microsoft.com/office/officeart/2005/8/layout/vList3#1"/>
    <dgm:cxn modelId="{1E3AD0A5-B4FC-4AC3-92D2-25C4BDFD236E}" type="presParOf" srcId="{93F3E25A-5D04-A048-BAF7-05594F69A665}" destId="{9FF09D5A-A9AD-484B-8C5D-F7344226AA3A}" srcOrd="4" destOrd="0" presId="urn:microsoft.com/office/officeart/2005/8/layout/vList3#1"/>
    <dgm:cxn modelId="{F1BE269B-1DA8-467D-AA7D-4CD7CECF7591}" type="presParOf" srcId="{9FF09D5A-A9AD-484B-8C5D-F7344226AA3A}" destId="{0E64E2F5-9CC7-574F-B9A9-0CFF081C05BB}" srcOrd="0" destOrd="0" presId="urn:microsoft.com/office/officeart/2005/8/layout/vList3#1"/>
    <dgm:cxn modelId="{2E1875E2-C7A9-4C3A-BC13-892514AB8A37}" type="presParOf" srcId="{9FF09D5A-A9AD-484B-8C5D-F7344226AA3A}" destId="{9806CF92-AB0A-2F42-8B24-4E41C88399B1}" srcOrd="1" destOrd="0" presId="urn:microsoft.com/office/officeart/2005/8/layout/vList3#1"/>
    <dgm:cxn modelId="{AA119D3D-5AA8-434D-B38F-D958807BA04B}" type="presParOf" srcId="{93F3E25A-5D04-A048-BAF7-05594F69A665}" destId="{379E7170-9226-FD45-AC83-9CD8A768CDD8}" srcOrd="5" destOrd="0" presId="urn:microsoft.com/office/officeart/2005/8/layout/vList3#1"/>
    <dgm:cxn modelId="{444B7607-1533-4404-BE29-F24FB8BF4F41}" type="presParOf" srcId="{93F3E25A-5D04-A048-BAF7-05594F69A665}" destId="{98C4782F-E8D3-F348-BF37-8689112C10C3}" srcOrd="6" destOrd="0" presId="urn:microsoft.com/office/officeart/2005/8/layout/vList3#1"/>
    <dgm:cxn modelId="{DDC59827-B8FE-4B41-B6A2-7C332679A168}" type="presParOf" srcId="{98C4782F-E8D3-F348-BF37-8689112C10C3}" destId="{3E003102-2909-D041-BC69-3804875A59AE}" srcOrd="0" destOrd="0" presId="urn:microsoft.com/office/officeart/2005/8/layout/vList3#1"/>
    <dgm:cxn modelId="{9B0C08BD-D83D-4277-B5BE-7C1F48225762}" type="presParOf" srcId="{98C4782F-E8D3-F348-BF37-8689112C10C3}" destId="{F421FCDA-2D4B-7C49-A2F3-0445AAAC8527}" srcOrd="1" destOrd="0" presId="urn:microsoft.com/office/officeart/2005/8/layout/vLis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31DC09-7AB9-FB44-A0A8-F3D6BDA1AF55}">
      <dsp:nvSpPr>
        <dsp:cNvPr id="0" name=""/>
        <dsp:cNvSpPr/>
      </dsp:nvSpPr>
      <dsp:spPr>
        <a:xfrm rot="10800000">
          <a:off x="1651315" y="371"/>
          <a:ext cx="5592098" cy="971119"/>
        </a:xfrm>
        <a:prstGeom prst="homePlat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28237" tIns="60960" rIns="113792" bIns="60960" numCol="1" spcCol="1270" anchor="t" anchorCtr="0">
          <a:noAutofit/>
        </a:bodyPr>
        <a:lstStyle/>
        <a:p>
          <a:pPr lvl="0" algn="l" defTabSz="711200">
            <a:lnSpc>
              <a:spcPct val="90000"/>
            </a:lnSpc>
            <a:spcBef>
              <a:spcPct val="0"/>
            </a:spcBef>
            <a:spcAft>
              <a:spcPct val="35000"/>
            </a:spcAft>
          </a:pPr>
          <a:r>
            <a:rPr lang="en-US" sz="1600" b="1" kern="1200" dirty="0" smtClean="0">
              <a:solidFill>
                <a:schemeClr val="tx1"/>
              </a:solidFill>
              <a:latin typeface="Arial" charset="0"/>
              <a:ea typeface="ＭＳ Ｐゴシック" pitchFamily="-107" charset="-128"/>
            </a:rPr>
            <a:t>Transportation</a:t>
          </a:r>
          <a:endParaRPr lang="en-US" sz="1600" kern="1200" dirty="0">
            <a:solidFill>
              <a:schemeClr val="tx1"/>
            </a:solidFill>
          </a:endParaRPr>
        </a:p>
        <a:p>
          <a:pPr marL="114300" lvl="1" indent="-114300" algn="l" defTabSz="533400">
            <a:lnSpc>
              <a:spcPct val="90000"/>
            </a:lnSpc>
            <a:spcBef>
              <a:spcPct val="0"/>
            </a:spcBef>
            <a:spcAft>
              <a:spcPct val="15000"/>
            </a:spcAft>
            <a:buChar char="••"/>
          </a:pPr>
          <a:r>
            <a:rPr lang="en-US" sz="1200" kern="1200" dirty="0" smtClean="0">
              <a:solidFill>
                <a:schemeClr val="tx1"/>
              </a:solidFill>
              <a:latin typeface="Arial" charset="0"/>
              <a:ea typeface="ＭＳ Ｐゴシック" pitchFamily="-107" charset="-128"/>
            </a:rPr>
            <a:t>Faster and safer aircraft</a:t>
          </a:r>
          <a:endParaRPr lang="en-US" sz="1200" kern="1200" dirty="0">
            <a:solidFill>
              <a:schemeClr val="tx1"/>
            </a:solidFill>
          </a:endParaRPr>
        </a:p>
        <a:p>
          <a:pPr marL="114300" lvl="1" indent="-114300" algn="l" defTabSz="533400">
            <a:lnSpc>
              <a:spcPct val="90000"/>
            </a:lnSpc>
            <a:spcBef>
              <a:spcPct val="0"/>
            </a:spcBef>
            <a:spcAft>
              <a:spcPct val="15000"/>
            </a:spcAft>
            <a:buChar char="••"/>
          </a:pPr>
          <a:r>
            <a:rPr lang="en-US" sz="1200" kern="1200" dirty="0" smtClean="0">
              <a:solidFill>
                <a:schemeClr val="tx1"/>
              </a:solidFill>
              <a:latin typeface="Arial" charset="0"/>
              <a:ea typeface="ＭＳ Ｐゴシック" pitchFamily="-107" charset="-128"/>
            </a:rPr>
            <a:t>Improved use of airspace</a:t>
          </a:r>
          <a:endParaRPr lang="en-US" sz="1200" kern="1200" dirty="0">
            <a:solidFill>
              <a:schemeClr val="tx1"/>
            </a:solidFill>
            <a:latin typeface="Arial" charset="0"/>
            <a:ea typeface="ＭＳ Ｐゴシック" pitchFamily="-107" charset="-128"/>
          </a:endParaRPr>
        </a:p>
        <a:p>
          <a:pPr marL="114300" lvl="1" indent="-114300" algn="l" defTabSz="533400">
            <a:lnSpc>
              <a:spcPct val="90000"/>
            </a:lnSpc>
            <a:spcBef>
              <a:spcPct val="0"/>
            </a:spcBef>
            <a:spcAft>
              <a:spcPct val="15000"/>
            </a:spcAft>
            <a:buChar char="••"/>
          </a:pPr>
          <a:r>
            <a:rPr lang="en-US" sz="1200" kern="1200" dirty="0" smtClean="0">
              <a:solidFill>
                <a:schemeClr val="tx1"/>
              </a:solidFill>
              <a:latin typeface="Arial" charset="0"/>
              <a:ea typeface="ＭＳ Ｐゴシック" pitchFamily="-107" charset="-128"/>
            </a:rPr>
            <a:t>Safer, more efficient cars</a:t>
          </a:r>
          <a:endParaRPr lang="en-US" sz="1200" kern="1200" dirty="0">
            <a:solidFill>
              <a:schemeClr val="tx1"/>
            </a:solidFill>
            <a:latin typeface="Arial" charset="0"/>
            <a:ea typeface="ＭＳ Ｐゴシック" pitchFamily="-107" charset="-128"/>
          </a:endParaRPr>
        </a:p>
      </dsp:txBody>
      <dsp:txXfrm rot="10800000">
        <a:off x="1894095" y="371"/>
        <a:ext cx="5349318" cy="971119"/>
      </dsp:txXfrm>
    </dsp:sp>
    <dsp:sp modelId="{263CB08D-3BC6-4A4A-8C70-086ED9F4E680}">
      <dsp:nvSpPr>
        <dsp:cNvPr id="0" name=""/>
        <dsp:cNvSpPr/>
      </dsp:nvSpPr>
      <dsp:spPr>
        <a:xfrm>
          <a:off x="1165756" y="371"/>
          <a:ext cx="971119" cy="971119"/>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E67F7C8-5E9D-5C46-A2B1-BBB04ED62D8E}">
      <dsp:nvSpPr>
        <dsp:cNvPr id="0" name=""/>
        <dsp:cNvSpPr/>
      </dsp:nvSpPr>
      <dsp:spPr>
        <a:xfrm rot="10800000">
          <a:off x="1584224" y="1247626"/>
          <a:ext cx="5671561" cy="971119"/>
        </a:xfrm>
        <a:prstGeom prst="homePlat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28237" tIns="60960" rIns="113792" bIns="60960" numCol="1" spcCol="1270" anchor="t" anchorCtr="0">
          <a:noAutofit/>
        </a:bodyPr>
        <a:lstStyle/>
        <a:p>
          <a:pPr lvl="0" algn="l" defTabSz="711200">
            <a:lnSpc>
              <a:spcPct val="90000"/>
            </a:lnSpc>
            <a:spcBef>
              <a:spcPct val="0"/>
            </a:spcBef>
            <a:spcAft>
              <a:spcPct val="35000"/>
            </a:spcAft>
          </a:pPr>
          <a:r>
            <a:rPr lang="en-US" sz="1600" b="1" kern="1200" dirty="0" smtClean="0">
              <a:solidFill>
                <a:schemeClr val="tx1"/>
              </a:solidFill>
              <a:latin typeface="Arial" charset="0"/>
              <a:ea typeface="ＭＳ Ｐゴシック" pitchFamily="-107" charset="-128"/>
            </a:rPr>
            <a:t>Energy and Industrial Automation</a:t>
          </a:r>
          <a:endParaRPr lang="en-US" sz="1600" kern="1200" dirty="0">
            <a:solidFill>
              <a:schemeClr val="tx1"/>
            </a:solidFill>
          </a:endParaRPr>
        </a:p>
        <a:p>
          <a:pPr marL="114300" lvl="1" indent="-114300" algn="l" defTabSz="533400">
            <a:lnSpc>
              <a:spcPct val="90000"/>
            </a:lnSpc>
            <a:spcBef>
              <a:spcPct val="0"/>
            </a:spcBef>
            <a:spcAft>
              <a:spcPct val="15000"/>
            </a:spcAft>
            <a:buChar char="••"/>
          </a:pPr>
          <a:r>
            <a:rPr lang="en-US" sz="1200" kern="1200" dirty="0" smtClean="0">
              <a:solidFill>
                <a:schemeClr val="tx1"/>
              </a:solidFill>
              <a:latin typeface="Arial" charset="0"/>
              <a:ea typeface="ＭＳ Ｐゴシック" pitchFamily="-107" charset="-128"/>
            </a:rPr>
            <a:t>Homes and offices that are more energy efficient and cheaper to operate</a:t>
          </a:r>
          <a:endParaRPr lang="en-US" sz="1200" kern="1200" dirty="0">
            <a:solidFill>
              <a:schemeClr val="tx1"/>
            </a:solidFill>
          </a:endParaRPr>
        </a:p>
        <a:p>
          <a:pPr marL="114300" lvl="1" indent="-114300" algn="l" defTabSz="533400">
            <a:lnSpc>
              <a:spcPct val="90000"/>
            </a:lnSpc>
            <a:spcBef>
              <a:spcPct val="0"/>
            </a:spcBef>
            <a:spcAft>
              <a:spcPct val="15000"/>
            </a:spcAft>
            <a:buChar char="••"/>
          </a:pPr>
          <a:r>
            <a:rPr lang="en-US" sz="1200" kern="1200" dirty="0" smtClean="0">
              <a:solidFill>
                <a:schemeClr val="tx1"/>
              </a:solidFill>
              <a:latin typeface="Arial" charset="0"/>
              <a:ea typeface="ＭＳ Ｐゴシック" pitchFamily="-107" charset="-128"/>
            </a:rPr>
            <a:t>Distributed micro-generation for the grid</a:t>
          </a:r>
          <a:endParaRPr lang="en-US" sz="1200" kern="1200" dirty="0">
            <a:solidFill>
              <a:schemeClr val="tx1"/>
            </a:solidFill>
            <a:latin typeface="Arial" charset="0"/>
            <a:ea typeface="ＭＳ Ｐゴシック" pitchFamily="-107" charset="-128"/>
          </a:endParaRPr>
        </a:p>
      </dsp:txBody>
      <dsp:txXfrm rot="10800000">
        <a:off x="1827004" y="1247626"/>
        <a:ext cx="5428781" cy="971119"/>
      </dsp:txXfrm>
    </dsp:sp>
    <dsp:sp modelId="{54C4C55F-060A-644D-B414-9A183A0D1801}">
      <dsp:nvSpPr>
        <dsp:cNvPr id="0" name=""/>
        <dsp:cNvSpPr/>
      </dsp:nvSpPr>
      <dsp:spPr>
        <a:xfrm>
          <a:off x="1189328" y="1285247"/>
          <a:ext cx="971119" cy="971119"/>
        </a:xfrm>
        <a:prstGeom prst="ellipse">
          <a:avLst/>
        </a:prstGeom>
        <a:blipFill dpi="0" rotWithShape="1">
          <a:blip xmlns:r="http://schemas.openxmlformats.org/officeDocument/2006/relationships" r:embed="rId2">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806CF92-AB0A-2F42-8B24-4E41C88399B1}">
      <dsp:nvSpPr>
        <dsp:cNvPr id="0" name=""/>
        <dsp:cNvSpPr/>
      </dsp:nvSpPr>
      <dsp:spPr>
        <a:xfrm rot="10800000">
          <a:off x="1651315" y="2522383"/>
          <a:ext cx="5592098" cy="971119"/>
        </a:xfrm>
        <a:prstGeom prst="homePlat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28237" tIns="60960" rIns="113792" bIns="60960" numCol="1" spcCol="1270" anchor="t" anchorCtr="0">
          <a:noAutofit/>
        </a:bodyPr>
        <a:lstStyle/>
        <a:p>
          <a:pPr lvl="0" algn="l" defTabSz="711200">
            <a:lnSpc>
              <a:spcPct val="90000"/>
            </a:lnSpc>
            <a:spcBef>
              <a:spcPct val="0"/>
            </a:spcBef>
            <a:spcAft>
              <a:spcPct val="35000"/>
            </a:spcAft>
          </a:pPr>
          <a:r>
            <a:rPr lang="en-US" sz="1600" b="1" kern="1200" dirty="0" smtClean="0">
              <a:solidFill>
                <a:schemeClr val="tx1"/>
              </a:solidFill>
              <a:latin typeface="Arial" charset="0"/>
              <a:ea typeface="ＭＳ Ｐゴシック" pitchFamily="-107" charset="-128"/>
            </a:rPr>
            <a:t>Healthcare and Biomedical</a:t>
          </a:r>
          <a:endParaRPr lang="en-US" sz="1600" kern="1200" dirty="0">
            <a:solidFill>
              <a:schemeClr val="tx1"/>
            </a:solidFill>
          </a:endParaRPr>
        </a:p>
        <a:p>
          <a:pPr marL="114300" lvl="1" indent="-114300" algn="l" defTabSz="533400">
            <a:lnSpc>
              <a:spcPct val="90000"/>
            </a:lnSpc>
            <a:spcBef>
              <a:spcPct val="0"/>
            </a:spcBef>
            <a:spcAft>
              <a:spcPct val="15000"/>
            </a:spcAft>
            <a:buChar char="••"/>
          </a:pPr>
          <a:r>
            <a:rPr lang="en-US" sz="1200" kern="1200" dirty="0" smtClean="0">
              <a:solidFill>
                <a:schemeClr val="tx1"/>
              </a:solidFill>
              <a:latin typeface="Arial" charset="0"/>
              <a:ea typeface="ＭＳ Ｐゴシック" pitchFamily="-107" charset="-128"/>
            </a:rPr>
            <a:t>Increased use of effective in-home care</a:t>
          </a:r>
          <a:endParaRPr lang="en-US" sz="1200" kern="1200" dirty="0">
            <a:solidFill>
              <a:schemeClr val="tx1"/>
            </a:solidFill>
          </a:endParaRPr>
        </a:p>
        <a:p>
          <a:pPr marL="114300" lvl="1" indent="-114300" algn="l" defTabSz="533400">
            <a:lnSpc>
              <a:spcPct val="90000"/>
            </a:lnSpc>
            <a:spcBef>
              <a:spcPct val="0"/>
            </a:spcBef>
            <a:spcAft>
              <a:spcPct val="15000"/>
            </a:spcAft>
            <a:buChar char="••"/>
          </a:pPr>
          <a:r>
            <a:rPr lang="en-US" sz="1200" kern="1200" dirty="0" smtClean="0">
              <a:solidFill>
                <a:schemeClr val="tx1"/>
              </a:solidFill>
              <a:latin typeface="Arial" charset="0"/>
              <a:ea typeface="ＭＳ Ｐゴシック" pitchFamily="-107" charset="-128"/>
            </a:rPr>
            <a:t>More capable devices for diagnosis</a:t>
          </a:r>
          <a:endParaRPr lang="en-US" sz="1200" kern="1200" dirty="0">
            <a:solidFill>
              <a:schemeClr val="tx1"/>
            </a:solidFill>
            <a:latin typeface="Arial" charset="0"/>
            <a:ea typeface="ＭＳ Ｐゴシック" pitchFamily="-107" charset="-128"/>
          </a:endParaRPr>
        </a:p>
        <a:p>
          <a:pPr marL="114300" lvl="1" indent="-114300" algn="l" defTabSz="533400">
            <a:lnSpc>
              <a:spcPct val="90000"/>
            </a:lnSpc>
            <a:spcBef>
              <a:spcPct val="0"/>
            </a:spcBef>
            <a:spcAft>
              <a:spcPct val="15000"/>
            </a:spcAft>
            <a:buChar char="••"/>
          </a:pPr>
          <a:r>
            <a:rPr lang="en-US" sz="1200" kern="1200" dirty="0" smtClean="0">
              <a:solidFill>
                <a:schemeClr val="tx1"/>
              </a:solidFill>
              <a:latin typeface="Arial" charset="0"/>
              <a:ea typeface="ＭＳ Ｐゴシック" pitchFamily="-107" charset="-128"/>
            </a:rPr>
            <a:t>New internal and external prosthetics</a:t>
          </a:r>
          <a:endParaRPr lang="en-US" sz="1200" kern="1200" dirty="0">
            <a:solidFill>
              <a:schemeClr val="tx1"/>
            </a:solidFill>
            <a:latin typeface="Arial" charset="0"/>
            <a:ea typeface="ＭＳ Ｐゴシック" pitchFamily="-107" charset="-128"/>
          </a:endParaRPr>
        </a:p>
      </dsp:txBody>
      <dsp:txXfrm rot="10800000">
        <a:off x="1894095" y="2522383"/>
        <a:ext cx="5349318" cy="971119"/>
      </dsp:txXfrm>
    </dsp:sp>
    <dsp:sp modelId="{0E64E2F5-9CC7-574F-B9A9-0CFF081C05BB}">
      <dsp:nvSpPr>
        <dsp:cNvPr id="0" name=""/>
        <dsp:cNvSpPr/>
      </dsp:nvSpPr>
      <dsp:spPr>
        <a:xfrm>
          <a:off x="1165756" y="2522383"/>
          <a:ext cx="971119" cy="971119"/>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421FCDA-2D4B-7C49-A2F3-0445AAAC8527}">
      <dsp:nvSpPr>
        <dsp:cNvPr id="0" name=""/>
        <dsp:cNvSpPr/>
      </dsp:nvSpPr>
      <dsp:spPr>
        <a:xfrm rot="10800000">
          <a:off x="1651315" y="3783389"/>
          <a:ext cx="5592098" cy="971119"/>
        </a:xfrm>
        <a:prstGeom prst="homePlat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28237" tIns="60960" rIns="113792" bIns="60960" numCol="1" spcCol="1270" anchor="t" anchorCtr="0">
          <a:noAutofit/>
        </a:bodyPr>
        <a:lstStyle/>
        <a:p>
          <a:pPr lvl="0" algn="l" defTabSz="711200">
            <a:lnSpc>
              <a:spcPct val="90000"/>
            </a:lnSpc>
            <a:spcBef>
              <a:spcPct val="0"/>
            </a:spcBef>
            <a:spcAft>
              <a:spcPct val="35000"/>
            </a:spcAft>
          </a:pPr>
          <a:r>
            <a:rPr lang="en-US" sz="1600" b="1" kern="1200" dirty="0" smtClean="0">
              <a:solidFill>
                <a:schemeClr val="tx1"/>
              </a:solidFill>
              <a:latin typeface="Arial" charset="0"/>
              <a:ea typeface="ＭＳ Ｐゴシック" pitchFamily="-107" charset="-128"/>
            </a:rPr>
            <a:t>Critical Infrastructure</a:t>
          </a:r>
          <a:endParaRPr lang="en-US" sz="1600" b="1" kern="1200" dirty="0">
            <a:solidFill>
              <a:schemeClr val="tx1"/>
            </a:solidFill>
          </a:endParaRPr>
        </a:p>
        <a:p>
          <a:pPr marL="114300" lvl="1" indent="-114300" algn="l" defTabSz="533400">
            <a:lnSpc>
              <a:spcPct val="90000"/>
            </a:lnSpc>
            <a:spcBef>
              <a:spcPct val="0"/>
            </a:spcBef>
            <a:spcAft>
              <a:spcPct val="15000"/>
            </a:spcAft>
            <a:buChar char="••"/>
          </a:pPr>
          <a:r>
            <a:rPr lang="en-US" sz="1200" kern="1200" dirty="0" smtClean="0">
              <a:solidFill>
                <a:schemeClr val="tx1"/>
              </a:solidFill>
              <a:latin typeface="Arial" charset="0"/>
              <a:ea typeface="ＭＳ Ｐゴシック" pitchFamily="-107" charset="-128"/>
            </a:rPr>
            <a:t>More reliable power grid</a:t>
          </a:r>
          <a:endParaRPr lang="en-US" sz="1200" b="1" kern="1200" dirty="0">
            <a:solidFill>
              <a:schemeClr val="tx1"/>
            </a:solidFill>
          </a:endParaRPr>
        </a:p>
        <a:p>
          <a:pPr marL="114300" lvl="1" indent="-114300" algn="l" defTabSz="533400">
            <a:lnSpc>
              <a:spcPct val="90000"/>
            </a:lnSpc>
            <a:spcBef>
              <a:spcPct val="0"/>
            </a:spcBef>
            <a:spcAft>
              <a:spcPct val="15000"/>
            </a:spcAft>
            <a:buChar char="••"/>
          </a:pPr>
          <a:r>
            <a:rPr lang="en-US" sz="1200" kern="1200" dirty="0" smtClean="0">
              <a:solidFill>
                <a:schemeClr val="tx1"/>
              </a:solidFill>
              <a:latin typeface="Arial" charset="0"/>
              <a:ea typeface="ＭＳ Ｐゴシック" pitchFamily="-107" charset="-128"/>
            </a:rPr>
            <a:t>Highways that allow denser traffic with increased safety</a:t>
          </a:r>
          <a:endParaRPr lang="en-US" sz="1200" kern="1200" dirty="0">
            <a:solidFill>
              <a:schemeClr val="tx1"/>
            </a:solidFill>
            <a:latin typeface="Arial" charset="0"/>
            <a:ea typeface="ＭＳ Ｐゴシック" pitchFamily="-107" charset="-128"/>
          </a:endParaRPr>
        </a:p>
      </dsp:txBody>
      <dsp:txXfrm rot="10800000">
        <a:off x="1894095" y="3783389"/>
        <a:ext cx="5349318" cy="971119"/>
      </dsp:txXfrm>
    </dsp:sp>
    <dsp:sp modelId="{3E003102-2909-D041-BC69-3804875A59AE}">
      <dsp:nvSpPr>
        <dsp:cNvPr id="0" name=""/>
        <dsp:cNvSpPr/>
      </dsp:nvSpPr>
      <dsp:spPr>
        <a:xfrm>
          <a:off x="1165756" y="3783389"/>
          <a:ext cx="971119" cy="971119"/>
        </a:xfrm>
        <a:prstGeom prst="ellipse">
          <a:avLst/>
        </a:prstGeom>
        <a:blipFill dpi="0" rotWithShape="1">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38A7561C-85BB-0F40-8C6F-B3AE42038772}" type="datetimeFigureOut">
              <a:rPr lang="en-US" smtClean="0"/>
              <a:t>06/08/2015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719AE1A0-A97C-F84F-8671-3E15EF0B863F}" type="slidenum">
              <a:rPr lang="en-US" smtClean="0"/>
              <a:t>‹#›</a:t>
            </a:fld>
            <a:endParaRPr lang="en-US"/>
          </a:p>
        </p:txBody>
      </p:sp>
    </p:spTree>
    <p:extLst>
      <p:ext uri="{BB962C8B-B14F-4D97-AF65-F5344CB8AC3E}">
        <p14:creationId xmlns:p14="http://schemas.microsoft.com/office/powerpoint/2010/main" val="29893741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2EC8815-EB5D-6740-92D2-BF33C2FC814C}" type="datetimeFigureOut">
              <a:rPr lang="en-US" smtClean="0"/>
              <a:t>06/08/2015</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688DC3E0-476A-1941-8D9D-3857810522E0}" type="slidenum">
              <a:rPr lang="en-US" smtClean="0"/>
              <a:t>‹#›</a:t>
            </a:fld>
            <a:endParaRPr lang="en-US"/>
          </a:p>
        </p:txBody>
      </p:sp>
    </p:spTree>
    <p:extLst>
      <p:ext uri="{BB962C8B-B14F-4D97-AF65-F5344CB8AC3E}">
        <p14:creationId xmlns:p14="http://schemas.microsoft.com/office/powerpoint/2010/main" val="73762290"/>
      </p:ext>
    </p:extLst>
  </p:cSld>
  <p:clrMap bg1="lt1" tx1="dk1" bg2="lt2" tx2="dk2" accent1="accent1" accent2="accent2" accent3="accent3" accent4="accent4" accent5="accent5" accent6="accent6" hlink="hlink" folHlink="folHlink"/>
  <p:notesStyle>
    <a:lvl1pPr marL="0" algn="l" defTabSz="644853" rtl="0" eaLnBrk="1" latinLnBrk="0" hangingPunct="1">
      <a:defRPr sz="1700" kern="1200">
        <a:solidFill>
          <a:schemeClr val="tx1"/>
        </a:solidFill>
        <a:latin typeface="+mn-lt"/>
        <a:ea typeface="+mn-ea"/>
        <a:cs typeface="+mn-cs"/>
      </a:defRPr>
    </a:lvl1pPr>
    <a:lvl2pPr marL="644853" algn="l" defTabSz="644853" rtl="0" eaLnBrk="1" latinLnBrk="0" hangingPunct="1">
      <a:defRPr sz="1700" kern="1200">
        <a:solidFill>
          <a:schemeClr val="tx1"/>
        </a:solidFill>
        <a:latin typeface="+mn-lt"/>
        <a:ea typeface="+mn-ea"/>
        <a:cs typeface="+mn-cs"/>
      </a:defRPr>
    </a:lvl2pPr>
    <a:lvl3pPr marL="1289746" algn="l" defTabSz="644853" rtl="0" eaLnBrk="1" latinLnBrk="0" hangingPunct="1">
      <a:defRPr sz="1700" kern="1200">
        <a:solidFill>
          <a:schemeClr val="tx1"/>
        </a:solidFill>
        <a:latin typeface="+mn-lt"/>
        <a:ea typeface="+mn-ea"/>
        <a:cs typeface="+mn-cs"/>
      </a:defRPr>
    </a:lvl3pPr>
    <a:lvl4pPr marL="1934642" algn="l" defTabSz="644853" rtl="0" eaLnBrk="1" latinLnBrk="0" hangingPunct="1">
      <a:defRPr sz="1700" kern="1200">
        <a:solidFill>
          <a:schemeClr val="tx1"/>
        </a:solidFill>
        <a:latin typeface="+mn-lt"/>
        <a:ea typeface="+mn-ea"/>
        <a:cs typeface="+mn-cs"/>
      </a:defRPr>
    </a:lvl4pPr>
    <a:lvl5pPr marL="2579422" algn="l" defTabSz="644853" rtl="0" eaLnBrk="1" latinLnBrk="0" hangingPunct="1">
      <a:defRPr sz="1700" kern="1200">
        <a:solidFill>
          <a:schemeClr val="tx1"/>
        </a:solidFill>
        <a:latin typeface="+mn-lt"/>
        <a:ea typeface="+mn-ea"/>
        <a:cs typeface="+mn-cs"/>
      </a:defRPr>
    </a:lvl5pPr>
    <a:lvl6pPr marL="3224346" algn="l" defTabSz="644853" rtl="0" eaLnBrk="1" latinLnBrk="0" hangingPunct="1">
      <a:defRPr sz="1700" kern="1200">
        <a:solidFill>
          <a:schemeClr val="tx1"/>
        </a:solidFill>
        <a:latin typeface="+mn-lt"/>
        <a:ea typeface="+mn-ea"/>
        <a:cs typeface="+mn-cs"/>
      </a:defRPr>
    </a:lvl6pPr>
    <a:lvl7pPr marL="3869232" algn="l" defTabSz="644853" rtl="0" eaLnBrk="1" latinLnBrk="0" hangingPunct="1">
      <a:defRPr sz="1700" kern="1200">
        <a:solidFill>
          <a:schemeClr val="tx1"/>
        </a:solidFill>
        <a:latin typeface="+mn-lt"/>
        <a:ea typeface="+mn-ea"/>
        <a:cs typeface="+mn-cs"/>
      </a:defRPr>
    </a:lvl7pPr>
    <a:lvl8pPr marL="4514096" algn="l" defTabSz="644853" rtl="0" eaLnBrk="1" latinLnBrk="0" hangingPunct="1">
      <a:defRPr sz="1700" kern="1200">
        <a:solidFill>
          <a:schemeClr val="tx1"/>
        </a:solidFill>
        <a:latin typeface="+mn-lt"/>
        <a:ea typeface="+mn-ea"/>
        <a:cs typeface="+mn-cs"/>
      </a:defRPr>
    </a:lvl8pPr>
    <a:lvl9pPr marL="5158965" algn="l" defTabSz="644853"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Image:</a:t>
            </a:r>
            <a:r>
              <a:rPr lang="en-US" baseline="0" dirty="0" smtClean="0"/>
              <a:t> Multicolored sound wave</a:t>
            </a:r>
          </a:p>
          <a:p>
            <a:endParaRPr lang="en-US" baseline="0" dirty="0" smtClean="0"/>
          </a:p>
          <a:p>
            <a:pPr defTabSz="665519">
              <a:defRPr/>
            </a:pPr>
            <a:r>
              <a:rPr lang="en-US" dirty="0" smtClean="0"/>
              <a:t>Credit:</a:t>
            </a:r>
            <a:r>
              <a:rPr lang="en-US" baseline="0" dirty="0" smtClean="0"/>
              <a:t> </a:t>
            </a:r>
            <a:r>
              <a:rPr lang="en-US" i="1" baseline="0" dirty="0" err="1" smtClean="0"/>
              <a:t>Thinkstock</a:t>
            </a:r>
            <a:endParaRPr lang="en-US" i="1" dirty="0" smtClean="0"/>
          </a:p>
          <a:p>
            <a:endParaRPr lang="en-US" dirty="0"/>
          </a:p>
        </p:txBody>
      </p:sp>
      <p:sp>
        <p:nvSpPr>
          <p:cNvPr id="4" name="Slide Number Placeholder 3"/>
          <p:cNvSpPr>
            <a:spLocks noGrp="1"/>
          </p:cNvSpPr>
          <p:nvPr>
            <p:ph type="sldNum" sz="quarter" idx="10"/>
          </p:nvPr>
        </p:nvSpPr>
        <p:spPr/>
        <p:txBody>
          <a:bodyPr/>
          <a:lstStyle/>
          <a:p>
            <a:fld id="{688DC3E0-476A-1941-8D9D-3857810522E0}" type="slidenum">
              <a:rPr lang="en-US" smtClean="0"/>
              <a:t>1</a:t>
            </a:fld>
            <a:endParaRPr lang="en-US"/>
          </a:p>
        </p:txBody>
      </p:sp>
    </p:spTree>
    <p:extLst>
      <p:ext uri="{BB962C8B-B14F-4D97-AF65-F5344CB8AC3E}">
        <p14:creationId xmlns:p14="http://schemas.microsoft.com/office/powerpoint/2010/main" val="3863611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BB8E9B3-0AC6-4E8B-89C7-15988890CECA}" type="slidenum">
              <a:rPr lang="en-US" smtClean="0">
                <a:solidFill>
                  <a:prstClr val="black"/>
                </a:solidFill>
              </a:rPr>
              <a:pPr/>
              <a:t>3</a:t>
            </a:fld>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8DAA4DCF-B101-4258-947D-A2BB79C4F33F}" type="slidenum">
              <a:rPr lang="en-US" smtClean="0">
                <a:solidFill>
                  <a:prstClr val="black"/>
                </a:solidFill>
              </a:rPr>
              <a:pPr/>
              <a:t>5</a:t>
            </a:fld>
            <a:endParaRPr lang="en-US" smtClean="0">
              <a:solidFill>
                <a:prstClr val="black"/>
              </a:solidFill>
            </a:endParaRPr>
          </a:p>
        </p:txBody>
      </p:sp>
      <p:sp>
        <p:nvSpPr>
          <p:cNvPr id="100355" name="Rectangle 7"/>
          <p:cNvSpPr txBox="1">
            <a:spLocks noGrp="1" noChangeArrowheads="1"/>
          </p:cNvSpPr>
          <p:nvPr/>
        </p:nvSpPr>
        <p:spPr bwMode="auto">
          <a:xfrm>
            <a:off x="3969783" y="8830621"/>
            <a:ext cx="3039015" cy="464180"/>
          </a:xfrm>
          <a:prstGeom prst="rect">
            <a:avLst/>
          </a:prstGeom>
          <a:noFill/>
          <a:ln w="9525">
            <a:noFill/>
            <a:miter lim="800000"/>
            <a:headEnd/>
            <a:tailEnd/>
          </a:ln>
        </p:spPr>
        <p:txBody>
          <a:bodyPr lIns="93160" tIns="46580" rIns="93160" bIns="46580" anchor="b"/>
          <a:lstStyle/>
          <a:p>
            <a:pPr algn="r" defTabSz="931871" fontAlgn="base">
              <a:spcBef>
                <a:spcPct val="0"/>
              </a:spcBef>
              <a:spcAft>
                <a:spcPct val="0"/>
              </a:spcAft>
            </a:pPr>
            <a:fld id="{7689210B-6988-46F5-A7BE-A1B7678A455E}" type="slidenum">
              <a:rPr lang="en-US" sz="1200" b="1">
                <a:solidFill>
                  <a:prstClr val="black"/>
                </a:solidFill>
                <a:latin typeface="Century Gothic" pitchFamily="34" charset="0"/>
                <a:cs typeface="Arial" pitchFamily="34" charset="0"/>
              </a:rPr>
              <a:pPr algn="r" defTabSz="931871" fontAlgn="base">
                <a:spcBef>
                  <a:spcPct val="0"/>
                </a:spcBef>
                <a:spcAft>
                  <a:spcPct val="0"/>
                </a:spcAft>
              </a:pPr>
              <a:t>5</a:t>
            </a:fld>
            <a:endParaRPr lang="en-US" sz="1200" b="1">
              <a:solidFill>
                <a:prstClr val="black"/>
              </a:solidFill>
              <a:latin typeface="Century Gothic" pitchFamily="34" charset="0"/>
              <a:cs typeface="Arial" pitchFamily="34" charset="0"/>
            </a:endParaRPr>
          </a:p>
        </p:txBody>
      </p:sp>
      <p:sp>
        <p:nvSpPr>
          <p:cNvPr id="100356" name="Rectangle 2"/>
          <p:cNvSpPr>
            <a:spLocks noGrp="1" noRot="1" noChangeAspect="1" noChangeArrowheads="1" noTextEdit="1"/>
          </p:cNvSpPr>
          <p:nvPr>
            <p:ph type="sldImg"/>
          </p:nvPr>
        </p:nvSpPr>
        <p:spPr>
          <a:xfrm>
            <a:off x="406400" y="696913"/>
            <a:ext cx="6199188" cy="3487737"/>
          </a:xfrm>
          <a:ln/>
        </p:spPr>
      </p:sp>
      <p:sp>
        <p:nvSpPr>
          <p:cNvPr id="100357" name="Rectangle 3"/>
          <p:cNvSpPr>
            <a:spLocks noGrp="1" noChangeArrowheads="1"/>
          </p:cNvSpPr>
          <p:nvPr>
            <p:ph type="body" idx="1"/>
          </p:nvPr>
        </p:nvSpPr>
        <p:spPr>
          <a:xfrm>
            <a:off x="701681" y="4416111"/>
            <a:ext cx="5607038" cy="4184020"/>
          </a:xfrm>
          <a:noFill/>
          <a:ln/>
        </p:spPr>
        <p:txBody>
          <a:bodyPr lIns="93160" tIns="46580" rIns="93160" bIns="46580"/>
          <a:lstStyle/>
          <a:p>
            <a:pPr eaLnBrk="1" hangingPunct="1"/>
            <a:endParaRPr lang="en-US" smtClean="0"/>
          </a:p>
        </p:txBody>
      </p:sp>
    </p:spTree>
    <p:extLst>
      <p:ext uri="{BB962C8B-B14F-4D97-AF65-F5344CB8AC3E}">
        <p14:creationId xmlns:p14="http://schemas.microsoft.com/office/powerpoint/2010/main" val="30269266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3CADFD5-5CB0-46DA-B053-DC3DA36C524A}" type="slidenum">
              <a:rPr lang="en-US" smtClean="0">
                <a:solidFill>
                  <a:srgbClr val="000000"/>
                </a:solidFill>
              </a:rPr>
              <a:pPr/>
              <a:t>6</a:t>
            </a:fld>
            <a:endParaRPr lang="en-US" dirty="0">
              <a:solidFill>
                <a:srgbClr val="000000"/>
              </a:solidFill>
            </a:endParaRPr>
          </a:p>
        </p:txBody>
      </p:sp>
    </p:spTree>
    <p:extLst>
      <p:ext uri="{BB962C8B-B14F-4D97-AF65-F5344CB8AC3E}">
        <p14:creationId xmlns:p14="http://schemas.microsoft.com/office/powerpoint/2010/main" val="33553533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Announcement at http://www.nsf.gov/news/news_summ.jsp?cntn_id=134554</a:t>
            </a:r>
            <a:endParaRPr lang="en-US" dirty="0"/>
          </a:p>
        </p:txBody>
      </p:sp>
      <p:sp>
        <p:nvSpPr>
          <p:cNvPr id="4" name="Slide Number Placeholder 3"/>
          <p:cNvSpPr>
            <a:spLocks noGrp="1"/>
          </p:cNvSpPr>
          <p:nvPr>
            <p:ph type="sldNum" sz="quarter" idx="10"/>
          </p:nvPr>
        </p:nvSpPr>
        <p:spPr/>
        <p:txBody>
          <a:bodyPr/>
          <a:lstStyle/>
          <a:p>
            <a:fld id="{688DC3E0-476A-1941-8D9D-3857810522E0}"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1365100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AD62353E-725F-4504-B57F-F0538B0B09C1}"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2559124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pPr>
              <a:spcAft>
                <a:spcPts val="1803"/>
              </a:spcAft>
            </a:pPr>
            <a:endParaRPr lang="en-US" sz="1400" dirty="0"/>
          </a:p>
        </p:txBody>
      </p:sp>
      <p:sp>
        <p:nvSpPr>
          <p:cNvPr id="4" name="Slide Number Placeholder 3"/>
          <p:cNvSpPr>
            <a:spLocks noGrp="1"/>
          </p:cNvSpPr>
          <p:nvPr>
            <p:ph type="sldNum" sz="quarter" idx="10"/>
          </p:nvPr>
        </p:nvSpPr>
        <p:spPr/>
        <p:txBody>
          <a:bodyPr/>
          <a:lstStyle/>
          <a:p>
            <a:fld id="{BEFD28B8-678F-4F26-B6AC-5DCEFDBC113C}" type="slidenum">
              <a:rPr lang="en-US" smtClean="0">
                <a:solidFill>
                  <a:prstClr val="black"/>
                </a:solidFill>
              </a:rPr>
              <a:pPr/>
              <a:t>27</a:t>
            </a:fld>
            <a:endParaRPr lang="en-US"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FD28B8-678F-4F26-B6AC-5DCEFDBC113C}"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560836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556514"/>
            <a:ext cx="12435840" cy="1764030"/>
          </a:xfrm>
        </p:spPr>
        <p:txBody>
          <a:bodyPr/>
          <a:lstStyle/>
          <a:p>
            <a:r>
              <a:rPr lang="en-US" smtClean="0"/>
              <a:t>Click to edit Master title style</a:t>
            </a:r>
            <a:endParaRPr lang="en-US"/>
          </a:p>
        </p:txBody>
      </p:sp>
      <p:sp>
        <p:nvSpPr>
          <p:cNvPr id="3" name="Subtitle 2"/>
          <p:cNvSpPr>
            <a:spLocks noGrp="1"/>
          </p:cNvSpPr>
          <p:nvPr>
            <p:ph type="subTitle" idx="1"/>
          </p:nvPr>
        </p:nvSpPr>
        <p:spPr>
          <a:xfrm>
            <a:off x="2194560" y="4663440"/>
            <a:ext cx="10241280" cy="2103120"/>
          </a:xfrm>
        </p:spPr>
        <p:txBody>
          <a:bodyPr/>
          <a:lstStyle>
            <a:lvl1pPr marL="0" indent="0" algn="ctr">
              <a:buNone/>
              <a:defRPr>
                <a:solidFill>
                  <a:schemeClr val="tx1">
                    <a:tint val="75000"/>
                  </a:schemeClr>
                </a:solidFill>
              </a:defRPr>
            </a:lvl1pPr>
            <a:lvl2pPr marL="644821" indent="0" algn="ctr">
              <a:buNone/>
              <a:defRPr>
                <a:solidFill>
                  <a:schemeClr val="tx1">
                    <a:tint val="75000"/>
                  </a:schemeClr>
                </a:solidFill>
              </a:defRPr>
            </a:lvl2pPr>
            <a:lvl3pPr marL="1289681" indent="0" algn="ctr">
              <a:buNone/>
              <a:defRPr>
                <a:solidFill>
                  <a:schemeClr val="tx1">
                    <a:tint val="75000"/>
                  </a:schemeClr>
                </a:solidFill>
              </a:defRPr>
            </a:lvl3pPr>
            <a:lvl4pPr marL="1934545" indent="0" algn="ctr">
              <a:buNone/>
              <a:defRPr>
                <a:solidFill>
                  <a:schemeClr val="tx1">
                    <a:tint val="75000"/>
                  </a:schemeClr>
                </a:solidFill>
              </a:defRPr>
            </a:lvl4pPr>
            <a:lvl5pPr marL="2579292" indent="0" algn="ctr">
              <a:buNone/>
              <a:defRPr>
                <a:solidFill>
                  <a:schemeClr val="tx1">
                    <a:tint val="75000"/>
                  </a:schemeClr>
                </a:solidFill>
              </a:defRPr>
            </a:lvl5pPr>
            <a:lvl6pPr marL="3224184" indent="0" algn="ctr">
              <a:buNone/>
              <a:defRPr>
                <a:solidFill>
                  <a:schemeClr val="tx1">
                    <a:tint val="75000"/>
                  </a:schemeClr>
                </a:solidFill>
              </a:defRPr>
            </a:lvl6pPr>
            <a:lvl7pPr marL="3869038" indent="0" algn="ctr">
              <a:buNone/>
              <a:defRPr>
                <a:solidFill>
                  <a:schemeClr val="tx1">
                    <a:tint val="75000"/>
                  </a:schemeClr>
                </a:solidFill>
              </a:defRPr>
            </a:lvl7pPr>
            <a:lvl8pPr marL="4513870" indent="0" algn="ctr">
              <a:buNone/>
              <a:defRPr>
                <a:solidFill>
                  <a:schemeClr val="tx1">
                    <a:tint val="75000"/>
                  </a:schemeClr>
                </a:solidFill>
              </a:defRPr>
            </a:lvl8pPr>
            <a:lvl9pPr marL="515870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lIns="90351" tIns="45086" rIns="90351" bIns="45086"/>
          <a:lstStyle/>
          <a:p>
            <a:endParaRPr lang="en-US"/>
          </a:p>
        </p:txBody>
      </p:sp>
      <p:sp>
        <p:nvSpPr>
          <p:cNvPr id="5" name="Footer Placeholder 4"/>
          <p:cNvSpPr>
            <a:spLocks noGrp="1"/>
          </p:cNvSpPr>
          <p:nvPr>
            <p:ph type="ftr" sz="quarter" idx="11"/>
          </p:nvPr>
        </p:nvSpPr>
        <p:spPr>
          <a:xfrm>
            <a:off x="4998720" y="7627624"/>
            <a:ext cx="4632960" cy="438150"/>
          </a:xfrm>
          <a:prstGeom prst="rect">
            <a:avLst/>
          </a:prstGeom>
        </p:spPr>
        <p:txBody>
          <a:bodyPr/>
          <a:lstStyle/>
          <a:p>
            <a:endParaRPr lang="en-US"/>
          </a:p>
        </p:txBody>
      </p:sp>
      <p:sp>
        <p:nvSpPr>
          <p:cNvPr id="6" name="Slide Number Placeholder 5"/>
          <p:cNvSpPr>
            <a:spLocks noGrp="1"/>
          </p:cNvSpPr>
          <p:nvPr>
            <p:ph type="sldNum" sz="quarter" idx="12"/>
          </p:nvPr>
        </p:nvSpPr>
        <p:spPr>
          <a:xfrm>
            <a:off x="10485120" y="7627624"/>
            <a:ext cx="3413760" cy="438150"/>
          </a:xfrm>
          <a:prstGeom prst="rect">
            <a:avLst/>
          </a:prstGeom>
        </p:spPr>
        <p:txBody>
          <a:bodyPr lIns="91110" tIns="45529" rIns="91110" bIns="45529"/>
          <a:lstStyle/>
          <a:p>
            <a:fld id="{C62359DC-E46A-774F-BBAC-E3E67368D912}" type="slidenum">
              <a:rPr lang="en-US" smtClean="0"/>
              <a:t>‹#›</a:t>
            </a:fld>
            <a:endParaRPr lang="en-US"/>
          </a:p>
        </p:txBody>
      </p:sp>
    </p:spTree>
    <p:extLst>
      <p:ext uri="{BB962C8B-B14F-4D97-AF65-F5344CB8AC3E}">
        <p14:creationId xmlns:p14="http://schemas.microsoft.com/office/powerpoint/2010/main" val="4365845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lIns="90351" tIns="45086" rIns="90351" bIns="45086"/>
          <a:lstStyle/>
          <a:p>
            <a:endParaRPr lang="en-US" dirty="0"/>
          </a:p>
        </p:txBody>
      </p:sp>
      <p:sp>
        <p:nvSpPr>
          <p:cNvPr id="5" name="Footer Placeholder 4"/>
          <p:cNvSpPr>
            <a:spLocks noGrp="1"/>
          </p:cNvSpPr>
          <p:nvPr>
            <p:ph type="ftr" sz="quarter" idx="11"/>
          </p:nvPr>
        </p:nvSpPr>
        <p:spPr>
          <a:xfrm>
            <a:off x="4998720" y="7627624"/>
            <a:ext cx="4632960" cy="438150"/>
          </a:xfrm>
          <a:prstGeom prst="rect">
            <a:avLst/>
          </a:prstGeom>
        </p:spPr>
        <p:txBody>
          <a:bodyPr/>
          <a:lstStyle/>
          <a:p>
            <a:endParaRPr lang="en-US"/>
          </a:p>
        </p:txBody>
      </p:sp>
    </p:spTree>
    <p:extLst>
      <p:ext uri="{BB962C8B-B14F-4D97-AF65-F5344CB8AC3E}">
        <p14:creationId xmlns:p14="http://schemas.microsoft.com/office/powerpoint/2010/main" val="1724987400"/>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6E6B6B35-07D5-4ABF-A763-89AAF85764B0}" type="datetime4">
              <a:rPr lang="en-US" smtClean="0">
                <a:solidFill>
                  <a:prstClr val="white"/>
                </a:solidFill>
              </a:rPr>
              <a:pPr/>
              <a:t>June 8, 2015</a:t>
            </a:fld>
            <a:endParaRPr lang="en-US" dirty="0">
              <a:solidFill>
                <a:prstClr val="white"/>
              </a:solidFill>
            </a:endParaRPr>
          </a:p>
        </p:txBody>
      </p:sp>
      <p:sp>
        <p:nvSpPr>
          <p:cNvPr id="5"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89413412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EB7A567C-75FC-4076-956B-F5B9B4114788}" type="datetime4">
              <a:rPr lang="en-US" smtClean="0">
                <a:solidFill>
                  <a:prstClr val="white"/>
                </a:solidFill>
              </a:rPr>
              <a:pPr/>
              <a:t>June 8, 2015</a:t>
            </a:fld>
            <a:endParaRPr lang="en-US" dirty="0">
              <a:solidFill>
                <a:prstClr val="white"/>
              </a:solidFill>
            </a:endParaRPr>
          </a:p>
        </p:txBody>
      </p:sp>
      <p:sp>
        <p:nvSpPr>
          <p:cNvPr id="4"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59802364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49" y="327660"/>
            <a:ext cx="4813301" cy="1394460"/>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549" y="1722120"/>
            <a:ext cx="4813301" cy="5629276"/>
          </a:xfrm>
        </p:spPr>
        <p:txBody>
          <a:bodyPr/>
          <a:lstStyle>
            <a:lvl1pPr marL="0" indent="0">
              <a:buNone/>
              <a:defRPr sz="2000"/>
            </a:lvl1pPr>
            <a:lvl2pPr marL="649403" indent="0">
              <a:buNone/>
              <a:defRPr sz="1700"/>
            </a:lvl2pPr>
            <a:lvl3pPr marL="1298811" indent="0">
              <a:buNone/>
              <a:defRPr sz="1400"/>
            </a:lvl3pPr>
            <a:lvl4pPr marL="1948223" indent="0">
              <a:buNone/>
              <a:defRPr sz="1300"/>
            </a:lvl4pPr>
            <a:lvl5pPr marL="2597622" indent="0">
              <a:buNone/>
              <a:defRPr sz="1300"/>
            </a:lvl5pPr>
            <a:lvl6pPr marL="3246996" indent="0">
              <a:buNone/>
              <a:defRPr sz="1300"/>
            </a:lvl6pPr>
            <a:lvl7pPr marL="3896397" indent="0">
              <a:buNone/>
              <a:defRPr sz="1300"/>
            </a:lvl7pPr>
            <a:lvl8pPr marL="4545806" indent="0">
              <a:buNone/>
              <a:defRPr sz="1300"/>
            </a:lvl8pPr>
            <a:lvl9pPr marL="5195236" indent="0">
              <a:buNone/>
              <a:defRPr sz="1300"/>
            </a:lvl9pPr>
          </a:lstStyle>
          <a:p>
            <a:pPr lvl="0"/>
            <a:r>
              <a:rPr lang="en-US" smtClean="0"/>
              <a:t>Click to edit Master text styles</a:t>
            </a:r>
          </a:p>
        </p:txBody>
      </p:sp>
      <p:sp>
        <p:nvSpPr>
          <p:cNvPr id="5" name="Date Placeholder 4"/>
          <p:cNvSpPr>
            <a:spLocks noGrp="1"/>
          </p:cNvSpPr>
          <p:nvPr>
            <p:ph type="dt" sz="half" idx="10"/>
          </p:nvPr>
        </p:nvSpPr>
        <p:spPr>
          <a:xfrm>
            <a:off x="731520" y="7627624"/>
            <a:ext cx="3413760" cy="438150"/>
          </a:xfrm>
          <a:prstGeom prst="rect">
            <a:avLst/>
          </a:prstGeom>
        </p:spPr>
        <p:txBody>
          <a:bodyPr/>
          <a:lstStyle/>
          <a:p>
            <a:fld id="{35E0BE28-8371-4EE4-A095-AD7450423991}" type="datetime4">
              <a:rPr lang="en-US" smtClean="0">
                <a:solidFill>
                  <a:prstClr val="white"/>
                </a:solidFill>
              </a:rPr>
              <a:pPr/>
              <a:t>June 8, 2015</a:t>
            </a:fld>
            <a:endParaRPr lang="en-US" dirty="0">
              <a:solidFill>
                <a:prstClr val="white"/>
              </a:solidFill>
            </a:endParaRPr>
          </a:p>
        </p:txBody>
      </p:sp>
      <p:sp>
        <p:nvSpPr>
          <p:cNvPr id="6" name="Footer Placeholder 5"/>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8"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93369898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49403" indent="0">
              <a:buNone/>
              <a:defRPr sz="4000"/>
            </a:lvl2pPr>
            <a:lvl3pPr marL="1298811" indent="0">
              <a:buNone/>
              <a:defRPr sz="3400"/>
            </a:lvl3pPr>
            <a:lvl4pPr marL="1948223" indent="0">
              <a:buNone/>
              <a:defRPr sz="2900"/>
            </a:lvl4pPr>
            <a:lvl5pPr marL="2597622" indent="0">
              <a:buNone/>
              <a:defRPr sz="2900"/>
            </a:lvl5pPr>
            <a:lvl6pPr marL="3246996" indent="0">
              <a:buNone/>
              <a:defRPr sz="2900"/>
            </a:lvl6pPr>
            <a:lvl7pPr marL="3896397" indent="0">
              <a:buNone/>
              <a:defRPr sz="2900"/>
            </a:lvl7pPr>
            <a:lvl8pPr marL="4545806" indent="0">
              <a:buNone/>
              <a:defRPr sz="2900"/>
            </a:lvl8pPr>
            <a:lvl9pPr marL="5195236" indent="0">
              <a:buNone/>
              <a:defRPr sz="2900"/>
            </a:lvl9pPr>
          </a:lstStyle>
          <a:p>
            <a:endParaRPr lang="en-US" dirty="0"/>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49403" indent="0">
              <a:buNone/>
              <a:defRPr sz="1700"/>
            </a:lvl2pPr>
            <a:lvl3pPr marL="1298811" indent="0">
              <a:buNone/>
              <a:defRPr sz="1400"/>
            </a:lvl3pPr>
            <a:lvl4pPr marL="1948223" indent="0">
              <a:buNone/>
              <a:defRPr sz="1300"/>
            </a:lvl4pPr>
            <a:lvl5pPr marL="2597622" indent="0">
              <a:buNone/>
              <a:defRPr sz="1300"/>
            </a:lvl5pPr>
            <a:lvl6pPr marL="3246996" indent="0">
              <a:buNone/>
              <a:defRPr sz="1300"/>
            </a:lvl6pPr>
            <a:lvl7pPr marL="3896397" indent="0">
              <a:buNone/>
              <a:defRPr sz="1300"/>
            </a:lvl7pPr>
            <a:lvl8pPr marL="4545806" indent="0">
              <a:buNone/>
              <a:defRPr sz="1300"/>
            </a:lvl8pPr>
            <a:lvl9pPr marL="5195236" indent="0">
              <a:buNone/>
              <a:defRPr sz="1300"/>
            </a:lvl9pPr>
          </a:lstStyle>
          <a:p>
            <a:pPr lvl="0"/>
            <a:r>
              <a:rPr lang="en-US" smtClean="0"/>
              <a:t>Click to edit Master text styles</a:t>
            </a:r>
          </a:p>
        </p:txBody>
      </p:sp>
      <p:sp>
        <p:nvSpPr>
          <p:cNvPr id="5" name="Date Placeholder 4"/>
          <p:cNvSpPr>
            <a:spLocks noGrp="1"/>
          </p:cNvSpPr>
          <p:nvPr>
            <p:ph type="dt" sz="half" idx="10"/>
          </p:nvPr>
        </p:nvSpPr>
        <p:spPr>
          <a:xfrm>
            <a:off x="731520" y="7627624"/>
            <a:ext cx="3413760" cy="438150"/>
          </a:xfrm>
          <a:prstGeom prst="rect">
            <a:avLst/>
          </a:prstGeom>
        </p:spPr>
        <p:txBody>
          <a:bodyPr/>
          <a:lstStyle/>
          <a:p>
            <a:fld id="{FB406E30-477E-4361-80DF-865654B3B0EA}" type="datetime4">
              <a:rPr lang="en-US" smtClean="0">
                <a:solidFill>
                  <a:prstClr val="white"/>
                </a:solidFill>
              </a:rPr>
              <a:pPr/>
              <a:t>June 8, 2015</a:t>
            </a:fld>
            <a:endParaRPr lang="en-US" dirty="0">
              <a:solidFill>
                <a:prstClr val="white"/>
              </a:solidFill>
            </a:endParaRPr>
          </a:p>
        </p:txBody>
      </p:sp>
      <p:sp>
        <p:nvSpPr>
          <p:cNvPr id="6" name="Footer Placeholder 5"/>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7" name="Slide Number Placeholder 6"/>
          <p:cNvSpPr>
            <a:spLocks noGrp="1"/>
          </p:cNvSpPr>
          <p:nvPr>
            <p:ph type="sldNum" sz="quarter" idx="12"/>
          </p:nvPr>
        </p:nvSpPr>
        <p:spPr>
          <a:xfrm>
            <a:off x="10485120" y="7627624"/>
            <a:ext cx="3413760" cy="438150"/>
          </a:xfrm>
          <a:prstGeom prst="rect">
            <a:avLst/>
          </a:prstGeom>
        </p:spPr>
        <p:txBody>
          <a:bodyPr/>
          <a:lstStyle/>
          <a:p>
            <a:fld id="{3BEBD9E7-DBDF-4F4F-B58B-82D06FE3401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89040621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a:lstStyle/>
          <a:p>
            <a:fld id="{0D9D3D80-0E82-4BB1-BFFB-F42BB4A9DF63}" type="datetime4">
              <a:rPr lang="en-US" smtClean="0">
                <a:solidFill>
                  <a:prstClr val="white"/>
                </a:solidFill>
              </a:rPr>
              <a:pPr/>
              <a:t>June 8, 2015</a:t>
            </a:fld>
            <a:endParaRPr lang="en-US" dirty="0">
              <a:solidFill>
                <a:prstClr val="white"/>
              </a:solidFill>
            </a:endParaRPr>
          </a:p>
        </p:txBody>
      </p:sp>
      <p:sp>
        <p:nvSpPr>
          <p:cNvPr id="5" name="Footer Placeholder 4"/>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6" name="Slide Number Placeholder 5"/>
          <p:cNvSpPr>
            <a:spLocks noGrp="1"/>
          </p:cNvSpPr>
          <p:nvPr>
            <p:ph type="sldNum" sz="quarter" idx="12"/>
          </p:nvPr>
        </p:nvSpPr>
        <p:spPr>
          <a:xfrm>
            <a:off x="10485120" y="7627624"/>
            <a:ext cx="3413760" cy="438150"/>
          </a:xfrm>
          <a:prstGeom prst="rect">
            <a:avLst/>
          </a:prstGeom>
        </p:spPr>
        <p:txBody>
          <a:bodyPr/>
          <a:lstStyle/>
          <a:p>
            <a:fld id="{3BEBD9E7-DBDF-4F4F-B58B-82D06FE3401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05053440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34602" y="396240"/>
            <a:ext cx="4038600" cy="842581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70946" y="396240"/>
            <a:ext cx="8887458" cy="84258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a:lstStyle/>
          <a:p>
            <a:fld id="{84DA1A51-5640-450B-9120-E3A53902BE4A}" type="datetime4">
              <a:rPr lang="en-US" smtClean="0">
                <a:solidFill>
                  <a:prstClr val="white"/>
                </a:solidFill>
              </a:rPr>
              <a:pPr/>
              <a:t>June 8, 2015</a:t>
            </a:fld>
            <a:endParaRPr lang="en-US" dirty="0">
              <a:solidFill>
                <a:prstClr val="white"/>
              </a:solidFill>
            </a:endParaRPr>
          </a:p>
        </p:txBody>
      </p:sp>
      <p:sp>
        <p:nvSpPr>
          <p:cNvPr id="5" name="Footer Placeholder 4"/>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6" name="Slide Number Placeholder 5"/>
          <p:cNvSpPr>
            <a:spLocks noGrp="1"/>
          </p:cNvSpPr>
          <p:nvPr>
            <p:ph type="sldNum" sz="quarter" idx="12"/>
          </p:nvPr>
        </p:nvSpPr>
        <p:spPr>
          <a:xfrm>
            <a:off x="10485120" y="7627624"/>
            <a:ext cx="3413760" cy="438150"/>
          </a:xfrm>
          <a:prstGeom prst="rect">
            <a:avLst/>
          </a:prstGeom>
        </p:spPr>
        <p:txBody>
          <a:bodyPr/>
          <a:lstStyle/>
          <a:p>
            <a:fld id="{3BEBD9E7-DBDF-4F4F-B58B-82D06FE3401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71358076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
        <p:nvSpPr>
          <p:cNvPr id="4" name="Date Placeholder 3"/>
          <p:cNvSpPr>
            <a:spLocks noGrp="1"/>
          </p:cNvSpPr>
          <p:nvPr>
            <p:ph type="dt" sz="half" idx="10"/>
          </p:nvPr>
        </p:nvSpPr>
        <p:spPr>
          <a:xfrm>
            <a:off x="731520" y="7627624"/>
            <a:ext cx="3413760" cy="438150"/>
          </a:xfrm>
          <a:prstGeom prst="rect">
            <a:avLst/>
          </a:prstGeom>
        </p:spPr>
        <p:txBody>
          <a:bodyPr/>
          <a:lstStyle/>
          <a:p>
            <a:fld id="{C6A3ED12-3A22-48A2-AC41-6F191324076F}" type="datetime4">
              <a:rPr lang="en-US" smtClean="0">
                <a:solidFill>
                  <a:prstClr val="white"/>
                </a:solidFill>
              </a:rPr>
              <a:pPr/>
              <a:t>June 8, 2015</a:t>
            </a:fld>
            <a:endParaRPr lang="en-US" dirty="0">
              <a:solidFill>
                <a:prstClr val="white"/>
              </a:solidFill>
            </a:endParaRPr>
          </a:p>
        </p:txBody>
      </p:sp>
    </p:spTree>
    <p:extLst>
      <p:ext uri="{BB962C8B-B14F-4D97-AF65-F5344CB8AC3E}">
        <p14:creationId xmlns:p14="http://schemas.microsoft.com/office/powerpoint/2010/main" val="140959698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28" name="Picture 27" descr="13823.jpg"/>
          <p:cNvPicPr>
            <a:picLocks noChangeAspect="1"/>
          </p:cNvPicPr>
          <p:nvPr userDrawn="1"/>
        </p:nvPicPr>
        <p:blipFill>
          <a:blip r:embed="rId2" cstate="print"/>
          <a:stretch>
            <a:fillRect/>
          </a:stretch>
        </p:blipFill>
        <p:spPr>
          <a:xfrm>
            <a:off x="-19678" y="1137923"/>
            <a:ext cx="14684800" cy="5027815"/>
          </a:xfrm>
          <a:prstGeom prst="rect">
            <a:avLst/>
          </a:prstGeom>
        </p:spPr>
      </p:pic>
      <p:sp>
        <p:nvSpPr>
          <p:cNvPr id="2" name="Title 1"/>
          <p:cNvSpPr>
            <a:spLocks noGrp="1"/>
          </p:cNvSpPr>
          <p:nvPr userDrawn="1">
            <p:ph type="ctrTitle" hasCustomPrompt="1"/>
          </p:nvPr>
        </p:nvSpPr>
        <p:spPr>
          <a:xfrm>
            <a:off x="324288" y="177357"/>
            <a:ext cx="9002592" cy="724206"/>
          </a:xfrm>
          <a:prstGeom prst="rect">
            <a:avLst/>
          </a:prstGeom>
        </p:spPr>
        <p:txBody>
          <a:bodyPr lIns="0" rIns="0" anchor="ctr" anchorCtr="0">
            <a:normAutofit/>
          </a:bodyPr>
          <a:lstStyle>
            <a:lvl1pPr algn="l">
              <a:defRPr sz="2300">
                <a:solidFill>
                  <a:srgbClr val="FFFFFF"/>
                </a:solidFill>
                <a:latin typeface="+mj-lt"/>
                <a:cs typeface="Arial Narrow"/>
              </a:defRPr>
            </a:lvl1pPr>
          </a:lstStyle>
          <a:p>
            <a:r>
              <a:rPr lang="en-US" dirty="0" smtClean="0"/>
              <a:t>PROGRAM NAME (CAPS)</a:t>
            </a:r>
            <a:endParaRPr lang="en-US" dirty="0"/>
          </a:p>
        </p:txBody>
      </p:sp>
      <p:sp>
        <p:nvSpPr>
          <p:cNvPr id="3" name="Subtitle 2"/>
          <p:cNvSpPr>
            <a:spLocks noGrp="1"/>
          </p:cNvSpPr>
          <p:nvPr userDrawn="1">
            <p:ph type="subTitle" idx="1" hasCustomPrompt="1"/>
          </p:nvPr>
        </p:nvSpPr>
        <p:spPr>
          <a:xfrm>
            <a:off x="260874" y="6303744"/>
            <a:ext cx="7011680" cy="1410048"/>
          </a:xfrm>
          <a:prstGeom prst="rect">
            <a:avLst/>
          </a:prstGeom>
        </p:spPr>
        <p:txBody>
          <a:bodyPr>
            <a:normAutofit/>
          </a:bodyPr>
          <a:lstStyle>
            <a:lvl1pPr marL="0" indent="0" algn="l">
              <a:buNone/>
              <a:defRPr sz="3400" b="1" i="0">
                <a:solidFill>
                  <a:srgbClr val="FFFFFF"/>
                </a:solidFill>
                <a:latin typeface="+mj-lt"/>
                <a:cs typeface="Arial Narrow"/>
              </a:defRPr>
            </a:lvl1pPr>
            <a:lvl2pPr marL="649403" indent="0" algn="ctr">
              <a:buNone/>
              <a:defRPr>
                <a:solidFill>
                  <a:schemeClr val="tx1">
                    <a:tint val="75000"/>
                  </a:schemeClr>
                </a:solidFill>
              </a:defRPr>
            </a:lvl2pPr>
            <a:lvl3pPr marL="1298811" indent="0" algn="ctr">
              <a:buNone/>
              <a:defRPr>
                <a:solidFill>
                  <a:schemeClr val="tx1">
                    <a:tint val="75000"/>
                  </a:schemeClr>
                </a:solidFill>
              </a:defRPr>
            </a:lvl3pPr>
            <a:lvl4pPr marL="1948223" indent="0" algn="ctr">
              <a:buNone/>
              <a:defRPr>
                <a:solidFill>
                  <a:schemeClr val="tx1">
                    <a:tint val="75000"/>
                  </a:schemeClr>
                </a:solidFill>
              </a:defRPr>
            </a:lvl4pPr>
            <a:lvl5pPr marL="2597622" indent="0" algn="ctr">
              <a:buNone/>
              <a:defRPr>
                <a:solidFill>
                  <a:schemeClr val="tx1">
                    <a:tint val="75000"/>
                  </a:schemeClr>
                </a:solidFill>
              </a:defRPr>
            </a:lvl5pPr>
            <a:lvl6pPr marL="3246996" indent="0" algn="ctr">
              <a:buNone/>
              <a:defRPr>
                <a:solidFill>
                  <a:schemeClr val="tx1">
                    <a:tint val="75000"/>
                  </a:schemeClr>
                </a:solidFill>
              </a:defRPr>
            </a:lvl6pPr>
            <a:lvl7pPr marL="3896397" indent="0" algn="ctr">
              <a:buNone/>
              <a:defRPr>
                <a:solidFill>
                  <a:schemeClr val="tx1">
                    <a:tint val="75000"/>
                  </a:schemeClr>
                </a:solidFill>
              </a:defRPr>
            </a:lvl7pPr>
            <a:lvl8pPr marL="4545806" indent="0" algn="ctr">
              <a:buNone/>
              <a:defRPr>
                <a:solidFill>
                  <a:schemeClr val="tx1">
                    <a:tint val="75000"/>
                  </a:schemeClr>
                </a:solidFill>
              </a:defRPr>
            </a:lvl8pPr>
            <a:lvl9pPr marL="5195236" indent="0" algn="ctr">
              <a:buNone/>
              <a:defRPr>
                <a:solidFill>
                  <a:schemeClr val="tx1">
                    <a:tint val="75000"/>
                  </a:schemeClr>
                </a:solidFill>
              </a:defRPr>
            </a:lvl9pPr>
          </a:lstStyle>
          <a:p>
            <a:r>
              <a:rPr lang="en-US" dirty="0" smtClean="0"/>
              <a:t>Presentation Title</a:t>
            </a:r>
            <a:endParaRPr lang="en-US" dirty="0"/>
          </a:p>
        </p:txBody>
      </p:sp>
      <p:sp>
        <p:nvSpPr>
          <p:cNvPr id="18" name="Text Placeholder 17"/>
          <p:cNvSpPr>
            <a:spLocks noGrp="1"/>
          </p:cNvSpPr>
          <p:nvPr>
            <p:ph type="body" sz="quarter" idx="10" hasCustomPrompt="1"/>
          </p:nvPr>
        </p:nvSpPr>
        <p:spPr>
          <a:xfrm>
            <a:off x="9687200" y="6247294"/>
            <a:ext cx="4931680" cy="397350"/>
          </a:xfrm>
          <a:prstGeom prst="rect">
            <a:avLst/>
          </a:prstGeom>
        </p:spPr>
        <p:txBody>
          <a:bodyPr/>
          <a:lstStyle>
            <a:lvl1pPr marL="0" marR="0" indent="0" algn="l" defTabSz="649403" rtl="0" eaLnBrk="1" fontAlgn="auto" latinLnBrk="0" hangingPunct="1">
              <a:lnSpc>
                <a:spcPct val="100000"/>
              </a:lnSpc>
              <a:spcBef>
                <a:spcPct val="20000"/>
              </a:spcBef>
              <a:spcAft>
                <a:spcPts val="0"/>
              </a:spcAft>
              <a:buClrTx/>
              <a:buSzTx/>
              <a:buFontTx/>
              <a:buNone/>
              <a:tabLst/>
              <a:defRPr kumimoji="0" lang="en-US" sz="2300" b="1" i="0" u="none" strike="noStrike" kern="1200" cap="none" spc="0" normalizeH="0" baseline="0" noProof="0">
                <a:ln>
                  <a:noFill/>
                </a:ln>
                <a:solidFill>
                  <a:schemeClr val="bg1"/>
                </a:solidFill>
                <a:effectLst/>
                <a:uLnTx/>
                <a:uFillTx/>
                <a:latin typeface="+mj-lt"/>
                <a:cs typeface="Arial"/>
              </a:defRPr>
            </a:lvl1pPr>
          </a:lstStyle>
          <a:p>
            <a:pPr lvl="0"/>
            <a:r>
              <a:rPr lang="en-US" noProof="0" dirty="0" smtClean="0"/>
              <a:t>Presenter </a:t>
            </a:r>
            <a:r>
              <a:rPr lang="en-US" noProof="0" dirty="0" err="1" smtClean="0"/>
              <a:t>Name(s</a:t>
            </a:r>
            <a:r>
              <a:rPr lang="en-US" noProof="0" dirty="0" smtClean="0"/>
              <a:t>)</a:t>
            </a:r>
          </a:p>
        </p:txBody>
      </p:sp>
      <p:sp>
        <p:nvSpPr>
          <p:cNvPr id="24" name="Text Placeholder 22"/>
          <p:cNvSpPr>
            <a:spLocks noGrp="1"/>
          </p:cNvSpPr>
          <p:nvPr userDrawn="1">
            <p:ph type="body" sz="quarter" idx="12"/>
          </p:nvPr>
        </p:nvSpPr>
        <p:spPr>
          <a:xfrm>
            <a:off x="9687120" y="6652200"/>
            <a:ext cx="4943280" cy="881880"/>
          </a:xfrm>
          <a:prstGeom prst="rect">
            <a:avLst/>
          </a:prstGeom>
        </p:spPr>
        <p:txBody>
          <a:bodyPr/>
          <a:lstStyle>
            <a:lvl1pPr marL="0" marR="0" indent="0" algn="l" defTabSz="649403" rtl="0" eaLnBrk="1" fontAlgn="auto" latinLnBrk="0" hangingPunct="1">
              <a:lnSpc>
                <a:spcPct val="100000"/>
              </a:lnSpc>
              <a:spcBef>
                <a:spcPct val="20000"/>
              </a:spcBef>
              <a:spcAft>
                <a:spcPts val="0"/>
              </a:spcAft>
              <a:buClrTx/>
              <a:buSzTx/>
              <a:buFontTx/>
              <a:buNone/>
              <a:tabLst/>
              <a:defRPr kumimoji="0" lang="en-US" sz="1700" b="0" i="0" u="none" strike="noStrike" kern="1200" cap="none" spc="0" normalizeH="0" baseline="0" noProof="0">
                <a:ln>
                  <a:noFill/>
                </a:ln>
                <a:solidFill>
                  <a:schemeClr val="bg1"/>
                </a:solidFill>
                <a:effectLst/>
                <a:uLnTx/>
                <a:uFillTx/>
                <a:latin typeface="+mn-lt"/>
                <a:cs typeface="Arial Narrow"/>
              </a:defRPr>
            </a:lvl1pPr>
          </a:lstStyle>
          <a:p>
            <a:pPr lvl="0"/>
            <a:r>
              <a:rPr lang="en-US" noProof="0" smtClean="0"/>
              <a:t>Click to edit Master text styles</a:t>
            </a:r>
          </a:p>
        </p:txBody>
      </p:sp>
      <p:sp>
        <p:nvSpPr>
          <p:cNvPr id="19" name="Text Placeholder 18"/>
          <p:cNvSpPr>
            <a:spLocks noGrp="1"/>
          </p:cNvSpPr>
          <p:nvPr userDrawn="1">
            <p:ph type="body" sz="quarter" idx="13" hasCustomPrompt="1"/>
          </p:nvPr>
        </p:nvSpPr>
        <p:spPr>
          <a:xfrm>
            <a:off x="268960" y="6807496"/>
            <a:ext cx="2225040" cy="346424"/>
          </a:xfrm>
        </p:spPr>
        <p:txBody>
          <a:bodyPr>
            <a:normAutofit/>
          </a:bodyPr>
          <a:lstStyle>
            <a:lvl1pPr>
              <a:buNone/>
              <a:defRPr sz="1700">
                <a:solidFill>
                  <a:schemeClr val="bg1"/>
                </a:solidFill>
                <a:latin typeface="+mn-lt"/>
              </a:defRPr>
            </a:lvl1pPr>
            <a:lvl5pPr>
              <a:defRPr/>
            </a:lvl5pPr>
          </a:lstStyle>
          <a:p>
            <a:pPr lvl="0"/>
            <a:r>
              <a:rPr lang="en-US" dirty="0" smtClean="0"/>
              <a:t>Date</a:t>
            </a:r>
            <a:endParaRPr lang="en-US" dirty="0"/>
          </a:p>
        </p:txBody>
      </p:sp>
      <p:grpSp>
        <p:nvGrpSpPr>
          <p:cNvPr id="4" name="Group 21"/>
          <p:cNvGrpSpPr/>
          <p:nvPr userDrawn="1"/>
        </p:nvGrpSpPr>
        <p:grpSpPr>
          <a:xfrm flipH="1" flipV="1">
            <a:off x="0" y="1105207"/>
            <a:ext cx="14630400" cy="65837"/>
            <a:chOff x="0" y="832104"/>
            <a:chExt cx="9144000" cy="54864"/>
          </a:xfrm>
        </p:grpSpPr>
        <p:sp>
          <p:nvSpPr>
            <p:cNvPr id="23" name="Rectangle 22"/>
            <p:cNvSpPr/>
            <p:nvPr userDrawn="1"/>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49403"/>
              <a:endParaRPr lang="en-US" dirty="0">
                <a:solidFill>
                  <a:prstClr val="white"/>
                </a:solidFill>
              </a:endParaRPr>
            </a:p>
          </p:txBody>
        </p:sp>
        <p:sp>
          <p:nvSpPr>
            <p:cNvPr id="25" name="Rectangle 24"/>
            <p:cNvSpPr/>
            <p:nvPr userDrawn="1"/>
          </p:nvSpPr>
          <p:spPr>
            <a:xfrm>
              <a:off x="3310128" y="832104"/>
              <a:ext cx="1261872"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49403"/>
              <a:endParaRPr lang="en-US" dirty="0">
                <a:solidFill>
                  <a:prstClr val="white"/>
                </a:solidFill>
              </a:endParaRPr>
            </a:p>
          </p:txBody>
        </p:sp>
        <p:sp>
          <p:nvSpPr>
            <p:cNvPr id="26" name="Rectangle 25"/>
            <p:cNvSpPr/>
            <p:nvPr userDrawn="1"/>
          </p:nvSpPr>
          <p:spPr>
            <a:xfrm>
              <a:off x="0" y="832104"/>
              <a:ext cx="3310128"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49403"/>
              <a:endParaRPr lang="en-US" dirty="0">
                <a:solidFill>
                  <a:prstClr val="white"/>
                </a:solidFill>
              </a:endParaRPr>
            </a:p>
          </p:txBody>
        </p:sp>
      </p:grpSp>
      <p:pic>
        <p:nvPicPr>
          <p:cNvPr id="27" name="Picture 26" descr="doe_logo_ppt.png"/>
          <p:cNvPicPr>
            <a:picLocks noChangeAspect="1"/>
          </p:cNvPicPr>
          <p:nvPr userDrawn="1"/>
        </p:nvPicPr>
        <p:blipFill>
          <a:blip r:embed="rId3" cstate="print"/>
          <a:stretch>
            <a:fillRect/>
          </a:stretch>
        </p:blipFill>
        <p:spPr>
          <a:xfrm>
            <a:off x="9794240" y="331470"/>
            <a:ext cx="4389120" cy="495300"/>
          </a:xfrm>
          <a:prstGeom prst="rect">
            <a:avLst/>
          </a:prstGeom>
        </p:spPr>
      </p:pic>
      <p:sp>
        <p:nvSpPr>
          <p:cNvPr id="13" name="Date Placeholder 3"/>
          <p:cNvSpPr>
            <a:spLocks noGrp="1"/>
          </p:cNvSpPr>
          <p:nvPr>
            <p:ph type="dt" sz="half" idx="14"/>
          </p:nvPr>
        </p:nvSpPr>
        <p:spPr>
          <a:xfrm>
            <a:off x="731520" y="7627624"/>
            <a:ext cx="3413760" cy="438150"/>
          </a:xfrm>
          <a:prstGeom prst="rect">
            <a:avLst/>
          </a:prstGeom>
        </p:spPr>
        <p:txBody>
          <a:bodyPr/>
          <a:lstStyle/>
          <a:p>
            <a:fld id="{EE88804C-CA89-4883-850E-A91953BFE330}" type="datetime4">
              <a:rPr lang="en-US" smtClean="0">
                <a:solidFill>
                  <a:prstClr val="white"/>
                </a:solidFill>
              </a:rPr>
              <a:pPr/>
              <a:t>June 8, 2015</a:t>
            </a:fld>
            <a:endParaRPr lang="en-US" dirty="0">
              <a:solidFill>
                <a:prstClr val="white"/>
              </a:solidFill>
            </a:endParaRPr>
          </a:p>
        </p:txBody>
      </p:sp>
      <p:sp>
        <p:nvSpPr>
          <p:cNvPr id="14"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51669871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userDrawn="1">
  <p:cSld name="35_Tit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4234648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556514"/>
            <a:ext cx="12435840" cy="1764030"/>
          </a:xfrm>
        </p:spPr>
        <p:txBody>
          <a:bodyPr/>
          <a:lstStyle/>
          <a:p>
            <a:r>
              <a:rPr lang="en-US" smtClean="0"/>
              <a:t>Click to edit Master title style</a:t>
            </a:r>
            <a:endParaRPr lang="en-US"/>
          </a:p>
        </p:txBody>
      </p:sp>
      <p:sp>
        <p:nvSpPr>
          <p:cNvPr id="3" name="Subtitle 2"/>
          <p:cNvSpPr>
            <a:spLocks noGrp="1"/>
          </p:cNvSpPr>
          <p:nvPr>
            <p:ph type="subTitle" idx="1"/>
          </p:nvPr>
        </p:nvSpPr>
        <p:spPr>
          <a:xfrm>
            <a:off x="2194560" y="4663440"/>
            <a:ext cx="10241280" cy="2103120"/>
          </a:xfrm>
        </p:spPr>
        <p:txBody>
          <a:bodyPr/>
          <a:lstStyle>
            <a:lvl1pPr marL="0" indent="0" algn="ctr">
              <a:buNone/>
              <a:defRPr/>
            </a:lvl1pPr>
            <a:lvl2pPr marL="649436" indent="0" algn="ctr">
              <a:buNone/>
              <a:defRPr/>
            </a:lvl2pPr>
            <a:lvl3pPr marL="1298876" indent="0" algn="ctr">
              <a:buNone/>
              <a:defRPr/>
            </a:lvl3pPr>
            <a:lvl4pPr marL="1948320" indent="0" algn="ctr">
              <a:buNone/>
              <a:defRPr/>
            </a:lvl4pPr>
            <a:lvl5pPr marL="2597752" indent="0" algn="ctr">
              <a:buNone/>
              <a:defRPr/>
            </a:lvl5pPr>
            <a:lvl6pPr marL="3247158" indent="0" algn="ctr">
              <a:buNone/>
              <a:defRPr/>
            </a:lvl6pPr>
            <a:lvl7pPr marL="3896592" indent="0" algn="ctr">
              <a:buNone/>
              <a:defRPr/>
            </a:lvl7pPr>
            <a:lvl8pPr marL="4546033" indent="0" algn="ctr">
              <a:buNone/>
              <a:defRPr/>
            </a:lvl8pPr>
            <a:lvl9pPr marL="5195496"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64A94DF1-ADE4-6340-8D6D-08D775948AE6}" type="datetime1">
              <a:rPr lang="en-US" smtClean="0">
                <a:solidFill>
                  <a:srgbClr val="333399"/>
                </a:solidFill>
              </a:rPr>
              <a:pPr/>
              <a:t>06/08/2015</a:t>
            </a:fld>
            <a:endParaRPr lang="en-US">
              <a:solidFill>
                <a:srgbClr val="333399"/>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6"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1873268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6972280" y="396240"/>
            <a:ext cx="5265421" cy="842581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71210" y="396240"/>
            <a:ext cx="15557499" cy="84258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lIns="90351" tIns="45086" rIns="90351" bIns="45086"/>
          <a:lstStyle/>
          <a:p>
            <a:endParaRPr lang="en-US"/>
          </a:p>
        </p:txBody>
      </p:sp>
      <p:sp>
        <p:nvSpPr>
          <p:cNvPr id="5" name="Footer Placeholder 4"/>
          <p:cNvSpPr>
            <a:spLocks noGrp="1"/>
          </p:cNvSpPr>
          <p:nvPr>
            <p:ph type="ftr" sz="quarter" idx="11"/>
          </p:nvPr>
        </p:nvSpPr>
        <p:spPr>
          <a:xfrm>
            <a:off x="4998720" y="7627624"/>
            <a:ext cx="4632960" cy="438150"/>
          </a:xfrm>
          <a:prstGeom prst="rect">
            <a:avLst/>
          </a:prstGeom>
        </p:spPr>
        <p:txBody>
          <a:bodyPr/>
          <a:lstStyle/>
          <a:p>
            <a:endParaRPr lang="en-US"/>
          </a:p>
        </p:txBody>
      </p:sp>
    </p:spTree>
    <p:extLst>
      <p:ext uri="{BB962C8B-B14F-4D97-AF65-F5344CB8AC3E}">
        <p14:creationId xmlns:p14="http://schemas.microsoft.com/office/powerpoint/2010/main" val="3948184331"/>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8D5BC543-295F-2341-AACB-2B730A2F3A34}" type="datetime1">
              <a:rPr lang="en-US" smtClean="0">
                <a:solidFill>
                  <a:srgbClr val="333399"/>
                </a:solidFill>
              </a:rPr>
              <a:pPr/>
              <a:t>06/08/2015</a:t>
            </a:fld>
            <a:endParaRPr lang="en-US">
              <a:solidFill>
                <a:srgbClr val="333399"/>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6"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dirty="0">
              <a:solidFill>
                <a:srgbClr val="333399"/>
              </a:solidFill>
            </a:endParaRPr>
          </a:p>
        </p:txBody>
      </p:sp>
    </p:spTree>
    <p:extLst>
      <p:ext uri="{BB962C8B-B14F-4D97-AF65-F5344CB8AC3E}">
        <p14:creationId xmlns:p14="http://schemas.microsoft.com/office/powerpoint/2010/main" val="4098053702"/>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lvl1pPr>
            <a:lvl2pPr marL="649436" indent="0">
              <a:buNone/>
              <a:defRPr sz="2600"/>
            </a:lvl2pPr>
            <a:lvl3pPr marL="1298876" indent="0">
              <a:buNone/>
              <a:defRPr sz="2300"/>
            </a:lvl3pPr>
            <a:lvl4pPr marL="1948320" indent="0">
              <a:buNone/>
              <a:defRPr sz="2000"/>
            </a:lvl4pPr>
            <a:lvl5pPr marL="2597752" indent="0">
              <a:buNone/>
              <a:defRPr sz="2000"/>
            </a:lvl5pPr>
            <a:lvl6pPr marL="3247158" indent="0">
              <a:buNone/>
              <a:defRPr sz="2000"/>
            </a:lvl6pPr>
            <a:lvl7pPr marL="3896592" indent="0">
              <a:buNone/>
              <a:defRPr sz="2000"/>
            </a:lvl7pPr>
            <a:lvl8pPr marL="4546033" indent="0">
              <a:buNone/>
              <a:defRPr sz="2000"/>
            </a:lvl8pPr>
            <a:lvl9pPr marL="5195496" indent="0">
              <a:buNone/>
              <a:defRPr sz="20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691A35A4-0CF2-2942-BE72-CD94C318485B}" type="datetime1">
              <a:rPr lang="en-US" smtClean="0">
                <a:solidFill>
                  <a:srgbClr val="333399"/>
                </a:solidFill>
              </a:rPr>
              <a:pPr/>
              <a:t>06/08/2015</a:t>
            </a:fld>
            <a:endParaRPr lang="en-US">
              <a:solidFill>
                <a:srgbClr val="333399"/>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6"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144595437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41120" y="1554480"/>
            <a:ext cx="6400800" cy="6309360"/>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985760" y="1554480"/>
            <a:ext cx="6400800" cy="6309360"/>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3E5038D6-9ACE-674F-8086-6BB3DF39822A}" type="datetime1">
              <a:rPr lang="en-US" smtClean="0">
                <a:solidFill>
                  <a:srgbClr val="333399"/>
                </a:solidFill>
              </a:rPr>
              <a:pPr/>
              <a:t>06/08/2015</a:t>
            </a:fld>
            <a:endParaRPr lang="en-US">
              <a:solidFill>
                <a:srgbClr val="333399"/>
              </a:solidFill>
            </a:endParaRPr>
          </a:p>
        </p:txBody>
      </p:sp>
      <p:sp>
        <p:nvSpPr>
          <p:cNvPr id="6"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7"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204690246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6"/>
            <a:ext cx="13167360" cy="1371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49436" indent="0">
              <a:buNone/>
              <a:defRPr sz="2900" b="1"/>
            </a:lvl2pPr>
            <a:lvl3pPr marL="1298876" indent="0">
              <a:buNone/>
              <a:defRPr sz="2600" b="1"/>
            </a:lvl3pPr>
            <a:lvl4pPr marL="1948320" indent="0">
              <a:buNone/>
              <a:defRPr sz="2300" b="1"/>
            </a:lvl4pPr>
            <a:lvl5pPr marL="2597752" indent="0">
              <a:buNone/>
              <a:defRPr sz="2300" b="1"/>
            </a:lvl5pPr>
            <a:lvl6pPr marL="3247158" indent="0">
              <a:buNone/>
              <a:defRPr sz="2300" b="1"/>
            </a:lvl6pPr>
            <a:lvl7pPr marL="3896592" indent="0">
              <a:buNone/>
              <a:defRPr sz="2300" b="1"/>
            </a:lvl7pPr>
            <a:lvl8pPr marL="4546033" indent="0">
              <a:buNone/>
              <a:defRPr sz="2300" b="1"/>
            </a:lvl8pPr>
            <a:lvl9pPr marL="5195496"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2" y="1842136"/>
            <a:ext cx="6466840" cy="767714"/>
          </a:xfrm>
        </p:spPr>
        <p:txBody>
          <a:bodyPr anchor="b"/>
          <a:lstStyle>
            <a:lvl1pPr marL="0" indent="0">
              <a:buNone/>
              <a:defRPr sz="3400" b="1"/>
            </a:lvl1pPr>
            <a:lvl2pPr marL="649436" indent="0">
              <a:buNone/>
              <a:defRPr sz="2900" b="1"/>
            </a:lvl2pPr>
            <a:lvl3pPr marL="1298876" indent="0">
              <a:buNone/>
              <a:defRPr sz="2600" b="1"/>
            </a:lvl3pPr>
            <a:lvl4pPr marL="1948320" indent="0">
              <a:buNone/>
              <a:defRPr sz="2300" b="1"/>
            </a:lvl4pPr>
            <a:lvl5pPr marL="2597752" indent="0">
              <a:buNone/>
              <a:defRPr sz="2300" b="1"/>
            </a:lvl5pPr>
            <a:lvl6pPr marL="3247158" indent="0">
              <a:buNone/>
              <a:defRPr sz="2300" b="1"/>
            </a:lvl6pPr>
            <a:lvl7pPr marL="3896592" indent="0">
              <a:buNone/>
              <a:defRPr sz="2300" b="1"/>
            </a:lvl7pPr>
            <a:lvl8pPr marL="4546033" indent="0">
              <a:buNone/>
              <a:defRPr sz="2300" b="1"/>
            </a:lvl8pPr>
            <a:lvl9pPr marL="5195496"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2"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91E931BE-455B-394D-A55F-BD77146E1612}" type="datetime1">
              <a:rPr lang="en-US" smtClean="0">
                <a:solidFill>
                  <a:srgbClr val="333399"/>
                </a:solidFill>
              </a:rPr>
              <a:pPr/>
              <a:t>06/08/2015</a:t>
            </a:fld>
            <a:endParaRPr lang="en-US">
              <a:solidFill>
                <a:srgbClr val="333399"/>
              </a:solidFill>
            </a:endParaRPr>
          </a:p>
        </p:txBody>
      </p:sp>
      <p:sp>
        <p:nvSpPr>
          <p:cNvPr id="8"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9"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297334759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A7CC00EB-0CE4-B54E-A4B5-5545DE277281}" type="datetime1">
              <a:rPr lang="en-US" smtClean="0">
                <a:solidFill>
                  <a:srgbClr val="333399"/>
                </a:solidFill>
              </a:rPr>
              <a:pPr/>
              <a:t>06/08/2015</a:t>
            </a:fld>
            <a:endParaRPr lang="en-US">
              <a:solidFill>
                <a:srgbClr val="333399"/>
              </a:solidFill>
            </a:endParaRPr>
          </a:p>
        </p:txBody>
      </p:sp>
      <p:sp>
        <p:nvSpPr>
          <p:cNvPr id="4"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5"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381129590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97B7B0F0-AAE5-F447-A05D-104F5FC712FF}" type="datetime1">
              <a:rPr lang="en-US" smtClean="0">
                <a:solidFill>
                  <a:srgbClr val="333399"/>
                </a:solidFill>
              </a:rPr>
              <a:pPr/>
              <a:t>06/08/2015</a:t>
            </a:fld>
            <a:endParaRPr lang="en-US">
              <a:solidFill>
                <a:srgbClr val="333399"/>
              </a:solidFill>
            </a:endParaRPr>
          </a:p>
        </p:txBody>
      </p:sp>
      <p:sp>
        <p:nvSpPr>
          <p:cNvPr id="3"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4"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86460059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49" y="327660"/>
            <a:ext cx="4813301" cy="1394460"/>
          </a:xfrm>
        </p:spPr>
        <p:txBody>
          <a:bodyPr/>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549" y="1722120"/>
            <a:ext cx="4813301" cy="5629276"/>
          </a:xfrm>
        </p:spPr>
        <p:txBody>
          <a:bodyPr/>
          <a:lstStyle>
            <a:lvl1pPr marL="0" indent="0">
              <a:buNone/>
              <a:defRPr sz="2000"/>
            </a:lvl1pPr>
            <a:lvl2pPr marL="649436" indent="0">
              <a:buNone/>
              <a:defRPr sz="1700"/>
            </a:lvl2pPr>
            <a:lvl3pPr marL="1298876" indent="0">
              <a:buNone/>
              <a:defRPr sz="1400"/>
            </a:lvl3pPr>
            <a:lvl4pPr marL="1948320" indent="0">
              <a:buNone/>
              <a:defRPr sz="1300"/>
            </a:lvl4pPr>
            <a:lvl5pPr marL="2597752" indent="0">
              <a:buNone/>
              <a:defRPr sz="1300"/>
            </a:lvl5pPr>
            <a:lvl6pPr marL="3247158" indent="0">
              <a:buNone/>
              <a:defRPr sz="1300"/>
            </a:lvl6pPr>
            <a:lvl7pPr marL="3896592" indent="0">
              <a:buNone/>
              <a:defRPr sz="1300"/>
            </a:lvl7pPr>
            <a:lvl8pPr marL="4546033" indent="0">
              <a:buNone/>
              <a:defRPr sz="1300"/>
            </a:lvl8pPr>
            <a:lvl9pPr marL="5195496" indent="0">
              <a:buNone/>
              <a:defRPr sz="1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4727F11D-35AD-954F-90B9-063D270DA458}" type="datetime1">
              <a:rPr lang="en-US" smtClean="0">
                <a:solidFill>
                  <a:srgbClr val="333399"/>
                </a:solidFill>
              </a:rPr>
              <a:pPr/>
              <a:t>06/08/2015</a:t>
            </a:fld>
            <a:endParaRPr lang="en-US">
              <a:solidFill>
                <a:srgbClr val="333399"/>
              </a:solidFill>
            </a:endParaRPr>
          </a:p>
        </p:txBody>
      </p:sp>
      <p:sp>
        <p:nvSpPr>
          <p:cNvPr id="6"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7"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352172852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49436" indent="0">
              <a:buNone/>
              <a:defRPr sz="4000"/>
            </a:lvl2pPr>
            <a:lvl3pPr marL="1298876" indent="0">
              <a:buNone/>
              <a:defRPr sz="3400"/>
            </a:lvl3pPr>
            <a:lvl4pPr marL="1948320" indent="0">
              <a:buNone/>
              <a:defRPr sz="2900"/>
            </a:lvl4pPr>
            <a:lvl5pPr marL="2597752" indent="0">
              <a:buNone/>
              <a:defRPr sz="2900"/>
            </a:lvl5pPr>
            <a:lvl6pPr marL="3247158" indent="0">
              <a:buNone/>
              <a:defRPr sz="2900"/>
            </a:lvl6pPr>
            <a:lvl7pPr marL="3896592" indent="0">
              <a:buNone/>
              <a:defRPr sz="2900"/>
            </a:lvl7pPr>
            <a:lvl8pPr marL="4546033" indent="0">
              <a:buNone/>
              <a:defRPr sz="2900"/>
            </a:lvl8pPr>
            <a:lvl9pPr marL="5195496" indent="0">
              <a:buNone/>
              <a:defRPr sz="2900"/>
            </a:lvl9pPr>
          </a:lstStyle>
          <a:p>
            <a:pPr lvl="0"/>
            <a:r>
              <a:rPr lang="en-US" noProof="0" smtClean="0"/>
              <a:t>Click icon to add picture</a:t>
            </a:r>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49436" indent="0">
              <a:buNone/>
              <a:defRPr sz="1700"/>
            </a:lvl2pPr>
            <a:lvl3pPr marL="1298876" indent="0">
              <a:buNone/>
              <a:defRPr sz="1400"/>
            </a:lvl3pPr>
            <a:lvl4pPr marL="1948320" indent="0">
              <a:buNone/>
              <a:defRPr sz="1300"/>
            </a:lvl4pPr>
            <a:lvl5pPr marL="2597752" indent="0">
              <a:buNone/>
              <a:defRPr sz="1300"/>
            </a:lvl5pPr>
            <a:lvl6pPr marL="3247158" indent="0">
              <a:buNone/>
              <a:defRPr sz="1300"/>
            </a:lvl6pPr>
            <a:lvl7pPr marL="3896592" indent="0">
              <a:buNone/>
              <a:defRPr sz="1300"/>
            </a:lvl7pPr>
            <a:lvl8pPr marL="4546033" indent="0">
              <a:buNone/>
              <a:defRPr sz="1300"/>
            </a:lvl8pPr>
            <a:lvl9pPr marL="5195496" indent="0">
              <a:buNone/>
              <a:defRPr sz="1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ADC260D7-B244-9344-A8E9-2975B5105AD4}" type="datetime1">
              <a:rPr lang="en-US" smtClean="0">
                <a:solidFill>
                  <a:srgbClr val="333399"/>
                </a:solidFill>
              </a:rPr>
              <a:pPr/>
              <a:t>06/08/2015</a:t>
            </a:fld>
            <a:endParaRPr lang="en-US">
              <a:solidFill>
                <a:srgbClr val="333399"/>
              </a:solidFill>
            </a:endParaRPr>
          </a:p>
        </p:txBody>
      </p:sp>
      <p:sp>
        <p:nvSpPr>
          <p:cNvPr id="6"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7"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84664473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046F0E3E-09A0-3948-A509-C27B3228AC83}" type="datetime1">
              <a:rPr lang="en-US" smtClean="0">
                <a:solidFill>
                  <a:srgbClr val="333399"/>
                </a:solidFill>
              </a:rPr>
              <a:pPr/>
              <a:t>06/08/2015</a:t>
            </a:fld>
            <a:endParaRPr lang="en-US">
              <a:solidFill>
                <a:srgbClr val="333399"/>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6"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420147752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125200" y="182880"/>
            <a:ext cx="3261360" cy="768096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41120" y="182880"/>
            <a:ext cx="9540240" cy="768096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E7C5FAE4-335D-3E49-A963-B6077F486850}" type="datetime1">
              <a:rPr lang="en-US" smtClean="0">
                <a:solidFill>
                  <a:srgbClr val="333399"/>
                </a:solidFill>
              </a:rPr>
              <a:pPr/>
              <a:t>06/08/2015</a:t>
            </a:fld>
            <a:endParaRPr lang="en-US">
              <a:solidFill>
                <a:srgbClr val="333399"/>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6"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4695083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23C95C74-11F3-4968-AD01-F1AB7E354E74}" type="slidenum">
              <a:rPr lang="en-US"/>
              <a:pPr>
                <a:defRPr/>
              </a:pPr>
              <a:t>‹#›</a:t>
            </a:fld>
            <a:endParaRPr lang="en-US"/>
          </a:p>
        </p:txBody>
      </p:sp>
    </p:spTree>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556514"/>
            <a:ext cx="12435840" cy="1764030"/>
          </a:xfrm>
        </p:spPr>
        <p:txBody>
          <a:bodyPr/>
          <a:lstStyle/>
          <a:p>
            <a:r>
              <a:rPr lang="en-US" smtClean="0"/>
              <a:t>Click to edit Master title style</a:t>
            </a:r>
            <a:endParaRPr lang="en-US"/>
          </a:p>
        </p:txBody>
      </p:sp>
      <p:sp>
        <p:nvSpPr>
          <p:cNvPr id="3" name="Subtitle 2"/>
          <p:cNvSpPr>
            <a:spLocks noGrp="1"/>
          </p:cNvSpPr>
          <p:nvPr>
            <p:ph type="subTitle" idx="1"/>
          </p:nvPr>
        </p:nvSpPr>
        <p:spPr>
          <a:xfrm>
            <a:off x="2194560" y="4663440"/>
            <a:ext cx="10241280" cy="2103120"/>
          </a:xfrm>
        </p:spPr>
        <p:txBody>
          <a:bodyPr/>
          <a:lstStyle>
            <a:lvl1pPr marL="0" indent="0" algn="ctr">
              <a:buNone/>
              <a:defRPr>
                <a:solidFill>
                  <a:schemeClr val="tx1">
                    <a:tint val="75000"/>
                  </a:schemeClr>
                </a:solidFill>
              </a:defRPr>
            </a:lvl1pPr>
            <a:lvl2pPr marL="649890" indent="0" algn="ctr">
              <a:buNone/>
              <a:defRPr>
                <a:solidFill>
                  <a:schemeClr val="tx1">
                    <a:tint val="75000"/>
                  </a:schemeClr>
                </a:solidFill>
              </a:defRPr>
            </a:lvl2pPr>
            <a:lvl3pPr marL="1299786" indent="0" algn="ctr">
              <a:buNone/>
              <a:defRPr>
                <a:solidFill>
                  <a:schemeClr val="tx1">
                    <a:tint val="75000"/>
                  </a:schemeClr>
                </a:solidFill>
              </a:defRPr>
            </a:lvl3pPr>
            <a:lvl4pPr marL="1949680" indent="0" algn="ctr">
              <a:buNone/>
              <a:defRPr>
                <a:solidFill>
                  <a:schemeClr val="tx1">
                    <a:tint val="75000"/>
                  </a:schemeClr>
                </a:solidFill>
              </a:defRPr>
            </a:lvl4pPr>
            <a:lvl5pPr marL="2599571" indent="0" algn="ctr">
              <a:buNone/>
              <a:defRPr>
                <a:solidFill>
                  <a:schemeClr val="tx1">
                    <a:tint val="75000"/>
                  </a:schemeClr>
                </a:solidFill>
              </a:defRPr>
            </a:lvl5pPr>
            <a:lvl6pPr marL="3249433" indent="0" algn="ctr">
              <a:buNone/>
              <a:defRPr>
                <a:solidFill>
                  <a:schemeClr val="tx1">
                    <a:tint val="75000"/>
                  </a:schemeClr>
                </a:solidFill>
              </a:defRPr>
            </a:lvl6pPr>
            <a:lvl7pPr marL="3899321" indent="0" algn="ctr">
              <a:buNone/>
              <a:defRPr>
                <a:solidFill>
                  <a:schemeClr val="tx1">
                    <a:tint val="75000"/>
                  </a:schemeClr>
                </a:solidFill>
              </a:defRPr>
            </a:lvl7pPr>
            <a:lvl8pPr marL="4549213" indent="0" algn="ctr">
              <a:buNone/>
              <a:defRPr>
                <a:solidFill>
                  <a:schemeClr val="tx1">
                    <a:tint val="75000"/>
                  </a:schemeClr>
                </a:solidFill>
              </a:defRPr>
            </a:lvl8pPr>
            <a:lvl9pPr marL="5199136"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6558079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1073462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solidFill>
                  <a:schemeClr val="tx1">
                    <a:tint val="75000"/>
                  </a:schemeClr>
                </a:solidFill>
              </a:defRPr>
            </a:lvl1pPr>
            <a:lvl2pPr marL="649890" indent="0">
              <a:buNone/>
              <a:defRPr sz="2600">
                <a:solidFill>
                  <a:schemeClr val="tx1">
                    <a:tint val="75000"/>
                  </a:schemeClr>
                </a:solidFill>
              </a:defRPr>
            </a:lvl2pPr>
            <a:lvl3pPr marL="1299786" indent="0">
              <a:buNone/>
              <a:defRPr sz="2300">
                <a:solidFill>
                  <a:schemeClr val="tx1">
                    <a:tint val="75000"/>
                  </a:schemeClr>
                </a:solidFill>
              </a:defRPr>
            </a:lvl3pPr>
            <a:lvl4pPr marL="1949680" indent="0">
              <a:buNone/>
              <a:defRPr sz="2000">
                <a:solidFill>
                  <a:schemeClr val="tx1">
                    <a:tint val="75000"/>
                  </a:schemeClr>
                </a:solidFill>
              </a:defRPr>
            </a:lvl4pPr>
            <a:lvl5pPr marL="2599571" indent="0">
              <a:buNone/>
              <a:defRPr sz="2000">
                <a:solidFill>
                  <a:schemeClr val="tx1">
                    <a:tint val="75000"/>
                  </a:schemeClr>
                </a:solidFill>
              </a:defRPr>
            </a:lvl5pPr>
            <a:lvl6pPr marL="3249433" indent="0">
              <a:buNone/>
              <a:defRPr sz="2000">
                <a:solidFill>
                  <a:schemeClr val="tx1">
                    <a:tint val="75000"/>
                  </a:schemeClr>
                </a:solidFill>
              </a:defRPr>
            </a:lvl6pPr>
            <a:lvl7pPr marL="3899321" indent="0">
              <a:buNone/>
              <a:defRPr sz="2000">
                <a:solidFill>
                  <a:schemeClr val="tx1">
                    <a:tint val="75000"/>
                  </a:schemeClr>
                </a:solidFill>
              </a:defRPr>
            </a:lvl7pPr>
            <a:lvl8pPr marL="4549213" indent="0">
              <a:buNone/>
              <a:defRPr sz="2000">
                <a:solidFill>
                  <a:schemeClr val="tx1">
                    <a:tint val="75000"/>
                  </a:schemeClr>
                </a:solidFill>
              </a:defRPr>
            </a:lvl8pPr>
            <a:lvl9pPr marL="5199136" indent="0">
              <a:buNone/>
              <a:defRPr sz="2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2843092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15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4371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5829324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49890" indent="0">
              <a:buNone/>
              <a:defRPr sz="2900" b="1"/>
            </a:lvl2pPr>
            <a:lvl3pPr marL="1299786" indent="0">
              <a:buNone/>
              <a:defRPr sz="2600" b="1"/>
            </a:lvl3pPr>
            <a:lvl4pPr marL="1949680" indent="0">
              <a:buNone/>
              <a:defRPr sz="2300" b="1"/>
            </a:lvl4pPr>
            <a:lvl5pPr marL="2599571" indent="0">
              <a:buNone/>
              <a:defRPr sz="2300" b="1"/>
            </a:lvl5pPr>
            <a:lvl6pPr marL="3249433" indent="0">
              <a:buNone/>
              <a:defRPr sz="2300" b="1"/>
            </a:lvl6pPr>
            <a:lvl7pPr marL="3899321" indent="0">
              <a:buNone/>
              <a:defRPr sz="2300" b="1"/>
            </a:lvl7pPr>
            <a:lvl8pPr marL="4549213" indent="0">
              <a:buNone/>
              <a:defRPr sz="2300" b="1"/>
            </a:lvl8pPr>
            <a:lvl9pPr marL="5199136"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2" y="1842136"/>
            <a:ext cx="6466840" cy="767714"/>
          </a:xfrm>
        </p:spPr>
        <p:txBody>
          <a:bodyPr anchor="b"/>
          <a:lstStyle>
            <a:lvl1pPr marL="0" indent="0">
              <a:buNone/>
              <a:defRPr sz="3400" b="1"/>
            </a:lvl1pPr>
            <a:lvl2pPr marL="649890" indent="0">
              <a:buNone/>
              <a:defRPr sz="2900" b="1"/>
            </a:lvl2pPr>
            <a:lvl3pPr marL="1299786" indent="0">
              <a:buNone/>
              <a:defRPr sz="2600" b="1"/>
            </a:lvl3pPr>
            <a:lvl4pPr marL="1949680" indent="0">
              <a:buNone/>
              <a:defRPr sz="2300" b="1"/>
            </a:lvl4pPr>
            <a:lvl5pPr marL="2599571" indent="0">
              <a:buNone/>
              <a:defRPr sz="2300" b="1"/>
            </a:lvl5pPr>
            <a:lvl6pPr marL="3249433" indent="0">
              <a:buNone/>
              <a:defRPr sz="2300" b="1"/>
            </a:lvl6pPr>
            <a:lvl7pPr marL="3899321" indent="0">
              <a:buNone/>
              <a:defRPr sz="2300" b="1"/>
            </a:lvl7pPr>
            <a:lvl8pPr marL="4549213" indent="0">
              <a:buNone/>
              <a:defRPr sz="2300" b="1"/>
            </a:lvl8pPr>
            <a:lvl9pPr marL="5199136"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2"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2645335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078544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9204999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49" y="327660"/>
            <a:ext cx="4813301" cy="1394460"/>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549" y="1722120"/>
            <a:ext cx="4813301" cy="5629276"/>
          </a:xfrm>
        </p:spPr>
        <p:txBody>
          <a:bodyPr/>
          <a:lstStyle>
            <a:lvl1pPr marL="0" indent="0">
              <a:buNone/>
              <a:defRPr sz="2000"/>
            </a:lvl1pPr>
            <a:lvl2pPr marL="649890" indent="0">
              <a:buNone/>
              <a:defRPr sz="1700"/>
            </a:lvl2pPr>
            <a:lvl3pPr marL="1299786" indent="0">
              <a:buNone/>
              <a:defRPr sz="1400"/>
            </a:lvl3pPr>
            <a:lvl4pPr marL="1949680" indent="0">
              <a:buNone/>
              <a:defRPr sz="1300"/>
            </a:lvl4pPr>
            <a:lvl5pPr marL="2599571" indent="0">
              <a:buNone/>
              <a:defRPr sz="1300"/>
            </a:lvl5pPr>
            <a:lvl6pPr marL="3249433" indent="0">
              <a:buNone/>
              <a:defRPr sz="1300"/>
            </a:lvl6pPr>
            <a:lvl7pPr marL="3899321" indent="0">
              <a:buNone/>
              <a:defRPr sz="1300"/>
            </a:lvl7pPr>
            <a:lvl8pPr marL="4549213" indent="0">
              <a:buNone/>
              <a:defRPr sz="1300"/>
            </a:lvl8pPr>
            <a:lvl9pPr marL="5199136"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979400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49890" indent="0">
              <a:buNone/>
              <a:defRPr sz="4000"/>
            </a:lvl2pPr>
            <a:lvl3pPr marL="1299786" indent="0">
              <a:buNone/>
              <a:defRPr sz="3400"/>
            </a:lvl3pPr>
            <a:lvl4pPr marL="1949680" indent="0">
              <a:buNone/>
              <a:defRPr sz="2900"/>
            </a:lvl4pPr>
            <a:lvl5pPr marL="2599571" indent="0">
              <a:buNone/>
              <a:defRPr sz="2900"/>
            </a:lvl5pPr>
            <a:lvl6pPr marL="3249433" indent="0">
              <a:buNone/>
              <a:defRPr sz="2900"/>
            </a:lvl6pPr>
            <a:lvl7pPr marL="3899321" indent="0">
              <a:buNone/>
              <a:defRPr sz="2900"/>
            </a:lvl7pPr>
            <a:lvl8pPr marL="4549213" indent="0">
              <a:buNone/>
              <a:defRPr sz="2900"/>
            </a:lvl8pPr>
            <a:lvl9pPr marL="5199136" indent="0">
              <a:buNone/>
              <a:defRPr sz="2900"/>
            </a:lvl9pPr>
          </a:lstStyle>
          <a:p>
            <a:endParaRPr lang="en-US"/>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49890" indent="0">
              <a:buNone/>
              <a:defRPr sz="1700"/>
            </a:lvl2pPr>
            <a:lvl3pPr marL="1299786" indent="0">
              <a:buNone/>
              <a:defRPr sz="1400"/>
            </a:lvl3pPr>
            <a:lvl4pPr marL="1949680" indent="0">
              <a:buNone/>
              <a:defRPr sz="1300"/>
            </a:lvl4pPr>
            <a:lvl5pPr marL="2599571" indent="0">
              <a:buNone/>
              <a:defRPr sz="1300"/>
            </a:lvl5pPr>
            <a:lvl6pPr marL="3249433" indent="0">
              <a:buNone/>
              <a:defRPr sz="1300"/>
            </a:lvl6pPr>
            <a:lvl7pPr marL="3899321" indent="0">
              <a:buNone/>
              <a:defRPr sz="1300"/>
            </a:lvl7pPr>
            <a:lvl8pPr marL="4549213" indent="0">
              <a:buNone/>
              <a:defRPr sz="1300"/>
            </a:lvl8pPr>
            <a:lvl9pPr marL="5199136"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7564966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697477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D0DBACCB-1820-4A45-B2F2-13EBA0332BAA}" type="slidenum">
              <a:rPr lang="en-US"/>
              <a:pPr>
                <a:defRPr/>
              </a:pPr>
              <a:t>‹#›</a:t>
            </a:fld>
            <a:endParaRPr lang="en-US"/>
          </a:p>
        </p:txBody>
      </p:sp>
    </p:spTree>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07040" y="329566"/>
            <a:ext cx="3291840" cy="70218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1520" y="329566"/>
            <a:ext cx="9631680" cy="70218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8496465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556514"/>
            <a:ext cx="12435840" cy="1764030"/>
          </a:xfrm>
        </p:spPr>
        <p:txBody>
          <a:bodyPr/>
          <a:lstStyle/>
          <a:p>
            <a:r>
              <a:rPr lang="en-US" smtClean="0"/>
              <a:t>Click to edit Master title style</a:t>
            </a:r>
            <a:endParaRPr lang="en-US"/>
          </a:p>
        </p:txBody>
      </p:sp>
      <p:sp>
        <p:nvSpPr>
          <p:cNvPr id="3" name="Subtitle 2"/>
          <p:cNvSpPr>
            <a:spLocks noGrp="1"/>
          </p:cNvSpPr>
          <p:nvPr>
            <p:ph type="subTitle" idx="1"/>
          </p:nvPr>
        </p:nvSpPr>
        <p:spPr>
          <a:xfrm>
            <a:off x="2194560" y="4663440"/>
            <a:ext cx="10241280" cy="2103120"/>
          </a:xfrm>
        </p:spPr>
        <p:txBody>
          <a:bodyPr/>
          <a:lstStyle>
            <a:lvl1pPr marL="0" indent="0" algn="ctr">
              <a:buNone/>
              <a:defRPr>
                <a:solidFill>
                  <a:schemeClr val="tx1">
                    <a:tint val="75000"/>
                  </a:schemeClr>
                </a:solidFill>
              </a:defRPr>
            </a:lvl1pPr>
            <a:lvl2pPr marL="650573" indent="0" algn="ctr">
              <a:buNone/>
              <a:defRPr>
                <a:solidFill>
                  <a:schemeClr val="tx1">
                    <a:tint val="75000"/>
                  </a:schemeClr>
                </a:solidFill>
              </a:defRPr>
            </a:lvl2pPr>
            <a:lvl3pPr marL="1301151" indent="0" algn="ctr">
              <a:buNone/>
              <a:defRPr>
                <a:solidFill>
                  <a:schemeClr val="tx1">
                    <a:tint val="75000"/>
                  </a:schemeClr>
                </a:solidFill>
              </a:defRPr>
            </a:lvl3pPr>
            <a:lvl4pPr marL="1951727" indent="0" algn="ctr">
              <a:buNone/>
              <a:defRPr>
                <a:solidFill>
                  <a:schemeClr val="tx1">
                    <a:tint val="75000"/>
                  </a:schemeClr>
                </a:solidFill>
              </a:defRPr>
            </a:lvl4pPr>
            <a:lvl5pPr marL="2602301" indent="0" algn="ctr">
              <a:buNone/>
              <a:defRPr>
                <a:solidFill>
                  <a:schemeClr val="tx1">
                    <a:tint val="75000"/>
                  </a:schemeClr>
                </a:solidFill>
              </a:defRPr>
            </a:lvl5pPr>
            <a:lvl6pPr marL="3252846" indent="0" algn="ctr">
              <a:buNone/>
              <a:defRPr>
                <a:solidFill>
                  <a:schemeClr val="tx1">
                    <a:tint val="75000"/>
                  </a:schemeClr>
                </a:solidFill>
              </a:defRPr>
            </a:lvl6pPr>
            <a:lvl7pPr marL="3903416" indent="0" algn="ctr">
              <a:buNone/>
              <a:defRPr>
                <a:solidFill>
                  <a:schemeClr val="tx1">
                    <a:tint val="75000"/>
                  </a:schemeClr>
                </a:solidFill>
              </a:defRPr>
            </a:lvl7pPr>
            <a:lvl8pPr marL="4553989" indent="0" algn="ctr">
              <a:buNone/>
              <a:defRPr>
                <a:solidFill>
                  <a:schemeClr val="tx1">
                    <a:tint val="75000"/>
                  </a:schemeClr>
                </a:solidFill>
              </a:defRPr>
            </a:lvl8pPr>
            <a:lvl9pPr marL="520459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lIns="91105" tIns="45526" rIns="91105" bIns="45526"/>
          <a:lstStyle/>
          <a:p>
            <a:pPr defTabSz="650573"/>
            <a:endParaRPr lang="en-US" dirty="0">
              <a:solidFill>
                <a:prstClr val="black"/>
              </a:solidFill>
            </a:endParaRPr>
          </a:p>
        </p:txBody>
      </p:sp>
      <p:sp>
        <p:nvSpPr>
          <p:cNvPr id="5" name="Footer Placeholder 4"/>
          <p:cNvSpPr>
            <a:spLocks noGrp="1"/>
          </p:cNvSpPr>
          <p:nvPr>
            <p:ph type="ftr" sz="quarter" idx="11"/>
          </p:nvPr>
        </p:nvSpPr>
        <p:spPr>
          <a:xfrm>
            <a:off x="4998720" y="7627624"/>
            <a:ext cx="4632960" cy="438150"/>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10485120" y="7627624"/>
            <a:ext cx="3413760" cy="438150"/>
          </a:xfrm>
          <a:prstGeom prst="rect">
            <a:avLst/>
          </a:prstGeom>
        </p:spPr>
        <p:txBody>
          <a:bodyPr/>
          <a:lstStyle/>
          <a:p>
            <a:fld id="{C62359DC-E46A-774F-BBAC-E3E67368D91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74966237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4998720" y="7627624"/>
            <a:ext cx="4632960" cy="438150"/>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731520" y="7627624"/>
            <a:ext cx="3413760" cy="438150"/>
          </a:xfrm>
          <a:prstGeom prst="rect">
            <a:avLst/>
          </a:prstGeom>
        </p:spPr>
        <p:txBody>
          <a:bodyPr/>
          <a:lstStyle/>
          <a:p>
            <a:fld id="{C62359DC-E46A-774F-BBAC-E3E67368D91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47532816"/>
      </p:ext>
    </p:extLst>
  </p:cSld>
  <p:clrMapOvr>
    <a:masterClrMapping/>
  </p:clrMapOvr>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solidFill>
                  <a:schemeClr val="tx1">
                    <a:tint val="75000"/>
                  </a:schemeClr>
                </a:solidFill>
              </a:defRPr>
            </a:lvl1pPr>
            <a:lvl2pPr marL="650573" indent="0">
              <a:buNone/>
              <a:defRPr sz="2600">
                <a:solidFill>
                  <a:schemeClr val="tx1">
                    <a:tint val="75000"/>
                  </a:schemeClr>
                </a:solidFill>
              </a:defRPr>
            </a:lvl2pPr>
            <a:lvl3pPr marL="1301151" indent="0">
              <a:buNone/>
              <a:defRPr sz="2300">
                <a:solidFill>
                  <a:schemeClr val="tx1">
                    <a:tint val="75000"/>
                  </a:schemeClr>
                </a:solidFill>
              </a:defRPr>
            </a:lvl3pPr>
            <a:lvl4pPr marL="1951727" indent="0">
              <a:buNone/>
              <a:defRPr sz="2000">
                <a:solidFill>
                  <a:schemeClr val="tx1">
                    <a:tint val="75000"/>
                  </a:schemeClr>
                </a:solidFill>
              </a:defRPr>
            </a:lvl4pPr>
            <a:lvl5pPr marL="2602301" indent="0">
              <a:buNone/>
              <a:defRPr sz="2000">
                <a:solidFill>
                  <a:schemeClr val="tx1">
                    <a:tint val="75000"/>
                  </a:schemeClr>
                </a:solidFill>
              </a:defRPr>
            </a:lvl5pPr>
            <a:lvl6pPr marL="3252846" indent="0">
              <a:buNone/>
              <a:defRPr sz="2000">
                <a:solidFill>
                  <a:schemeClr val="tx1">
                    <a:tint val="75000"/>
                  </a:schemeClr>
                </a:solidFill>
              </a:defRPr>
            </a:lvl6pPr>
            <a:lvl7pPr marL="3903416" indent="0">
              <a:buNone/>
              <a:defRPr sz="2000">
                <a:solidFill>
                  <a:schemeClr val="tx1">
                    <a:tint val="75000"/>
                  </a:schemeClr>
                </a:solidFill>
              </a:defRPr>
            </a:lvl7pPr>
            <a:lvl8pPr marL="4553989" indent="0">
              <a:buNone/>
              <a:defRPr sz="2000">
                <a:solidFill>
                  <a:schemeClr val="tx1">
                    <a:tint val="75000"/>
                  </a:schemeClr>
                </a:solidFill>
              </a:defRPr>
            </a:lvl8pPr>
            <a:lvl9pPr marL="5204595" indent="0">
              <a:buNone/>
              <a:defRPr sz="2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1520" y="7627624"/>
            <a:ext cx="3413760" cy="438150"/>
          </a:xfrm>
          <a:prstGeom prst="rect">
            <a:avLst/>
          </a:prstGeom>
        </p:spPr>
        <p:txBody>
          <a:bodyPr lIns="91105" tIns="45526" rIns="91105" bIns="45526"/>
          <a:lstStyle/>
          <a:p>
            <a:pPr defTabSz="650573"/>
            <a:endParaRPr lang="en-US" dirty="0">
              <a:solidFill>
                <a:prstClr val="black"/>
              </a:solidFill>
            </a:endParaRPr>
          </a:p>
        </p:txBody>
      </p:sp>
      <p:sp>
        <p:nvSpPr>
          <p:cNvPr id="5" name="Footer Placeholder 4"/>
          <p:cNvSpPr>
            <a:spLocks noGrp="1"/>
          </p:cNvSpPr>
          <p:nvPr>
            <p:ph type="ftr" sz="quarter" idx="11"/>
          </p:nvPr>
        </p:nvSpPr>
        <p:spPr>
          <a:xfrm>
            <a:off x="4998720" y="7627624"/>
            <a:ext cx="4632960" cy="438150"/>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10485120" y="7627624"/>
            <a:ext cx="3413760" cy="438150"/>
          </a:xfrm>
          <a:prstGeom prst="rect">
            <a:avLst/>
          </a:prstGeom>
        </p:spPr>
        <p:txBody>
          <a:bodyPr/>
          <a:lstStyle/>
          <a:p>
            <a:fld id="{C62359DC-E46A-774F-BBAC-E3E67368D91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6400879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45285" y="1674411"/>
            <a:ext cx="6475349" cy="56565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7528" y="1674411"/>
            <a:ext cx="6471354" cy="56565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a:xfrm>
            <a:off x="4998720" y="7627624"/>
            <a:ext cx="4632960" cy="438150"/>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731520" y="7627624"/>
            <a:ext cx="3413760" cy="438150"/>
          </a:xfrm>
          <a:prstGeom prst="rect">
            <a:avLst/>
          </a:prstGeom>
        </p:spPr>
        <p:txBody>
          <a:bodyPr/>
          <a:lstStyle/>
          <a:p>
            <a:fld id="{C62359DC-E46A-774F-BBAC-E3E67368D91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7834926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6"/>
            <a:ext cx="13167360" cy="1371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50573" indent="0">
              <a:buNone/>
              <a:defRPr sz="2900" b="1"/>
            </a:lvl2pPr>
            <a:lvl3pPr marL="1301151" indent="0">
              <a:buNone/>
              <a:defRPr sz="2600" b="1"/>
            </a:lvl3pPr>
            <a:lvl4pPr marL="1951727" indent="0">
              <a:buNone/>
              <a:defRPr sz="2300" b="1"/>
            </a:lvl4pPr>
            <a:lvl5pPr marL="2602301" indent="0">
              <a:buNone/>
              <a:defRPr sz="2300" b="1"/>
            </a:lvl5pPr>
            <a:lvl6pPr marL="3252846" indent="0">
              <a:buNone/>
              <a:defRPr sz="2300" b="1"/>
            </a:lvl6pPr>
            <a:lvl7pPr marL="3903416" indent="0">
              <a:buNone/>
              <a:defRPr sz="2300" b="1"/>
            </a:lvl7pPr>
            <a:lvl8pPr marL="4553989" indent="0">
              <a:buNone/>
              <a:defRPr sz="2300" b="1"/>
            </a:lvl8pPr>
            <a:lvl9pPr marL="5204595"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2" y="1842136"/>
            <a:ext cx="6466840" cy="767714"/>
          </a:xfrm>
        </p:spPr>
        <p:txBody>
          <a:bodyPr anchor="b"/>
          <a:lstStyle>
            <a:lvl1pPr marL="0" indent="0">
              <a:buNone/>
              <a:defRPr sz="3400" b="1"/>
            </a:lvl1pPr>
            <a:lvl2pPr marL="650573" indent="0">
              <a:buNone/>
              <a:defRPr sz="2900" b="1"/>
            </a:lvl2pPr>
            <a:lvl3pPr marL="1301151" indent="0">
              <a:buNone/>
              <a:defRPr sz="2600" b="1"/>
            </a:lvl3pPr>
            <a:lvl4pPr marL="1951727" indent="0">
              <a:buNone/>
              <a:defRPr sz="2300" b="1"/>
            </a:lvl4pPr>
            <a:lvl5pPr marL="2602301" indent="0">
              <a:buNone/>
              <a:defRPr sz="2300" b="1"/>
            </a:lvl5pPr>
            <a:lvl6pPr marL="3252846" indent="0">
              <a:buNone/>
              <a:defRPr sz="2300" b="1"/>
            </a:lvl6pPr>
            <a:lvl7pPr marL="3903416" indent="0">
              <a:buNone/>
              <a:defRPr sz="2300" b="1"/>
            </a:lvl7pPr>
            <a:lvl8pPr marL="4553989" indent="0">
              <a:buNone/>
              <a:defRPr sz="2300" b="1"/>
            </a:lvl8pPr>
            <a:lvl9pPr marL="5204595"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2"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a:xfrm>
            <a:off x="4998720" y="7627624"/>
            <a:ext cx="4632960" cy="438150"/>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a:xfrm>
            <a:off x="731520" y="7627624"/>
            <a:ext cx="3413760" cy="438150"/>
          </a:xfrm>
          <a:prstGeom prst="rect">
            <a:avLst/>
          </a:prstGeom>
        </p:spPr>
        <p:txBody>
          <a:bodyPr/>
          <a:lstStyle/>
          <a:p>
            <a:fld id="{C62359DC-E46A-774F-BBAC-E3E67368D91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91690308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4998720" y="7627624"/>
            <a:ext cx="4632960" cy="438150"/>
          </a:xfrm>
          <a:prstGeom prst="rect">
            <a:avLst/>
          </a:prstGeom>
        </p:spPr>
        <p:txBody>
          <a:bodyPr/>
          <a:lstStyle/>
          <a:p>
            <a:endParaRPr lang="en-US" dirty="0">
              <a:solidFill>
                <a:prstClr val="black"/>
              </a:solidFill>
            </a:endParaRPr>
          </a:p>
        </p:txBody>
      </p:sp>
      <p:sp>
        <p:nvSpPr>
          <p:cNvPr id="7" name="Slide Number Placeholder 8"/>
          <p:cNvSpPr>
            <a:spLocks noGrp="1"/>
          </p:cNvSpPr>
          <p:nvPr>
            <p:ph type="sldNum" sz="quarter" idx="12"/>
          </p:nvPr>
        </p:nvSpPr>
        <p:spPr>
          <a:xfrm>
            <a:off x="731520" y="7627624"/>
            <a:ext cx="3413760" cy="438150"/>
          </a:xfrm>
          <a:prstGeom prst="rect">
            <a:avLst/>
          </a:prstGeom>
        </p:spPr>
        <p:txBody>
          <a:bodyPr/>
          <a:lstStyle/>
          <a:p>
            <a:fld id="{C62359DC-E46A-774F-BBAC-E3E67368D91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91296015"/>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998720" y="7627624"/>
            <a:ext cx="4632960" cy="438150"/>
          </a:xfrm>
          <a:prstGeom prst="rect">
            <a:avLst/>
          </a:prstGeom>
        </p:spPr>
        <p:txBody>
          <a:bodyPr/>
          <a:lstStyle/>
          <a:p>
            <a:endParaRPr lang="en-US" dirty="0">
              <a:solidFill>
                <a:prstClr val="black"/>
              </a:solidFill>
            </a:endParaRPr>
          </a:p>
        </p:txBody>
      </p:sp>
      <p:sp>
        <p:nvSpPr>
          <p:cNvPr id="5" name="Slide Number Placeholder 8"/>
          <p:cNvSpPr>
            <a:spLocks noGrp="1"/>
          </p:cNvSpPr>
          <p:nvPr>
            <p:ph type="sldNum" sz="quarter" idx="12"/>
          </p:nvPr>
        </p:nvSpPr>
        <p:spPr>
          <a:xfrm>
            <a:off x="731520" y="7627624"/>
            <a:ext cx="3413760" cy="438150"/>
          </a:xfrm>
          <a:prstGeom prst="rect">
            <a:avLst/>
          </a:prstGeom>
        </p:spPr>
        <p:txBody>
          <a:bodyPr/>
          <a:lstStyle/>
          <a:p>
            <a:fld id="{C62359DC-E46A-774F-BBAC-E3E67368D91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19869135"/>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49" y="327660"/>
            <a:ext cx="4813301" cy="1394460"/>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549" y="1722120"/>
            <a:ext cx="4813301" cy="5629276"/>
          </a:xfrm>
        </p:spPr>
        <p:txBody>
          <a:bodyPr/>
          <a:lstStyle>
            <a:lvl1pPr marL="0" indent="0">
              <a:buNone/>
              <a:defRPr sz="2000"/>
            </a:lvl1pPr>
            <a:lvl2pPr marL="650573" indent="0">
              <a:buNone/>
              <a:defRPr sz="1700"/>
            </a:lvl2pPr>
            <a:lvl3pPr marL="1301151" indent="0">
              <a:buNone/>
              <a:defRPr sz="1400"/>
            </a:lvl3pPr>
            <a:lvl4pPr marL="1951727" indent="0">
              <a:buNone/>
              <a:defRPr sz="1300"/>
            </a:lvl4pPr>
            <a:lvl5pPr marL="2602301" indent="0">
              <a:buNone/>
              <a:defRPr sz="1300"/>
            </a:lvl5pPr>
            <a:lvl6pPr marL="3252846" indent="0">
              <a:buNone/>
              <a:defRPr sz="1300"/>
            </a:lvl6pPr>
            <a:lvl7pPr marL="3903416" indent="0">
              <a:buNone/>
              <a:defRPr sz="1300"/>
            </a:lvl7pPr>
            <a:lvl8pPr marL="4553989" indent="0">
              <a:buNone/>
              <a:defRPr sz="1300"/>
            </a:lvl8pPr>
            <a:lvl9pPr marL="5204595" indent="0">
              <a:buNone/>
              <a:defRPr sz="1300"/>
            </a:lvl9pPr>
          </a:lstStyle>
          <a:p>
            <a:pPr lvl="0"/>
            <a:r>
              <a:rPr lang="en-US" smtClean="0"/>
              <a:t>Click to edit Master text styles</a:t>
            </a:r>
          </a:p>
        </p:txBody>
      </p:sp>
      <p:sp>
        <p:nvSpPr>
          <p:cNvPr id="5" name="Date Placeholder 4"/>
          <p:cNvSpPr>
            <a:spLocks noGrp="1"/>
          </p:cNvSpPr>
          <p:nvPr>
            <p:ph type="dt" sz="half" idx="10"/>
          </p:nvPr>
        </p:nvSpPr>
        <p:spPr>
          <a:xfrm>
            <a:off x="731520" y="7627624"/>
            <a:ext cx="3413760" cy="438150"/>
          </a:xfrm>
          <a:prstGeom prst="rect">
            <a:avLst/>
          </a:prstGeom>
        </p:spPr>
        <p:txBody>
          <a:bodyPr lIns="91105" tIns="45526" rIns="91105" bIns="45526"/>
          <a:lstStyle/>
          <a:p>
            <a:pPr defTabSz="650573"/>
            <a:endParaRPr lang="en-US" dirty="0">
              <a:solidFill>
                <a:prstClr val="black"/>
              </a:solidFill>
            </a:endParaRPr>
          </a:p>
        </p:txBody>
      </p:sp>
      <p:sp>
        <p:nvSpPr>
          <p:cNvPr id="6" name="Footer Placeholder 5"/>
          <p:cNvSpPr>
            <a:spLocks noGrp="1"/>
          </p:cNvSpPr>
          <p:nvPr>
            <p:ph type="ftr" sz="quarter" idx="11"/>
          </p:nvPr>
        </p:nvSpPr>
        <p:spPr>
          <a:xfrm>
            <a:off x="4998720" y="7627624"/>
            <a:ext cx="4632960" cy="438150"/>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10485120" y="7627624"/>
            <a:ext cx="3413760" cy="438150"/>
          </a:xfrm>
          <a:prstGeom prst="rect">
            <a:avLst/>
          </a:prstGeom>
        </p:spPr>
        <p:txBody>
          <a:bodyPr/>
          <a:lstStyle/>
          <a:p>
            <a:fld id="{C62359DC-E46A-774F-BBAC-E3E67368D91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444881710"/>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50573" indent="0">
              <a:buNone/>
              <a:defRPr sz="4000"/>
            </a:lvl2pPr>
            <a:lvl3pPr marL="1301151" indent="0">
              <a:buNone/>
              <a:defRPr sz="3400"/>
            </a:lvl3pPr>
            <a:lvl4pPr marL="1951727" indent="0">
              <a:buNone/>
              <a:defRPr sz="2900"/>
            </a:lvl4pPr>
            <a:lvl5pPr marL="2602301" indent="0">
              <a:buNone/>
              <a:defRPr sz="2900"/>
            </a:lvl5pPr>
            <a:lvl6pPr marL="3252846" indent="0">
              <a:buNone/>
              <a:defRPr sz="2900"/>
            </a:lvl6pPr>
            <a:lvl7pPr marL="3903416" indent="0">
              <a:buNone/>
              <a:defRPr sz="2900"/>
            </a:lvl7pPr>
            <a:lvl8pPr marL="4553989" indent="0">
              <a:buNone/>
              <a:defRPr sz="2900"/>
            </a:lvl8pPr>
            <a:lvl9pPr marL="5204595" indent="0">
              <a:buNone/>
              <a:defRPr sz="2900"/>
            </a:lvl9pPr>
          </a:lstStyle>
          <a:p>
            <a:endParaRPr lang="en-US" dirty="0"/>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50573" indent="0">
              <a:buNone/>
              <a:defRPr sz="1700"/>
            </a:lvl2pPr>
            <a:lvl3pPr marL="1301151" indent="0">
              <a:buNone/>
              <a:defRPr sz="1400"/>
            </a:lvl3pPr>
            <a:lvl4pPr marL="1951727" indent="0">
              <a:buNone/>
              <a:defRPr sz="1300"/>
            </a:lvl4pPr>
            <a:lvl5pPr marL="2602301" indent="0">
              <a:buNone/>
              <a:defRPr sz="1300"/>
            </a:lvl5pPr>
            <a:lvl6pPr marL="3252846" indent="0">
              <a:buNone/>
              <a:defRPr sz="1300"/>
            </a:lvl6pPr>
            <a:lvl7pPr marL="3903416" indent="0">
              <a:buNone/>
              <a:defRPr sz="1300"/>
            </a:lvl7pPr>
            <a:lvl8pPr marL="4553989" indent="0">
              <a:buNone/>
              <a:defRPr sz="1300"/>
            </a:lvl8pPr>
            <a:lvl9pPr marL="5204595" indent="0">
              <a:buNone/>
              <a:defRPr sz="1300"/>
            </a:lvl9pPr>
          </a:lstStyle>
          <a:p>
            <a:pPr lvl="0"/>
            <a:r>
              <a:rPr lang="en-US" smtClean="0"/>
              <a:t>Click to edit Master text styles</a:t>
            </a:r>
          </a:p>
        </p:txBody>
      </p:sp>
      <p:sp>
        <p:nvSpPr>
          <p:cNvPr id="5" name="Date Placeholder 4"/>
          <p:cNvSpPr>
            <a:spLocks noGrp="1"/>
          </p:cNvSpPr>
          <p:nvPr>
            <p:ph type="dt" sz="half" idx="10"/>
          </p:nvPr>
        </p:nvSpPr>
        <p:spPr>
          <a:xfrm>
            <a:off x="731520" y="7627624"/>
            <a:ext cx="3413760" cy="438150"/>
          </a:xfrm>
          <a:prstGeom prst="rect">
            <a:avLst/>
          </a:prstGeom>
        </p:spPr>
        <p:txBody>
          <a:bodyPr lIns="91105" tIns="45526" rIns="91105" bIns="45526"/>
          <a:lstStyle/>
          <a:p>
            <a:pPr defTabSz="650573"/>
            <a:endParaRPr lang="en-US" dirty="0">
              <a:solidFill>
                <a:prstClr val="black"/>
              </a:solidFill>
            </a:endParaRPr>
          </a:p>
        </p:txBody>
      </p:sp>
      <p:sp>
        <p:nvSpPr>
          <p:cNvPr id="6" name="Footer Placeholder 5"/>
          <p:cNvSpPr>
            <a:spLocks noGrp="1"/>
          </p:cNvSpPr>
          <p:nvPr>
            <p:ph type="ftr" sz="quarter" idx="11"/>
          </p:nvPr>
        </p:nvSpPr>
        <p:spPr>
          <a:xfrm>
            <a:off x="4998720" y="7627624"/>
            <a:ext cx="4632960" cy="438150"/>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10485120" y="7627624"/>
            <a:ext cx="3413760" cy="438150"/>
          </a:xfrm>
          <a:prstGeom prst="rect">
            <a:avLst/>
          </a:prstGeom>
        </p:spPr>
        <p:txBody>
          <a:bodyPr/>
          <a:lstStyle/>
          <a:p>
            <a:fld id="{C62359DC-E46A-774F-BBAC-E3E67368D91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911186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23C95C74-11F3-4968-AD01-F1AB7E354E74}" type="slidenum">
              <a:rPr lang="en-US"/>
              <a:pPr>
                <a:defRPr/>
              </a:pPr>
              <a:t>‹#›</a:t>
            </a:fld>
            <a:endParaRPr lang="en-US"/>
          </a:p>
        </p:txBody>
      </p:sp>
    </p:spTree>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lIns="91105" tIns="45526" rIns="91105" bIns="45526"/>
          <a:lstStyle/>
          <a:p>
            <a:pPr defTabSz="650573"/>
            <a:endParaRPr lang="en-US" dirty="0">
              <a:solidFill>
                <a:prstClr val="black"/>
              </a:solidFill>
            </a:endParaRPr>
          </a:p>
        </p:txBody>
      </p:sp>
      <p:sp>
        <p:nvSpPr>
          <p:cNvPr id="5" name="Footer Placeholder 4"/>
          <p:cNvSpPr>
            <a:spLocks noGrp="1"/>
          </p:cNvSpPr>
          <p:nvPr>
            <p:ph type="ftr" sz="quarter" idx="11"/>
          </p:nvPr>
        </p:nvSpPr>
        <p:spPr>
          <a:xfrm>
            <a:off x="4998720" y="7627624"/>
            <a:ext cx="4632960" cy="438150"/>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10485120" y="7627624"/>
            <a:ext cx="3413760" cy="438150"/>
          </a:xfrm>
          <a:prstGeom prst="rect">
            <a:avLst/>
          </a:prstGeom>
        </p:spPr>
        <p:txBody>
          <a:bodyPr/>
          <a:lstStyle/>
          <a:p>
            <a:fld id="{C62359DC-E46A-774F-BBAC-E3E67368D91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84775304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6972280" y="396240"/>
            <a:ext cx="5265421" cy="842581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70946" y="396240"/>
            <a:ext cx="15557499" cy="84258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lIns="91105" tIns="45526" rIns="91105" bIns="45526"/>
          <a:lstStyle/>
          <a:p>
            <a:pPr defTabSz="650573"/>
            <a:endParaRPr lang="en-US" dirty="0">
              <a:solidFill>
                <a:prstClr val="black"/>
              </a:solidFill>
            </a:endParaRPr>
          </a:p>
        </p:txBody>
      </p:sp>
      <p:sp>
        <p:nvSpPr>
          <p:cNvPr id="5" name="Footer Placeholder 4"/>
          <p:cNvSpPr>
            <a:spLocks noGrp="1"/>
          </p:cNvSpPr>
          <p:nvPr>
            <p:ph type="ftr" sz="quarter" idx="11"/>
          </p:nvPr>
        </p:nvSpPr>
        <p:spPr>
          <a:xfrm>
            <a:off x="4998720" y="7627624"/>
            <a:ext cx="4632960" cy="438150"/>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10485120" y="7627624"/>
            <a:ext cx="3413760" cy="438150"/>
          </a:xfrm>
          <a:prstGeom prst="rect">
            <a:avLst/>
          </a:prstGeom>
        </p:spPr>
        <p:txBody>
          <a:bodyPr/>
          <a:lstStyle/>
          <a:p>
            <a:fld id="{C62359DC-E46A-774F-BBAC-E3E67368D91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4094869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556514"/>
            <a:ext cx="12435840" cy="1764030"/>
          </a:xfrm>
        </p:spPr>
        <p:txBody>
          <a:bodyPr/>
          <a:lstStyle/>
          <a:p>
            <a:r>
              <a:rPr lang="en-US" smtClean="0"/>
              <a:t>Click to edit Master title style</a:t>
            </a:r>
            <a:endParaRPr lang="en-US"/>
          </a:p>
        </p:txBody>
      </p:sp>
      <p:sp>
        <p:nvSpPr>
          <p:cNvPr id="3" name="Subtitle 2"/>
          <p:cNvSpPr>
            <a:spLocks noGrp="1"/>
          </p:cNvSpPr>
          <p:nvPr>
            <p:ph type="subTitle" idx="1"/>
          </p:nvPr>
        </p:nvSpPr>
        <p:spPr>
          <a:xfrm>
            <a:off x="2194560" y="4663440"/>
            <a:ext cx="10241280" cy="2103120"/>
          </a:xfrm>
        </p:spPr>
        <p:txBody>
          <a:bodyPr/>
          <a:lstStyle>
            <a:lvl1pPr marL="0" indent="0" algn="ctr">
              <a:buNone/>
              <a:defRPr/>
            </a:lvl1pPr>
            <a:lvl2pPr marL="650637" indent="0" algn="ctr">
              <a:buNone/>
              <a:defRPr/>
            </a:lvl2pPr>
            <a:lvl3pPr marL="1301281" indent="0" algn="ctr">
              <a:buNone/>
              <a:defRPr/>
            </a:lvl3pPr>
            <a:lvl4pPr marL="1951922" indent="0" algn="ctr">
              <a:buNone/>
              <a:defRPr/>
            </a:lvl4pPr>
            <a:lvl5pPr marL="2602561" indent="0" algn="ctr">
              <a:buNone/>
              <a:defRPr/>
            </a:lvl5pPr>
            <a:lvl6pPr marL="3253172" indent="0" algn="ctr">
              <a:buNone/>
              <a:defRPr/>
            </a:lvl6pPr>
            <a:lvl7pPr marL="3903806" indent="0" algn="ctr">
              <a:buNone/>
              <a:defRPr/>
            </a:lvl7pPr>
            <a:lvl8pPr marL="4554444" indent="0" algn="ctr">
              <a:buNone/>
              <a:defRPr/>
            </a:lvl8pPr>
            <a:lvl9pPr marL="5205115"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64A94DF1-ADE4-6340-8D6D-08D775948AE6}" type="datetime1">
              <a:rPr lang="en-US" smtClean="0">
                <a:solidFill>
                  <a:srgbClr val="333399"/>
                </a:solidFill>
              </a:rPr>
              <a:pPr/>
              <a:t>06/08/2015</a:t>
            </a:fld>
            <a:endParaRPr lang="en-US">
              <a:solidFill>
                <a:srgbClr val="333399"/>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6"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391767031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8D5BC543-295F-2341-AACB-2B730A2F3A34}" type="datetime1">
              <a:rPr lang="en-US" smtClean="0">
                <a:solidFill>
                  <a:srgbClr val="333399"/>
                </a:solidFill>
              </a:rPr>
              <a:pPr/>
              <a:t>06/08/2015</a:t>
            </a:fld>
            <a:endParaRPr lang="en-US">
              <a:solidFill>
                <a:srgbClr val="333399"/>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6"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354832372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lvl1pPr>
            <a:lvl2pPr marL="650637" indent="0">
              <a:buNone/>
              <a:defRPr sz="2600"/>
            </a:lvl2pPr>
            <a:lvl3pPr marL="1301281" indent="0">
              <a:buNone/>
              <a:defRPr sz="2300"/>
            </a:lvl3pPr>
            <a:lvl4pPr marL="1951922" indent="0">
              <a:buNone/>
              <a:defRPr sz="2000"/>
            </a:lvl4pPr>
            <a:lvl5pPr marL="2602561" indent="0">
              <a:buNone/>
              <a:defRPr sz="2000"/>
            </a:lvl5pPr>
            <a:lvl6pPr marL="3253172" indent="0">
              <a:buNone/>
              <a:defRPr sz="2000"/>
            </a:lvl6pPr>
            <a:lvl7pPr marL="3903806" indent="0">
              <a:buNone/>
              <a:defRPr sz="2000"/>
            </a:lvl7pPr>
            <a:lvl8pPr marL="4554444" indent="0">
              <a:buNone/>
              <a:defRPr sz="2000"/>
            </a:lvl8pPr>
            <a:lvl9pPr marL="5205115" indent="0">
              <a:buNone/>
              <a:defRPr sz="20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691A35A4-0CF2-2942-BE72-CD94C318485B}" type="datetime1">
              <a:rPr lang="en-US" smtClean="0">
                <a:solidFill>
                  <a:srgbClr val="333399"/>
                </a:solidFill>
              </a:rPr>
              <a:pPr/>
              <a:t>06/08/2015</a:t>
            </a:fld>
            <a:endParaRPr lang="en-US">
              <a:solidFill>
                <a:srgbClr val="333399"/>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6"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289303073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41120" y="1554480"/>
            <a:ext cx="6400800" cy="6309360"/>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985760" y="1554480"/>
            <a:ext cx="6400800" cy="6309360"/>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3E5038D6-9ACE-674F-8086-6BB3DF39822A}" type="datetime1">
              <a:rPr lang="en-US" smtClean="0">
                <a:solidFill>
                  <a:srgbClr val="333399"/>
                </a:solidFill>
              </a:rPr>
              <a:pPr/>
              <a:t>06/08/2015</a:t>
            </a:fld>
            <a:endParaRPr lang="en-US">
              <a:solidFill>
                <a:srgbClr val="333399"/>
              </a:solidFill>
            </a:endParaRPr>
          </a:p>
        </p:txBody>
      </p:sp>
      <p:sp>
        <p:nvSpPr>
          <p:cNvPr id="6"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7"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3900820045"/>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6"/>
            <a:ext cx="13167360" cy="1371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50637" indent="0">
              <a:buNone/>
              <a:defRPr sz="2900" b="1"/>
            </a:lvl2pPr>
            <a:lvl3pPr marL="1301281" indent="0">
              <a:buNone/>
              <a:defRPr sz="2600" b="1"/>
            </a:lvl3pPr>
            <a:lvl4pPr marL="1951922" indent="0">
              <a:buNone/>
              <a:defRPr sz="2300" b="1"/>
            </a:lvl4pPr>
            <a:lvl5pPr marL="2602561" indent="0">
              <a:buNone/>
              <a:defRPr sz="2300" b="1"/>
            </a:lvl5pPr>
            <a:lvl6pPr marL="3253172" indent="0">
              <a:buNone/>
              <a:defRPr sz="2300" b="1"/>
            </a:lvl6pPr>
            <a:lvl7pPr marL="3903806" indent="0">
              <a:buNone/>
              <a:defRPr sz="2300" b="1"/>
            </a:lvl7pPr>
            <a:lvl8pPr marL="4554444" indent="0">
              <a:buNone/>
              <a:defRPr sz="2300" b="1"/>
            </a:lvl8pPr>
            <a:lvl9pPr marL="5205115"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2" y="1842136"/>
            <a:ext cx="6466840" cy="767714"/>
          </a:xfrm>
        </p:spPr>
        <p:txBody>
          <a:bodyPr anchor="b"/>
          <a:lstStyle>
            <a:lvl1pPr marL="0" indent="0">
              <a:buNone/>
              <a:defRPr sz="3400" b="1"/>
            </a:lvl1pPr>
            <a:lvl2pPr marL="650637" indent="0">
              <a:buNone/>
              <a:defRPr sz="2900" b="1"/>
            </a:lvl2pPr>
            <a:lvl3pPr marL="1301281" indent="0">
              <a:buNone/>
              <a:defRPr sz="2600" b="1"/>
            </a:lvl3pPr>
            <a:lvl4pPr marL="1951922" indent="0">
              <a:buNone/>
              <a:defRPr sz="2300" b="1"/>
            </a:lvl4pPr>
            <a:lvl5pPr marL="2602561" indent="0">
              <a:buNone/>
              <a:defRPr sz="2300" b="1"/>
            </a:lvl5pPr>
            <a:lvl6pPr marL="3253172" indent="0">
              <a:buNone/>
              <a:defRPr sz="2300" b="1"/>
            </a:lvl6pPr>
            <a:lvl7pPr marL="3903806" indent="0">
              <a:buNone/>
              <a:defRPr sz="2300" b="1"/>
            </a:lvl7pPr>
            <a:lvl8pPr marL="4554444" indent="0">
              <a:buNone/>
              <a:defRPr sz="2300" b="1"/>
            </a:lvl8pPr>
            <a:lvl9pPr marL="5205115"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2"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91E931BE-455B-394D-A55F-BD77146E1612}" type="datetime1">
              <a:rPr lang="en-US" smtClean="0">
                <a:solidFill>
                  <a:srgbClr val="333399"/>
                </a:solidFill>
              </a:rPr>
              <a:pPr/>
              <a:t>06/08/2015</a:t>
            </a:fld>
            <a:endParaRPr lang="en-US">
              <a:solidFill>
                <a:srgbClr val="333399"/>
              </a:solidFill>
            </a:endParaRPr>
          </a:p>
        </p:txBody>
      </p:sp>
      <p:sp>
        <p:nvSpPr>
          <p:cNvPr id="8"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9"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622244200"/>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A7CC00EB-0CE4-B54E-A4B5-5545DE277281}" type="datetime1">
              <a:rPr lang="en-US" smtClean="0">
                <a:solidFill>
                  <a:srgbClr val="333399"/>
                </a:solidFill>
              </a:rPr>
              <a:pPr/>
              <a:t>06/08/2015</a:t>
            </a:fld>
            <a:endParaRPr lang="en-US">
              <a:solidFill>
                <a:srgbClr val="333399"/>
              </a:solidFill>
            </a:endParaRPr>
          </a:p>
        </p:txBody>
      </p:sp>
      <p:sp>
        <p:nvSpPr>
          <p:cNvPr id="4"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5"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3836175799"/>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97B7B0F0-AAE5-F447-A05D-104F5FC712FF}" type="datetime1">
              <a:rPr lang="en-US" smtClean="0">
                <a:solidFill>
                  <a:srgbClr val="333399"/>
                </a:solidFill>
              </a:rPr>
              <a:pPr/>
              <a:t>06/08/2015</a:t>
            </a:fld>
            <a:endParaRPr lang="en-US">
              <a:solidFill>
                <a:srgbClr val="333399"/>
              </a:solidFill>
            </a:endParaRPr>
          </a:p>
        </p:txBody>
      </p:sp>
      <p:sp>
        <p:nvSpPr>
          <p:cNvPr id="3"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4"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3922343301"/>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49" y="327660"/>
            <a:ext cx="4813301" cy="1394460"/>
          </a:xfrm>
        </p:spPr>
        <p:txBody>
          <a:bodyPr/>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549" y="1722120"/>
            <a:ext cx="4813301" cy="5629276"/>
          </a:xfrm>
        </p:spPr>
        <p:txBody>
          <a:bodyPr/>
          <a:lstStyle>
            <a:lvl1pPr marL="0" indent="0">
              <a:buNone/>
              <a:defRPr sz="2000"/>
            </a:lvl1pPr>
            <a:lvl2pPr marL="650637" indent="0">
              <a:buNone/>
              <a:defRPr sz="1700"/>
            </a:lvl2pPr>
            <a:lvl3pPr marL="1301281" indent="0">
              <a:buNone/>
              <a:defRPr sz="1400"/>
            </a:lvl3pPr>
            <a:lvl4pPr marL="1951922" indent="0">
              <a:buNone/>
              <a:defRPr sz="1300"/>
            </a:lvl4pPr>
            <a:lvl5pPr marL="2602561" indent="0">
              <a:buNone/>
              <a:defRPr sz="1300"/>
            </a:lvl5pPr>
            <a:lvl6pPr marL="3253172" indent="0">
              <a:buNone/>
              <a:defRPr sz="1300"/>
            </a:lvl6pPr>
            <a:lvl7pPr marL="3903806" indent="0">
              <a:buNone/>
              <a:defRPr sz="1300"/>
            </a:lvl7pPr>
            <a:lvl8pPr marL="4554444" indent="0">
              <a:buNone/>
              <a:defRPr sz="1300"/>
            </a:lvl8pPr>
            <a:lvl9pPr marL="5205115" indent="0">
              <a:buNone/>
              <a:defRPr sz="1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4727F11D-35AD-954F-90B9-063D270DA458}" type="datetime1">
              <a:rPr lang="en-US" smtClean="0">
                <a:solidFill>
                  <a:srgbClr val="333399"/>
                </a:solidFill>
              </a:rPr>
              <a:pPr/>
              <a:t>06/08/2015</a:t>
            </a:fld>
            <a:endParaRPr lang="en-US">
              <a:solidFill>
                <a:srgbClr val="333399"/>
              </a:solidFill>
            </a:endParaRPr>
          </a:p>
        </p:txBody>
      </p:sp>
      <p:sp>
        <p:nvSpPr>
          <p:cNvPr id="6"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7"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26208145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77D2CAD-F2B3-4A9F-9DAF-86DF016E5D8B}" type="slidenum">
              <a:rPr lang="en-US"/>
              <a:pPr>
                <a:defRPr/>
              </a:pPr>
              <a:t>‹#›</a:t>
            </a:fld>
            <a:endParaRPr lang="en-US"/>
          </a:p>
        </p:txBody>
      </p:sp>
    </p:spTree>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50637" indent="0">
              <a:buNone/>
              <a:defRPr sz="4000"/>
            </a:lvl2pPr>
            <a:lvl3pPr marL="1301281" indent="0">
              <a:buNone/>
              <a:defRPr sz="3400"/>
            </a:lvl3pPr>
            <a:lvl4pPr marL="1951922" indent="0">
              <a:buNone/>
              <a:defRPr sz="2900"/>
            </a:lvl4pPr>
            <a:lvl5pPr marL="2602561" indent="0">
              <a:buNone/>
              <a:defRPr sz="2900"/>
            </a:lvl5pPr>
            <a:lvl6pPr marL="3253172" indent="0">
              <a:buNone/>
              <a:defRPr sz="2900"/>
            </a:lvl6pPr>
            <a:lvl7pPr marL="3903806" indent="0">
              <a:buNone/>
              <a:defRPr sz="2900"/>
            </a:lvl7pPr>
            <a:lvl8pPr marL="4554444" indent="0">
              <a:buNone/>
              <a:defRPr sz="2900"/>
            </a:lvl8pPr>
            <a:lvl9pPr marL="5205115" indent="0">
              <a:buNone/>
              <a:defRPr sz="2900"/>
            </a:lvl9pPr>
          </a:lstStyle>
          <a:p>
            <a:pPr lvl="0"/>
            <a:r>
              <a:rPr lang="en-US" noProof="0" smtClean="0"/>
              <a:t>Click icon to add picture</a:t>
            </a:r>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50637" indent="0">
              <a:buNone/>
              <a:defRPr sz="1700"/>
            </a:lvl2pPr>
            <a:lvl3pPr marL="1301281" indent="0">
              <a:buNone/>
              <a:defRPr sz="1400"/>
            </a:lvl3pPr>
            <a:lvl4pPr marL="1951922" indent="0">
              <a:buNone/>
              <a:defRPr sz="1300"/>
            </a:lvl4pPr>
            <a:lvl5pPr marL="2602561" indent="0">
              <a:buNone/>
              <a:defRPr sz="1300"/>
            </a:lvl5pPr>
            <a:lvl6pPr marL="3253172" indent="0">
              <a:buNone/>
              <a:defRPr sz="1300"/>
            </a:lvl6pPr>
            <a:lvl7pPr marL="3903806" indent="0">
              <a:buNone/>
              <a:defRPr sz="1300"/>
            </a:lvl7pPr>
            <a:lvl8pPr marL="4554444" indent="0">
              <a:buNone/>
              <a:defRPr sz="1300"/>
            </a:lvl8pPr>
            <a:lvl9pPr marL="5205115" indent="0">
              <a:buNone/>
              <a:defRPr sz="1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ADC260D7-B244-9344-A8E9-2975B5105AD4}" type="datetime1">
              <a:rPr lang="en-US" smtClean="0">
                <a:solidFill>
                  <a:srgbClr val="333399"/>
                </a:solidFill>
              </a:rPr>
              <a:pPr/>
              <a:t>06/08/2015</a:t>
            </a:fld>
            <a:endParaRPr lang="en-US">
              <a:solidFill>
                <a:srgbClr val="333399"/>
              </a:solidFill>
            </a:endParaRPr>
          </a:p>
        </p:txBody>
      </p:sp>
      <p:sp>
        <p:nvSpPr>
          <p:cNvPr id="6"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7"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2082228002"/>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046F0E3E-09A0-3948-A509-C27B3228AC83}" type="datetime1">
              <a:rPr lang="en-US" smtClean="0">
                <a:solidFill>
                  <a:srgbClr val="333399"/>
                </a:solidFill>
              </a:rPr>
              <a:pPr/>
              <a:t>06/08/2015</a:t>
            </a:fld>
            <a:endParaRPr lang="en-US">
              <a:solidFill>
                <a:srgbClr val="333399"/>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6"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396309704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125200" y="182880"/>
            <a:ext cx="3261360" cy="768096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41120" y="182880"/>
            <a:ext cx="9540240" cy="768096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E7C5FAE4-335D-3E49-A963-B6077F486850}" type="datetime1">
              <a:rPr lang="en-US" smtClean="0">
                <a:solidFill>
                  <a:srgbClr val="333399"/>
                </a:solidFill>
              </a:rPr>
              <a:pPr/>
              <a:t>06/08/2015</a:t>
            </a:fld>
            <a:endParaRPr lang="en-US">
              <a:solidFill>
                <a:srgbClr val="333399"/>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solidFill>
                <a:srgbClr val="333399"/>
              </a:solidFill>
            </a:endParaRPr>
          </a:p>
        </p:txBody>
      </p:sp>
      <p:sp>
        <p:nvSpPr>
          <p:cNvPr id="6" name="Rectangle 6"/>
          <p:cNvSpPr>
            <a:spLocks noGrp="1" noChangeArrowheads="1"/>
          </p:cNvSpPr>
          <p:nvPr>
            <p:ph type="sldNum" sz="quarter" idx="12"/>
          </p:nvPr>
        </p:nvSpPr>
        <p:spPr>
          <a:ln/>
        </p:spPr>
        <p:txBody>
          <a:bodyPr/>
          <a:lstStyle>
            <a:lvl1pPr>
              <a:defRPr/>
            </a:lvl1pPr>
          </a:lstStyle>
          <a:p>
            <a:fld id="{1403A9F4-2153-4E30-848A-357EB84591DA}" type="slidenum">
              <a:rPr lang="en-US" smtClean="0">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75504327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556514"/>
            <a:ext cx="12435840" cy="1764030"/>
          </a:xfrm>
        </p:spPr>
        <p:txBody>
          <a:bodyPr/>
          <a:lstStyle/>
          <a:p>
            <a:r>
              <a:rPr lang="en-US" smtClean="0"/>
              <a:t>Click to edit Master title style</a:t>
            </a:r>
            <a:endParaRPr lang="en-US"/>
          </a:p>
        </p:txBody>
      </p:sp>
      <p:sp>
        <p:nvSpPr>
          <p:cNvPr id="3" name="Subtitle 2"/>
          <p:cNvSpPr>
            <a:spLocks noGrp="1"/>
          </p:cNvSpPr>
          <p:nvPr>
            <p:ph type="subTitle" idx="1"/>
          </p:nvPr>
        </p:nvSpPr>
        <p:spPr>
          <a:xfrm>
            <a:off x="2194560" y="4663440"/>
            <a:ext cx="10241280" cy="2103120"/>
          </a:xfrm>
        </p:spPr>
        <p:txBody>
          <a:bodyPr/>
          <a:lstStyle>
            <a:lvl1pPr marL="0" indent="0" algn="ctr">
              <a:buNone/>
              <a:defRPr>
                <a:solidFill>
                  <a:schemeClr val="tx1">
                    <a:tint val="75000"/>
                  </a:schemeClr>
                </a:solidFill>
              </a:defRPr>
            </a:lvl1pPr>
            <a:lvl2pPr marL="651093" indent="0" algn="ctr">
              <a:buNone/>
              <a:defRPr>
                <a:solidFill>
                  <a:schemeClr val="tx1">
                    <a:tint val="75000"/>
                  </a:schemeClr>
                </a:solidFill>
              </a:defRPr>
            </a:lvl2pPr>
            <a:lvl3pPr marL="1302191" indent="0" algn="ctr">
              <a:buNone/>
              <a:defRPr>
                <a:solidFill>
                  <a:schemeClr val="tx1">
                    <a:tint val="75000"/>
                  </a:schemeClr>
                </a:solidFill>
              </a:defRPr>
            </a:lvl3pPr>
            <a:lvl4pPr marL="1953287" indent="0" algn="ctr">
              <a:buNone/>
              <a:defRPr>
                <a:solidFill>
                  <a:schemeClr val="tx1">
                    <a:tint val="75000"/>
                  </a:schemeClr>
                </a:solidFill>
              </a:defRPr>
            </a:lvl4pPr>
            <a:lvl5pPr marL="2604381" indent="0" algn="ctr">
              <a:buNone/>
              <a:defRPr>
                <a:solidFill>
                  <a:schemeClr val="tx1">
                    <a:tint val="75000"/>
                  </a:schemeClr>
                </a:solidFill>
              </a:defRPr>
            </a:lvl5pPr>
            <a:lvl6pPr marL="3255452" indent="0" algn="ctr">
              <a:buNone/>
              <a:defRPr>
                <a:solidFill>
                  <a:schemeClr val="tx1">
                    <a:tint val="75000"/>
                  </a:schemeClr>
                </a:solidFill>
              </a:defRPr>
            </a:lvl6pPr>
            <a:lvl7pPr marL="3906535" indent="0" algn="ctr">
              <a:buNone/>
              <a:defRPr>
                <a:solidFill>
                  <a:schemeClr val="tx1">
                    <a:tint val="75000"/>
                  </a:schemeClr>
                </a:solidFill>
              </a:defRPr>
            </a:lvl7pPr>
            <a:lvl8pPr marL="4557628" indent="0" algn="ctr">
              <a:buNone/>
              <a:defRPr>
                <a:solidFill>
                  <a:schemeClr val="tx1">
                    <a:tint val="75000"/>
                  </a:schemeClr>
                </a:solidFill>
              </a:defRPr>
            </a:lvl8pPr>
            <a:lvl9pPr marL="520875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0939791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7402462"/>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solidFill>
                  <a:schemeClr val="tx1">
                    <a:tint val="75000"/>
                  </a:schemeClr>
                </a:solidFill>
              </a:defRPr>
            </a:lvl1pPr>
            <a:lvl2pPr marL="651093" indent="0">
              <a:buNone/>
              <a:defRPr sz="2600">
                <a:solidFill>
                  <a:schemeClr val="tx1">
                    <a:tint val="75000"/>
                  </a:schemeClr>
                </a:solidFill>
              </a:defRPr>
            </a:lvl2pPr>
            <a:lvl3pPr marL="1302191" indent="0">
              <a:buNone/>
              <a:defRPr sz="2300">
                <a:solidFill>
                  <a:schemeClr val="tx1">
                    <a:tint val="75000"/>
                  </a:schemeClr>
                </a:solidFill>
              </a:defRPr>
            </a:lvl3pPr>
            <a:lvl4pPr marL="1953287" indent="0">
              <a:buNone/>
              <a:defRPr sz="2000">
                <a:solidFill>
                  <a:schemeClr val="tx1">
                    <a:tint val="75000"/>
                  </a:schemeClr>
                </a:solidFill>
              </a:defRPr>
            </a:lvl4pPr>
            <a:lvl5pPr marL="2604381" indent="0">
              <a:buNone/>
              <a:defRPr sz="2000">
                <a:solidFill>
                  <a:schemeClr val="tx1">
                    <a:tint val="75000"/>
                  </a:schemeClr>
                </a:solidFill>
              </a:defRPr>
            </a:lvl5pPr>
            <a:lvl6pPr marL="3255452" indent="0">
              <a:buNone/>
              <a:defRPr sz="2000">
                <a:solidFill>
                  <a:schemeClr val="tx1">
                    <a:tint val="75000"/>
                  </a:schemeClr>
                </a:solidFill>
              </a:defRPr>
            </a:lvl6pPr>
            <a:lvl7pPr marL="3906535" indent="0">
              <a:buNone/>
              <a:defRPr sz="2000">
                <a:solidFill>
                  <a:schemeClr val="tx1">
                    <a:tint val="75000"/>
                  </a:schemeClr>
                </a:solidFill>
              </a:defRPr>
            </a:lvl7pPr>
            <a:lvl8pPr marL="4557628" indent="0">
              <a:buNone/>
              <a:defRPr sz="2000">
                <a:solidFill>
                  <a:schemeClr val="tx1">
                    <a:tint val="75000"/>
                  </a:schemeClr>
                </a:solidFill>
              </a:defRPr>
            </a:lvl8pPr>
            <a:lvl9pPr marL="5208755" indent="0">
              <a:buNone/>
              <a:defRPr sz="2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1516673"/>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15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4371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4594271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51093" indent="0">
              <a:buNone/>
              <a:defRPr sz="2900" b="1"/>
            </a:lvl2pPr>
            <a:lvl3pPr marL="1302191" indent="0">
              <a:buNone/>
              <a:defRPr sz="2600" b="1"/>
            </a:lvl3pPr>
            <a:lvl4pPr marL="1953287" indent="0">
              <a:buNone/>
              <a:defRPr sz="2300" b="1"/>
            </a:lvl4pPr>
            <a:lvl5pPr marL="2604381" indent="0">
              <a:buNone/>
              <a:defRPr sz="2300" b="1"/>
            </a:lvl5pPr>
            <a:lvl6pPr marL="3255452" indent="0">
              <a:buNone/>
              <a:defRPr sz="2300" b="1"/>
            </a:lvl6pPr>
            <a:lvl7pPr marL="3906535" indent="0">
              <a:buNone/>
              <a:defRPr sz="2300" b="1"/>
            </a:lvl7pPr>
            <a:lvl8pPr marL="4557628" indent="0">
              <a:buNone/>
              <a:defRPr sz="2300" b="1"/>
            </a:lvl8pPr>
            <a:lvl9pPr marL="5208755"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2" y="1842136"/>
            <a:ext cx="6466840" cy="767714"/>
          </a:xfrm>
        </p:spPr>
        <p:txBody>
          <a:bodyPr anchor="b"/>
          <a:lstStyle>
            <a:lvl1pPr marL="0" indent="0">
              <a:buNone/>
              <a:defRPr sz="3400" b="1"/>
            </a:lvl1pPr>
            <a:lvl2pPr marL="651093" indent="0">
              <a:buNone/>
              <a:defRPr sz="2900" b="1"/>
            </a:lvl2pPr>
            <a:lvl3pPr marL="1302191" indent="0">
              <a:buNone/>
              <a:defRPr sz="2600" b="1"/>
            </a:lvl3pPr>
            <a:lvl4pPr marL="1953287" indent="0">
              <a:buNone/>
              <a:defRPr sz="2300" b="1"/>
            </a:lvl4pPr>
            <a:lvl5pPr marL="2604381" indent="0">
              <a:buNone/>
              <a:defRPr sz="2300" b="1"/>
            </a:lvl5pPr>
            <a:lvl6pPr marL="3255452" indent="0">
              <a:buNone/>
              <a:defRPr sz="2300" b="1"/>
            </a:lvl6pPr>
            <a:lvl7pPr marL="3906535" indent="0">
              <a:buNone/>
              <a:defRPr sz="2300" b="1"/>
            </a:lvl7pPr>
            <a:lvl8pPr marL="4557628" indent="0">
              <a:buNone/>
              <a:defRPr sz="2300" b="1"/>
            </a:lvl8pPr>
            <a:lvl9pPr marL="5208755"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2"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46734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47256656"/>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40733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D0DBACCB-1820-4A45-B2F2-13EBA0332BAA}" type="slidenum">
              <a:rPr lang="en-US"/>
              <a:pPr>
                <a:defRPr/>
              </a:pPr>
              <a:t>‹#›</a:t>
            </a:fld>
            <a:endParaRPr lang="en-US"/>
          </a:p>
        </p:txBody>
      </p:sp>
    </p:spTree>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49" y="327660"/>
            <a:ext cx="4813301" cy="1394460"/>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549" y="1722120"/>
            <a:ext cx="4813301" cy="5629276"/>
          </a:xfrm>
        </p:spPr>
        <p:txBody>
          <a:bodyPr/>
          <a:lstStyle>
            <a:lvl1pPr marL="0" indent="0">
              <a:buNone/>
              <a:defRPr sz="2000"/>
            </a:lvl1pPr>
            <a:lvl2pPr marL="651093" indent="0">
              <a:buNone/>
              <a:defRPr sz="1700"/>
            </a:lvl2pPr>
            <a:lvl3pPr marL="1302191" indent="0">
              <a:buNone/>
              <a:defRPr sz="1400"/>
            </a:lvl3pPr>
            <a:lvl4pPr marL="1953287" indent="0">
              <a:buNone/>
              <a:defRPr sz="1300"/>
            </a:lvl4pPr>
            <a:lvl5pPr marL="2604381" indent="0">
              <a:buNone/>
              <a:defRPr sz="1300"/>
            </a:lvl5pPr>
            <a:lvl6pPr marL="3255452" indent="0">
              <a:buNone/>
              <a:defRPr sz="1300"/>
            </a:lvl6pPr>
            <a:lvl7pPr marL="3906535" indent="0">
              <a:buNone/>
              <a:defRPr sz="1300"/>
            </a:lvl7pPr>
            <a:lvl8pPr marL="4557628" indent="0">
              <a:buNone/>
              <a:defRPr sz="1300"/>
            </a:lvl8pPr>
            <a:lvl9pPr marL="5208755"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8101322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51093" indent="0">
              <a:buNone/>
              <a:defRPr sz="4000"/>
            </a:lvl2pPr>
            <a:lvl3pPr marL="1302191" indent="0">
              <a:buNone/>
              <a:defRPr sz="3400"/>
            </a:lvl3pPr>
            <a:lvl4pPr marL="1953287" indent="0">
              <a:buNone/>
              <a:defRPr sz="2900"/>
            </a:lvl4pPr>
            <a:lvl5pPr marL="2604381" indent="0">
              <a:buNone/>
              <a:defRPr sz="2900"/>
            </a:lvl5pPr>
            <a:lvl6pPr marL="3255452" indent="0">
              <a:buNone/>
              <a:defRPr sz="2900"/>
            </a:lvl6pPr>
            <a:lvl7pPr marL="3906535" indent="0">
              <a:buNone/>
              <a:defRPr sz="2900"/>
            </a:lvl7pPr>
            <a:lvl8pPr marL="4557628" indent="0">
              <a:buNone/>
              <a:defRPr sz="2900"/>
            </a:lvl8pPr>
            <a:lvl9pPr marL="5208755" indent="0">
              <a:buNone/>
              <a:defRPr sz="2900"/>
            </a:lvl9pPr>
          </a:lstStyle>
          <a:p>
            <a:endParaRPr lang="en-US"/>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51093" indent="0">
              <a:buNone/>
              <a:defRPr sz="1700"/>
            </a:lvl2pPr>
            <a:lvl3pPr marL="1302191" indent="0">
              <a:buNone/>
              <a:defRPr sz="1400"/>
            </a:lvl3pPr>
            <a:lvl4pPr marL="1953287" indent="0">
              <a:buNone/>
              <a:defRPr sz="1300"/>
            </a:lvl4pPr>
            <a:lvl5pPr marL="2604381" indent="0">
              <a:buNone/>
              <a:defRPr sz="1300"/>
            </a:lvl5pPr>
            <a:lvl6pPr marL="3255452" indent="0">
              <a:buNone/>
              <a:defRPr sz="1300"/>
            </a:lvl6pPr>
            <a:lvl7pPr marL="3906535" indent="0">
              <a:buNone/>
              <a:defRPr sz="1300"/>
            </a:lvl7pPr>
            <a:lvl8pPr marL="4557628" indent="0">
              <a:buNone/>
              <a:defRPr sz="1300"/>
            </a:lvl8pPr>
            <a:lvl9pPr marL="5208755"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67931275"/>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0325620"/>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07040" y="329566"/>
            <a:ext cx="3291840" cy="70218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1520" y="329566"/>
            <a:ext cx="9631680" cy="70218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46758963"/>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731520" y="274320"/>
            <a:ext cx="13167360" cy="13716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731520" y="1920240"/>
            <a:ext cx="6461760" cy="26060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7437120" y="1920240"/>
            <a:ext cx="6461760" cy="26060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731520" y="4709160"/>
            <a:ext cx="6461760" cy="26060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7437120" y="4709160"/>
            <a:ext cx="6461760" cy="26060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731520" y="7498080"/>
            <a:ext cx="3413760" cy="548640"/>
          </a:xfrm>
        </p:spPr>
        <p:txBody>
          <a:bodyPr/>
          <a:lstStyle>
            <a:lvl1pPr>
              <a:defRPr/>
            </a:lvl1pPr>
          </a:lstStyle>
          <a:p>
            <a:fld id="{094BB7FD-DF41-4EE3-AAAD-454FA92CA985}" type="datetime1">
              <a:rPr lang="en-US">
                <a:solidFill>
                  <a:prstClr val="black">
                    <a:tint val="75000"/>
                  </a:prstClr>
                </a:solidFill>
              </a:rPr>
              <a:pPr/>
              <a:t>06/08/2015</a:t>
            </a:fld>
            <a:endParaRPr lang="en-US">
              <a:solidFill>
                <a:prstClr val="black">
                  <a:tint val="75000"/>
                </a:prstClr>
              </a:solidFill>
            </a:endParaRPr>
          </a:p>
        </p:txBody>
      </p:sp>
      <p:sp>
        <p:nvSpPr>
          <p:cNvPr id="8" name="Footer Placeholder 7"/>
          <p:cNvSpPr>
            <a:spLocks noGrp="1"/>
          </p:cNvSpPr>
          <p:nvPr>
            <p:ph type="ftr" sz="quarter" idx="11"/>
          </p:nvPr>
        </p:nvSpPr>
        <p:spPr>
          <a:xfrm>
            <a:off x="4998720" y="7498080"/>
            <a:ext cx="4632960" cy="548640"/>
          </a:xfrm>
        </p:spPr>
        <p:txBody>
          <a:bodyPr/>
          <a:lstStyle>
            <a:lvl1pPr>
              <a:defRPr/>
            </a:lvl1pPr>
          </a:lstStyle>
          <a:p>
            <a:endParaRPr lang="en-US">
              <a:solidFill>
                <a:prstClr val="black">
                  <a:tint val="75000"/>
                </a:prstClr>
              </a:solidFill>
            </a:endParaRPr>
          </a:p>
        </p:txBody>
      </p:sp>
      <p:sp>
        <p:nvSpPr>
          <p:cNvPr id="9" name="Slide Number Placeholder 8"/>
          <p:cNvSpPr>
            <a:spLocks noGrp="1"/>
          </p:cNvSpPr>
          <p:nvPr>
            <p:ph type="sldNum" sz="quarter" idx="12"/>
          </p:nvPr>
        </p:nvSpPr>
        <p:spPr>
          <a:xfrm>
            <a:off x="10485120" y="7498080"/>
            <a:ext cx="3413760" cy="548640"/>
          </a:xfrm>
        </p:spPr>
        <p:txBody>
          <a:bodyPr/>
          <a:lstStyle>
            <a:lvl1pPr>
              <a:defRPr/>
            </a:lvl1pPr>
          </a:lstStyle>
          <a:p>
            <a:fld id="{6890DA01-CF98-4DDB-8A20-BB1A5C0AF8F5}"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1248772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28" name="Picture 27" descr="13823.jpg"/>
          <p:cNvPicPr>
            <a:picLocks noChangeAspect="1"/>
          </p:cNvPicPr>
          <p:nvPr userDrawn="1"/>
        </p:nvPicPr>
        <p:blipFill>
          <a:blip r:embed="rId2" cstate="print"/>
          <a:stretch>
            <a:fillRect/>
          </a:stretch>
        </p:blipFill>
        <p:spPr>
          <a:xfrm>
            <a:off x="-19678" y="1137923"/>
            <a:ext cx="14684800" cy="5027815"/>
          </a:xfrm>
          <a:prstGeom prst="rect">
            <a:avLst/>
          </a:prstGeom>
        </p:spPr>
      </p:pic>
      <p:sp>
        <p:nvSpPr>
          <p:cNvPr id="2" name="Title 1"/>
          <p:cNvSpPr>
            <a:spLocks noGrp="1"/>
          </p:cNvSpPr>
          <p:nvPr userDrawn="1">
            <p:ph type="ctrTitle" hasCustomPrompt="1"/>
          </p:nvPr>
        </p:nvSpPr>
        <p:spPr>
          <a:xfrm>
            <a:off x="324288" y="177357"/>
            <a:ext cx="9002592" cy="724206"/>
          </a:xfrm>
          <a:prstGeom prst="rect">
            <a:avLst/>
          </a:prstGeom>
        </p:spPr>
        <p:txBody>
          <a:bodyPr lIns="0" rIns="0" anchor="ctr" anchorCtr="0">
            <a:normAutofit/>
          </a:bodyPr>
          <a:lstStyle>
            <a:lvl1pPr algn="l">
              <a:defRPr sz="2300">
                <a:solidFill>
                  <a:srgbClr val="FFFFFF"/>
                </a:solidFill>
                <a:latin typeface="+mj-lt"/>
                <a:cs typeface="Arial Narrow"/>
              </a:defRPr>
            </a:lvl1pPr>
          </a:lstStyle>
          <a:p>
            <a:r>
              <a:rPr lang="en-US" dirty="0" smtClean="0"/>
              <a:t>PROGRAM NAME (CAPS)</a:t>
            </a:r>
            <a:endParaRPr lang="en-US" dirty="0"/>
          </a:p>
        </p:txBody>
      </p:sp>
      <p:sp>
        <p:nvSpPr>
          <p:cNvPr id="3" name="Subtitle 2"/>
          <p:cNvSpPr>
            <a:spLocks noGrp="1"/>
          </p:cNvSpPr>
          <p:nvPr userDrawn="1">
            <p:ph type="subTitle" idx="1" hasCustomPrompt="1"/>
          </p:nvPr>
        </p:nvSpPr>
        <p:spPr>
          <a:xfrm>
            <a:off x="260874" y="6303744"/>
            <a:ext cx="7011680" cy="1410048"/>
          </a:xfrm>
          <a:prstGeom prst="rect">
            <a:avLst/>
          </a:prstGeom>
        </p:spPr>
        <p:txBody>
          <a:bodyPr>
            <a:normAutofit/>
          </a:bodyPr>
          <a:lstStyle>
            <a:lvl1pPr marL="0" indent="0" algn="l">
              <a:buNone/>
              <a:defRPr sz="3400" b="1" i="0">
                <a:solidFill>
                  <a:srgbClr val="FFFFFF"/>
                </a:solidFill>
                <a:latin typeface="+mj-lt"/>
                <a:cs typeface="Arial Narrow"/>
              </a:defRPr>
            </a:lvl1pPr>
            <a:lvl2pPr marL="651093" indent="0" algn="ctr">
              <a:buNone/>
              <a:defRPr>
                <a:solidFill>
                  <a:schemeClr val="tx1">
                    <a:tint val="75000"/>
                  </a:schemeClr>
                </a:solidFill>
              </a:defRPr>
            </a:lvl2pPr>
            <a:lvl3pPr marL="1302191" indent="0" algn="ctr">
              <a:buNone/>
              <a:defRPr>
                <a:solidFill>
                  <a:schemeClr val="tx1">
                    <a:tint val="75000"/>
                  </a:schemeClr>
                </a:solidFill>
              </a:defRPr>
            </a:lvl3pPr>
            <a:lvl4pPr marL="1953287" indent="0" algn="ctr">
              <a:buNone/>
              <a:defRPr>
                <a:solidFill>
                  <a:schemeClr val="tx1">
                    <a:tint val="75000"/>
                  </a:schemeClr>
                </a:solidFill>
              </a:defRPr>
            </a:lvl4pPr>
            <a:lvl5pPr marL="2604381" indent="0" algn="ctr">
              <a:buNone/>
              <a:defRPr>
                <a:solidFill>
                  <a:schemeClr val="tx1">
                    <a:tint val="75000"/>
                  </a:schemeClr>
                </a:solidFill>
              </a:defRPr>
            </a:lvl5pPr>
            <a:lvl6pPr marL="3255452" indent="0" algn="ctr">
              <a:buNone/>
              <a:defRPr>
                <a:solidFill>
                  <a:schemeClr val="tx1">
                    <a:tint val="75000"/>
                  </a:schemeClr>
                </a:solidFill>
              </a:defRPr>
            </a:lvl6pPr>
            <a:lvl7pPr marL="3906535" indent="0" algn="ctr">
              <a:buNone/>
              <a:defRPr>
                <a:solidFill>
                  <a:schemeClr val="tx1">
                    <a:tint val="75000"/>
                  </a:schemeClr>
                </a:solidFill>
              </a:defRPr>
            </a:lvl7pPr>
            <a:lvl8pPr marL="4557628" indent="0" algn="ctr">
              <a:buNone/>
              <a:defRPr>
                <a:solidFill>
                  <a:schemeClr val="tx1">
                    <a:tint val="75000"/>
                  </a:schemeClr>
                </a:solidFill>
              </a:defRPr>
            </a:lvl8pPr>
            <a:lvl9pPr marL="5208755" indent="0" algn="ctr">
              <a:buNone/>
              <a:defRPr>
                <a:solidFill>
                  <a:schemeClr val="tx1">
                    <a:tint val="75000"/>
                  </a:schemeClr>
                </a:solidFill>
              </a:defRPr>
            </a:lvl9pPr>
          </a:lstStyle>
          <a:p>
            <a:r>
              <a:rPr lang="en-US" dirty="0" smtClean="0"/>
              <a:t>Presentation Title</a:t>
            </a:r>
            <a:endParaRPr lang="en-US" dirty="0"/>
          </a:p>
        </p:txBody>
      </p:sp>
      <p:sp>
        <p:nvSpPr>
          <p:cNvPr id="18" name="Text Placeholder 17"/>
          <p:cNvSpPr>
            <a:spLocks noGrp="1"/>
          </p:cNvSpPr>
          <p:nvPr>
            <p:ph type="body" sz="quarter" idx="10" hasCustomPrompt="1"/>
          </p:nvPr>
        </p:nvSpPr>
        <p:spPr>
          <a:xfrm>
            <a:off x="9687200" y="6247294"/>
            <a:ext cx="4931680" cy="397350"/>
          </a:xfrm>
          <a:prstGeom prst="rect">
            <a:avLst/>
          </a:prstGeom>
        </p:spPr>
        <p:txBody>
          <a:bodyPr/>
          <a:lstStyle>
            <a:lvl1pPr marL="0" marR="0" indent="0" algn="l" defTabSz="651093" rtl="0" eaLnBrk="1" fontAlgn="auto" latinLnBrk="0" hangingPunct="1">
              <a:lnSpc>
                <a:spcPct val="100000"/>
              </a:lnSpc>
              <a:spcBef>
                <a:spcPct val="20000"/>
              </a:spcBef>
              <a:spcAft>
                <a:spcPts val="0"/>
              </a:spcAft>
              <a:buClrTx/>
              <a:buSzTx/>
              <a:buFontTx/>
              <a:buNone/>
              <a:tabLst/>
              <a:defRPr kumimoji="0" lang="en-US" sz="2300" b="1" i="0" u="none" strike="noStrike" kern="1200" cap="none" spc="0" normalizeH="0" baseline="0" noProof="0">
                <a:ln>
                  <a:noFill/>
                </a:ln>
                <a:solidFill>
                  <a:schemeClr val="bg1"/>
                </a:solidFill>
                <a:effectLst/>
                <a:uLnTx/>
                <a:uFillTx/>
                <a:latin typeface="+mj-lt"/>
                <a:cs typeface="Arial"/>
              </a:defRPr>
            </a:lvl1pPr>
          </a:lstStyle>
          <a:p>
            <a:pPr lvl="0"/>
            <a:r>
              <a:rPr lang="en-US" noProof="0" dirty="0" smtClean="0"/>
              <a:t>Presenter </a:t>
            </a:r>
            <a:r>
              <a:rPr lang="en-US" noProof="0" dirty="0" err="1" smtClean="0"/>
              <a:t>Name(s</a:t>
            </a:r>
            <a:r>
              <a:rPr lang="en-US" noProof="0" dirty="0" smtClean="0"/>
              <a:t>)</a:t>
            </a:r>
          </a:p>
        </p:txBody>
      </p:sp>
      <p:sp>
        <p:nvSpPr>
          <p:cNvPr id="24" name="Text Placeholder 22"/>
          <p:cNvSpPr>
            <a:spLocks noGrp="1"/>
          </p:cNvSpPr>
          <p:nvPr userDrawn="1">
            <p:ph type="body" sz="quarter" idx="12"/>
          </p:nvPr>
        </p:nvSpPr>
        <p:spPr>
          <a:xfrm>
            <a:off x="9687120" y="6652200"/>
            <a:ext cx="4943280" cy="881880"/>
          </a:xfrm>
          <a:prstGeom prst="rect">
            <a:avLst/>
          </a:prstGeom>
        </p:spPr>
        <p:txBody>
          <a:bodyPr/>
          <a:lstStyle>
            <a:lvl1pPr marL="0" marR="0" indent="0" algn="l" defTabSz="651093" rtl="0" eaLnBrk="1" fontAlgn="auto" latinLnBrk="0" hangingPunct="1">
              <a:lnSpc>
                <a:spcPct val="100000"/>
              </a:lnSpc>
              <a:spcBef>
                <a:spcPct val="20000"/>
              </a:spcBef>
              <a:spcAft>
                <a:spcPts val="0"/>
              </a:spcAft>
              <a:buClrTx/>
              <a:buSzTx/>
              <a:buFontTx/>
              <a:buNone/>
              <a:tabLst/>
              <a:defRPr kumimoji="0" lang="en-US" sz="1700" b="0" i="0" u="none" strike="noStrike" kern="1200" cap="none" spc="0" normalizeH="0" baseline="0" noProof="0">
                <a:ln>
                  <a:noFill/>
                </a:ln>
                <a:solidFill>
                  <a:schemeClr val="bg1"/>
                </a:solidFill>
                <a:effectLst/>
                <a:uLnTx/>
                <a:uFillTx/>
                <a:latin typeface="+mn-lt"/>
                <a:cs typeface="Arial Narrow"/>
              </a:defRPr>
            </a:lvl1pPr>
          </a:lstStyle>
          <a:p>
            <a:pPr lvl="0"/>
            <a:r>
              <a:rPr lang="en-US" noProof="0" smtClean="0"/>
              <a:t>Click to edit Master text styles</a:t>
            </a:r>
          </a:p>
        </p:txBody>
      </p:sp>
      <p:sp>
        <p:nvSpPr>
          <p:cNvPr id="19" name="Text Placeholder 18"/>
          <p:cNvSpPr>
            <a:spLocks noGrp="1"/>
          </p:cNvSpPr>
          <p:nvPr userDrawn="1">
            <p:ph type="body" sz="quarter" idx="13" hasCustomPrompt="1"/>
          </p:nvPr>
        </p:nvSpPr>
        <p:spPr>
          <a:xfrm>
            <a:off x="268960" y="6807496"/>
            <a:ext cx="2225040" cy="346424"/>
          </a:xfrm>
        </p:spPr>
        <p:txBody>
          <a:bodyPr>
            <a:normAutofit/>
          </a:bodyPr>
          <a:lstStyle>
            <a:lvl1pPr>
              <a:buNone/>
              <a:defRPr sz="1700">
                <a:solidFill>
                  <a:schemeClr val="bg1"/>
                </a:solidFill>
                <a:latin typeface="+mn-lt"/>
              </a:defRPr>
            </a:lvl1pPr>
            <a:lvl5pPr>
              <a:defRPr/>
            </a:lvl5pPr>
          </a:lstStyle>
          <a:p>
            <a:pPr lvl="0"/>
            <a:r>
              <a:rPr lang="en-US" dirty="0" smtClean="0"/>
              <a:t>Date</a:t>
            </a:r>
            <a:endParaRPr lang="en-US" dirty="0"/>
          </a:p>
        </p:txBody>
      </p:sp>
      <p:grpSp>
        <p:nvGrpSpPr>
          <p:cNvPr id="4" name="Group 21"/>
          <p:cNvGrpSpPr/>
          <p:nvPr userDrawn="1"/>
        </p:nvGrpSpPr>
        <p:grpSpPr>
          <a:xfrm flipH="1" flipV="1">
            <a:off x="0" y="1105207"/>
            <a:ext cx="14630400" cy="65837"/>
            <a:chOff x="0" y="832104"/>
            <a:chExt cx="9144000" cy="54864"/>
          </a:xfrm>
        </p:grpSpPr>
        <p:sp>
          <p:nvSpPr>
            <p:cNvPr id="23" name="Rectangle 22"/>
            <p:cNvSpPr/>
            <p:nvPr userDrawn="1"/>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51093"/>
              <a:endParaRPr lang="en-US">
                <a:solidFill>
                  <a:prstClr val="white"/>
                </a:solidFill>
              </a:endParaRPr>
            </a:p>
          </p:txBody>
        </p:sp>
        <p:sp>
          <p:nvSpPr>
            <p:cNvPr id="25" name="Rectangle 24"/>
            <p:cNvSpPr/>
            <p:nvPr userDrawn="1"/>
          </p:nvSpPr>
          <p:spPr>
            <a:xfrm>
              <a:off x="3310128" y="832104"/>
              <a:ext cx="1261872"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51093"/>
              <a:endParaRPr lang="en-US">
                <a:solidFill>
                  <a:prstClr val="white"/>
                </a:solidFill>
              </a:endParaRPr>
            </a:p>
          </p:txBody>
        </p:sp>
        <p:sp>
          <p:nvSpPr>
            <p:cNvPr id="26" name="Rectangle 25"/>
            <p:cNvSpPr/>
            <p:nvPr userDrawn="1"/>
          </p:nvSpPr>
          <p:spPr>
            <a:xfrm>
              <a:off x="0" y="832104"/>
              <a:ext cx="3310128"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51093"/>
              <a:endParaRPr lang="en-US">
                <a:solidFill>
                  <a:prstClr val="white"/>
                </a:solidFill>
              </a:endParaRPr>
            </a:p>
          </p:txBody>
        </p:sp>
      </p:grpSp>
      <p:pic>
        <p:nvPicPr>
          <p:cNvPr id="27" name="Picture 26" descr="doe_logo_ppt.png"/>
          <p:cNvPicPr>
            <a:picLocks noChangeAspect="1"/>
          </p:cNvPicPr>
          <p:nvPr userDrawn="1"/>
        </p:nvPicPr>
        <p:blipFill>
          <a:blip r:embed="rId3" cstate="print"/>
          <a:stretch>
            <a:fillRect/>
          </a:stretch>
        </p:blipFill>
        <p:spPr>
          <a:xfrm>
            <a:off x="9794240" y="331470"/>
            <a:ext cx="4389120" cy="495300"/>
          </a:xfrm>
          <a:prstGeom prst="rect">
            <a:avLst/>
          </a:prstGeom>
        </p:spPr>
      </p:pic>
    </p:spTree>
    <p:extLst>
      <p:ext uri="{BB962C8B-B14F-4D97-AF65-F5344CB8AC3E}">
        <p14:creationId xmlns:p14="http://schemas.microsoft.com/office/powerpoint/2010/main" val="148653617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556514"/>
            <a:ext cx="12435840" cy="1764030"/>
          </a:xfrm>
        </p:spPr>
        <p:txBody>
          <a:bodyPr/>
          <a:lstStyle/>
          <a:p>
            <a:r>
              <a:rPr lang="en-US" smtClean="0"/>
              <a:t>Click to edit Master title style</a:t>
            </a:r>
            <a:endParaRPr lang="en-US"/>
          </a:p>
        </p:txBody>
      </p:sp>
      <p:sp>
        <p:nvSpPr>
          <p:cNvPr id="3" name="Subtitle 2"/>
          <p:cNvSpPr>
            <a:spLocks noGrp="1"/>
          </p:cNvSpPr>
          <p:nvPr>
            <p:ph type="subTitle" idx="1"/>
          </p:nvPr>
        </p:nvSpPr>
        <p:spPr>
          <a:xfrm>
            <a:off x="2194560" y="4663440"/>
            <a:ext cx="10241280" cy="2103120"/>
          </a:xfrm>
        </p:spPr>
        <p:txBody>
          <a:bodyPr/>
          <a:lstStyle>
            <a:lvl1pPr marL="0" indent="0" algn="ctr">
              <a:buNone/>
              <a:defRPr>
                <a:solidFill>
                  <a:schemeClr val="tx1">
                    <a:tint val="75000"/>
                  </a:schemeClr>
                </a:solidFill>
              </a:defRPr>
            </a:lvl1pPr>
            <a:lvl2pPr marL="651807" indent="0" algn="ctr">
              <a:buNone/>
              <a:defRPr>
                <a:solidFill>
                  <a:schemeClr val="tx1">
                    <a:tint val="75000"/>
                  </a:schemeClr>
                </a:solidFill>
              </a:defRPr>
            </a:lvl2pPr>
            <a:lvl3pPr marL="1303621" indent="0" algn="ctr">
              <a:buNone/>
              <a:defRPr>
                <a:solidFill>
                  <a:schemeClr val="tx1">
                    <a:tint val="75000"/>
                  </a:schemeClr>
                </a:solidFill>
              </a:defRPr>
            </a:lvl3pPr>
            <a:lvl4pPr marL="1955431" indent="0" algn="ctr">
              <a:buNone/>
              <a:defRPr>
                <a:solidFill>
                  <a:schemeClr val="tx1">
                    <a:tint val="75000"/>
                  </a:schemeClr>
                </a:solidFill>
              </a:defRPr>
            </a:lvl4pPr>
            <a:lvl5pPr marL="2607241" indent="0" algn="ctr">
              <a:buNone/>
              <a:defRPr>
                <a:solidFill>
                  <a:schemeClr val="tx1">
                    <a:tint val="75000"/>
                  </a:schemeClr>
                </a:solidFill>
              </a:defRPr>
            </a:lvl5pPr>
            <a:lvl6pPr marL="3259034" indent="0" algn="ctr">
              <a:buNone/>
              <a:defRPr>
                <a:solidFill>
                  <a:schemeClr val="tx1">
                    <a:tint val="75000"/>
                  </a:schemeClr>
                </a:solidFill>
              </a:defRPr>
            </a:lvl6pPr>
            <a:lvl7pPr marL="3910833" indent="0" algn="ctr">
              <a:buNone/>
              <a:defRPr>
                <a:solidFill>
                  <a:schemeClr val="tx1">
                    <a:tint val="75000"/>
                  </a:schemeClr>
                </a:solidFill>
              </a:defRPr>
            </a:lvl7pPr>
            <a:lvl8pPr marL="4562635" indent="0" algn="ctr">
              <a:buNone/>
              <a:defRPr>
                <a:solidFill>
                  <a:schemeClr val="tx1">
                    <a:tint val="75000"/>
                  </a:schemeClr>
                </a:solidFill>
              </a:defRPr>
            </a:lvl8pPr>
            <a:lvl9pPr marL="521447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69632430"/>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47035225"/>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solidFill>
                  <a:schemeClr val="tx1">
                    <a:tint val="75000"/>
                  </a:schemeClr>
                </a:solidFill>
              </a:defRPr>
            </a:lvl1pPr>
            <a:lvl2pPr marL="651807" indent="0">
              <a:buNone/>
              <a:defRPr sz="2600">
                <a:solidFill>
                  <a:schemeClr val="tx1">
                    <a:tint val="75000"/>
                  </a:schemeClr>
                </a:solidFill>
              </a:defRPr>
            </a:lvl2pPr>
            <a:lvl3pPr marL="1303621" indent="0">
              <a:buNone/>
              <a:defRPr sz="2300">
                <a:solidFill>
                  <a:schemeClr val="tx1">
                    <a:tint val="75000"/>
                  </a:schemeClr>
                </a:solidFill>
              </a:defRPr>
            </a:lvl3pPr>
            <a:lvl4pPr marL="1955431" indent="0">
              <a:buNone/>
              <a:defRPr sz="2000">
                <a:solidFill>
                  <a:schemeClr val="tx1">
                    <a:tint val="75000"/>
                  </a:schemeClr>
                </a:solidFill>
              </a:defRPr>
            </a:lvl4pPr>
            <a:lvl5pPr marL="2607241" indent="0">
              <a:buNone/>
              <a:defRPr sz="2000">
                <a:solidFill>
                  <a:schemeClr val="tx1">
                    <a:tint val="75000"/>
                  </a:schemeClr>
                </a:solidFill>
              </a:defRPr>
            </a:lvl5pPr>
            <a:lvl6pPr marL="3259034" indent="0">
              <a:buNone/>
              <a:defRPr sz="2000">
                <a:solidFill>
                  <a:schemeClr val="tx1">
                    <a:tint val="75000"/>
                  </a:schemeClr>
                </a:solidFill>
              </a:defRPr>
            </a:lvl6pPr>
            <a:lvl7pPr marL="3910833" indent="0">
              <a:buNone/>
              <a:defRPr sz="2000">
                <a:solidFill>
                  <a:schemeClr val="tx1">
                    <a:tint val="75000"/>
                  </a:schemeClr>
                </a:solidFill>
              </a:defRPr>
            </a:lvl7pPr>
            <a:lvl8pPr marL="4562635" indent="0">
              <a:buNone/>
              <a:defRPr sz="2000">
                <a:solidFill>
                  <a:schemeClr val="tx1">
                    <a:tint val="75000"/>
                  </a:schemeClr>
                </a:solidFill>
              </a:defRPr>
            </a:lvl8pPr>
            <a:lvl9pPr marL="5214475" indent="0">
              <a:buNone/>
              <a:defRPr sz="2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42109743"/>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15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4371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55882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solidFill>
                <a:srgbClr val="FFFFFF"/>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FFFFFF"/>
              </a:solidFill>
            </a:endParaRPr>
          </a:p>
        </p:txBody>
      </p:sp>
      <p:sp>
        <p:nvSpPr>
          <p:cNvPr id="6" name="Slide Number Placeholder 22"/>
          <p:cNvSpPr>
            <a:spLocks noGrp="1"/>
          </p:cNvSpPr>
          <p:nvPr>
            <p:ph type="sldNum" sz="quarter" idx="12"/>
          </p:nvPr>
        </p:nvSpPr>
        <p:spPr/>
        <p:txBody>
          <a:bodyPr/>
          <a:lstStyle>
            <a:lvl1pPr>
              <a:defRPr/>
            </a:lvl1pPr>
          </a:lstStyle>
          <a:p>
            <a:pPr>
              <a:defRPr/>
            </a:pPr>
            <a:fld id="{669D070B-07B3-437C-82DF-825E799EE7CD}" type="slidenum">
              <a:rPr lang="en-US">
                <a:solidFill>
                  <a:srgbClr val="FFFFFF"/>
                </a:solidFill>
              </a:rPr>
              <a:pPr>
                <a:defRPr/>
              </a:pPr>
              <a:t>‹#›</a:t>
            </a:fld>
            <a:endParaRPr lang="en-US">
              <a:solidFill>
                <a:srgbClr val="FFFFFF"/>
              </a:solidFill>
            </a:endParaRPr>
          </a:p>
        </p:txBody>
      </p:sp>
    </p:spTree>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51807" indent="0">
              <a:buNone/>
              <a:defRPr sz="2900" b="1"/>
            </a:lvl2pPr>
            <a:lvl3pPr marL="1303621" indent="0">
              <a:buNone/>
              <a:defRPr sz="2600" b="1"/>
            </a:lvl3pPr>
            <a:lvl4pPr marL="1955431" indent="0">
              <a:buNone/>
              <a:defRPr sz="2300" b="1"/>
            </a:lvl4pPr>
            <a:lvl5pPr marL="2607241" indent="0">
              <a:buNone/>
              <a:defRPr sz="2300" b="1"/>
            </a:lvl5pPr>
            <a:lvl6pPr marL="3259034" indent="0">
              <a:buNone/>
              <a:defRPr sz="2300" b="1"/>
            </a:lvl6pPr>
            <a:lvl7pPr marL="3910833" indent="0">
              <a:buNone/>
              <a:defRPr sz="2300" b="1"/>
            </a:lvl7pPr>
            <a:lvl8pPr marL="4562635" indent="0">
              <a:buNone/>
              <a:defRPr sz="2300" b="1"/>
            </a:lvl8pPr>
            <a:lvl9pPr marL="5214475"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2" y="1842136"/>
            <a:ext cx="6466840" cy="767714"/>
          </a:xfrm>
        </p:spPr>
        <p:txBody>
          <a:bodyPr anchor="b"/>
          <a:lstStyle>
            <a:lvl1pPr marL="0" indent="0">
              <a:buNone/>
              <a:defRPr sz="3400" b="1"/>
            </a:lvl1pPr>
            <a:lvl2pPr marL="651807" indent="0">
              <a:buNone/>
              <a:defRPr sz="2900" b="1"/>
            </a:lvl2pPr>
            <a:lvl3pPr marL="1303621" indent="0">
              <a:buNone/>
              <a:defRPr sz="2600" b="1"/>
            </a:lvl3pPr>
            <a:lvl4pPr marL="1955431" indent="0">
              <a:buNone/>
              <a:defRPr sz="2300" b="1"/>
            </a:lvl4pPr>
            <a:lvl5pPr marL="2607241" indent="0">
              <a:buNone/>
              <a:defRPr sz="2300" b="1"/>
            </a:lvl5pPr>
            <a:lvl6pPr marL="3259034" indent="0">
              <a:buNone/>
              <a:defRPr sz="2300" b="1"/>
            </a:lvl6pPr>
            <a:lvl7pPr marL="3910833" indent="0">
              <a:buNone/>
              <a:defRPr sz="2300" b="1"/>
            </a:lvl7pPr>
            <a:lvl8pPr marL="4562635" indent="0">
              <a:buNone/>
              <a:defRPr sz="2300" b="1"/>
            </a:lvl8pPr>
            <a:lvl9pPr marL="5214475"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2"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4053433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80955395"/>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97570774"/>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49" y="327660"/>
            <a:ext cx="4813301" cy="1394460"/>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549" y="1722120"/>
            <a:ext cx="4813301" cy="5629276"/>
          </a:xfrm>
        </p:spPr>
        <p:txBody>
          <a:bodyPr/>
          <a:lstStyle>
            <a:lvl1pPr marL="0" indent="0">
              <a:buNone/>
              <a:defRPr sz="2000"/>
            </a:lvl1pPr>
            <a:lvl2pPr marL="651807" indent="0">
              <a:buNone/>
              <a:defRPr sz="1700"/>
            </a:lvl2pPr>
            <a:lvl3pPr marL="1303621" indent="0">
              <a:buNone/>
              <a:defRPr sz="1400"/>
            </a:lvl3pPr>
            <a:lvl4pPr marL="1955431" indent="0">
              <a:buNone/>
              <a:defRPr sz="1300"/>
            </a:lvl4pPr>
            <a:lvl5pPr marL="2607241" indent="0">
              <a:buNone/>
              <a:defRPr sz="1300"/>
            </a:lvl5pPr>
            <a:lvl6pPr marL="3259034" indent="0">
              <a:buNone/>
              <a:defRPr sz="1300"/>
            </a:lvl6pPr>
            <a:lvl7pPr marL="3910833" indent="0">
              <a:buNone/>
              <a:defRPr sz="1300"/>
            </a:lvl7pPr>
            <a:lvl8pPr marL="4562635" indent="0">
              <a:buNone/>
              <a:defRPr sz="1300"/>
            </a:lvl8pPr>
            <a:lvl9pPr marL="5214475"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53558479"/>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51807" indent="0">
              <a:buNone/>
              <a:defRPr sz="4000"/>
            </a:lvl2pPr>
            <a:lvl3pPr marL="1303621" indent="0">
              <a:buNone/>
              <a:defRPr sz="3400"/>
            </a:lvl3pPr>
            <a:lvl4pPr marL="1955431" indent="0">
              <a:buNone/>
              <a:defRPr sz="2900"/>
            </a:lvl4pPr>
            <a:lvl5pPr marL="2607241" indent="0">
              <a:buNone/>
              <a:defRPr sz="2900"/>
            </a:lvl5pPr>
            <a:lvl6pPr marL="3259034" indent="0">
              <a:buNone/>
              <a:defRPr sz="2900"/>
            </a:lvl6pPr>
            <a:lvl7pPr marL="3910833" indent="0">
              <a:buNone/>
              <a:defRPr sz="2900"/>
            </a:lvl7pPr>
            <a:lvl8pPr marL="4562635" indent="0">
              <a:buNone/>
              <a:defRPr sz="2900"/>
            </a:lvl8pPr>
            <a:lvl9pPr marL="5214475" indent="0">
              <a:buNone/>
              <a:defRPr sz="2900"/>
            </a:lvl9pPr>
          </a:lstStyle>
          <a:p>
            <a:endParaRPr lang="en-US"/>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51807" indent="0">
              <a:buNone/>
              <a:defRPr sz="1700"/>
            </a:lvl2pPr>
            <a:lvl3pPr marL="1303621" indent="0">
              <a:buNone/>
              <a:defRPr sz="1400"/>
            </a:lvl3pPr>
            <a:lvl4pPr marL="1955431" indent="0">
              <a:buNone/>
              <a:defRPr sz="1300"/>
            </a:lvl4pPr>
            <a:lvl5pPr marL="2607241" indent="0">
              <a:buNone/>
              <a:defRPr sz="1300"/>
            </a:lvl5pPr>
            <a:lvl6pPr marL="3259034" indent="0">
              <a:buNone/>
              <a:defRPr sz="1300"/>
            </a:lvl6pPr>
            <a:lvl7pPr marL="3910833" indent="0">
              <a:buNone/>
              <a:defRPr sz="1300"/>
            </a:lvl7pPr>
            <a:lvl8pPr marL="4562635" indent="0">
              <a:buNone/>
              <a:defRPr sz="1300"/>
            </a:lvl8pPr>
            <a:lvl9pPr marL="5214475"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15932454"/>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81340139"/>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07040" y="329566"/>
            <a:ext cx="3291840" cy="70218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1520" y="329566"/>
            <a:ext cx="9631680" cy="70218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73970129"/>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556514"/>
            <a:ext cx="12435840" cy="1764030"/>
          </a:xfrm>
        </p:spPr>
        <p:txBody>
          <a:bodyPr/>
          <a:lstStyle/>
          <a:p>
            <a:r>
              <a:rPr lang="en-US" smtClean="0"/>
              <a:t>Click to edit Master title style</a:t>
            </a:r>
            <a:endParaRPr lang="en-US"/>
          </a:p>
        </p:txBody>
      </p:sp>
      <p:sp>
        <p:nvSpPr>
          <p:cNvPr id="3" name="Subtitle 2"/>
          <p:cNvSpPr>
            <a:spLocks noGrp="1"/>
          </p:cNvSpPr>
          <p:nvPr>
            <p:ph type="subTitle" idx="1"/>
          </p:nvPr>
        </p:nvSpPr>
        <p:spPr>
          <a:xfrm>
            <a:off x="2194560" y="4663440"/>
            <a:ext cx="10241280" cy="2103120"/>
          </a:xfrm>
        </p:spPr>
        <p:txBody>
          <a:bodyPr/>
          <a:lstStyle>
            <a:lvl1pPr marL="0" indent="0" algn="ctr">
              <a:buNone/>
              <a:defRPr>
                <a:solidFill>
                  <a:schemeClr val="tx1">
                    <a:tint val="75000"/>
                  </a:schemeClr>
                </a:solidFill>
              </a:defRPr>
            </a:lvl1pPr>
            <a:lvl2pPr marL="652360" indent="0" algn="ctr">
              <a:buNone/>
              <a:defRPr>
                <a:solidFill>
                  <a:schemeClr val="tx1">
                    <a:tint val="75000"/>
                  </a:schemeClr>
                </a:solidFill>
              </a:defRPr>
            </a:lvl2pPr>
            <a:lvl3pPr marL="1304725" indent="0" algn="ctr">
              <a:buNone/>
              <a:defRPr>
                <a:solidFill>
                  <a:schemeClr val="tx1">
                    <a:tint val="75000"/>
                  </a:schemeClr>
                </a:solidFill>
              </a:defRPr>
            </a:lvl3pPr>
            <a:lvl4pPr marL="1957088" indent="0" algn="ctr">
              <a:buNone/>
              <a:defRPr>
                <a:solidFill>
                  <a:schemeClr val="tx1">
                    <a:tint val="75000"/>
                  </a:schemeClr>
                </a:solidFill>
              </a:defRPr>
            </a:lvl4pPr>
            <a:lvl5pPr marL="2609451" indent="0" algn="ctr">
              <a:buNone/>
              <a:defRPr>
                <a:solidFill>
                  <a:schemeClr val="tx1">
                    <a:tint val="75000"/>
                  </a:schemeClr>
                </a:solidFill>
              </a:defRPr>
            </a:lvl5pPr>
            <a:lvl6pPr marL="3261803" indent="0" algn="ctr">
              <a:buNone/>
              <a:defRPr>
                <a:solidFill>
                  <a:schemeClr val="tx1">
                    <a:tint val="75000"/>
                  </a:schemeClr>
                </a:solidFill>
              </a:defRPr>
            </a:lvl6pPr>
            <a:lvl7pPr marL="3914160" indent="0" algn="ctr">
              <a:buNone/>
              <a:defRPr>
                <a:solidFill>
                  <a:schemeClr val="tx1">
                    <a:tint val="75000"/>
                  </a:schemeClr>
                </a:solidFill>
              </a:defRPr>
            </a:lvl7pPr>
            <a:lvl8pPr marL="4566515" indent="0" algn="ctr">
              <a:buNone/>
              <a:defRPr>
                <a:solidFill>
                  <a:schemeClr val="tx1">
                    <a:tint val="75000"/>
                  </a:schemeClr>
                </a:solidFill>
              </a:defRPr>
            </a:lvl8pPr>
            <a:lvl9pPr marL="521889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42345536"/>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5667841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solidFill>
                  <a:schemeClr val="tx1">
                    <a:tint val="75000"/>
                  </a:schemeClr>
                </a:solidFill>
              </a:defRPr>
            </a:lvl1pPr>
            <a:lvl2pPr marL="652360" indent="0">
              <a:buNone/>
              <a:defRPr sz="2600">
                <a:solidFill>
                  <a:schemeClr val="tx1">
                    <a:tint val="75000"/>
                  </a:schemeClr>
                </a:solidFill>
              </a:defRPr>
            </a:lvl2pPr>
            <a:lvl3pPr marL="1304725" indent="0">
              <a:buNone/>
              <a:defRPr sz="2300">
                <a:solidFill>
                  <a:schemeClr val="tx1">
                    <a:tint val="75000"/>
                  </a:schemeClr>
                </a:solidFill>
              </a:defRPr>
            </a:lvl3pPr>
            <a:lvl4pPr marL="1957088" indent="0">
              <a:buNone/>
              <a:defRPr sz="2000">
                <a:solidFill>
                  <a:schemeClr val="tx1">
                    <a:tint val="75000"/>
                  </a:schemeClr>
                </a:solidFill>
              </a:defRPr>
            </a:lvl4pPr>
            <a:lvl5pPr marL="2609451" indent="0">
              <a:buNone/>
              <a:defRPr sz="2000">
                <a:solidFill>
                  <a:schemeClr val="tx1">
                    <a:tint val="75000"/>
                  </a:schemeClr>
                </a:solidFill>
              </a:defRPr>
            </a:lvl5pPr>
            <a:lvl6pPr marL="3261803" indent="0">
              <a:buNone/>
              <a:defRPr sz="2000">
                <a:solidFill>
                  <a:schemeClr val="tx1">
                    <a:tint val="75000"/>
                  </a:schemeClr>
                </a:solidFill>
              </a:defRPr>
            </a:lvl6pPr>
            <a:lvl7pPr marL="3914160" indent="0">
              <a:buNone/>
              <a:defRPr sz="2000">
                <a:solidFill>
                  <a:schemeClr val="tx1">
                    <a:tint val="75000"/>
                  </a:schemeClr>
                </a:solidFill>
              </a:defRPr>
            </a:lvl7pPr>
            <a:lvl8pPr marL="4566515" indent="0">
              <a:buNone/>
              <a:defRPr sz="2000">
                <a:solidFill>
                  <a:schemeClr val="tx1">
                    <a:tint val="75000"/>
                  </a:schemeClr>
                </a:solidFill>
              </a:defRPr>
            </a:lvl8pPr>
            <a:lvl9pPr marL="5218895" indent="0">
              <a:buNone/>
              <a:defRPr sz="2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889973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solidFill>
                <a:srgbClr val="FFFFFF"/>
              </a:solidFill>
            </a:endParaRPr>
          </a:p>
        </p:txBody>
      </p:sp>
      <p:sp>
        <p:nvSpPr>
          <p:cNvPr id="4" name="Footer Placeholder 2"/>
          <p:cNvSpPr>
            <a:spLocks noGrp="1"/>
          </p:cNvSpPr>
          <p:nvPr>
            <p:ph type="ftr" sz="quarter" idx="11"/>
          </p:nvPr>
        </p:nvSpPr>
        <p:spPr/>
        <p:txBody>
          <a:bodyPr/>
          <a:lstStyle>
            <a:lvl1pPr>
              <a:defRPr/>
            </a:lvl1pPr>
          </a:lstStyle>
          <a:p>
            <a:pPr>
              <a:defRPr/>
            </a:pPr>
            <a:endParaRPr lang="en-US">
              <a:solidFill>
                <a:srgbClr val="FFFFFF"/>
              </a:solidFill>
            </a:endParaRPr>
          </a:p>
        </p:txBody>
      </p:sp>
      <p:sp>
        <p:nvSpPr>
          <p:cNvPr id="5" name="Slide Number Placeholder 22"/>
          <p:cNvSpPr>
            <a:spLocks noGrp="1"/>
          </p:cNvSpPr>
          <p:nvPr>
            <p:ph type="sldNum" sz="quarter" idx="12"/>
          </p:nvPr>
        </p:nvSpPr>
        <p:spPr/>
        <p:txBody>
          <a:bodyPr/>
          <a:lstStyle>
            <a:lvl1pPr>
              <a:defRPr/>
            </a:lvl1pPr>
          </a:lstStyle>
          <a:p>
            <a:pPr>
              <a:defRPr/>
            </a:pPr>
            <a:fld id="{17CB5A45-E89E-45C9-A858-8A204C78F9AF}" type="slidenum">
              <a:rPr lang="en-US">
                <a:solidFill>
                  <a:srgbClr val="FFFFFF"/>
                </a:solidFill>
              </a:rPr>
              <a:pPr>
                <a:defRPr/>
              </a:pPr>
              <a:t>‹#›</a:t>
            </a:fld>
            <a:endParaRPr lang="en-US">
              <a:solidFill>
                <a:srgbClr val="FFFFFF"/>
              </a:solidFill>
            </a:endParaRPr>
          </a:p>
        </p:txBody>
      </p:sp>
    </p:spTree>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15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4371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66645625"/>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52360" indent="0">
              <a:buNone/>
              <a:defRPr sz="2900" b="1"/>
            </a:lvl2pPr>
            <a:lvl3pPr marL="1304725" indent="0">
              <a:buNone/>
              <a:defRPr sz="2600" b="1"/>
            </a:lvl3pPr>
            <a:lvl4pPr marL="1957088" indent="0">
              <a:buNone/>
              <a:defRPr sz="2300" b="1"/>
            </a:lvl4pPr>
            <a:lvl5pPr marL="2609451" indent="0">
              <a:buNone/>
              <a:defRPr sz="2300" b="1"/>
            </a:lvl5pPr>
            <a:lvl6pPr marL="3261803" indent="0">
              <a:buNone/>
              <a:defRPr sz="2300" b="1"/>
            </a:lvl6pPr>
            <a:lvl7pPr marL="3914160" indent="0">
              <a:buNone/>
              <a:defRPr sz="2300" b="1"/>
            </a:lvl7pPr>
            <a:lvl8pPr marL="4566515" indent="0">
              <a:buNone/>
              <a:defRPr sz="2300" b="1"/>
            </a:lvl8pPr>
            <a:lvl9pPr marL="5218895"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2" y="1842136"/>
            <a:ext cx="6466840" cy="767714"/>
          </a:xfrm>
        </p:spPr>
        <p:txBody>
          <a:bodyPr anchor="b"/>
          <a:lstStyle>
            <a:lvl1pPr marL="0" indent="0">
              <a:buNone/>
              <a:defRPr sz="3400" b="1"/>
            </a:lvl1pPr>
            <a:lvl2pPr marL="652360" indent="0">
              <a:buNone/>
              <a:defRPr sz="2900" b="1"/>
            </a:lvl2pPr>
            <a:lvl3pPr marL="1304725" indent="0">
              <a:buNone/>
              <a:defRPr sz="2600" b="1"/>
            </a:lvl3pPr>
            <a:lvl4pPr marL="1957088" indent="0">
              <a:buNone/>
              <a:defRPr sz="2300" b="1"/>
            </a:lvl4pPr>
            <a:lvl5pPr marL="2609451" indent="0">
              <a:buNone/>
              <a:defRPr sz="2300" b="1"/>
            </a:lvl5pPr>
            <a:lvl6pPr marL="3261803" indent="0">
              <a:buNone/>
              <a:defRPr sz="2300" b="1"/>
            </a:lvl6pPr>
            <a:lvl7pPr marL="3914160" indent="0">
              <a:buNone/>
              <a:defRPr sz="2300" b="1"/>
            </a:lvl7pPr>
            <a:lvl8pPr marL="4566515" indent="0">
              <a:buNone/>
              <a:defRPr sz="2300" b="1"/>
            </a:lvl8pPr>
            <a:lvl9pPr marL="5218895"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2"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59686235"/>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63055022"/>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1485010"/>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49" y="327660"/>
            <a:ext cx="4813301" cy="1394460"/>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549" y="1722120"/>
            <a:ext cx="4813301" cy="5629276"/>
          </a:xfrm>
        </p:spPr>
        <p:txBody>
          <a:bodyPr/>
          <a:lstStyle>
            <a:lvl1pPr marL="0" indent="0">
              <a:buNone/>
              <a:defRPr sz="2000"/>
            </a:lvl1pPr>
            <a:lvl2pPr marL="652360" indent="0">
              <a:buNone/>
              <a:defRPr sz="1700"/>
            </a:lvl2pPr>
            <a:lvl3pPr marL="1304725" indent="0">
              <a:buNone/>
              <a:defRPr sz="1400"/>
            </a:lvl3pPr>
            <a:lvl4pPr marL="1957088" indent="0">
              <a:buNone/>
              <a:defRPr sz="1300"/>
            </a:lvl4pPr>
            <a:lvl5pPr marL="2609451" indent="0">
              <a:buNone/>
              <a:defRPr sz="1300"/>
            </a:lvl5pPr>
            <a:lvl6pPr marL="3261803" indent="0">
              <a:buNone/>
              <a:defRPr sz="1300"/>
            </a:lvl6pPr>
            <a:lvl7pPr marL="3914160" indent="0">
              <a:buNone/>
              <a:defRPr sz="1300"/>
            </a:lvl7pPr>
            <a:lvl8pPr marL="4566515" indent="0">
              <a:buNone/>
              <a:defRPr sz="1300"/>
            </a:lvl8pPr>
            <a:lvl9pPr marL="5218895"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1773781"/>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52360" indent="0">
              <a:buNone/>
              <a:defRPr sz="4000"/>
            </a:lvl2pPr>
            <a:lvl3pPr marL="1304725" indent="0">
              <a:buNone/>
              <a:defRPr sz="3400"/>
            </a:lvl3pPr>
            <a:lvl4pPr marL="1957088" indent="0">
              <a:buNone/>
              <a:defRPr sz="2900"/>
            </a:lvl4pPr>
            <a:lvl5pPr marL="2609451" indent="0">
              <a:buNone/>
              <a:defRPr sz="2900"/>
            </a:lvl5pPr>
            <a:lvl6pPr marL="3261803" indent="0">
              <a:buNone/>
              <a:defRPr sz="2900"/>
            </a:lvl6pPr>
            <a:lvl7pPr marL="3914160" indent="0">
              <a:buNone/>
              <a:defRPr sz="2900"/>
            </a:lvl7pPr>
            <a:lvl8pPr marL="4566515" indent="0">
              <a:buNone/>
              <a:defRPr sz="2900"/>
            </a:lvl8pPr>
            <a:lvl9pPr marL="5218895" indent="0">
              <a:buNone/>
              <a:defRPr sz="2900"/>
            </a:lvl9pPr>
          </a:lstStyle>
          <a:p>
            <a:endParaRPr lang="en-US"/>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52360" indent="0">
              <a:buNone/>
              <a:defRPr sz="1700"/>
            </a:lvl2pPr>
            <a:lvl3pPr marL="1304725" indent="0">
              <a:buNone/>
              <a:defRPr sz="1400"/>
            </a:lvl3pPr>
            <a:lvl4pPr marL="1957088" indent="0">
              <a:buNone/>
              <a:defRPr sz="1300"/>
            </a:lvl4pPr>
            <a:lvl5pPr marL="2609451" indent="0">
              <a:buNone/>
              <a:defRPr sz="1300"/>
            </a:lvl5pPr>
            <a:lvl6pPr marL="3261803" indent="0">
              <a:buNone/>
              <a:defRPr sz="1300"/>
            </a:lvl6pPr>
            <a:lvl7pPr marL="3914160" indent="0">
              <a:buNone/>
              <a:defRPr sz="1300"/>
            </a:lvl7pPr>
            <a:lvl8pPr marL="4566515" indent="0">
              <a:buNone/>
              <a:defRPr sz="1300"/>
            </a:lvl8pPr>
            <a:lvl9pPr marL="5218895"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00741192"/>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44268422"/>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07040" y="329566"/>
            <a:ext cx="3291840" cy="70218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1520" y="329566"/>
            <a:ext cx="9631680" cy="70218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3507801"/>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556511"/>
            <a:ext cx="12435840" cy="1764030"/>
          </a:xfrm>
        </p:spPr>
        <p:txBody>
          <a:bodyPr/>
          <a:lstStyle/>
          <a:p>
            <a:r>
              <a:rPr lang="en-US" smtClean="0"/>
              <a:t>Click to edit Master title style</a:t>
            </a:r>
            <a:endParaRPr lang="en-US"/>
          </a:p>
        </p:txBody>
      </p:sp>
      <p:sp>
        <p:nvSpPr>
          <p:cNvPr id="3" name="Subtitle 2"/>
          <p:cNvSpPr>
            <a:spLocks noGrp="1"/>
          </p:cNvSpPr>
          <p:nvPr>
            <p:ph type="subTitle" idx="1"/>
          </p:nvPr>
        </p:nvSpPr>
        <p:spPr>
          <a:xfrm>
            <a:off x="2194560" y="4663440"/>
            <a:ext cx="10241280" cy="2103120"/>
          </a:xfrm>
        </p:spPr>
        <p:txBody>
          <a:bodyPr/>
          <a:lstStyle>
            <a:lvl1pPr marL="0" indent="0" algn="ctr">
              <a:buNone/>
              <a:defRPr>
                <a:solidFill>
                  <a:schemeClr val="tx1">
                    <a:tint val="75000"/>
                  </a:schemeClr>
                </a:solidFill>
              </a:defRPr>
            </a:lvl1pPr>
            <a:lvl2pPr marL="653110" indent="0" algn="ctr">
              <a:buNone/>
              <a:defRPr>
                <a:solidFill>
                  <a:schemeClr val="tx1">
                    <a:tint val="75000"/>
                  </a:schemeClr>
                </a:solidFill>
              </a:defRPr>
            </a:lvl2pPr>
            <a:lvl3pPr marL="1306220" indent="0" algn="ctr">
              <a:buNone/>
              <a:defRPr>
                <a:solidFill>
                  <a:schemeClr val="tx1">
                    <a:tint val="75000"/>
                  </a:schemeClr>
                </a:solidFill>
              </a:defRPr>
            </a:lvl3pPr>
            <a:lvl4pPr marL="1959331" indent="0" algn="ctr">
              <a:buNone/>
              <a:defRPr>
                <a:solidFill>
                  <a:schemeClr val="tx1">
                    <a:tint val="75000"/>
                  </a:schemeClr>
                </a:solidFill>
              </a:defRPr>
            </a:lvl4pPr>
            <a:lvl5pPr marL="2612441" indent="0" algn="ctr">
              <a:buNone/>
              <a:defRPr>
                <a:solidFill>
                  <a:schemeClr val="tx1">
                    <a:tint val="75000"/>
                  </a:schemeClr>
                </a:solidFill>
              </a:defRPr>
            </a:lvl5pPr>
            <a:lvl6pPr marL="3265551" indent="0" algn="ctr">
              <a:buNone/>
              <a:defRPr>
                <a:solidFill>
                  <a:schemeClr val="tx1">
                    <a:tint val="75000"/>
                  </a:schemeClr>
                </a:solidFill>
              </a:defRPr>
            </a:lvl6pPr>
            <a:lvl7pPr marL="3918661" indent="0" algn="ctr">
              <a:buNone/>
              <a:defRPr>
                <a:solidFill>
                  <a:schemeClr val="tx1">
                    <a:tint val="75000"/>
                  </a:schemeClr>
                </a:solidFill>
              </a:defRPr>
            </a:lvl7pPr>
            <a:lvl8pPr marL="4571771" indent="0" algn="ctr">
              <a:buNone/>
              <a:defRPr>
                <a:solidFill>
                  <a:schemeClr val="tx1">
                    <a:tint val="75000"/>
                  </a:schemeClr>
                </a:solidFill>
              </a:defRPr>
            </a:lvl8pPr>
            <a:lvl9pPr marL="522488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F2EDD4E-8ED2-4FA7-9CCA-249729EEF79E}"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0D1C26B-A11B-4116-AAA9-89F6A9AF4D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71635173"/>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2EDD4E-8ED2-4FA7-9CCA-249729EEF79E}"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0D1C26B-A11B-4116-AAA9-89F6A9AF4D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70710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solidFill>
                <a:srgbClr val="FFFFFF"/>
              </a:solidFill>
            </a:endParaRPr>
          </a:p>
        </p:txBody>
      </p:sp>
      <p:sp>
        <p:nvSpPr>
          <p:cNvPr id="4" name="Footer Placeholder 2"/>
          <p:cNvSpPr>
            <a:spLocks noGrp="1"/>
          </p:cNvSpPr>
          <p:nvPr>
            <p:ph type="ftr" sz="quarter" idx="11"/>
          </p:nvPr>
        </p:nvSpPr>
        <p:spPr/>
        <p:txBody>
          <a:bodyPr/>
          <a:lstStyle>
            <a:lvl1pPr>
              <a:defRPr/>
            </a:lvl1pPr>
          </a:lstStyle>
          <a:p>
            <a:pPr>
              <a:defRPr/>
            </a:pPr>
            <a:endParaRPr lang="en-US">
              <a:solidFill>
                <a:srgbClr val="FFFFFF"/>
              </a:solidFill>
            </a:endParaRPr>
          </a:p>
        </p:txBody>
      </p:sp>
      <p:sp>
        <p:nvSpPr>
          <p:cNvPr id="5" name="Slide Number Placeholder 22"/>
          <p:cNvSpPr>
            <a:spLocks noGrp="1"/>
          </p:cNvSpPr>
          <p:nvPr>
            <p:ph type="sldNum" sz="quarter" idx="12"/>
          </p:nvPr>
        </p:nvSpPr>
        <p:spPr/>
        <p:txBody>
          <a:bodyPr/>
          <a:lstStyle>
            <a:lvl1pPr>
              <a:defRPr/>
            </a:lvl1pPr>
          </a:lstStyle>
          <a:p>
            <a:pPr>
              <a:defRPr/>
            </a:pPr>
            <a:fld id="{17CB5A45-E89E-45C9-A858-8A204C78F9AF}" type="slidenum">
              <a:rPr lang="en-US">
                <a:solidFill>
                  <a:srgbClr val="FFFFFF"/>
                </a:solidFill>
              </a:rPr>
              <a:pPr>
                <a:defRPr/>
              </a:pPr>
              <a:t>‹#›</a:t>
            </a:fld>
            <a:endParaRPr lang="en-US">
              <a:solidFill>
                <a:srgbClr val="FFFFFF"/>
              </a:solidFill>
            </a:endParaRPr>
          </a:p>
        </p:txBody>
      </p:sp>
    </p:spTree>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1"/>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solidFill>
                  <a:schemeClr val="tx1">
                    <a:tint val="75000"/>
                  </a:schemeClr>
                </a:solidFill>
              </a:defRPr>
            </a:lvl1pPr>
            <a:lvl2pPr marL="653110" indent="0">
              <a:buNone/>
              <a:defRPr sz="2600">
                <a:solidFill>
                  <a:schemeClr val="tx1">
                    <a:tint val="75000"/>
                  </a:schemeClr>
                </a:solidFill>
              </a:defRPr>
            </a:lvl2pPr>
            <a:lvl3pPr marL="1306220" indent="0">
              <a:buNone/>
              <a:defRPr sz="2300">
                <a:solidFill>
                  <a:schemeClr val="tx1">
                    <a:tint val="75000"/>
                  </a:schemeClr>
                </a:solidFill>
              </a:defRPr>
            </a:lvl3pPr>
            <a:lvl4pPr marL="1959331" indent="0">
              <a:buNone/>
              <a:defRPr sz="2000">
                <a:solidFill>
                  <a:schemeClr val="tx1">
                    <a:tint val="75000"/>
                  </a:schemeClr>
                </a:solidFill>
              </a:defRPr>
            </a:lvl4pPr>
            <a:lvl5pPr marL="2612441" indent="0">
              <a:buNone/>
              <a:defRPr sz="2000">
                <a:solidFill>
                  <a:schemeClr val="tx1">
                    <a:tint val="75000"/>
                  </a:schemeClr>
                </a:solidFill>
              </a:defRPr>
            </a:lvl5pPr>
            <a:lvl6pPr marL="3265551" indent="0">
              <a:buNone/>
              <a:defRPr sz="2000">
                <a:solidFill>
                  <a:schemeClr val="tx1">
                    <a:tint val="75000"/>
                  </a:schemeClr>
                </a:solidFill>
              </a:defRPr>
            </a:lvl6pPr>
            <a:lvl7pPr marL="3918661" indent="0">
              <a:buNone/>
              <a:defRPr sz="2000">
                <a:solidFill>
                  <a:schemeClr val="tx1">
                    <a:tint val="75000"/>
                  </a:schemeClr>
                </a:solidFill>
              </a:defRPr>
            </a:lvl7pPr>
            <a:lvl8pPr marL="4571771" indent="0">
              <a:buNone/>
              <a:defRPr sz="2000">
                <a:solidFill>
                  <a:schemeClr val="tx1">
                    <a:tint val="75000"/>
                  </a:schemeClr>
                </a:solidFill>
              </a:defRPr>
            </a:lvl8pPr>
            <a:lvl9pPr marL="5224882" indent="0">
              <a:buNone/>
              <a:defRPr sz="2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2EDD4E-8ED2-4FA7-9CCA-249729EEF79E}"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0D1C26B-A11B-4116-AAA9-89F6A9AF4D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46479438"/>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15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4371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F2EDD4E-8ED2-4FA7-9CCA-249729EEF79E}"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0D1C26B-A11B-4116-AAA9-89F6A9AF4D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2894964"/>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53110" indent="0">
              <a:buNone/>
              <a:defRPr sz="2900" b="1"/>
            </a:lvl2pPr>
            <a:lvl3pPr marL="1306220" indent="0">
              <a:buNone/>
              <a:defRPr sz="2600" b="1"/>
            </a:lvl3pPr>
            <a:lvl4pPr marL="1959331" indent="0">
              <a:buNone/>
              <a:defRPr sz="2300" b="1"/>
            </a:lvl4pPr>
            <a:lvl5pPr marL="2612441" indent="0">
              <a:buNone/>
              <a:defRPr sz="2300" b="1"/>
            </a:lvl5pPr>
            <a:lvl6pPr marL="3265551" indent="0">
              <a:buNone/>
              <a:defRPr sz="2300" b="1"/>
            </a:lvl6pPr>
            <a:lvl7pPr marL="3918661" indent="0">
              <a:buNone/>
              <a:defRPr sz="2300" b="1"/>
            </a:lvl7pPr>
            <a:lvl8pPr marL="4571771" indent="0">
              <a:buNone/>
              <a:defRPr sz="2300" b="1"/>
            </a:lvl8pPr>
            <a:lvl9pPr marL="5224882"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1" y="1842136"/>
            <a:ext cx="6466840" cy="767714"/>
          </a:xfrm>
        </p:spPr>
        <p:txBody>
          <a:bodyPr anchor="b"/>
          <a:lstStyle>
            <a:lvl1pPr marL="0" indent="0">
              <a:buNone/>
              <a:defRPr sz="3400" b="1"/>
            </a:lvl1pPr>
            <a:lvl2pPr marL="653110" indent="0">
              <a:buNone/>
              <a:defRPr sz="2900" b="1"/>
            </a:lvl2pPr>
            <a:lvl3pPr marL="1306220" indent="0">
              <a:buNone/>
              <a:defRPr sz="2600" b="1"/>
            </a:lvl3pPr>
            <a:lvl4pPr marL="1959331" indent="0">
              <a:buNone/>
              <a:defRPr sz="2300" b="1"/>
            </a:lvl4pPr>
            <a:lvl5pPr marL="2612441" indent="0">
              <a:buNone/>
              <a:defRPr sz="2300" b="1"/>
            </a:lvl5pPr>
            <a:lvl6pPr marL="3265551" indent="0">
              <a:buNone/>
              <a:defRPr sz="2300" b="1"/>
            </a:lvl6pPr>
            <a:lvl7pPr marL="3918661" indent="0">
              <a:buNone/>
              <a:defRPr sz="2300" b="1"/>
            </a:lvl7pPr>
            <a:lvl8pPr marL="4571771" indent="0">
              <a:buNone/>
              <a:defRPr sz="2300" b="1"/>
            </a:lvl8pPr>
            <a:lvl9pPr marL="5224882"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1"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F2EDD4E-8ED2-4FA7-9CCA-249729EEF79E}" type="datetimeFigureOut">
              <a:rPr lang="en-US" smtClean="0">
                <a:solidFill>
                  <a:prstClr val="black">
                    <a:tint val="75000"/>
                  </a:prstClr>
                </a:solidFill>
              </a:rPr>
              <a:pPr/>
              <a:t>06/08/2015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0D1C26B-A11B-4116-AAA9-89F6A9AF4D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94451558"/>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2EDD4E-8ED2-4FA7-9CCA-249729EEF79E}" type="datetimeFigureOut">
              <a:rPr lang="en-US" smtClean="0">
                <a:solidFill>
                  <a:prstClr val="black">
                    <a:tint val="75000"/>
                  </a:prstClr>
                </a:solidFill>
              </a:rPr>
              <a:pPr/>
              <a:t>06/08/2015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0D1C26B-A11B-4116-AAA9-89F6A9AF4D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20036627"/>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2EDD4E-8ED2-4FA7-9CCA-249729EEF79E}" type="datetimeFigureOut">
              <a:rPr lang="en-US" smtClean="0">
                <a:solidFill>
                  <a:prstClr val="black">
                    <a:tint val="75000"/>
                  </a:prstClr>
                </a:solidFill>
              </a:rPr>
              <a:pPr/>
              <a:t>06/08/2015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0D1C26B-A11B-4116-AAA9-89F6A9AF4D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71101695"/>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0"/>
            <a:ext cx="4813301" cy="1394460"/>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521" y="1722120"/>
            <a:ext cx="4813301" cy="5629276"/>
          </a:xfrm>
        </p:spPr>
        <p:txBody>
          <a:bodyPr/>
          <a:lstStyle>
            <a:lvl1pPr marL="0" indent="0">
              <a:buNone/>
              <a:defRPr sz="2000"/>
            </a:lvl1pPr>
            <a:lvl2pPr marL="653110" indent="0">
              <a:buNone/>
              <a:defRPr sz="1700"/>
            </a:lvl2pPr>
            <a:lvl3pPr marL="1306220" indent="0">
              <a:buNone/>
              <a:defRPr sz="1400"/>
            </a:lvl3pPr>
            <a:lvl4pPr marL="1959331" indent="0">
              <a:buNone/>
              <a:defRPr sz="1300"/>
            </a:lvl4pPr>
            <a:lvl5pPr marL="2612441" indent="0">
              <a:buNone/>
              <a:defRPr sz="1300"/>
            </a:lvl5pPr>
            <a:lvl6pPr marL="3265551" indent="0">
              <a:buNone/>
              <a:defRPr sz="1300"/>
            </a:lvl6pPr>
            <a:lvl7pPr marL="3918661" indent="0">
              <a:buNone/>
              <a:defRPr sz="1300"/>
            </a:lvl7pPr>
            <a:lvl8pPr marL="4571771" indent="0">
              <a:buNone/>
              <a:defRPr sz="1300"/>
            </a:lvl8pPr>
            <a:lvl9pPr marL="5224882"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2EDD4E-8ED2-4FA7-9CCA-249729EEF79E}"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0D1C26B-A11B-4116-AAA9-89F6A9AF4D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35045375"/>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53110" indent="0">
              <a:buNone/>
              <a:defRPr sz="4000"/>
            </a:lvl2pPr>
            <a:lvl3pPr marL="1306220" indent="0">
              <a:buNone/>
              <a:defRPr sz="3400"/>
            </a:lvl3pPr>
            <a:lvl4pPr marL="1959331" indent="0">
              <a:buNone/>
              <a:defRPr sz="2900"/>
            </a:lvl4pPr>
            <a:lvl5pPr marL="2612441" indent="0">
              <a:buNone/>
              <a:defRPr sz="2900"/>
            </a:lvl5pPr>
            <a:lvl6pPr marL="3265551" indent="0">
              <a:buNone/>
              <a:defRPr sz="2900"/>
            </a:lvl6pPr>
            <a:lvl7pPr marL="3918661" indent="0">
              <a:buNone/>
              <a:defRPr sz="2900"/>
            </a:lvl7pPr>
            <a:lvl8pPr marL="4571771" indent="0">
              <a:buNone/>
              <a:defRPr sz="2900"/>
            </a:lvl8pPr>
            <a:lvl9pPr marL="5224882" indent="0">
              <a:buNone/>
              <a:defRPr sz="2900"/>
            </a:lvl9pPr>
          </a:lstStyle>
          <a:p>
            <a:endParaRPr lang="en-US"/>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53110" indent="0">
              <a:buNone/>
              <a:defRPr sz="1700"/>
            </a:lvl2pPr>
            <a:lvl3pPr marL="1306220" indent="0">
              <a:buNone/>
              <a:defRPr sz="1400"/>
            </a:lvl3pPr>
            <a:lvl4pPr marL="1959331" indent="0">
              <a:buNone/>
              <a:defRPr sz="1300"/>
            </a:lvl4pPr>
            <a:lvl5pPr marL="2612441" indent="0">
              <a:buNone/>
              <a:defRPr sz="1300"/>
            </a:lvl5pPr>
            <a:lvl6pPr marL="3265551" indent="0">
              <a:buNone/>
              <a:defRPr sz="1300"/>
            </a:lvl6pPr>
            <a:lvl7pPr marL="3918661" indent="0">
              <a:buNone/>
              <a:defRPr sz="1300"/>
            </a:lvl7pPr>
            <a:lvl8pPr marL="4571771" indent="0">
              <a:buNone/>
              <a:defRPr sz="1300"/>
            </a:lvl8pPr>
            <a:lvl9pPr marL="5224882"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2EDD4E-8ED2-4FA7-9CCA-249729EEF79E}"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0D1C26B-A11B-4116-AAA9-89F6A9AF4D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1368428"/>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2EDD4E-8ED2-4FA7-9CCA-249729EEF79E}"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0D1C26B-A11B-4116-AAA9-89F6A9AF4D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76808484"/>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07040" y="329566"/>
            <a:ext cx="3291840" cy="70218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1520" y="329566"/>
            <a:ext cx="9631680" cy="70218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2EDD4E-8ED2-4FA7-9CCA-249729EEF79E}"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0D1C26B-A11B-4116-AAA9-89F6A9AF4D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17020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4998720" y="7627624"/>
            <a:ext cx="4632960" cy="438150"/>
          </a:xfrm>
          <a:prstGeom prst="rect">
            <a:avLst/>
          </a:prstGeom>
        </p:spPr>
        <p:txBody>
          <a:bodyPr/>
          <a:lstStyle/>
          <a:p>
            <a:endParaRPr lang="en-US"/>
          </a:p>
        </p:txBody>
      </p:sp>
    </p:spTree>
    <p:extLst>
      <p:ext uri="{BB962C8B-B14F-4D97-AF65-F5344CB8AC3E}">
        <p14:creationId xmlns:p14="http://schemas.microsoft.com/office/powerpoint/2010/main" val="343958518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556514"/>
            <a:ext cx="12435840" cy="1764030"/>
          </a:xfrm>
        </p:spPr>
        <p:txBody>
          <a:bodyPr/>
          <a:lstStyle/>
          <a:p>
            <a:r>
              <a:rPr lang="en-US" smtClean="0"/>
              <a:t>Click to edit Master title style</a:t>
            </a:r>
            <a:endParaRPr lang="en-US"/>
          </a:p>
        </p:txBody>
      </p:sp>
      <p:sp>
        <p:nvSpPr>
          <p:cNvPr id="3" name="Subtitle 2"/>
          <p:cNvSpPr>
            <a:spLocks noGrp="1"/>
          </p:cNvSpPr>
          <p:nvPr>
            <p:ph type="subTitle" idx="1"/>
          </p:nvPr>
        </p:nvSpPr>
        <p:spPr>
          <a:xfrm>
            <a:off x="2194560" y="4663440"/>
            <a:ext cx="10241280" cy="2103120"/>
          </a:xfrm>
        </p:spPr>
        <p:txBody>
          <a:bodyPr/>
          <a:lstStyle>
            <a:lvl1pPr marL="0" indent="0" algn="ctr">
              <a:buNone/>
              <a:defRPr>
                <a:solidFill>
                  <a:schemeClr val="tx1">
                    <a:tint val="75000"/>
                  </a:schemeClr>
                </a:solidFill>
              </a:defRPr>
            </a:lvl1pPr>
            <a:lvl2pPr marL="647388" indent="0" algn="ctr">
              <a:buNone/>
              <a:defRPr>
                <a:solidFill>
                  <a:schemeClr val="tx1">
                    <a:tint val="75000"/>
                  </a:schemeClr>
                </a:solidFill>
              </a:defRPr>
            </a:lvl2pPr>
            <a:lvl3pPr marL="1294782" indent="0" algn="ctr">
              <a:buNone/>
              <a:defRPr>
                <a:solidFill>
                  <a:schemeClr val="tx1">
                    <a:tint val="75000"/>
                  </a:schemeClr>
                </a:solidFill>
              </a:defRPr>
            </a:lvl3pPr>
            <a:lvl4pPr marL="1942200" indent="0" algn="ctr">
              <a:buNone/>
              <a:defRPr>
                <a:solidFill>
                  <a:schemeClr val="tx1">
                    <a:tint val="75000"/>
                  </a:schemeClr>
                </a:solidFill>
              </a:defRPr>
            </a:lvl4pPr>
            <a:lvl5pPr marL="2589562" indent="0" algn="ctr">
              <a:buNone/>
              <a:defRPr>
                <a:solidFill>
                  <a:schemeClr val="tx1">
                    <a:tint val="75000"/>
                  </a:schemeClr>
                </a:solidFill>
              </a:defRPr>
            </a:lvl5pPr>
            <a:lvl6pPr marL="3236938" indent="0" algn="ctr">
              <a:buNone/>
              <a:defRPr>
                <a:solidFill>
                  <a:schemeClr val="tx1">
                    <a:tint val="75000"/>
                  </a:schemeClr>
                </a:solidFill>
              </a:defRPr>
            </a:lvl6pPr>
            <a:lvl7pPr marL="3884337" indent="0" algn="ctr">
              <a:buNone/>
              <a:defRPr>
                <a:solidFill>
                  <a:schemeClr val="tx1">
                    <a:tint val="75000"/>
                  </a:schemeClr>
                </a:solidFill>
              </a:defRPr>
            </a:lvl7pPr>
            <a:lvl8pPr marL="4531735" indent="0" algn="ctr">
              <a:buNone/>
              <a:defRPr>
                <a:solidFill>
                  <a:schemeClr val="tx1">
                    <a:tint val="75000"/>
                  </a:schemeClr>
                </a:solidFill>
              </a:defRPr>
            </a:lvl8pPr>
            <a:lvl9pPr marL="517912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lIns="90685" tIns="45281" rIns="90685" bIns="45281"/>
          <a:lstStyle/>
          <a:p>
            <a:pPr defTabSz="647388"/>
            <a:endParaRPr lang="en-US">
              <a:solidFill>
                <a:prstClr val="black"/>
              </a:solidFill>
            </a:endParaRPr>
          </a:p>
        </p:txBody>
      </p:sp>
      <p:sp>
        <p:nvSpPr>
          <p:cNvPr id="5" name="Footer Placeholder 4"/>
          <p:cNvSpPr>
            <a:spLocks noGrp="1"/>
          </p:cNvSpPr>
          <p:nvPr>
            <p:ph type="ftr" sz="quarter" idx="11"/>
          </p:nvPr>
        </p:nvSpPr>
        <p:spPr>
          <a:xfrm>
            <a:off x="4998720" y="7627624"/>
            <a:ext cx="4632960" cy="438150"/>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10485120" y="7627624"/>
            <a:ext cx="3413760" cy="438150"/>
          </a:xfrm>
          <a:prstGeom prst="rect">
            <a:avLst/>
          </a:prstGeom>
        </p:spPr>
        <p:txBody>
          <a:bodyPr/>
          <a:lstStyle/>
          <a:p>
            <a:fld id="{C62359DC-E46A-774F-BBAC-E3E67368D912}"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7942803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4998720" y="7627624"/>
            <a:ext cx="4632960" cy="438150"/>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731520" y="7627624"/>
            <a:ext cx="3413760" cy="438150"/>
          </a:xfrm>
          <a:prstGeom prst="rect">
            <a:avLst/>
          </a:prstGeom>
        </p:spPr>
        <p:txBody>
          <a:bodyPr/>
          <a:lstStyle/>
          <a:p>
            <a:fld id="{C62359DC-E46A-774F-BBAC-E3E67368D912}"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701983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solidFill>
                  <a:schemeClr val="tx1">
                    <a:tint val="75000"/>
                  </a:schemeClr>
                </a:solidFill>
              </a:defRPr>
            </a:lvl1pPr>
            <a:lvl2pPr marL="647388" indent="0">
              <a:buNone/>
              <a:defRPr sz="2600">
                <a:solidFill>
                  <a:schemeClr val="tx1">
                    <a:tint val="75000"/>
                  </a:schemeClr>
                </a:solidFill>
              </a:defRPr>
            </a:lvl2pPr>
            <a:lvl3pPr marL="1294782" indent="0">
              <a:buNone/>
              <a:defRPr sz="2300">
                <a:solidFill>
                  <a:schemeClr val="tx1">
                    <a:tint val="75000"/>
                  </a:schemeClr>
                </a:solidFill>
              </a:defRPr>
            </a:lvl3pPr>
            <a:lvl4pPr marL="1942200" indent="0">
              <a:buNone/>
              <a:defRPr sz="2000">
                <a:solidFill>
                  <a:schemeClr val="tx1">
                    <a:tint val="75000"/>
                  </a:schemeClr>
                </a:solidFill>
              </a:defRPr>
            </a:lvl4pPr>
            <a:lvl5pPr marL="2589562" indent="0">
              <a:buNone/>
              <a:defRPr sz="2000">
                <a:solidFill>
                  <a:schemeClr val="tx1">
                    <a:tint val="75000"/>
                  </a:schemeClr>
                </a:solidFill>
              </a:defRPr>
            </a:lvl5pPr>
            <a:lvl6pPr marL="3236938" indent="0">
              <a:buNone/>
              <a:defRPr sz="2000">
                <a:solidFill>
                  <a:schemeClr val="tx1">
                    <a:tint val="75000"/>
                  </a:schemeClr>
                </a:solidFill>
              </a:defRPr>
            </a:lvl6pPr>
            <a:lvl7pPr marL="3884337" indent="0">
              <a:buNone/>
              <a:defRPr sz="2000">
                <a:solidFill>
                  <a:schemeClr val="tx1">
                    <a:tint val="75000"/>
                  </a:schemeClr>
                </a:solidFill>
              </a:defRPr>
            </a:lvl7pPr>
            <a:lvl8pPr marL="4531735" indent="0">
              <a:buNone/>
              <a:defRPr sz="2000">
                <a:solidFill>
                  <a:schemeClr val="tx1">
                    <a:tint val="75000"/>
                  </a:schemeClr>
                </a:solidFill>
              </a:defRPr>
            </a:lvl8pPr>
            <a:lvl9pPr marL="5179122" indent="0">
              <a:buNone/>
              <a:defRPr sz="2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1520" y="7627624"/>
            <a:ext cx="3413760" cy="438150"/>
          </a:xfrm>
          <a:prstGeom prst="rect">
            <a:avLst/>
          </a:prstGeom>
        </p:spPr>
        <p:txBody>
          <a:bodyPr lIns="90685" tIns="45281" rIns="90685" bIns="45281"/>
          <a:lstStyle/>
          <a:p>
            <a:pPr defTabSz="647388"/>
            <a:endParaRPr lang="en-US">
              <a:solidFill>
                <a:prstClr val="black"/>
              </a:solidFill>
            </a:endParaRPr>
          </a:p>
        </p:txBody>
      </p:sp>
      <p:sp>
        <p:nvSpPr>
          <p:cNvPr id="5" name="Footer Placeholder 4"/>
          <p:cNvSpPr>
            <a:spLocks noGrp="1"/>
          </p:cNvSpPr>
          <p:nvPr>
            <p:ph type="ftr" sz="quarter" idx="11"/>
          </p:nvPr>
        </p:nvSpPr>
        <p:spPr>
          <a:xfrm>
            <a:off x="4998720" y="7627624"/>
            <a:ext cx="4632960" cy="438150"/>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10485120" y="7627624"/>
            <a:ext cx="3413760" cy="438150"/>
          </a:xfrm>
          <a:prstGeom prst="rect">
            <a:avLst/>
          </a:prstGeom>
        </p:spPr>
        <p:txBody>
          <a:bodyPr/>
          <a:lstStyle/>
          <a:p>
            <a:fld id="{C62359DC-E46A-774F-BBAC-E3E67368D912}"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1433035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45381" y="1674411"/>
            <a:ext cx="6475349" cy="56565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7528" y="1674411"/>
            <a:ext cx="6471354" cy="56565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a:xfrm>
            <a:off x="4998720" y="7627624"/>
            <a:ext cx="4632960" cy="438150"/>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731520" y="7627624"/>
            <a:ext cx="3413760" cy="438150"/>
          </a:xfrm>
          <a:prstGeom prst="rect">
            <a:avLst/>
          </a:prstGeom>
        </p:spPr>
        <p:txBody>
          <a:bodyPr/>
          <a:lstStyle/>
          <a:p>
            <a:fld id="{C62359DC-E46A-774F-BBAC-E3E67368D912}"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9800068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6"/>
            <a:ext cx="13167360" cy="1371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47388" indent="0">
              <a:buNone/>
              <a:defRPr sz="2900" b="1"/>
            </a:lvl2pPr>
            <a:lvl3pPr marL="1294782" indent="0">
              <a:buNone/>
              <a:defRPr sz="2600" b="1"/>
            </a:lvl3pPr>
            <a:lvl4pPr marL="1942200" indent="0">
              <a:buNone/>
              <a:defRPr sz="2300" b="1"/>
            </a:lvl4pPr>
            <a:lvl5pPr marL="2589562" indent="0">
              <a:buNone/>
              <a:defRPr sz="2300" b="1"/>
            </a:lvl5pPr>
            <a:lvl6pPr marL="3236938" indent="0">
              <a:buNone/>
              <a:defRPr sz="2300" b="1"/>
            </a:lvl6pPr>
            <a:lvl7pPr marL="3884337" indent="0">
              <a:buNone/>
              <a:defRPr sz="2300" b="1"/>
            </a:lvl7pPr>
            <a:lvl8pPr marL="4531735" indent="0">
              <a:buNone/>
              <a:defRPr sz="2300" b="1"/>
            </a:lvl8pPr>
            <a:lvl9pPr marL="5179122"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2" y="1842136"/>
            <a:ext cx="6466840" cy="767714"/>
          </a:xfrm>
        </p:spPr>
        <p:txBody>
          <a:bodyPr anchor="b"/>
          <a:lstStyle>
            <a:lvl1pPr marL="0" indent="0">
              <a:buNone/>
              <a:defRPr sz="3400" b="1"/>
            </a:lvl1pPr>
            <a:lvl2pPr marL="647388" indent="0">
              <a:buNone/>
              <a:defRPr sz="2900" b="1"/>
            </a:lvl2pPr>
            <a:lvl3pPr marL="1294782" indent="0">
              <a:buNone/>
              <a:defRPr sz="2600" b="1"/>
            </a:lvl3pPr>
            <a:lvl4pPr marL="1942200" indent="0">
              <a:buNone/>
              <a:defRPr sz="2300" b="1"/>
            </a:lvl4pPr>
            <a:lvl5pPr marL="2589562" indent="0">
              <a:buNone/>
              <a:defRPr sz="2300" b="1"/>
            </a:lvl5pPr>
            <a:lvl6pPr marL="3236938" indent="0">
              <a:buNone/>
              <a:defRPr sz="2300" b="1"/>
            </a:lvl6pPr>
            <a:lvl7pPr marL="3884337" indent="0">
              <a:buNone/>
              <a:defRPr sz="2300" b="1"/>
            </a:lvl7pPr>
            <a:lvl8pPr marL="4531735" indent="0">
              <a:buNone/>
              <a:defRPr sz="2300" b="1"/>
            </a:lvl8pPr>
            <a:lvl9pPr marL="5179122"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2"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a:xfrm>
            <a:off x="4998720" y="7627624"/>
            <a:ext cx="4632960" cy="438150"/>
          </a:xfrm>
          <a:prstGeom prst="rect">
            <a:avLst/>
          </a:prstGeom>
        </p:spPr>
        <p:txBody>
          <a:bodyPr/>
          <a:lstStyle/>
          <a:p>
            <a:endParaRPr lang="en-US">
              <a:solidFill>
                <a:prstClr val="black"/>
              </a:solidFill>
            </a:endParaRPr>
          </a:p>
        </p:txBody>
      </p:sp>
      <p:sp>
        <p:nvSpPr>
          <p:cNvPr id="9" name="Slide Number Placeholder 8"/>
          <p:cNvSpPr>
            <a:spLocks noGrp="1"/>
          </p:cNvSpPr>
          <p:nvPr>
            <p:ph type="sldNum" sz="quarter" idx="12"/>
          </p:nvPr>
        </p:nvSpPr>
        <p:spPr>
          <a:xfrm>
            <a:off x="731520" y="7627624"/>
            <a:ext cx="3413760" cy="438150"/>
          </a:xfrm>
          <a:prstGeom prst="rect">
            <a:avLst/>
          </a:prstGeom>
        </p:spPr>
        <p:txBody>
          <a:bodyPr/>
          <a:lstStyle/>
          <a:p>
            <a:fld id="{C62359DC-E46A-774F-BBAC-E3E67368D91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3311691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4998720" y="7627624"/>
            <a:ext cx="4632960" cy="438150"/>
          </a:xfrm>
          <a:prstGeom prst="rect">
            <a:avLst/>
          </a:prstGeom>
        </p:spPr>
        <p:txBody>
          <a:bodyPr/>
          <a:lstStyle/>
          <a:p>
            <a:endParaRPr lang="en-US">
              <a:solidFill>
                <a:prstClr val="black"/>
              </a:solidFill>
            </a:endParaRPr>
          </a:p>
        </p:txBody>
      </p:sp>
      <p:sp>
        <p:nvSpPr>
          <p:cNvPr id="7" name="Slide Number Placeholder 8"/>
          <p:cNvSpPr>
            <a:spLocks noGrp="1"/>
          </p:cNvSpPr>
          <p:nvPr>
            <p:ph type="sldNum" sz="quarter" idx="12"/>
          </p:nvPr>
        </p:nvSpPr>
        <p:spPr>
          <a:xfrm>
            <a:off x="731520" y="7627624"/>
            <a:ext cx="3413760" cy="438150"/>
          </a:xfrm>
          <a:prstGeom prst="rect">
            <a:avLst/>
          </a:prstGeom>
        </p:spPr>
        <p:txBody>
          <a:bodyPr/>
          <a:lstStyle/>
          <a:p>
            <a:fld id="{C62359DC-E46A-774F-BBAC-E3E67368D91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230714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998720" y="7627624"/>
            <a:ext cx="4632960" cy="438150"/>
          </a:xfrm>
          <a:prstGeom prst="rect">
            <a:avLst/>
          </a:prstGeom>
        </p:spPr>
        <p:txBody>
          <a:bodyPr/>
          <a:lstStyle/>
          <a:p>
            <a:endParaRPr lang="en-US">
              <a:solidFill>
                <a:prstClr val="black"/>
              </a:solidFill>
            </a:endParaRPr>
          </a:p>
        </p:txBody>
      </p:sp>
      <p:sp>
        <p:nvSpPr>
          <p:cNvPr id="5" name="Slide Number Placeholder 8"/>
          <p:cNvSpPr>
            <a:spLocks noGrp="1"/>
          </p:cNvSpPr>
          <p:nvPr>
            <p:ph type="sldNum" sz="quarter" idx="12"/>
          </p:nvPr>
        </p:nvSpPr>
        <p:spPr>
          <a:xfrm>
            <a:off x="731520" y="7627624"/>
            <a:ext cx="3413760" cy="438150"/>
          </a:xfrm>
          <a:prstGeom prst="rect">
            <a:avLst/>
          </a:prstGeom>
        </p:spPr>
        <p:txBody>
          <a:bodyPr/>
          <a:lstStyle/>
          <a:p>
            <a:fld id="{C62359DC-E46A-774F-BBAC-E3E67368D91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8599378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629" y="327660"/>
            <a:ext cx="4813301" cy="1394460"/>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629" y="1722120"/>
            <a:ext cx="4813301" cy="5629276"/>
          </a:xfrm>
        </p:spPr>
        <p:txBody>
          <a:bodyPr/>
          <a:lstStyle>
            <a:lvl1pPr marL="0" indent="0">
              <a:buNone/>
              <a:defRPr sz="2000"/>
            </a:lvl1pPr>
            <a:lvl2pPr marL="647388" indent="0">
              <a:buNone/>
              <a:defRPr sz="1700"/>
            </a:lvl2pPr>
            <a:lvl3pPr marL="1294782" indent="0">
              <a:buNone/>
              <a:defRPr sz="1400"/>
            </a:lvl3pPr>
            <a:lvl4pPr marL="1942200" indent="0">
              <a:buNone/>
              <a:defRPr sz="1300"/>
            </a:lvl4pPr>
            <a:lvl5pPr marL="2589562" indent="0">
              <a:buNone/>
              <a:defRPr sz="1300"/>
            </a:lvl5pPr>
            <a:lvl6pPr marL="3236938" indent="0">
              <a:buNone/>
              <a:defRPr sz="1300"/>
            </a:lvl6pPr>
            <a:lvl7pPr marL="3884337" indent="0">
              <a:buNone/>
              <a:defRPr sz="1300"/>
            </a:lvl7pPr>
            <a:lvl8pPr marL="4531735" indent="0">
              <a:buNone/>
              <a:defRPr sz="1300"/>
            </a:lvl8pPr>
            <a:lvl9pPr marL="5179122" indent="0">
              <a:buNone/>
              <a:defRPr sz="1300"/>
            </a:lvl9pPr>
          </a:lstStyle>
          <a:p>
            <a:pPr lvl="0"/>
            <a:r>
              <a:rPr lang="en-US" smtClean="0"/>
              <a:t>Click to edit Master text styles</a:t>
            </a:r>
          </a:p>
        </p:txBody>
      </p:sp>
      <p:sp>
        <p:nvSpPr>
          <p:cNvPr id="5" name="Date Placeholder 4"/>
          <p:cNvSpPr>
            <a:spLocks noGrp="1"/>
          </p:cNvSpPr>
          <p:nvPr>
            <p:ph type="dt" sz="half" idx="10"/>
          </p:nvPr>
        </p:nvSpPr>
        <p:spPr>
          <a:xfrm>
            <a:off x="731520" y="7627624"/>
            <a:ext cx="3413760" cy="438150"/>
          </a:xfrm>
          <a:prstGeom prst="rect">
            <a:avLst/>
          </a:prstGeom>
        </p:spPr>
        <p:txBody>
          <a:bodyPr lIns="90685" tIns="45281" rIns="90685" bIns="45281"/>
          <a:lstStyle/>
          <a:p>
            <a:pPr defTabSz="647388"/>
            <a:endParaRPr lang="en-US">
              <a:solidFill>
                <a:prstClr val="black"/>
              </a:solidFill>
            </a:endParaRPr>
          </a:p>
        </p:txBody>
      </p:sp>
      <p:sp>
        <p:nvSpPr>
          <p:cNvPr id="6" name="Footer Placeholder 5"/>
          <p:cNvSpPr>
            <a:spLocks noGrp="1"/>
          </p:cNvSpPr>
          <p:nvPr>
            <p:ph type="ftr" sz="quarter" idx="11"/>
          </p:nvPr>
        </p:nvSpPr>
        <p:spPr>
          <a:xfrm>
            <a:off x="4998720" y="7627624"/>
            <a:ext cx="4632960" cy="438150"/>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10485120" y="7627624"/>
            <a:ext cx="3413760" cy="438150"/>
          </a:xfrm>
          <a:prstGeom prst="rect">
            <a:avLst/>
          </a:prstGeom>
        </p:spPr>
        <p:txBody>
          <a:bodyPr/>
          <a:lstStyle/>
          <a:p>
            <a:fld id="{C62359DC-E46A-774F-BBAC-E3E67368D912}"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379119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47388" indent="0">
              <a:buNone/>
              <a:defRPr sz="4000"/>
            </a:lvl2pPr>
            <a:lvl3pPr marL="1294782" indent="0">
              <a:buNone/>
              <a:defRPr sz="3400"/>
            </a:lvl3pPr>
            <a:lvl4pPr marL="1942200" indent="0">
              <a:buNone/>
              <a:defRPr sz="2900"/>
            </a:lvl4pPr>
            <a:lvl5pPr marL="2589562" indent="0">
              <a:buNone/>
              <a:defRPr sz="2900"/>
            </a:lvl5pPr>
            <a:lvl6pPr marL="3236938" indent="0">
              <a:buNone/>
              <a:defRPr sz="2900"/>
            </a:lvl6pPr>
            <a:lvl7pPr marL="3884337" indent="0">
              <a:buNone/>
              <a:defRPr sz="2900"/>
            </a:lvl7pPr>
            <a:lvl8pPr marL="4531735" indent="0">
              <a:buNone/>
              <a:defRPr sz="2900"/>
            </a:lvl8pPr>
            <a:lvl9pPr marL="5179122" indent="0">
              <a:buNone/>
              <a:defRPr sz="2900"/>
            </a:lvl9pPr>
          </a:lstStyle>
          <a:p>
            <a:endParaRPr lang="en-US"/>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47388" indent="0">
              <a:buNone/>
              <a:defRPr sz="1700"/>
            </a:lvl2pPr>
            <a:lvl3pPr marL="1294782" indent="0">
              <a:buNone/>
              <a:defRPr sz="1400"/>
            </a:lvl3pPr>
            <a:lvl4pPr marL="1942200" indent="0">
              <a:buNone/>
              <a:defRPr sz="1300"/>
            </a:lvl4pPr>
            <a:lvl5pPr marL="2589562" indent="0">
              <a:buNone/>
              <a:defRPr sz="1300"/>
            </a:lvl5pPr>
            <a:lvl6pPr marL="3236938" indent="0">
              <a:buNone/>
              <a:defRPr sz="1300"/>
            </a:lvl6pPr>
            <a:lvl7pPr marL="3884337" indent="0">
              <a:buNone/>
              <a:defRPr sz="1300"/>
            </a:lvl7pPr>
            <a:lvl8pPr marL="4531735" indent="0">
              <a:buNone/>
              <a:defRPr sz="1300"/>
            </a:lvl8pPr>
            <a:lvl9pPr marL="5179122" indent="0">
              <a:buNone/>
              <a:defRPr sz="1300"/>
            </a:lvl9pPr>
          </a:lstStyle>
          <a:p>
            <a:pPr lvl="0"/>
            <a:r>
              <a:rPr lang="en-US" smtClean="0"/>
              <a:t>Click to edit Master text styles</a:t>
            </a:r>
          </a:p>
        </p:txBody>
      </p:sp>
      <p:sp>
        <p:nvSpPr>
          <p:cNvPr id="5" name="Date Placeholder 4"/>
          <p:cNvSpPr>
            <a:spLocks noGrp="1"/>
          </p:cNvSpPr>
          <p:nvPr>
            <p:ph type="dt" sz="half" idx="10"/>
          </p:nvPr>
        </p:nvSpPr>
        <p:spPr>
          <a:xfrm>
            <a:off x="731520" y="7627624"/>
            <a:ext cx="3413760" cy="438150"/>
          </a:xfrm>
          <a:prstGeom prst="rect">
            <a:avLst/>
          </a:prstGeom>
        </p:spPr>
        <p:txBody>
          <a:bodyPr lIns="90685" tIns="45281" rIns="90685" bIns="45281"/>
          <a:lstStyle/>
          <a:p>
            <a:pPr defTabSz="647388"/>
            <a:endParaRPr lang="en-US">
              <a:solidFill>
                <a:prstClr val="black"/>
              </a:solidFill>
            </a:endParaRPr>
          </a:p>
        </p:txBody>
      </p:sp>
      <p:sp>
        <p:nvSpPr>
          <p:cNvPr id="6" name="Footer Placeholder 5"/>
          <p:cNvSpPr>
            <a:spLocks noGrp="1"/>
          </p:cNvSpPr>
          <p:nvPr>
            <p:ph type="ftr" sz="quarter" idx="11"/>
          </p:nvPr>
        </p:nvSpPr>
        <p:spPr>
          <a:xfrm>
            <a:off x="4998720" y="7627624"/>
            <a:ext cx="4632960" cy="438150"/>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10485120" y="7627624"/>
            <a:ext cx="3413760" cy="438150"/>
          </a:xfrm>
          <a:prstGeom prst="rect">
            <a:avLst/>
          </a:prstGeom>
        </p:spPr>
        <p:txBody>
          <a:bodyPr/>
          <a:lstStyle/>
          <a:p>
            <a:fld id="{C62359DC-E46A-774F-BBAC-E3E67368D912}"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214071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lIns="90685" tIns="45281" rIns="90685" bIns="45281"/>
          <a:lstStyle/>
          <a:p>
            <a:pPr defTabSz="647388"/>
            <a:endParaRPr lang="en-US">
              <a:solidFill>
                <a:prstClr val="black"/>
              </a:solidFill>
            </a:endParaRPr>
          </a:p>
        </p:txBody>
      </p:sp>
      <p:sp>
        <p:nvSpPr>
          <p:cNvPr id="5" name="Footer Placeholder 4"/>
          <p:cNvSpPr>
            <a:spLocks noGrp="1"/>
          </p:cNvSpPr>
          <p:nvPr>
            <p:ph type="ftr" sz="quarter" idx="11"/>
          </p:nvPr>
        </p:nvSpPr>
        <p:spPr>
          <a:xfrm>
            <a:off x="4998720" y="7627624"/>
            <a:ext cx="4632960" cy="438150"/>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10485120" y="7627624"/>
            <a:ext cx="3413760" cy="438150"/>
          </a:xfrm>
          <a:prstGeom prst="rect">
            <a:avLst/>
          </a:prstGeom>
        </p:spPr>
        <p:txBody>
          <a:bodyPr/>
          <a:lstStyle/>
          <a:p>
            <a:fld id="{C62359DC-E46A-774F-BBAC-E3E67368D912}"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16634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solidFill>
                  <a:schemeClr val="tx1">
                    <a:tint val="75000"/>
                  </a:schemeClr>
                </a:solidFill>
              </a:defRPr>
            </a:lvl1pPr>
            <a:lvl2pPr marL="644821" indent="0">
              <a:buNone/>
              <a:defRPr sz="2600">
                <a:solidFill>
                  <a:schemeClr val="tx1">
                    <a:tint val="75000"/>
                  </a:schemeClr>
                </a:solidFill>
              </a:defRPr>
            </a:lvl2pPr>
            <a:lvl3pPr marL="1289681" indent="0">
              <a:buNone/>
              <a:defRPr sz="2300">
                <a:solidFill>
                  <a:schemeClr val="tx1">
                    <a:tint val="75000"/>
                  </a:schemeClr>
                </a:solidFill>
              </a:defRPr>
            </a:lvl3pPr>
            <a:lvl4pPr marL="1934545" indent="0">
              <a:buNone/>
              <a:defRPr sz="2000">
                <a:solidFill>
                  <a:schemeClr val="tx1">
                    <a:tint val="75000"/>
                  </a:schemeClr>
                </a:solidFill>
              </a:defRPr>
            </a:lvl4pPr>
            <a:lvl5pPr marL="2579292" indent="0">
              <a:buNone/>
              <a:defRPr sz="2000">
                <a:solidFill>
                  <a:schemeClr val="tx1">
                    <a:tint val="75000"/>
                  </a:schemeClr>
                </a:solidFill>
              </a:defRPr>
            </a:lvl5pPr>
            <a:lvl6pPr marL="3224184" indent="0">
              <a:buNone/>
              <a:defRPr sz="2000">
                <a:solidFill>
                  <a:schemeClr val="tx1">
                    <a:tint val="75000"/>
                  </a:schemeClr>
                </a:solidFill>
              </a:defRPr>
            </a:lvl6pPr>
            <a:lvl7pPr marL="3869038" indent="0">
              <a:buNone/>
              <a:defRPr sz="2000">
                <a:solidFill>
                  <a:schemeClr val="tx1">
                    <a:tint val="75000"/>
                  </a:schemeClr>
                </a:solidFill>
              </a:defRPr>
            </a:lvl7pPr>
            <a:lvl8pPr marL="4513870" indent="0">
              <a:buNone/>
              <a:defRPr sz="2000">
                <a:solidFill>
                  <a:schemeClr val="tx1">
                    <a:tint val="75000"/>
                  </a:schemeClr>
                </a:solidFill>
              </a:defRPr>
            </a:lvl8pPr>
            <a:lvl9pPr marL="5158708" indent="0">
              <a:buNone/>
              <a:defRPr sz="2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1520" y="7627624"/>
            <a:ext cx="3413760" cy="438150"/>
          </a:xfrm>
          <a:prstGeom prst="rect">
            <a:avLst/>
          </a:prstGeom>
        </p:spPr>
        <p:txBody>
          <a:bodyPr lIns="90351" tIns="45086" rIns="90351" bIns="45086"/>
          <a:lstStyle/>
          <a:p>
            <a:endParaRPr lang="en-US"/>
          </a:p>
        </p:txBody>
      </p:sp>
      <p:sp>
        <p:nvSpPr>
          <p:cNvPr id="5" name="Footer Placeholder 4"/>
          <p:cNvSpPr>
            <a:spLocks noGrp="1"/>
          </p:cNvSpPr>
          <p:nvPr>
            <p:ph type="ftr" sz="quarter" idx="11"/>
          </p:nvPr>
        </p:nvSpPr>
        <p:spPr>
          <a:xfrm>
            <a:off x="4998720" y="7627624"/>
            <a:ext cx="4632960" cy="438150"/>
          </a:xfrm>
          <a:prstGeom prst="rect">
            <a:avLst/>
          </a:prstGeom>
        </p:spPr>
        <p:txBody>
          <a:bodyPr/>
          <a:lstStyle/>
          <a:p>
            <a:endParaRPr lang="en-US"/>
          </a:p>
        </p:txBody>
      </p:sp>
    </p:spTree>
    <p:extLst>
      <p:ext uri="{BB962C8B-B14F-4D97-AF65-F5344CB8AC3E}">
        <p14:creationId xmlns:p14="http://schemas.microsoft.com/office/powerpoint/2010/main" val="388830601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6972280" y="396240"/>
            <a:ext cx="5265421" cy="842581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71074" y="396240"/>
            <a:ext cx="15557499" cy="84258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lIns="90685" tIns="45281" rIns="90685" bIns="45281"/>
          <a:lstStyle/>
          <a:p>
            <a:pPr defTabSz="647388"/>
            <a:endParaRPr lang="en-US">
              <a:solidFill>
                <a:prstClr val="black"/>
              </a:solidFill>
            </a:endParaRPr>
          </a:p>
        </p:txBody>
      </p:sp>
      <p:sp>
        <p:nvSpPr>
          <p:cNvPr id="5" name="Footer Placeholder 4"/>
          <p:cNvSpPr>
            <a:spLocks noGrp="1"/>
          </p:cNvSpPr>
          <p:nvPr>
            <p:ph type="ftr" sz="quarter" idx="11"/>
          </p:nvPr>
        </p:nvSpPr>
        <p:spPr>
          <a:xfrm>
            <a:off x="4998720" y="7627624"/>
            <a:ext cx="4632960" cy="438150"/>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10485120" y="7627624"/>
            <a:ext cx="3413760" cy="438150"/>
          </a:xfrm>
          <a:prstGeom prst="rect">
            <a:avLst/>
          </a:prstGeom>
        </p:spPr>
        <p:txBody>
          <a:bodyPr/>
          <a:lstStyle/>
          <a:p>
            <a:fld id="{C62359DC-E46A-774F-BBAC-E3E67368D912}"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929656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556514"/>
            <a:ext cx="12435840" cy="1764030"/>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2194560" y="4663440"/>
            <a:ext cx="10241280" cy="2103120"/>
          </a:xfrm>
        </p:spPr>
        <p:txBody>
          <a:bodyPr/>
          <a:lstStyle>
            <a:lvl1pPr marL="0" indent="0" algn="ctr">
              <a:buNone/>
              <a:defRPr>
                <a:solidFill>
                  <a:schemeClr val="tx1">
                    <a:tint val="75000"/>
                  </a:schemeClr>
                </a:solidFill>
              </a:defRPr>
            </a:lvl1pPr>
            <a:lvl2pPr marL="647616" indent="0" algn="ctr">
              <a:buNone/>
              <a:defRPr>
                <a:solidFill>
                  <a:schemeClr val="tx1">
                    <a:tint val="75000"/>
                  </a:schemeClr>
                </a:solidFill>
              </a:defRPr>
            </a:lvl2pPr>
            <a:lvl3pPr marL="1295237" indent="0" algn="ctr">
              <a:buNone/>
              <a:defRPr>
                <a:solidFill>
                  <a:schemeClr val="tx1">
                    <a:tint val="75000"/>
                  </a:schemeClr>
                </a:solidFill>
              </a:defRPr>
            </a:lvl3pPr>
            <a:lvl4pPr marL="1942880" indent="0" algn="ctr">
              <a:buNone/>
              <a:defRPr>
                <a:solidFill>
                  <a:schemeClr val="tx1">
                    <a:tint val="75000"/>
                  </a:schemeClr>
                </a:solidFill>
              </a:defRPr>
            </a:lvl4pPr>
            <a:lvl5pPr marL="2590472" indent="0" algn="ctr">
              <a:buNone/>
              <a:defRPr>
                <a:solidFill>
                  <a:schemeClr val="tx1">
                    <a:tint val="75000"/>
                  </a:schemeClr>
                </a:solidFill>
              </a:defRPr>
            </a:lvl5pPr>
            <a:lvl6pPr marL="3238070" indent="0" algn="ctr">
              <a:buNone/>
              <a:defRPr>
                <a:solidFill>
                  <a:schemeClr val="tx1">
                    <a:tint val="75000"/>
                  </a:schemeClr>
                </a:solidFill>
              </a:defRPr>
            </a:lvl6pPr>
            <a:lvl7pPr marL="3885697" indent="0" algn="ctr">
              <a:buNone/>
              <a:defRPr>
                <a:solidFill>
                  <a:schemeClr val="tx1">
                    <a:tint val="75000"/>
                  </a:schemeClr>
                </a:solidFill>
              </a:defRPr>
            </a:lvl7pPr>
            <a:lvl8pPr marL="4533322" indent="0" algn="ctr">
              <a:buNone/>
              <a:defRPr>
                <a:solidFill>
                  <a:schemeClr val="tx1">
                    <a:tint val="75000"/>
                  </a:schemeClr>
                </a:solidFill>
              </a:defRPr>
            </a:lvl8pPr>
            <a:lvl9pPr marL="518094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4771513"/>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30649119"/>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solidFill>
                  <a:schemeClr val="tx1">
                    <a:tint val="75000"/>
                  </a:schemeClr>
                </a:solidFill>
              </a:defRPr>
            </a:lvl1pPr>
            <a:lvl2pPr marL="647616" indent="0">
              <a:buNone/>
              <a:defRPr sz="2600">
                <a:solidFill>
                  <a:schemeClr val="tx1">
                    <a:tint val="75000"/>
                  </a:schemeClr>
                </a:solidFill>
              </a:defRPr>
            </a:lvl2pPr>
            <a:lvl3pPr marL="1295237" indent="0">
              <a:buNone/>
              <a:defRPr sz="2300">
                <a:solidFill>
                  <a:schemeClr val="tx1">
                    <a:tint val="75000"/>
                  </a:schemeClr>
                </a:solidFill>
              </a:defRPr>
            </a:lvl3pPr>
            <a:lvl4pPr marL="1942880" indent="0">
              <a:buNone/>
              <a:defRPr sz="2000">
                <a:solidFill>
                  <a:schemeClr val="tx1">
                    <a:tint val="75000"/>
                  </a:schemeClr>
                </a:solidFill>
              </a:defRPr>
            </a:lvl4pPr>
            <a:lvl5pPr marL="2590472" indent="0">
              <a:buNone/>
              <a:defRPr sz="2000">
                <a:solidFill>
                  <a:schemeClr val="tx1">
                    <a:tint val="75000"/>
                  </a:schemeClr>
                </a:solidFill>
              </a:defRPr>
            </a:lvl5pPr>
            <a:lvl6pPr marL="3238070" indent="0">
              <a:buNone/>
              <a:defRPr sz="2000">
                <a:solidFill>
                  <a:schemeClr val="tx1">
                    <a:tint val="75000"/>
                  </a:schemeClr>
                </a:solidFill>
              </a:defRPr>
            </a:lvl6pPr>
            <a:lvl7pPr marL="3885697" indent="0">
              <a:buNone/>
              <a:defRPr sz="2000">
                <a:solidFill>
                  <a:schemeClr val="tx1">
                    <a:tint val="75000"/>
                  </a:schemeClr>
                </a:solidFill>
              </a:defRPr>
            </a:lvl7pPr>
            <a:lvl8pPr marL="4533322" indent="0">
              <a:buNone/>
              <a:defRPr sz="2000">
                <a:solidFill>
                  <a:schemeClr val="tx1">
                    <a:tint val="75000"/>
                  </a:schemeClr>
                </a:solidFill>
              </a:defRPr>
            </a:lvl8pPr>
            <a:lvl9pPr marL="5180940" indent="0">
              <a:buNone/>
              <a:defRPr sz="2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81725191"/>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15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4371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234739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47616" indent="0">
              <a:buNone/>
              <a:defRPr sz="2900" b="1"/>
            </a:lvl2pPr>
            <a:lvl3pPr marL="1295237" indent="0">
              <a:buNone/>
              <a:defRPr sz="2600" b="1"/>
            </a:lvl3pPr>
            <a:lvl4pPr marL="1942880" indent="0">
              <a:buNone/>
              <a:defRPr sz="2300" b="1"/>
            </a:lvl4pPr>
            <a:lvl5pPr marL="2590472" indent="0">
              <a:buNone/>
              <a:defRPr sz="2300" b="1"/>
            </a:lvl5pPr>
            <a:lvl6pPr marL="3238070" indent="0">
              <a:buNone/>
              <a:defRPr sz="2300" b="1"/>
            </a:lvl6pPr>
            <a:lvl7pPr marL="3885697" indent="0">
              <a:buNone/>
              <a:defRPr sz="2300" b="1"/>
            </a:lvl7pPr>
            <a:lvl8pPr marL="4533322" indent="0">
              <a:buNone/>
              <a:defRPr sz="2300" b="1"/>
            </a:lvl8pPr>
            <a:lvl9pPr marL="5180940"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2" y="1842136"/>
            <a:ext cx="6466840" cy="767714"/>
          </a:xfrm>
        </p:spPr>
        <p:txBody>
          <a:bodyPr anchor="b"/>
          <a:lstStyle>
            <a:lvl1pPr marL="0" indent="0">
              <a:buNone/>
              <a:defRPr sz="3400" b="1"/>
            </a:lvl1pPr>
            <a:lvl2pPr marL="647616" indent="0">
              <a:buNone/>
              <a:defRPr sz="2900" b="1"/>
            </a:lvl2pPr>
            <a:lvl3pPr marL="1295237" indent="0">
              <a:buNone/>
              <a:defRPr sz="2600" b="1"/>
            </a:lvl3pPr>
            <a:lvl4pPr marL="1942880" indent="0">
              <a:buNone/>
              <a:defRPr sz="2300" b="1"/>
            </a:lvl4pPr>
            <a:lvl5pPr marL="2590472" indent="0">
              <a:buNone/>
              <a:defRPr sz="2300" b="1"/>
            </a:lvl5pPr>
            <a:lvl6pPr marL="3238070" indent="0">
              <a:buNone/>
              <a:defRPr sz="2300" b="1"/>
            </a:lvl6pPr>
            <a:lvl7pPr marL="3885697" indent="0">
              <a:buNone/>
              <a:defRPr sz="2300" b="1"/>
            </a:lvl7pPr>
            <a:lvl8pPr marL="4533322" indent="0">
              <a:buNone/>
              <a:defRPr sz="2300" b="1"/>
            </a:lvl8pPr>
            <a:lvl9pPr marL="5180940"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2"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088035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669532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367759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613" y="327660"/>
            <a:ext cx="4813301" cy="1394460"/>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613" y="1722120"/>
            <a:ext cx="4813301" cy="5629276"/>
          </a:xfrm>
        </p:spPr>
        <p:txBody>
          <a:bodyPr/>
          <a:lstStyle>
            <a:lvl1pPr marL="0" indent="0">
              <a:buNone/>
              <a:defRPr sz="2000"/>
            </a:lvl1pPr>
            <a:lvl2pPr marL="647616" indent="0">
              <a:buNone/>
              <a:defRPr sz="1700"/>
            </a:lvl2pPr>
            <a:lvl3pPr marL="1295237" indent="0">
              <a:buNone/>
              <a:defRPr sz="1400"/>
            </a:lvl3pPr>
            <a:lvl4pPr marL="1942880" indent="0">
              <a:buNone/>
              <a:defRPr sz="1300"/>
            </a:lvl4pPr>
            <a:lvl5pPr marL="2590472" indent="0">
              <a:buNone/>
              <a:defRPr sz="1300"/>
            </a:lvl5pPr>
            <a:lvl6pPr marL="3238070" indent="0">
              <a:buNone/>
              <a:defRPr sz="1300"/>
            </a:lvl6pPr>
            <a:lvl7pPr marL="3885697" indent="0">
              <a:buNone/>
              <a:defRPr sz="1300"/>
            </a:lvl7pPr>
            <a:lvl8pPr marL="4533322" indent="0">
              <a:buNone/>
              <a:defRPr sz="1300"/>
            </a:lvl8pPr>
            <a:lvl9pPr marL="5180940"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951291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47616" indent="0">
              <a:buNone/>
              <a:defRPr sz="4000"/>
            </a:lvl2pPr>
            <a:lvl3pPr marL="1295237" indent="0">
              <a:buNone/>
              <a:defRPr sz="3400"/>
            </a:lvl3pPr>
            <a:lvl4pPr marL="1942880" indent="0">
              <a:buNone/>
              <a:defRPr sz="2900"/>
            </a:lvl4pPr>
            <a:lvl5pPr marL="2590472" indent="0">
              <a:buNone/>
              <a:defRPr sz="2900"/>
            </a:lvl5pPr>
            <a:lvl6pPr marL="3238070" indent="0">
              <a:buNone/>
              <a:defRPr sz="2900"/>
            </a:lvl6pPr>
            <a:lvl7pPr marL="3885697" indent="0">
              <a:buNone/>
              <a:defRPr sz="2900"/>
            </a:lvl7pPr>
            <a:lvl8pPr marL="4533322" indent="0">
              <a:buNone/>
              <a:defRPr sz="2900"/>
            </a:lvl8pPr>
            <a:lvl9pPr marL="5180940" indent="0">
              <a:buNone/>
              <a:defRPr sz="2900"/>
            </a:lvl9pPr>
          </a:lstStyle>
          <a:p>
            <a:endParaRPr lang="en-US"/>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47616" indent="0">
              <a:buNone/>
              <a:defRPr sz="1700"/>
            </a:lvl2pPr>
            <a:lvl3pPr marL="1295237" indent="0">
              <a:buNone/>
              <a:defRPr sz="1400"/>
            </a:lvl3pPr>
            <a:lvl4pPr marL="1942880" indent="0">
              <a:buNone/>
              <a:defRPr sz="1300"/>
            </a:lvl4pPr>
            <a:lvl5pPr marL="2590472" indent="0">
              <a:buNone/>
              <a:defRPr sz="1300"/>
            </a:lvl5pPr>
            <a:lvl6pPr marL="3238070" indent="0">
              <a:buNone/>
              <a:defRPr sz="1300"/>
            </a:lvl6pPr>
            <a:lvl7pPr marL="3885697" indent="0">
              <a:buNone/>
              <a:defRPr sz="1300"/>
            </a:lvl7pPr>
            <a:lvl8pPr marL="4533322" indent="0">
              <a:buNone/>
              <a:defRPr sz="1300"/>
            </a:lvl8pPr>
            <a:lvl9pPr marL="5180940"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74231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45413" y="1674411"/>
            <a:ext cx="6475349" cy="56565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7810" y="1674411"/>
            <a:ext cx="6471355" cy="56565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a:xfrm>
            <a:off x="4998720" y="7627624"/>
            <a:ext cx="4632960" cy="438150"/>
          </a:xfrm>
          <a:prstGeom prst="rect">
            <a:avLst/>
          </a:prstGeom>
        </p:spPr>
        <p:txBody>
          <a:bodyPr/>
          <a:lstStyle/>
          <a:p>
            <a:endParaRPr lang="en-US"/>
          </a:p>
        </p:txBody>
      </p:sp>
    </p:spTree>
    <p:extLst>
      <p:ext uri="{BB962C8B-B14F-4D97-AF65-F5344CB8AC3E}">
        <p14:creationId xmlns:p14="http://schemas.microsoft.com/office/powerpoint/2010/main" val="688542026"/>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547308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07040" y="329566"/>
            <a:ext cx="3291840" cy="70218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1520" y="329566"/>
            <a:ext cx="9631680" cy="70218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0DD2-B8D1-47AD-AC11-7A4239860BF7}" type="datetimeFigureOut">
              <a:rPr lang="en-US" smtClean="0">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A6CBF2-3B4D-4881-AA93-FC80282E0A9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651893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556514"/>
            <a:ext cx="12435840" cy="1764030"/>
          </a:xfrm>
        </p:spPr>
        <p:txBody>
          <a:bodyPr/>
          <a:lstStyle/>
          <a:p>
            <a:r>
              <a:rPr lang="en-US" smtClean="0"/>
              <a:t>Click to edit Master title style</a:t>
            </a:r>
            <a:endParaRPr lang="en-US"/>
          </a:p>
        </p:txBody>
      </p:sp>
      <p:sp>
        <p:nvSpPr>
          <p:cNvPr id="3" name="Subtitle 2"/>
          <p:cNvSpPr>
            <a:spLocks noGrp="1"/>
          </p:cNvSpPr>
          <p:nvPr>
            <p:ph type="subTitle" idx="1"/>
          </p:nvPr>
        </p:nvSpPr>
        <p:spPr>
          <a:xfrm>
            <a:off x="2194560" y="4663440"/>
            <a:ext cx="10241280" cy="2103120"/>
          </a:xfrm>
        </p:spPr>
        <p:txBody>
          <a:bodyPr/>
          <a:lstStyle>
            <a:lvl1pPr marL="0" indent="0" algn="ctr">
              <a:buNone/>
              <a:defRPr>
                <a:solidFill>
                  <a:schemeClr val="tx1">
                    <a:tint val="75000"/>
                  </a:schemeClr>
                </a:solidFill>
              </a:defRPr>
            </a:lvl1pPr>
            <a:lvl2pPr marL="649403" indent="0" algn="ctr">
              <a:buNone/>
              <a:defRPr>
                <a:solidFill>
                  <a:schemeClr val="tx1">
                    <a:tint val="75000"/>
                  </a:schemeClr>
                </a:solidFill>
              </a:defRPr>
            </a:lvl2pPr>
            <a:lvl3pPr marL="1298811" indent="0" algn="ctr">
              <a:buNone/>
              <a:defRPr>
                <a:solidFill>
                  <a:schemeClr val="tx1">
                    <a:tint val="75000"/>
                  </a:schemeClr>
                </a:solidFill>
              </a:defRPr>
            </a:lvl3pPr>
            <a:lvl4pPr marL="1948223" indent="0" algn="ctr">
              <a:buNone/>
              <a:defRPr>
                <a:solidFill>
                  <a:schemeClr val="tx1">
                    <a:tint val="75000"/>
                  </a:schemeClr>
                </a:solidFill>
              </a:defRPr>
            </a:lvl4pPr>
            <a:lvl5pPr marL="2597622" indent="0" algn="ctr">
              <a:buNone/>
              <a:defRPr>
                <a:solidFill>
                  <a:schemeClr val="tx1">
                    <a:tint val="75000"/>
                  </a:schemeClr>
                </a:solidFill>
              </a:defRPr>
            </a:lvl5pPr>
            <a:lvl6pPr marL="3246996" indent="0" algn="ctr">
              <a:buNone/>
              <a:defRPr>
                <a:solidFill>
                  <a:schemeClr val="tx1">
                    <a:tint val="75000"/>
                  </a:schemeClr>
                </a:solidFill>
              </a:defRPr>
            </a:lvl6pPr>
            <a:lvl7pPr marL="3896397" indent="0" algn="ctr">
              <a:buNone/>
              <a:defRPr>
                <a:solidFill>
                  <a:schemeClr val="tx1">
                    <a:tint val="75000"/>
                  </a:schemeClr>
                </a:solidFill>
              </a:defRPr>
            </a:lvl7pPr>
            <a:lvl8pPr marL="4545806" indent="0" algn="ctr">
              <a:buNone/>
              <a:defRPr>
                <a:solidFill>
                  <a:schemeClr val="tx1">
                    <a:tint val="75000"/>
                  </a:schemeClr>
                </a:solidFill>
              </a:defRPr>
            </a:lvl8pPr>
            <a:lvl9pPr marL="5195236"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0CBFF9-06F0-42CD-84D2-FE57C6EE6ABD}" type="datetimeFigureOut">
              <a:rPr lang="en-US">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EDC6B52-49FB-4F77-B81C-D9EC27A141E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485711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0CBFF9-06F0-42CD-84D2-FE57C6EE6ABD}" type="datetimeFigureOut">
              <a:rPr lang="en-US">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EDC6B52-49FB-4F77-B81C-D9EC27A141E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424113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solidFill>
                  <a:schemeClr val="tx1">
                    <a:tint val="75000"/>
                  </a:schemeClr>
                </a:solidFill>
              </a:defRPr>
            </a:lvl1pPr>
            <a:lvl2pPr marL="649403" indent="0">
              <a:buNone/>
              <a:defRPr sz="2600">
                <a:solidFill>
                  <a:schemeClr val="tx1">
                    <a:tint val="75000"/>
                  </a:schemeClr>
                </a:solidFill>
              </a:defRPr>
            </a:lvl2pPr>
            <a:lvl3pPr marL="1298811" indent="0">
              <a:buNone/>
              <a:defRPr sz="2300">
                <a:solidFill>
                  <a:schemeClr val="tx1">
                    <a:tint val="75000"/>
                  </a:schemeClr>
                </a:solidFill>
              </a:defRPr>
            </a:lvl3pPr>
            <a:lvl4pPr marL="1948223" indent="0">
              <a:buNone/>
              <a:defRPr sz="2000">
                <a:solidFill>
                  <a:schemeClr val="tx1">
                    <a:tint val="75000"/>
                  </a:schemeClr>
                </a:solidFill>
              </a:defRPr>
            </a:lvl4pPr>
            <a:lvl5pPr marL="2597622" indent="0">
              <a:buNone/>
              <a:defRPr sz="2000">
                <a:solidFill>
                  <a:schemeClr val="tx1">
                    <a:tint val="75000"/>
                  </a:schemeClr>
                </a:solidFill>
              </a:defRPr>
            </a:lvl5pPr>
            <a:lvl6pPr marL="3246996" indent="0">
              <a:buNone/>
              <a:defRPr sz="2000">
                <a:solidFill>
                  <a:schemeClr val="tx1">
                    <a:tint val="75000"/>
                  </a:schemeClr>
                </a:solidFill>
              </a:defRPr>
            </a:lvl6pPr>
            <a:lvl7pPr marL="3896397" indent="0">
              <a:buNone/>
              <a:defRPr sz="2000">
                <a:solidFill>
                  <a:schemeClr val="tx1">
                    <a:tint val="75000"/>
                  </a:schemeClr>
                </a:solidFill>
              </a:defRPr>
            </a:lvl7pPr>
            <a:lvl8pPr marL="4545806" indent="0">
              <a:buNone/>
              <a:defRPr sz="2000">
                <a:solidFill>
                  <a:schemeClr val="tx1">
                    <a:tint val="75000"/>
                  </a:schemeClr>
                </a:solidFill>
              </a:defRPr>
            </a:lvl8pPr>
            <a:lvl9pPr marL="5195236" indent="0">
              <a:buNone/>
              <a:defRPr sz="2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0CBFF9-06F0-42CD-84D2-FE57C6EE6ABD}" type="datetimeFigureOut">
              <a:rPr lang="en-US">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EDC6B52-49FB-4F77-B81C-D9EC27A141E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4859437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15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4371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0CBFF9-06F0-42CD-84D2-FE57C6EE6ABD}" type="datetimeFigureOut">
              <a:rPr lang="en-US">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EDC6B52-49FB-4F77-B81C-D9EC27A141E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2485596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49403" indent="0">
              <a:buNone/>
              <a:defRPr sz="2900" b="1"/>
            </a:lvl2pPr>
            <a:lvl3pPr marL="1298811" indent="0">
              <a:buNone/>
              <a:defRPr sz="2600" b="1"/>
            </a:lvl3pPr>
            <a:lvl4pPr marL="1948223" indent="0">
              <a:buNone/>
              <a:defRPr sz="2300" b="1"/>
            </a:lvl4pPr>
            <a:lvl5pPr marL="2597622" indent="0">
              <a:buNone/>
              <a:defRPr sz="2300" b="1"/>
            </a:lvl5pPr>
            <a:lvl6pPr marL="3246996" indent="0">
              <a:buNone/>
              <a:defRPr sz="2300" b="1"/>
            </a:lvl6pPr>
            <a:lvl7pPr marL="3896397" indent="0">
              <a:buNone/>
              <a:defRPr sz="2300" b="1"/>
            </a:lvl7pPr>
            <a:lvl8pPr marL="4545806" indent="0">
              <a:buNone/>
              <a:defRPr sz="2300" b="1"/>
            </a:lvl8pPr>
            <a:lvl9pPr marL="5195236"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2" y="1842136"/>
            <a:ext cx="6466840" cy="767714"/>
          </a:xfrm>
        </p:spPr>
        <p:txBody>
          <a:bodyPr anchor="b"/>
          <a:lstStyle>
            <a:lvl1pPr marL="0" indent="0">
              <a:buNone/>
              <a:defRPr sz="3400" b="1"/>
            </a:lvl1pPr>
            <a:lvl2pPr marL="649403" indent="0">
              <a:buNone/>
              <a:defRPr sz="2900" b="1"/>
            </a:lvl2pPr>
            <a:lvl3pPr marL="1298811" indent="0">
              <a:buNone/>
              <a:defRPr sz="2600" b="1"/>
            </a:lvl3pPr>
            <a:lvl4pPr marL="1948223" indent="0">
              <a:buNone/>
              <a:defRPr sz="2300" b="1"/>
            </a:lvl4pPr>
            <a:lvl5pPr marL="2597622" indent="0">
              <a:buNone/>
              <a:defRPr sz="2300" b="1"/>
            </a:lvl5pPr>
            <a:lvl6pPr marL="3246996" indent="0">
              <a:buNone/>
              <a:defRPr sz="2300" b="1"/>
            </a:lvl6pPr>
            <a:lvl7pPr marL="3896397" indent="0">
              <a:buNone/>
              <a:defRPr sz="2300" b="1"/>
            </a:lvl7pPr>
            <a:lvl8pPr marL="4545806" indent="0">
              <a:buNone/>
              <a:defRPr sz="2300" b="1"/>
            </a:lvl8pPr>
            <a:lvl9pPr marL="5195236"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2"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0CBFF9-06F0-42CD-84D2-FE57C6EE6ABD}" type="datetimeFigureOut">
              <a:rPr lang="en-US">
                <a:solidFill>
                  <a:prstClr val="black">
                    <a:tint val="75000"/>
                  </a:prstClr>
                </a:solidFill>
              </a:rPr>
              <a:pPr/>
              <a:t>06/08/2015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CEDC6B52-49FB-4F77-B81C-D9EC27A141E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621635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0CBFF9-06F0-42CD-84D2-FE57C6EE6ABD}" type="datetimeFigureOut">
              <a:rPr lang="en-US">
                <a:solidFill>
                  <a:prstClr val="black">
                    <a:tint val="75000"/>
                  </a:prstClr>
                </a:solidFill>
              </a:rPr>
              <a:pPr/>
              <a:t>06/08/2015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CEDC6B52-49FB-4F77-B81C-D9EC27A141E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805350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0CBFF9-06F0-42CD-84D2-FE57C6EE6ABD}" type="datetimeFigureOut">
              <a:rPr lang="en-US">
                <a:solidFill>
                  <a:prstClr val="black">
                    <a:tint val="75000"/>
                  </a:prstClr>
                </a:solidFill>
              </a:rPr>
              <a:pPr/>
              <a:t>06/08/2015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CEDC6B52-49FB-4F77-B81C-D9EC27A141E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7760807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49" y="327660"/>
            <a:ext cx="4813301" cy="1394460"/>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549" y="1722120"/>
            <a:ext cx="4813301" cy="5629276"/>
          </a:xfrm>
        </p:spPr>
        <p:txBody>
          <a:bodyPr/>
          <a:lstStyle>
            <a:lvl1pPr marL="0" indent="0">
              <a:buNone/>
              <a:defRPr sz="2000"/>
            </a:lvl1pPr>
            <a:lvl2pPr marL="649403" indent="0">
              <a:buNone/>
              <a:defRPr sz="1700"/>
            </a:lvl2pPr>
            <a:lvl3pPr marL="1298811" indent="0">
              <a:buNone/>
              <a:defRPr sz="1400"/>
            </a:lvl3pPr>
            <a:lvl4pPr marL="1948223" indent="0">
              <a:buNone/>
              <a:defRPr sz="1300"/>
            </a:lvl4pPr>
            <a:lvl5pPr marL="2597622" indent="0">
              <a:buNone/>
              <a:defRPr sz="1300"/>
            </a:lvl5pPr>
            <a:lvl6pPr marL="3246996" indent="0">
              <a:buNone/>
              <a:defRPr sz="1300"/>
            </a:lvl6pPr>
            <a:lvl7pPr marL="3896397" indent="0">
              <a:buNone/>
              <a:defRPr sz="1300"/>
            </a:lvl7pPr>
            <a:lvl8pPr marL="4545806" indent="0">
              <a:buNone/>
              <a:defRPr sz="1300"/>
            </a:lvl8pPr>
            <a:lvl9pPr marL="5195236"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0CBFF9-06F0-42CD-84D2-FE57C6EE6ABD}" type="datetimeFigureOut">
              <a:rPr lang="en-US">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EDC6B52-49FB-4F77-B81C-D9EC27A141E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42508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6"/>
            <a:ext cx="13167360" cy="1371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44821" indent="0">
              <a:buNone/>
              <a:defRPr sz="2900" b="1"/>
            </a:lvl2pPr>
            <a:lvl3pPr marL="1289681" indent="0">
              <a:buNone/>
              <a:defRPr sz="2600" b="1"/>
            </a:lvl3pPr>
            <a:lvl4pPr marL="1934545" indent="0">
              <a:buNone/>
              <a:defRPr sz="2300" b="1"/>
            </a:lvl4pPr>
            <a:lvl5pPr marL="2579292" indent="0">
              <a:buNone/>
              <a:defRPr sz="2300" b="1"/>
            </a:lvl5pPr>
            <a:lvl6pPr marL="3224184" indent="0">
              <a:buNone/>
              <a:defRPr sz="2300" b="1"/>
            </a:lvl6pPr>
            <a:lvl7pPr marL="3869038" indent="0">
              <a:buNone/>
              <a:defRPr sz="2300" b="1"/>
            </a:lvl7pPr>
            <a:lvl8pPr marL="4513870" indent="0">
              <a:buNone/>
              <a:defRPr sz="2300" b="1"/>
            </a:lvl8pPr>
            <a:lvl9pPr marL="5158708"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7" y="1842136"/>
            <a:ext cx="6466840" cy="767714"/>
          </a:xfrm>
        </p:spPr>
        <p:txBody>
          <a:bodyPr anchor="b"/>
          <a:lstStyle>
            <a:lvl1pPr marL="0" indent="0">
              <a:buNone/>
              <a:defRPr sz="3400" b="1"/>
            </a:lvl1pPr>
            <a:lvl2pPr marL="644821" indent="0">
              <a:buNone/>
              <a:defRPr sz="2900" b="1"/>
            </a:lvl2pPr>
            <a:lvl3pPr marL="1289681" indent="0">
              <a:buNone/>
              <a:defRPr sz="2600" b="1"/>
            </a:lvl3pPr>
            <a:lvl4pPr marL="1934545" indent="0">
              <a:buNone/>
              <a:defRPr sz="2300" b="1"/>
            </a:lvl4pPr>
            <a:lvl5pPr marL="2579292" indent="0">
              <a:buNone/>
              <a:defRPr sz="2300" b="1"/>
            </a:lvl5pPr>
            <a:lvl6pPr marL="3224184" indent="0">
              <a:buNone/>
              <a:defRPr sz="2300" b="1"/>
            </a:lvl6pPr>
            <a:lvl7pPr marL="3869038" indent="0">
              <a:buNone/>
              <a:defRPr sz="2300" b="1"/>
            </a:lvl7pPr>
            <a:lvl8pPr marL="4513870" indent="0">
              <a:buNone/>
              <a:defRPr sz="2300" b="1"/>
            </a:lvl8pPr>
            <a:lvl9pPr marL="5158708"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7"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a:xfrm>
            <a:off x="4998720" y="7627624"/>
            <a:ext cx="4632960" cy="438150"/>
          </a:xfrm>
          <a:prstGeom prst="rect">
            <a:avLst/>
          </a:prstGeom>
        </p:spPr>
        <p:txBody>
          <a:bodyPr/>
          <a:lstStyle/>
          <a:p>
            <a:endParaRPr lang="en-US"/>
          </a:p>
        </p:txBody>
      </p:sp>
    </p:spTree>
    <p:extLst>
      <p:ext uri="{BB962C8B-B14F-4D97-AF65-F5344CB8AC3E}">
        <p14:creationId xmlns:p14="http://schemas.microsoft.com/office/powerpoint/2010/main" val="3010453921"/>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49403" indent="0">
              <a:buNone/>
              <a:defRPr sz="4000"/>
            </a:lvl2pPr>
            <a:lvl3pPr marL="1298811" indent="0">
              <a:buNone/>
              <a:defRPr sz="3400"/>
            </a:lvl3pPr>
            <a:lvl4pPr marL="1948223" indent="0">
              <a:buNone/>
              <a:defRPr sz="2900"/>
            </a:lvl4pPr>
            <a:lvl5pPr marL="2597622" indent="0">
              <a:buNone/>
              <a:defRPr sz="2900"/>
            </a:lvl5pPr>
            <a:lvl6pPr marL="3246996" indent="0">
              <a:buNone/>
              <a:defRPr sz="2900"/>
            </a:lvl6pPr>
            <a:lvl7pPr marL="3896397" indent="0">
              <a:buNone/>
              <a:defRPr sz="2900"/>
            </a:lvl7pPr>
            <a:lvl8pPr marL="4545806" indent="0">
              <a:buNone/>
              <a:defRPr sz="2900"/>
            </a:lvl8pPr>
            <a:lvl9pPr marL="5195236" indent="0">
              <a:buNone/>
              <a:defRPr sz="2900"/>
            </a:lvl9pPr>
          </a:lstStyle>
          <a:p>
            <a:endParaRPr lang="en-US"/>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49403" indent="0">
              <a:buNone/>
              <a:defRPr sz="1700"/>
            </a:lvl2pPr>
            <a:lvl3pPr marL="1298811" indent="0">
              <a:buNone/>
              <a:defRPr sz="1400"/>
            </a:lvl3pPr>
            <a:lvl4pPr marL="1948223" indent="0">
              <a:buNone/>
              <a:defRPr sz="1300"/>
            </a:lvl4pPr>
            <a:lvl5pPr marL="2597622" indent="0">
              <a:buNone/>
              <a:defRPr sz="1300"/>
            </a:lvl5pPr>
            <a:lvl6pPr marL="3246996" indent="0">
              <a:buNone/>
              <a:defRPr sz="1300"/>
            </a:lvl6pPr>
            <a:lvl7pPr marL="3896397" indent="0">
              <a:buNone/>
              <a:defRPr sz="1300"/>
            </a:lvl7pPr>
            <a:lvl8pPr marL="4545806" indent="0">
              <a:buNone/>
              <a:defRPr sz="1300"/>
            </a:lvl8pPr>
            <a:lvl9pPr marL="5195236"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0CBFF9-06F0-42CD-84D2-FE57C6EE6ABD}" type="datetimeFigureOut">
              <a:rPr lang="en-US">
                <a:solidFill>
                  <a:prstClr val="black">
                    <a:tint val="75000"/>
                  </a:prstClr>
                </a:solidFill>
              </a:rPr>
              <a:pPr/>
              <a:t>06/08/2015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EDC6B52-49FB-4F77-B81C-D9EC27A141E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990393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0CBFF9-06F0-42CD-84D2-FE57C6EE6ABD}" type="datetimeFigureOut">
              <a:rPr lang="en-US">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EDC6B52-49FB-4F77-B81C-D9EC27A141E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1831081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07040" y="329566"/>
            <a:ext cx="3291840" cy="70218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1520" y="329566"/>
            <a:ext cx="9631680" cy="70218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0CBFF9-06F0-42CD-84D2-FE57C6EE6ABD}" type="datetimeFigureOut">
              <a:rPr lang="en-US">
                <a:solidFill>
                  <a:prstClr val="black">
                    <a:tint val="75000"/>
                  </a:prstClr>
                </a:solidFill>
              </a:rPr>
              <a:pPr/>
              <a:t>06/08/2015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EDC6B52-49FB-4F77-B81C-D9EC27A141E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3698985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2" descr="G:\Speeches\2014\Budget_Request_FY2015\design\Templates\budget_2014_directorates.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4630400" cy="82296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8153402" y="6553336"/>
            <a:ext cx="3124200" cy="1524001"/>
          </a:xfrm>
        </p:spPr>
        <p:txBody>
          <a:bodyPr>
            <a:noAutofit/>
          </a:bodyPr>
          <a:lstStyle>
            <a:lvl1pPr>
              <a:defRPr sz="3100"/>
            </a:lvl1pPr>
          </a:lstStyle>
          <a:p>
            <a:r>
              <a:rPr lang="en-US" dirty="0" smtClean="0"/>
              <a:t>Click to edit Master title style</a:t>
            </a:r>
            <a:endParaRPr lang="en-US" dirty="0"/>
          </a:p>
        </p:txBody>
      </p:sp>
    </p:spTree>
    <p:extLst>
      <p:ext uri="{BB962C8B-B14F-4D97-AF65-F5344CB8AC3E}">
        <p14:creationId xmlns:p14="http://schemas.microsoft.com/office/powerpoint/2010/main" val="2136687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lnSpc>
                <a:spcPct val="114000"/>
              </a:lnSpc>
              <a:defRPr/>
            </a:lvl1pPr>
            <a:lvl2pPr>
              <a:lnSpc>
                <a:spcPct val="114000"/>
              </a:lnSpc>
              <a:defRPr/>
            </a:lvl2pPr>
            <a:lvl3pPr>
              <a:lnSpc>
                <a:spcPct val="114000"/>
              </a:lnSpc>
              <a:defRPr/>
            </a:lvl3pPr>
            <a:lvl4pPr>
              <a:lnSpc>
                <a:spcPct val="114000"/>
              </a:lnSpc>
              <a:defRPr/>
            </a:lvl4pPr>
            <a:lvl5pPr>
              <a:lnSpc>
                <a:spcPct val="114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B75079CA-A048-4D84-8228-ED8D47B2EEFE}" type="datetime4">
              <a:rPr lang="en-US" smtClean="0">
                <a:solidFill>
                  <a:prstClr val="white"/>
                </a:solidFill>
              </a:rPr>
              <a:pPr/>
              <a:t>June 8, 2015</a:t>
            </a:fld>
            <a:endParaRPr lang="en-US" dirty="0">
              <a:solidFill>
                <a:prstClr val="white"/>
              </a:solidFill>
            </a:endParaRPr>
          </a:p>
        </p:txBody>
      </p:sp>
      <p:sp>
        <p:nvSpPr>
          <p:cNvPr id="6"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99200533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solidFill>
                  <a:schemeClr val="tx1">
                    <a:tint val="75000"/>
                  </a:schemeClr>
                </a:solidFill>
              </a:defRPr>
            </a:lvl1pPr>
            <a:lvl2pPr marL="649403" indent="0">
              <a:buNone/>
              <a:defRPr sz="2600">
                <a:solidFill>
                  <a:schemeClr val="tx1">
                    <a:tint val="75000"/>
                  </a:schemeClr>
                </a:solidFill>
              </a:defRPr>
            </a:lvl2pPr>
            <a:lvl3pPr marL="1298811" indent="0">
              <a:buNone/>
              <a:defRPr sz="2300">
                <a:solidFill>
                  <a:schemeClr val="tx1">
                    <a:tint val="75000"/>
                  </a:schemeClr>
                </a:solidFill>
              </a:defRPr>
            </a:lvl3pPr>
            <a:lvl4pPr marL="1948223" indent="0">
              <a:buNone/>
              <a:defRPr sz="2000">
                <a:solidFill>
                  <a:schemeClr val="tx1">
                    <a:tint val="75000"/>
                  </a:schemeClr>
                </a:solidFill>
              </a:defRPr>
            </a:lvl4pPr>
            <a:lvl5pPr marL="2597622" indent="0">
              <a:buNone/>
              <a:defRPr sz="2000">
                <a:solidFill>
                  <a:schemeClr val="tx1">
                    <a:tint val="75000"/>
                  </a:schemeClr>
                </a:solidFill>
              </a:defRPr>
            </a:lvl5pPr>
            <a:lvl6pPr marL="3246996" indent="0">
              <a:buNone/>
              <a:defRPr sz="2000">
                <a:solidFill>
                  <a:schemeClr val="tx1">
                    <a:tint val="75000"/>
                  </a:schemeClr>
                </a:solidFill>
              </a:defRPr>
            </a:lvl6pPr>
            <a:lvl7pPr marL="3896397" indent="0">
              <a:buNone/>
              <a:defRPr sz="2000">
                <a:solidFill>
                  <a:schemeClr val="tx1">
                    <a:tint val="75000"/>
                  </a:schemeClr>
                </a:solidFill>
              </a:defRPr>
            </a:lvl7pPr>
            <a:lvl8pPr marL="4545806" indent="0">
              <a:buNone/>
              <a:defRPr sz="2000">
                <a:solidFill>
                  <a:schemeClr val="tx1">
                    <a:tint val="75000"/>
                  </a:schemeClr>
                </a:solidFill>
              </a:defRPr>
            </a:lvl8pPr>
            <a:lvl9pPr marL="5195236" indent="0">
              <a:buNone/>
              <a:defRPr sz="2000">
                <a:solidFill>
                  <a:schemeClr val="tx1">
                    <a:tint val="75000"/>
                  </a:schemeClr>
                </a:solidFill>
              </a:defRPr>
            </a:lvl9pPr>
          </a:lstStyle>
          <a:p>
            <a:pPr lvl="0"/>
            <a:r>
              <a:rPr lang="en-US" smtClean="0"/>
              <a:t>Click to edit Master text styles</a:t>
            </a:r>
          </a:p>
        </p:txBody>
      </p:sp>
      <p:sp>
        <p:nvSpPr>
          <p:cNvPr id="7"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81DE83D6-425B-4F57-B95A-11CCCCBE6C3C}" type="datetime4">
              <a:rPr lang="en-US" smtClean="0">
                <a:solidFill>
                  <a:prstClr val="white"/>
                </a:solidFill>
              </a:rPr>
              <a:pPr/>
              <a:t>June 8, 2015</a:t>
            </a:fld>
            <a:endParaRPr lang="en-US" dirty="0">
              <a:solidFill>
                <a:prstClr val="white"/>
              </a:solidFill>
            </a:endParaRPr>
          </a:p>
        </p:txBody>
      </p:sp>
      <p:sp>
        <p:nvSpPr>
          <p:cNvPr id="6"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429303541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2" y="1524000"/>
            <a:ext cx="6537960" cy="5791200"/>
          </a:xfrm>
        </p:spPr>
        <p:txBody>
          <a:bodyPr/>
          <a:lstStyle>
            <a:lvl1pPr>
              <a:lnSpc>
                <a:spcPct val="114000"/>
              </a:lnSpc>
              <a:defRPr sz="4000"/>
            </a:lvl1pPr>
            <a:lvl2pPr>
              <a:lnSpc>
                <a:spcPct val="114000"/>
              </a:lnSpc>
              <a:defRPr sz="3400"/>
            </a:lvl2pPr>
            <a:lvl3pPr>
              <a:lnSpc>
                <a:spcPct val="114000"/>
              </a:lnSpc>
              <a:defRPr sz="2900"/>
            </a:lvl3pPr>
            <a:lvl4pPr>
              <a:lnSpc>
                <a:spcPct val="114000"/>
              </a:lnSpc>
              <a:defRPr sz="2600"/>
            </a:lvl4pPr>
            <a:lvl5pPr>
              <a:lnSpc>
                <a:spcPct val="114000"/>
              </a:lnSpc>
              <a:defRPr sz="2600"/>
            </a:lvl5pPr>
            <a:lvl6pPr>
              <a:defRPr sz="2600"/>
            </a:lvl6pPr>
            <a:lvl7pPr>
              <a:defRPr sz="2600"/>
            </a:lvl7pPr>
            <a:lvl8pPr>
              <a:defRPr sz="2600"/>
            </a:lvl8pPr>
            <a:lvl9pPr>
              <a:defRPr sz="2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391402" y="1524000"/>
            <a:ext cx="6537960" cy="5791200"/>
          </a:xfrm>
        </p:spPr>
        <p:txBody>
          <a:bodyPr/>
          <a:lstStyle>
            <a:lvl1pPr>
              <a:lnSpc>
                <a:spcPct val="114000"/>
              </a:lnSpc>
              <a:defRPr sz="4000"/>
            </a:lvl1pPr>
            <a:lvl2pPr>
              <a:lnSpc>
                <a:spcPct val="114000"/>
              </a:lnSpc>
              <a:defRPr sz="3400"/>
            </a:lvl2pPr>
            <a:lvl3pPr>
              <a:lnSpc>
                <a:spcPct val="114000"/>
              </a:lnSpc>
              <a:defRPr sz="2900"/>
            </a:lvl3pPr>
            <a:lvl4pPr>
              <a:lnSpc>
                <a:spcPct val="114000"/>
              </a:lnSpc>
              <a:defRPr sz="2600"/>
            </a:lvl4pPr>
            <a:lvl5pPr>
              <a:lnSpc>
                <a:spcPct val="114000"/>
              </a:lnSpc>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10"/>
          <p:cNvSpPr>
            <a:spLocks noGrp="1"/>
          </p:cNvSpPr>
          <p:nvPr>
            <p:ph type="dt" sz="half" idx="10"/>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CAB0EB0C-2419-4EB7-AA33-DADF5B293F8E}" type="datetime4">
              <a:rPr lang="en-US" smtClean="0">
                <a:solidFill>
                  <a:prstClr val="white"/>
                </a:solidFill>
              </a:rPr>
              <a:pPr/>
              <a:t>June 8, 2015</a:t>
            </a:fld>
            <a:endParaRPr lang="en-US" dirty="0">
              <a:solidFill>
                <a:prstClr val="white"/>
              </a:solidFill>
            </a:endParaRPr>
          </a:p>
        </p:txBody>
      </p:sp>
      <p:sp>
        <p:nvSpPr>
          <p:cNvPr id="7"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22794538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0"/>
            <a:ext cx="13167360" cy="1371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49403" indent="0">
              <a:buNone/>
              <a:defRPr sz="2900" b="1"/>
            </a:lvl2pPr>
            <a:lvl3pPr marL="1298811" indent="0">
              <a:buNone/>
              <a:defRPr sz="2600" b="1"/>
            </a:lvl3pPr>
            <a:lvl4pPr marL="1948223" indent="0">
              <a:buNone/>
              <a:defRPr sz="2300" b="1"/>
            </a:lvl4pPr>
            <a:lvl5pPr marL="2597622" indent="0">
              <a:buNone/>
              <a:defRPr sz="2300" b="1"/>
            </a:lvl5pPr>
            <a:lvl6pPr marL="3246996" indent="0">
              <a:buNone/>
              <a:defRPr sz="2300" b="1"/>
            </a:lvl6pPr>
            <a:lvl7pPr marL="3896397" indent="0">
              <a:buNone/>
              <a:defRPr sz="2300" b="1"/>
            </a:lvl7pPr>
            <a:lvl8pPr marL="4545806" indent="0">
              <a:buNone/>
              <a:defRPr sz="2300" b="1"/>
            </a:lvl8pPr>
            <a:lvl9pPr marL="5195236"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2" y="1842136"/>
            <a:ext cx="6466840" cy="767714"/>
          </a:xfrm>
        </p:spPr>
        <p:txBody>
          <a:bodyPr anchor="b"/>
          <a:lstStyle>
            <a:lvl1pPr marL="0" indent="0">
              <a:buNone/>
              <a:defRPr sz="3400" b="1"/>
            </a:lvl1pPr>
            <a:lvl2pPr marL="649403" indent="0">
              <a:buNone/>
              <a:defRPr sz="2900" b="1"/>
            </a:lvl2pPr>
            <a:lvl3pPr marL="1298811" indent="0">
              <a:buNone/>
              <a:defRPr sz="2600" b="1"/>
            </a:lvl3pPr>
            <a:lvl4pPr marL="1948223" indent="0">
              <a:buNone/>
              <a:defRPr sz="2300" b="1"/>
            </a:lvl4pPr>
            <a:lvl5pPr marL="2597622" indent="0">
              <a:buNone/>
              <a:defRPr sz="2300" b="1"/>
            </a:lvl5pPr>
            <a:lvl6pPr marL="3246996" indent="0">
              <a:buNone/>
              <a:defRPr sz="2300" b="1"/>
            </a:lvl6pPr>
            <a:lvl7pPr marL="3896397" indent="0">
              <a:buNone/>
              <a:defRPr sz="2300" b="1"/>
            </a:lvl7pPr>
            <a:lvl8pPr marL="4545806" indent="0">
              <a:buNone/>
              <a:defRPr sz="2300" b="1"/>
            </a:lvl8pPr>
            <a:lvl9pPr marL="5195236"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2"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731520" y="7627624"/>
            <a:ext cx="3413760" cy="438150"/>
          </a:xfrm>
          <a:prstGeom prst="rect">
            <a:avLst/>
          </a:prstGeom>
        </p:spPr>
        <p:txBody>
          <a:bodyPr/>
          <a:lstStyle/>
          <a:p>
            <a:fld id="{01857685-959B-445B-823A-95BFF2C0F9C5}" type="datetime4">
              <a:rPr lang="en-US" smtClean="0">
                <a:solidFill>
                  <a:prstClr val="white"/>
                </a:solidFill>
              </a:rPr>
              <a:pPr/>
              <a:t>June 8, 2015</a:t>
            </a:fld>
            <a:endParaRPr lang="en-US" dirty="0">
              <a:solidFill>
                <a:prstClr val="white"/>
              </a:solidFill>
            </a:endParaRPr>
          </a:p>
        </p:txBody>
      </p:sp>
      <p:sp>
        <p:nvSpPr>
          <p:cNvPr id="8" name="Footer Placeholder 7"/>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10" name="Slide Number Placeholder 11"/>
          <p:cNvSpPr>
            <a:spLocks noGrp="1"/>
          </p:cNvSpPr>
          <p:nvPr>
            <p:ph type="sldNum" sz="quarter" idx="12"/>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6777581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6E6B6B35-07D5-4ABF-A763-89AAF85764B0}" type="datetime4">
              <a:rPr lang="en-US" smtClean="0">
                <a:solidFill>
                  <a:prstClr val="white"/>
                </a:solidFill>
              </a:rPr>
              <a:pPr/>
              <a:t>June 8, 2015</a:t>
            </a:fld>
            <a:endParaRPr lang="en-US" dirty="0">
              <a:solidFill>
                <a:prstClr val="white"/>
              </a:solidFill>
            </a:endParaRPr>
          </a:p>
        </p:txBody>
      </p:sp>
      <p:sp>
        <p:nvSpPr>
          <p:cNvPr id="5"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53035212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EB7A567C-75FC-4076-956B-F5B9B4114788}" type="datetime4">
              <a:rPr lang="en-US" smtClean="0">
                <a:solidFill>
                  <a:prstClr val="white"/>
                </a:solidFill>
              </a:rPr>
              <a:pPr/>
              <a:t>June 8, 2015</a:t>
            </a:fld>
            <a:endParaRPr lang="en-US" dirty="0">
              <a:solidFill>
                <a:prstClr val="white"/>
              </a:solidFill>
            </a:endParaRPr>
          </a:p>
        </p:txBody>
      </p:sp>
      <p:sp>
        <p:nvSpPr>
          <p:cNvPr id="4"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863547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4998720" y="7627624"/>
            <a:ext cx="4632960" cy="438150"/>
          </a:xfrm>
          <a:prstGeom prst="rect">
            <a:avLst/>
          </a:prstGeom>
        </p:spPr>
        <p:txBody>
          <a:bodyPr/>
          <a:lstStyle/>
          <a:p>
            <a:endParaRPr lang="en-US"/>
          </a:p>
        </p:txBody>
      </p:sp>
    </p:spTree>
    <p:extLst>
      <p:ext uri="{BB962C8B-B14F-4D97-AF65-F5344CB8AC3E}">
        <p14:creationId xmlns:p14="http://schemas.microsoft.com/office/powerpoint/2010/main" val="3291377321"/>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49" y="327660"/>
            <a:ext cx="4813301" cy="1394460"/>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549" y="1722120"/>
            <a:ext cx="4813301" cy="5629276"/>
          </a:xfrm>
        </p:spPr>
        <p:txBody>
          <a:bodyPr/>
          <a:lstStyle>
            <a:lvl1pPr marL="0" indent="0">
              <a:buNone/>
              <a:defRPr sz="2000"/>
            </a:lvl1pPr>
            <a:lvl2pPr marL="649403" indent="0">
              <a:buNone/>
              <a:defRPr sz="1700"/>
            </a:lvl2pPr>
            <a:lvl3pPr marL="1298811" indent="0">
              <a:buNone/>
              <a:defRPr sz="1400"/>
            </a:lvl3pPr>
            <a:lvl4pPr marL="1948223" indent="0">
              <a:buNone/>
              <a:defRPr sz="1300"/>
            </a:lvl4pPr>
            <a:lvl5pPr marL="2597622" indent="0">
              <a:buNone/>
              <a:defRPr sz="1300"/>
            </a:lvl5pPr>
            <a:lvl6pPr marL="3246996" indent="0">
              <a:buNone/>
              <a:defRPr sz="1300"/>
            </a:lvl6pPr>
            <a:lvl7pPr marL="3896397" indent="0">
              <a:buNone/>
              <a:defRPr sz="1300"/>
            </a:lvl7pPr>
            <a:lvl8pPr marL="4545806" indent="0">
              <a:buNone/>
              <a:defRPr sz="1300"/>
            </a:lvl8pPr>
            <a:lvl9pPr marL="5195236" indent="0">
              <a:buNone/>
              <a:defRPr sz="1300"/>
            </a:lvl9pPr>
          </a:lstStyle>
          <a:p>
            <a:pPr lvl="0"/>
            <a:r>
              <a:rPr lang="en-US" smtClean="0"/>
              <a:t>Click to edit Master text styles</a:t>
            </a:r>
          </a:p>
        </p:txBody>
      </p:sp>
      <p:sp>
        <p:nvSpPr>
          <p:cNvPr id="5" name="Date Placeholder 4"/>
          <p:cNvSpPr>
            <a:spLocks noGrp="1"/>
          </p:cNvSpPr>
          <p:nvPr>
            <p:ph type="dt" sz="half" idx="10"/>
          </p:nvPr>
        </p:nvSpPr>
        <p:spPr>
          <a:xfrm>
            <a:off x="731520" y="7627624"/>
            <a:ext cx="3413760" cy="438150"/>
          </a:xfrm>
          <a:prstGeom prst="rect">
            <a:avLst/>
          </a:prstGeom>
        </p:spPr>
        <p:txBody>
          <a:bodyPr/>
          <a:lstStyle/>
          <a:p>
            <a:fld id="{35E0BE28-8371-4EE4-A095-AD7450423991}" type="datetime4">
              <a:rPr lang="en-US" smtClean="0">
                <a:solidFill>
                  <a:prstClr val="white"/>
                </a:solidFill>
              </a:rPr>
              <a:pPr/>
              <a:t>June 8, 2015</a:t>
            </a:fld>
            <a:endParaRPr lang="en-US" dirty="0">
              <a:solidFill>
                <a:prstClr val="white"/>
              </a:solidFill>
            </a:endParaRPr>
          </a:p>
        </p:txBody>
      </p:sp>
      <p:sp>
        <p:nvSpPr>
          <p:cNvPr id="6" name="Footer Placeholder 5"/>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8"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2953685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49403" indent="0">
              <a:buNone/>
              <a:defRPr sz="4000"/>
            </a:lvl2pPr>
            <a:lvl3pPr marL="1298811" indent="0">
              <a:buNone/>
              <a:defRPr sz="3400"/>
            </a:lvl3pPr>
            <a:lvl4pPr marL="1948223" indent="0">
              <a:buNone/>
              <a:defRPr sz="2900"/>
            </a:lvl4pPr>
            <a:lvl5pPr marL="2597622" indent="0">
              <a:buNone/>
              <a:defRPr sz="2900"/>
            </a:lvl5pPr>
            <a:lvl6pPr marL="3246996" indent="0">
              <a:buNone/>
              <a:defRPr sz="2900"/>
            </a:lvl6pPr>
            <a:lvl7pPr marL="3896397" indent="0">
              <a:buNone/>
              <a:defRPr sz="2900"/>
            </a:lvl7pPr>
            <a:lvl8pPr marL="4545806" indent="0">
              <a:buNone/>
              <a:defRPr sz="2900"/>
            </a:lvl8pPr>
            <a:lvl9pPr marL="5195236" indent="0">
              <a:buNone/>
              <a:defRPr sz="2900"/>
            </a:lvl9pPr>
          </a:lstStyle>
          <a:p>
            <a:endParaRPr lang="en-US" dirty="0"/>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49403" indent="0">
              <a:buNone/>
              <a:defRPr sz="1700"/>
            </a:lvl2pPr>
            <a:lvl3pPr marL="1298811" indent="0">
              <a:buNone/>
              <a:defRPr sz="1400"/>
            </a:lvl3pPr>
            <a:lvl4pPr marL="1948223" indent="0">
              <a:buNone/>
              <a:defRPr sz="1300"/>
            </a:lvl4pPr>
            <a:lvl5pPr marL="2597622" indent="0">
              <a:buNone/>
              <a:defRPr sz="1300"/>
            </a:lvl5pPr>
            <a:lvl6pPr marL="3246996" indent="0">
              <a:buNone/>
              <a:defRPr sz="1300"/>
            </a:lvl6pPr>
            <a:lvl7pPr marL="3896397" indent="0">
              <a:buNone/>
              <a:defRPr sz="1300"/>
            </a:lvl7pPr>
            <a:lvl8pPr marL="4545806" indent="0">
              <a:buNone/>
              <a:defRPr sz="1300"/>
            </a:lvl8pPr>
            <a:lvl9pPr marL="5195236" indent="0">
              <a:buNone/>
              <a:defRPr sz="1300"/>
            </a:lvl9pPr>
          </a:lstStyle>
          <a:p>
            <a:pPr lvl="0"/>
            <a:r>
              <a:rPr lang="en-US" smtClean="0"/>
              <a:t>Click to edit Master text styles</a:t>
            </a:r>
          </a:p>
        </p:txBody>
      </p:sp>
      <p:sp>
        <p:nvSpPr>
          <p:cNvPr id="5" name="Date Placeholder 4"/>
          <p:cNvSpPr>
            <a:spLocks noGrp="1"/>
          </p:cNvSpPr>
          <p:nvPr>
            <p:ph type="dt" sz="half" idx="10"/>
          </p:nvPr>
        </p:nvSpPr>
        <p:spPr>
          <a:xfrm>
            <a:off x="731520" y="7627624"/>
            <a:ext cx="3413760" cy="438150"/>
          </a:xfrm>
          <a:prstGeom prst="rect">
            <a:avLst/>
          </a:prstGeom>
        </p:spPr>
        <p:txBody>
          <a:bodyPr/>
          <a:lstStyle/>
          <a:p>
            <a:fld id="{FB406E30-477E-4361-80DF-865654B3B0EA}" type="datetime4">
              <a:rPr lang="en-US" smtClean="0">
                <a:solidFill>
                  <a:prstClr val="white"/>
                </a:solidFill>
              </a:rPr>
              <a:pPr/>
              <a:t>June 8, 2015</a:t>
            </a:fld>
            <a:endParaRPr lang="en-US" dirty="0">
              <a:solidFill>
                <a:prstClr val="white"/>
              </a:solidFill>
            </a:endParaRPr>
          </a:p>
        </p:txBody>
      </p:sp>
      <p:sp>
        <p:nvSpPr>
          <p:cNvPr id="6" name="Footer Placeholder 5"/>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7" name="Slide Number Placeholder 6"/>
          <p:cNvSpPr>
            <a:spLocks noGrp="1"/>
          </p:cNvSpPr>
          <p:nvPr>
            <p:ph type="sldNum" sz="quarter" idx="12"/>
          </p:nvPr>
        </p:nvSpPr>
        <p:spPr>
          <a:xfrm>
            <a:off x="10485120" y="7627624"/>
            <a:ext cx="3413760" cy="438150"/>
          </a:xfrm>
          <a:prstGeom prst="rect">
            <a:avLst/>
          </a:prstGeom>
        </p:spPr>
        <p:txBody>
          <a:bodyPr/>
          <a:lstStyle/>
          <a:p>
            <a:fld id="{3BEBD9E7-DBDF-4F4F-B58B-82D06FE3401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78631449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a:lstStyle/>
          <a:p>
            <a:fld id="{0D9D3D80-0E82-4BB1-BFFB-F42BB4A9DF63}" type="datetime4">
              <a:rPr lang="en-US" smtClean="0">
                <a:solidFill>
                  <a:prstClr val="white"/>
                </a:solidFill>
              </a:rPr>
              <a:pPr/>
              <a:t>June 8, 2015</a:t>
            </a:fld>
            <a:endParaRPr lang="en-US" dirty="0">
              <a:solidFill>
                <a:prstClr val="white"/>
              </a:solidFill>
            </a:endParaRPr>
          </a:p>
        </p:txBody>
      </p:sp>
      <p:sp>
        <p:nvSpPr>
          <p:cNvPr id="5" name="Footer Placeholder 4"/>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6" name="Slide Number Placeholder 5"/>
          <p:cNvSpPr>
            <a:spLocks noGrp="1"/>
          </p:cNvSpPr>
          <p:nvPr>
            <p:ph type="sldNum" sz="quarter" idx="12"/>
          </p:nvPr>
        </p:nvSpPr>
        <p:spPr>
          <a:xfrm>
            <a:off x="10485120" y="7627624"/>
            <a:ext cx="3413760" cy="438150"/>
          </a:xfrm>
          <a:prstGeom prst="rect">
            <a:avLst/>
          </a:prstGeom>
        </p:spPr>
        <p:txBody>
          <a:bodyPr/>
          <a:lstStyle/>
          <a:p>
            <a:fld id="{3BEBD9E7-DBDF-4F4F-B58B-82D06FE3401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55773186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34602" y="396240"/>
            <a:ext cx="4038600" cy="842581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70946" y="396240"/>
            <a:ext cx="8887458" cy="84258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a:lstStyle/>
          <a:p>
            <a:fld id="{84DA1A51-5640-450B-9120-E3A53902BE4A}" type="datetime4">
              <a:rPr lang="en-US" smtClean="0">
                <a:solidFill>
                  <a:prstClr val="white"/>
                </a:solidFill>
              </a:rPr>
              <a:pPr/>
              <a:t>June 8, 2015</a:t>
            </a:fld>
            <a:endParaRPr lang="en-US" dirty="0">
              <a:solidFill>
                <a:prstClr val="white"/>
              </a:solidFill>
            </a:endParaRPr>
          </a:p>
        </p:txBody>
      </p:sp>
      <p:sp>
        <p:nvSpPr>
          <p:cNvPr id="5" name="Footer Placeholder 4"/>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6" name="Slide Number Placeholder 5"/>
          <p:cNvSpPr>
            <a:spLocks noGrp="1"/>
          </p:cNvSpPr>
          <p:nvPr>
            <p:ph type="sldNum" sz="quarter" idx="12"/>
          </p:nvPr>
        </p:nvSpPr>
        <p:spPr>
          <a:xfrm>
            <a:off x="10485120" y="7627624"/>
            <a:ext cx="3413760" cy="438150"/>
          </a:xfrm>
          <a:prstGeom prst="rect">
            <a:avLst/>
          </a:prstGeom>
        </p:spPr>
        <p:txBody>
          <a:bodyPr/>
          <a:lstStyle/>
          <a:p>
            <a:fld id="{3BEBD9E7-DBDF-4F4F-B58B-82D06FE3401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83822175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
        <p:nvSpPr>
          <p:cNvPr id="4" name="Date Placeholder 3"/>
          <p:cNvSpPr>
            <a:spLocks noGrp="1"/>
          </p:cNvSpPr>
          <p:nvPr>
            <p:ph type="dt" sz="half" idx="10"/>
          </p:nvPr>
        </p:nvSpPr>
        <p:spPr>
          <a:xfrm>
            <a:off x="731520" y="7627624"/>
            <a:ext cx="3413760" cy="438150"/>
          </a:xfrm>
          <a:prstGeom prst="rect">
            <a:avLst/>
          </a:prstGeom>
        </p:spPr>
        <p:txBody>
          <a:bodyPr/>
          <a:lstStyle/>
          <a:p>
            <a:fld id="{C6A3ED12-3A22-48A2-AC41-6F191324076F}" type="datetime4">
              <a:rPr lang="en-US" smtClean="0">
                <a:solidFill>
                  <a:prstClr val="white"/>
                </a:solidFill>
              </a:rPr>
              <a:pPr/>
              <a:t>June 8, 2015</a:t>
            </a:fld>
            <a:endParaRPr lang="en-US" dirty="0">
              <a:solidFill>
                <a:prstClr val="white"/>
              </a:solidFill>
            </a:endParaRPr>
          </a:p>
        </p:txBody>
      </p:sp>
    </p:spTree>
    <p:extLst>
      <p:ext uri="{BB962C8B-B14F-4D97-AF65-F5344CB8AC3E}">
        <p14:creationId xmlns:p14="http://schemas.microsoft.com/office/powerpoint/2010/main" val="26492628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28" name="Picture 27" descr="13823.jpg"/>
          <p:cNvPicPr>
            <a:picLocks noChangeAspect="1"/>
          </p:cNvPicPr>
          <p:nvPr userDrawn="1"/>
        </p:nvPicPr>
        <p:blipFill>
          <a:blip r:embed="rId2" cstate="print"/>
          <a:stretch>
            <a:fillRect/>
          </a:stretch>
        </p:blipFill>
        <p:spPr>
          <a:xfrm>
            <a:off x="-19678" y="1137923"/>
            <a:ext cx="14684800" cy="5027815"/>
          </a:xfrm>
          <a:prstGeom prst="rect">
            <a:avLst/>
          </a:prstGeom>
        </p:spPr>
      </p:pic>
      <p:sp>
        <p:nvSpPr>
          <p:cNvPr id="2" name="Title 1"/>
          <p:cNvSpPr>
            <a:spLocks noGrp="1"/>
          </p:cNvSpPr>
          <p:nvPr userDrawn="1">
            <p:ph type="ctrTitle" hasCustomPrompt="1"/>
          </p:nvPr>
        </p:nvSpPr>
        <p:spPr>
          <a:xfrm>
            <a:off x="324288" y="177357"/>
            <a:ext cx="9002592" cy="724206"/>
          </a:xfrm>
          <a:prstGeom prst="rect">
            <a:avLst/>
          </a:prstGeom>
        </p:spPr>
        <p:txBody>
          <a:bodyPr lIns="0" rIns="0" anchor="ctr" anchorCtr="0">
            <a:normAutofit/>
          </a:bodyPr>
          <a:lstStyle>
            <a:lvl1pPr algn="l">
              <a:defRPr sz="2300">
                <a:solidFill>
                  <a:srgbClr val="FFFFFF"/>
                </a:solidFill>
                <a:latin typeface="+mj-lt"/>
                <a:cs typeface="Arial Narrow"/>
              </a:defRPr>
            </a:lvl1pPr>
          </a:lstStyle>
          <a:p>
            <a:r>
              <a:rPr lang="en-US" dirty="0" smtClean="0"/>
              <a:t>PROGRAM NAME (CAPS)</a:t>
            </a:r>
            <a:endParaRPr lang="en-US" dirty="0"/>
          </a:p>
        </p:txBody>
      </p:sp>
      <p:sp>
        <p:nvSpPr>
          <p:cNvPr id="3" name="Subtitle 2"/>
          <p:cNvSpPr>
            <a:spLocks noGrp="1"/>
          </p:cNvSpPr>
          <p:nvPr userDrawn="1">
            <p:ph type="subTitle" idx="1" hasCustomPrompt="1"/>
          </p:nvPr>
        </p:nvSpPr>
        <p:spPr>
          <a:xfrm>
            <a:off x="260874" y="6303744"/>
            <a:ext cx="7011680" cy="1410048"/>
          </a:xfrm>
          <a:prstGeom prst="rect">
            <a:avLst/>
          </a:prstGeom>
        </p:spPr>
        <p:txBody>
          <a:bodyPr>
            <a:normAutofit/>
          </a:bodyPr>
          <a:lstStyle>
            <a:lvl1pPr marL="0" indent="0" algn="l">
              <a:buNone/>
              <a:defRPr sz="3400" b="1" i="0">
                <a:solidFill>
                  <a:srgbClr val="FFFFFF"/>
                </a:solidFill>
                <a:latin typeface="+mj-lt"/>
                <a:cs typeface="Arial Narrow"/>
              </a:defRPr>
            </a:lvl1pPr>
            <a:lvl2pPr marL="649403" indent="0" algn="ctr">
              <a:buNone/>
              <a:defRPr>
                <a:solidFill>
                  <a:schemeClr val="tx1">
                    <a:tint val="75000"/>
                  </a:schemeClr>
                </a:solidFill>
              </a:defRPr>
            </a:lvl2pPr>
            <a:lvl3pPr marL="1298811" indent="0" algn="ctr">
              <a:buNone/>
              <a:defRPr>
                <a:solidFill>
                  <a:schemeClr val="tx1">
                    <a:tint val="75000"/>
                  </a:schemeClr>
                </a:solidFill>
              </a:defRPr>
            </a:lvl3pPr>
            <a:lvl4pPr marL="1948223" indent="0" algn="ctr">
              <a:buNone/>
              <a:defRPr>
                <a:solidFill>
                  <a:schemeClr val="tx1">
                    <a:tint val="75000"/>
                  </a:schemeClr>
                </a:solidFill>
              </a:defRPr>
            </a:lvl4pPr>
            <a:lvl5pPr marL="2597622" indent="0" algn="ctr">
              <a:buNone/>
              <a:defRPr>
                <a:solidFill>
                  <a:schemeClr val="tx1">
                    <a:tint val="75000"/>
                  </a:schemeClr>
                </a:solidFill>
              </a:defRPr>
            </a:lvl5pPr>
            <a:lvl6pPr marL="3246996" indent="0" algn="ctr">
              <a:buNone/>
              <a:defRPr>
                <a:solidFill>
                  <a:schemeClr val="tx1">
                    <a:tint val="75000"/>
                  </a:schemeClr>
                </a:solidFill>
              </a:defRPr>
            </a:lvl6pPr>
            <a:lvl7pPr marL="3896397" indent="0" algn="ctr">
              <a:buNone/>
              <a:defRPr>
                <a:solidFill>
                  <a:schemeClr val="tx1">
                    <a:tint val="75000"/>
                  </a:schemeClr>
                </a:solidFill>
              </a:defRPr>
            </a:lvl7pPr>
            <a:lvl8pPr marL="4545806" indent="0" algn="ctr">
              <a:buNone/>
              <a:defRPr>
                <a:solidFill>
                  <a:schemeClr val="tx1">
                    <a:tint val="75000"/>
                  </a:schemeClr>
                </a:solidFill>
              </a:defRPr>
            </a:lvl8pPr>
            <a:lvl9pPr marL="5195236" indent="0" algn="ctr">
              <a:buNone/>
              <a:defRPr>
                <a:solidFill>
                  <a:schemeClr val="tx1">
                    <a:tint val="75000"/>
                  </a:schemeClr>
                </a:solidFill>
              </a:defRPr>
            </a:lvl9pPr>
          </a:lstStyle>
          <a:p>
            <a:r>
              <a:rPr lang="en-US" dirty="0" smtClean="0"/>
              <a:t>Presentation Title</a:t>
            </a:r>
            <a:endParaRPr lang="en-US" dirty="0"/>
          </a:p>
        </p:txBody>
      </p:sp>
      <p:sp>
        <p:nvSpPr>
          <p:cNvPr id="18" name="Text Placeholder 17"/>
          <p:cNvSpPr>
            <a:spLocks noGrp="1"/>
          </p:cNvSpPr>
          <p:nvPr>
            <p:ph type="body" sz="quarter" idx="10" hasCustomPrompt="1"/>
          </p:nvPr>
        </p:nvSpPr>
        <p:spPr>
          <a:xfrm>
            <a:off x="9687200" y="6247294"/>
            <a:ext cx="4931680" cy="397350"/>
          </a:xfrm>
          <a:prstGeom prst="rect">
            <a:avLst/>
          </a:prstGeom>
        </p:spPr>
        <p:txBody>
          <a:bodyPr/>
          <a:lstStyle>
            <a:lvl1pPr marL="0" marR="0" indent="0" algn="l" defTabSz="649403" rtl="0" eaLnBrk="1" fontAlgn="auto" latinLnBrk="0" hangingPunct="1">
              <a:lnSpc>
                <a:spcPct val="100000"/>
              </a:lnSpc>
              <a:spcBef>
                <a:spcPct val="20000"/>
              </a:spcBef>
              <a:spcAft>
                <a:spcPts val="0"/>
              </a:spcAft>
              <a:buClrTx/>
              <a:buSzTx/>
              <a:buFontTx/>
              <a:buNone/>
              <a:tabLst/>
              <a:defRPr kumimoji="0" lang="en-US" sz="2300" b="1" i="0" u="none" strike="noStrike" kern="1200" cap="none" spc="0" normalizeH="0" baseline="0" noProof="0">
                <a:ln>
                  <a:noFill/>
                </a:ln>
                <a:solidFill>
                  <a:schemeClr val="bg1"/>
                </a:solidFill>
                <a:effectLst/>
                <a:uLnTx/>
                <a:uFillTx/>
                <a:latin typeface="+mj-lt"/>
                <a:cs typeface="Arial"/>
              </a:defRPr>
            </a:lvl1pPr>
          </a:lstStyle>
          <a:p>
            <a:pPr lvl="0"/>
            <a:r>
              <a:rPr lang="en-US" noProof="0" dirty="0" smtClean="0"/>
              <a:t>Presenter </a:t>
            </a:r>
            <a:r>
              <a:rPr lang="en-US" noProof="0" dirty="0" err="1" smtClean="0"/>
              <a:t>Name(s</a:t>
            </a:r>
            <a:r>
              <a:rPr lang="en-US" noProof="0" dirty="0" smtClean="0"/>
              <a:t>)</a:t>
            </a:r>
          </a:p>
        </p:txBody>
      </p:sp>
      <p:sp>
        <p:nvSpPr>
          <p:cNvPr id="24" name="Text Placeholder 22"/>
          <p:cNvSpPr>
            <a:spLocks noGrp="1"/>
          </p:cNvSpPr>
          <p:nvPr userDrawn="1">
            <p:ph type="body" sz="quarter" idx="12"/>
          </p:nvPr>
        </p:nvSpPr>
        <p:spPr>
          <a:xfrm>
            <a:off x="9687120" y="6652200"/>
            <a:ext cx="4943280" cy="881880"/>
          </a:xfrm>
          <a:prstGeom prst="rect">
            <a:avLst/>
          </a:prstGeom>
        </p:spPr>
        <p:txBody>
          <a:bodyPr/>
          <a:lstStyle>
            <a:lvl1pPr marL="0" marR="0" indent="0" algn="l" defTabSz="649403" rtl="0" eaLnBrk="1" fontAlgn="auto" latinLnBrk="0" hangingPunct="1">
              <a:lnSpc>
                <a:spcPct val="100000"/>
              </a:lnSpc>
              <a:spcBef>
                <a:spcPct val="20000"/>
              </a:spcBef>
              <a:spcAft>
                <a:spcPts val="0"/>
              </a:spcAft>
              <a:buClrTx/>
              <a:buSzTx/>
              <a:buFontTx/>
              <a:buNone/>
              <a:tabLst/>
              <a:defRPr kumimoji="0" lang="en-US" sz="1700" b="0" i="0" u="none" strike="noStrike" kern="1200" cap="none" spc="0" normalizeH="0" baseline="0" noProof="0">
                <a:ln>
                  <a:noFill/>
                </a:ln>
                <a:solidFill>
                  <a:schemeClr val="bg1"/>
                </a:solidFill>
                <a:effectLst/>
                <a:uLnTx/>
                <a:uFillTx/>
                <a:latin typeface="+mn-lt"/>
                <a:cs typeface="Arial Narrow"/>
              </a:defRPr>
            </a:lvl1pPr>
          </a:lstStyle>
          <a:p>
            <a:pPr lvl="0"/>
            <a:r>
              <a:rPr lang="en-US" noProof="0" smtClean="0"/>
              <a:t>Click to edit Master text styles</a:t>
            </a:r>
          </a:p>
        </p:txBody>
      </p:sp>
      <p:sp>
        <p:nvSpPr>
          <p:cNvPr id="19" name="Text Placeholder 18"/>
          <p:cNvSpPr>
            <a:spLocks noGrp="1"/>
          </p:cNvSpPr>
          <p:nvPr userDrawn="1">
            <p:ph type="body" sz="quarter" idx="13" hasCustomPrompt="1"/>
          </p:nvPr>
        </p:nvSpPr>
        <p:spPr>
          <a:xfrm>
            <a:off x="268960" y="6807496"/>
            <a:ext cx="2225040" cy="346424"/>
          </a:xfrm>
        </p:spPr>
        <p:txBody>
          <a:bodyPr>
            <a:normAutofit/>
          </a:bodyPr>
          <a:lstStyle>
            <a:lvl1pPr>
              <a:buNone/>
              <a:defRPr sz="1700">
                <a:solidFill>
                  <a:schemeClr val="bg1"/>
                </a:solidFill>
                <a:latin typeface="+mn-lt"/>
              </a:defRPr>
            </a:lvl1pPr>
            <a:lvl5pPr>
              <a:defRPr/>
            </a:lvl5pPr>
          </a:lstStyle>
          <a:p>
            <a:pPr lvl="0"/>
            <a:r>
              <a:rPr lang="en-US" dirty="0" smtClean="0"/>
              <a:t>Date</a:t>
            </a:r>
            <a:endParaRPr lang="en-US" dirty="0"/>
          </a:p>
        </p:txBody>
      </p:sp>
      <p:grpSp>
        <p:nvGrpSpPr>
          <p:cNvPr id="4" name="Group 21"/>
          <p:cNvGrpSpPr/>
          <p:nvPr userDrawn="1"/>
        </p:nvGrpSpPr>
        <p:grpSpPr>
          <a:xfrm flipH="1" flipV="1">
            <a:off x="0" y="1105207"/>
            <a:ext cx="14630400" cy="65837"/>
            <a:chOff x="0" y="832104"/>
            <a:chExt cx="9144000" cy="54864"/>
          </a:xfrm>
        </p:grpSpPr>
        <p:sp>
          <p:nvSpPr>
            <p:cNvPr id="23" name="Rectangle 22"/>
            <p:cNvSpPr/>
            <p:nvPr userDrawn="1"/>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49403"/>
              <a:endParaRPr lang="en-US" dirty="0">
                <a:solidFill>
                  <a:prstClr val="white"/>
                </a:solidFill>
              </a:endParaRPr>
            </a:p>
          </p:txBody>
        </p:sp>
        <p:sp>
          <p:nvSpPr>
            <p:cNvPr id="25" name="Rectangle 24"/>
            <p:cNvSpPr/>
            <p:nvPr userDrawn="1"/>
          </p:nvSpPr>
          <p:spPr>
            <a:xfrm>
              <a:off x="3310128" y="832104"/>
              <a:ext cx="1261872"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49403"/>
              <a:endParaRPr lang="en-US" dirty="0">
                <a:solidFill>
                  <a:prstClr val="white"/>
                </a:solidFill>
              </a:endParaRPr>
            </a:p>
          </p:txBody>
        </p:sp>
        <p:sp>
          <p:nvSpPr>
            <p:cNvPr id="26" name="Rectangle 25"/>
            <p:cNvSpPr/>
            <p:nvPr userDrawn="1"/>
          </p:nvSpPr>
          <p:spPr>
            <a:xfrm>
              <a:off x="0" y="832104"/>
              <a:ext cx="3310128"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49403"/>
              <a:endParaRPr lang="en-US" dirty="0">
                <a:solidFill>
                  <a:prstClr val="white"/>
                </a:solidFill>
              </a:endParaRPr>
            </a:p>
          </p:txBody>
        </p:sp>
      </p:grpSp>
      <p:pic>
        <p:nvPicPr>
          <p:cNvPr id="27" name="Picture 26" descr="doe_logo_ppt.png"/>
          <p:cNvPicPr>
            <a:picLocks noChangeAspect="1"/>
          </p:cNvPicPr>
          <p:nvPr userDrawn="1"/>
        </p:nvPicPr>
        <p:blipFill>
          <a:blip r:embed="rId3" cstate="print"/>
          <a:stretch>
            <a:fillRect/>
          </a:stretch>
        </p:blipFill>
        <p:spPr>
          <a:xfrm>
            <a:off x="9794240" y="331470"/>
            <a:ext cx="4389120" cy="495300"/>
          </a:xfrm>
          <a:prstGeom prst="rect">
            <a:avLst/>
          </a:prstGeom>
        </p:spPr>
      </p:pic>
      <p:sp>
        <p:nvSpPr>
          <p:cNvPr id="13" name="Date Placeholder 3"/>
          <p:cNvSpPr>
            <a:spLocks noGrp="1"/>
          </p:cNvSpPr>
          <p:nvPr>
            <p:ph type="dt" sz="half" idx="14"/>
          </p:nvPr>
        </p:nvSpPr>
        <p:spPr>
          <a:xfrm>
            <a:off x="731520" y="7627624"/>
            <a:ext cx="3413760" cy="438150"/>
          </a:xfrm>
          <a:prstGeom prst="rect">
            <a:avLst/>
          </a:prstGeom>
        </p:spPr>
        <p:txBody>
          <a:bodyPr/>
          <a:lstStyle/>
          <a:p>
            <a:fld id="{EE88804C-CA89-4883-850E-A91953BFE330}" type="datetime4">
              <a:rPr lang="en-US" smtClean="0">
                <a:solidFill>
                  <a:prstClr val="white"/>
                </a:solidFill>
              </a:rPr>
              <a:pPr/>
              <a:t>June 8, 2015</a:t>
            </a:fld>
            <a:endParaRPr lang="en-US" dirty="0">
              <a:solidFill>
                <a:prstClr val="white"/>
              </a:solidFill>
            </a:endParaRPr>
          </a:p>
        </p:txBody>
      </p:sp>
      <p:sp>
        <p:nvSpPr>
          <p:cNvPr id="14"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42701062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35_Tit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754872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2" descr="G:\Speeches\2014\Budget_Request_FY2015\design\Templates\budget_2014_directorates.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4630400" cy="82296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8153402" y="6553336"/>
            <a:ext cx="3124200" cy="1524001"/>
          </a:xfrm>
        </p:spPr>
        <p:txBody>
          <a:bodyPr>
            <a:noAutofit/>
          </a:bodyPr>
          <a:lstStyle>
            <a:lvl1pPr>
              <a:defRPr sz="3100"/>
            </a:lvl1pPr>
          </a:lstStyle>
          <a:p>
            <a:r>
              <a:rPr lang="en-US" dirty="0" smtClean="0"/>
              <a:t>Click to edit Master title style</a:t>
            </a:r>
            <a:endParaRPr lang="en-US" dirty="0"/>
          </a:p>
        </p:txBody>
      </p:sp>
    </p:spTree>
    <p:extLst>
      <p:ext uri="{BB962C8B-B14F-4D97-AF65-F5344CB8AC3E}">
        <p14:creationId xmlns:p14="http://schemas.microsoft.com/office/powerpoint/2010/main" val="216390213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lnSpc>
                <a:spcPct val="114000"/>
              </a:lnSpc>
              <a:defRPr/>
            </a:lvl1pPr>
            <a:lvl2pPr>
              <a:lnSpc>
                <a:spcPct val="114000"/>
              </a:lnSpc>
              <a:defRPr/>
            </a:lvl2pPr>
            <a:lvl3pPr>
              <a:lnSpc>
                <a:spcPct val="114000"/>
              </a:lnSpc>
              <a:defRPr/>
            </a:lvl3pPr>
            <a:lvl4pPr>
              <a:lnSpc>
                <a:spcPct val="114000"/>
              </a:lnSpc>
              <a:defRPr/>
            </a:lvl4pPr>
            <a:lvl5pPr>
              <a:lnSpc>
                <a:spcPct val="114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B75079CA-A048-4D84-8228-ED8D47B2EEFE}" type="datetime4">
              <a:rPr lang="en-US" smtClean="0">
                <a:solidFill>
                  <a:prstClr val="white"/>
                </a:solidFill>
              </a:rPr>
              <a:pPr/>
              <a:t>June 8, 2015</a:t>
            </a:fld>
            <a:endParaRPr lang="en-US" dirty="0">
              <a:solidFill>
                <a:prstClr val="white"/>
              </a:solidFill>
            </a:endParaRPr>
          </a:p>
        </p:txBody>
      </p:sp>
      <p:sp>
        <p:nvSpPr>
          <p:cNvPr id="6"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7048192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solidFill>
                  <a:schemeClr val="tx1">
                    <a:tint val="75000"/>
                  </a:schemeClr>
                </a:solidFill>
              </a:defRPr>
            </a:lvl1pPr>
            <a:lvl2pPr marL="649403" indent="0">
              <a:buNone/>
              <a:defRPr sz="2600">
                <a:solidFill>
                  <a:schemeClr val="tx1">
                    <a:tint val="75000"/>
                  </a:schemeClr>
                </a:solidFill>
              </a:defRPr>
            </a:lvl2pPr>
            <a:lvl3pPr marL="1298811" indent="0">
              <a:buNone/>
              <a:defRPr sz="2300">
                <a:solidFill>
                  <a:schemeClr val="tx1">
                    <a:tint val="75000"/>
                  </a:schemeClr>
                </a:solidFill>
              </a:defRPr>
            </a:lvl3pPr>
            <a:lvl4pPr marL="1948223" indent="0">
              <a:buNone/>
              <a:defRPr sz="2000">
                <a:solidFill>
                  <a:schemeClr val="tx1">
                    <a:tint val="75000"/>
                  </a:schemeClr>
                </a:solidFill>
              </a:defRPr>
            </a:lvl4pPr>
            <a:lvl5pPr marL="2597622" indent="0">
              <a:buNone/>
              <a:defRPr sz="2000">
                <a:solidFill>
                  <a:schemeClr val="tx1">
                    <a:tint val="75000"/>
                  </a:schemeClr>
                </a:solidFill>
              </a:defRPr>
            </a:lvl5pPr>
            <a:lvl6pPr marL="3246996" indent="0">
              <a:buNone/>
              <a:defRPr sz="2000">
                <a:solidFill>
                  <a:schemeClr val="tx1">
                    <a:tint val="75000"/>
                  </a:schemeClr>
                </a:solidFill>
              </a:defRPr>
            </a:lvl6pPr>
            <a:lvl7pPr marL="3896397" indent="0">
              <a:buNone/>
              <a:defRPr sz="2000">
                <a:solidFill>
                  <a:schemeClr val="tx1">
                    <a:tint val="75000"/>
                  </a:schemeClr>
                </a:solidFill>
              </a:defRPr>
            </a:lvl7pPr>
            <a:lvl8pPr marL="4545806" indent="0">
              <a:buNone/>
              <a:defRPr sz="2000">
                <a:solidFill>
                  <a:schemeClr val="tx1">
                    <a:tint val="75000"/>
                  </a:schemeClr>
                </a:solidFill>
              </a:defRPr>
            </a:lvl8pPr>
            <a:lvl9pPr marL="5195236" indent="0">
              <a:buNone/>
              <a:defRPr sz="2000">
                <a:solidFill>
                  <a:schemeClr val="tx1">
                    <a:tint val="75000"/>
                  </a:schemeClr>
                </a:solidFill>
              </a:defRPr>
            </a:lvl9pPr>
          </a:lstStyle>
          <a:p>
            <a:pPr lvl="0"/>
            <a:r>
              <a:rPr lang="en-US" smtClean="0"/>
              <a:t>Click to edit Master text styles</a:t>
            </a:r>
          </a:p>
        </p:txBody>
      </p:sp>
      <p:sp>
        <p:nvSpPr>
          <p:cNvPr id="7"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81DE83D6-425B-4F57-B95A-11CCCCBE6C3C}" type="datetime4">
              <a:rPr lang="en-US" smtClean="0">
                <a:solidFill>
                  <a:prstClr val="white"/>
                </a:solidFill>
              </a:rPr>
              <a:pPr/>
              <a:t>June 8, 2015</a:t>
            </a:fld>
            <a:endParaRPr lang="en-US" dirty="0">
              <a:solidFill>
                <a:prstClr val="white"/>
              </a:solidFill>
            </a:endParaRPr>
          </a:p>
        </p:txBody>
      </p:sp>
      <p:sp>
        <p:nvSpPr>
          <p:cNvPr id="6"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50117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998720" y="7627624"/>
            <a:ext cx="4632960" cy="438150"/>
          </a:xfrm>
          <a:prstGeom prst="rect">
            <a:avLst/>
          </a:prstGeom>
        </p:spPr>
        <p:txBody>
          <a:bodyPr/>
          <a:lstStyle/>
          <a:p>
            <a:endParaRPr lang="en-US"/>
          </a:p>
        </p:txBody>
      </p:sp>
    </p:spTree>
    <p:extLst>
      <p:ext uri="{BB962C8B-B14F-4D97-AF65-F5344CB8AC3E}">
        <p14:creationId xmlns:p14="http://schemas.microsoft.com/office/powerpoint/2010/main" val="3580674280"/>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2" y="1524000"/>
            <a:ext cx="6537960" cy="5791200"/>
          </a:xfrm>
        </p:spPr>
        <p:txBody>
          <a:bodyPr/>
          <a:lstStyle>
            <a:lvl1pPr>
              <a:lnSpc>
                <a:spcPct val="114000"/>
              </a:lnSpc>
              <a:defRPr sz="4000"/>
            </a:lvl1pPr>
            <a:lvl2pPr>
              <a:lnSpc>
                <a:spcPct val="114000"/>
              </a:lnSpc>
              <a:defRPr sz="3400"/>
            </a:lvl2pPr>
            <a:lvl3pPr>
              <a:lnSpc>
                <a:spcPct val="114000"/>
              </a:lnSpc>
              <a:defRPr sz="2900"/>
            </a:lvl3pPr>
            <a:lvl4pPr>
              <a:lnSpc>
                <a:spcPct val="114000"/>
              </a:lnSpc>
              <a:defRPr sz="2600"/>
            </a:lvl4pPr>
            <a:lvl5pPr>
              <a:lnSpc>
                <a:spcPct val="114000"/>
              </a:lnSpc>
              <a:defRPr sz="2600"/>
            </a:lvl5pPr>
            <a:lvl6pPr>
              <a:defRPr sz="2600"/>
            </a:lvl6pPr>
            <a:lvl7pPr>
              <a:defRPr sz="2600"/>
            </a:lvl7pPr>
            <a:lvl8pPr>
              <a:defRPr sz="2600"/>
            </a:lvl8pPr>
            <a:lvl9pPr>
              <a:defRPr sz="2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391402" y="1524000"/>
            <a:ext cx="6537960" cy="5791200"/>
          </a:xfrm>
        </p:spPr>
        <p:txBody>
          <a:bodyPr/>
          <a:lstStyle>
            <a:lvl1pPr>
              <a:lnSpc>
                <a:spcPct val="114000"/>
              </a:lnSpc>
              <a:defRPr sz="4000"/>
            </a:lvl1pPr>
            <a:lvl2pPr>
              <a:lnSpc>
                <a:spcPct val="114000"/>
              </a:lnSpc>
              <a:defRPr sz="3400"/>
            </a:lvl2pPr>
            <a:lvl3pPr>
              <a:lnSpc>
                <a:spcPct val="114000"/>
              </a:lnSpc>
              <a:defRPr sz="2900"/>
            </a:lvl3pPr>
            <a:lvl4pPr>
              <a:lnSpc>
                <a:spcPct val="114000"/>
              </a:lnSpc>
              <a:defRPr sz="2600"/>
            </a:lvl4pPr>
            <a:lvl5pPr>
              <a:lnSpc>
                <a:spcPct val="114000"/>
              </a:lnSpc>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10"/>
          <p:cNvSpPr>
            <a:spLocks noGrp="1"/>
          </p:cNvSpPr>
          <p:nvPr>
            <p:ph type="dt" sz="half" idx="10"/>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CAB0EB0C-2419-4EB7-AA33-DADF5B293F8E}" type="datetime4">
              <a:rPr lang="en-US" smtClean="0">
                <a:solidFill>
                  <a:prstClr val="white"/>
                </a:solidFill>
              </a:rPr>
              <a:pPr/>
              <a:t>June 8, 2015</a:t>
            </a:fld>
            <a:endParaRPr lang="en-US" dirty="0">
              <a:solidFill>
                <a:prstClr val="white"/>
              </a:solidFill>
            </a:endParaRPr>
          </a:p>
        </p:txBody>
      </p:sp>
      <p:sp>
        <p:nvSpPr>
          <p:cNvPr id="7"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75026892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0"/>
            <a:ext cx="13167360" cy="1371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49403" indent="0">
              <a:buNone/>
              <a:defRPr sz="2900" b="1"/>
            </a:lvl2pPr>
            <a:lvl3pPr marL="1298811" indent="0">
              <a:buNone/>
              <a:defRPr sz="2600" b="1"/>
            </a:lvl3pPr>
            <a:lvl4pPr marL="1948223" indent="0">
              <a:buNone/>
              <a:defRPr sz="2300" b="1"/>
            </a:lvl4pPr>
            <a:lvl5pPr marL="2597622" indent="0">
              <a:buNone/>
              <a:defRPr sz="2300" b="1"/>
            </a:lvl5pPr>
            <a:lvl6pPr marL="3246996" indent="0">
              <a:buNone/>
              <a:defRPr sz="2300" b="1"/>
            </a:lvl6pPr>
            <a:lvl7pPr marL="3896397" indent="0">
              <a:buNone/>
              <a:defRPr sz="2300" b="1"/>
            </a:lvl7pPr>
            <a:lvl8pPr marL="4545806" indent="0">
              <a:buNone/>
              <a:defRPr sz="2300" b="1"/>
            </a:lvl8pPr>
            <a:lvl9pPr marL="5195236"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2" y="1842136"/>
            <a:ext cx="6466840" cy="767714"/>
          </a:xfrm>
        </p:spPr>
        <p:txBody>
          <a:bodyPr anchor="b"/>
          <a:lstStyle>
            <a:lvl1pPr marL="0" indent="0">
              <a:buNone/>
              <a:defRPr sz="3400" b="1"/>
            </a:lvl1pPr>
            <a:lvl2pPr marL="649403" indent="0">
              <a:buNone/>
              <a:defRPr sz="2900" b="1"/>
            </a:lvl2pPr>
            <a:lvl3pPr marL="1298811" indent="0">
              <a:buNone/>
              <a:defRPr sz="2600" b="1"/>
            </a:lvl3pPr>
            <a:lvl4pPr marL="1948223" indent="0">
              <a:buNone/>
              <a:defRPr sz="2300" b="1"/>
            </a:lvl4pPr>
            <a:lvl5pPr marL="2597622" indent="0">
              <a:buNone/>
              <a:defRPr sz="2300" b="1"/>
            </a:lvl5pPr>
            <a:lvl6pPr marL="3246996" indent="0">
              <a:buNone/>
              <a:defRPr sz="2300" b="1"/>
            </a:lvl6pPr>
            <a:lvl7pPr marL="3896397" indent="0">
              <a:buNone/>
              <a:defRPr sz="2300" b="1"/>
            </a:lvl7pPr>
            <a:lvl8pPr marL="4545806" indent="0">
              <a:buNone/>
              <a:defRPr sz="2300" b="1"/>
            </a:lvl8pPr>
            <a:lvl9pPr marL="5195236"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2"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731520" y="7627624"/>
            <a:ext cx="3413760" cy="438150"/>
          </a:xfrm>
          <a:prstGeom prst="rect">
            <a:avLst/>
          </a:prstGeom>
        </p:spPr>
        <p:txBody>
          <a:bodyPr/>
          <a:lstStyle/>
          <a:p>
            <a:fld id="{01857685-959B-445B-823A-95BFF2C0F9C5}" type="datetime4">
              <a:rPr lang="en-US" smtClean="0">
                <a:solidFill>
                  <a:prstClr val="white"/>
                </a:solidFill>
              </a:rPr>
              <a:pPr/>
              <a:t>June 8, 2015</a:t>
            </a:fld>
            <a:endParaRPr lang="en-US" dirty="0">
              <a:solidFill>
                <a:prstClr val="white"/>
              </a:solidFill>
            </a:endParaRPr>
          </a:p>
        </p:txBody>
      </p:sp>
      <p:sp>
        <p:nvSpPr>
          <p:cNvPr id="8" name="Footer Placeholder 7"/>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10" name="Slide Number Placeholder 11"/>
          <p:cNvSpPr>
            <a:spLocks noGrp="1"/>
          </p:cNvSpPr>
          <p:nvPr>
            <p:ph type="sldNum" sz="quarter" idx="12"/>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55042577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6E6B6B35-07D5-4ABF-A763-89AAF85764B0}" type="datetime4">
              <a:rPr lang="en-US" smtClean="0">
                <a:solidFill>
                  <a:prstClr val="white"/>
                </a:solidFill>
              </a:rPr>
              <a:pPr/>
              <a:t>June 8, 2015</a:t>
            </a:fld>
            <a:endParaRPr lang="en-US" dirty="0">
              <a:solidFill>
                <a:prstClr val="white"/>
              </a:solidFill>
            </a:endParaRPr>
          </a:p>
        </p:txBody>
      </p:sp>
      <p:sp>
        <p:nvSpPr>
          <p:cNvPr id="5"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3557059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EB7A567C-75FC-4076-956B-F5B9B4114788}" type="datetime4">
              <a:rPr lang="en-US" smtClean="0">
                <a:solidFill>
                  <a:prstClr val="white"/>
                </a:solidFill>
              </a:rPr>
              <a:pPr/>
              <a:t>June 8, 2015</a:t>
            </a:fld>
            <a:endParaRPr lang="en-US" dirty="0">
              <a:solidFill>
                <a:prstClr val="white"/>
              </a:solidFill>
            </a:endParaRPr>
          </a:p>
        </p:txBody>
      </p:sp>
      <p:sp>
        <p:nvSpPr>
          <p:cNvPr id="4"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7572219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49" y="327660"/>
            <a:ext cx="4813301" cy="1394460"/>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549" y="1722120"/>
            <a:ext cx="4813301" cy="5629276"/>
          </a:xfrm>
        </p:spPr>
        <p:txBody>
          <a:bodyPr/>
          <a:lstStyle>
            <a:lvl1pPr marL="0" indent="0">
              <a:buNone/>
              <a:defRPr sz="2000"/>
            </a:lvl1pPr>
            <a:lvl2pPr marL="649403" indent="0">
              <a:buNone/>
              <a:defRPr sz="1700"/>
            </a:lvl2pPr>
            <a:lvl3pPr marL="1298811" indent="0">
              <a:buNone/>
              <a:defRPr sz="1400"/>
            </a:lvl3pPr>
            <a:lvl4pPr marL="1948223" indent="0">
              <a:buNone/>
              <a:defRPr sz="1300"/>
            </a:lvl4pPr>
            <a:lvl5pPr marL="2597622" indent="0">
              <a:buNone/>
              <a:defRPr sz="1300"/>
            </a:lvl5pPr>
            <a:lvl6pPr marL="3246996" indent="0">
              <a:buNone/>
              <a:defRPr sz="1300"/>
            </a:lvl6pPr>
            <a:lvl7pPr marL="3896397" indent="0">
              <a:buNone/>
              <a:defRPr sz="1300"/>
            </a:lvl7pPr>
            <a:lvl8pPr marL="4545806" indent="0">
              <a:buNone/>
              <a:defRPr sz="1300"/>
            </a:lvl8pPr>
            <a:lvl9pPr marL="5195236" indent="0">
              <a:buNone/>
              <a:defRPr sz="1300"/>
            </a:lvl9pPr>
          </a:lstStyle>
          <a:p>
            <a:pPr lvl="0"/>
            <a:r>
              <a:rPr lang="en-US" smtClean="0"/>
              <a:t>Click to edit Master text styles</a:t>
            </a:r>
          </a:p>
        </p:txBody>
      </p:sp>
      <p:sp>
        <p:nvSpPr>
          <p:cNvPr id="5" name="Date Placeholder 4"/>
          <p:cNvSpPr>
            <a:spLocks noGrp="1"/>
          </p:cNvSpPr>
          <p:nvPr>
            <p:ph type="dt" sz="half" idx="10"/>
          </p:nvPr>
        </p:nvSpPr>
        <p:spPr>
          <a:xfrm>
            <a:off x="731520" y="7627624"/>
            <a:ext cx="3413760" cy="438150"/>
          </a:xfrm>
          <a:prstGeom prst="rect">
            <a:avLst/>
          </a:prstGeom>
        </p:spPr>
        <p:txBody>
          <a:bodyPr/>
          <a:lstStyle/>
          <a:p>
            <a:fld id="{35E0BE28-8371-4EE4-A095-AD7450423991}" type="datetime4">
              <a:rPr lang="en-US" smtClean="0">
                <a:solidFill>
                  <a:prstClr val="white"/>
                </a:solidFill>
              </a:rPr>
              <a:pPr/>
              <a:t>June 8, 2015</a:t>
            </a:fld>
            <a:endParaRPr lang="en-US" dirty="0">
              <a:solidFill>
                <a:prstClr val="white"/>
              </a:solidFill>
            </a:endParaRPr>
          </a:p>
        </p:txBody>
      </p:sp>
      <p:sp>
        <p:nvSpPr>
          <p:cNvPr id="6" name="Footer Placeholder 5"/>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8"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74672182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49403" indent="0">
              <a:buNone/>
              <a:defRPr sz="4000"/>
            </a:lvl2pPr>
            <a:lvl3pPr marL="1298811" indent="0">
              <a:buNone/>
              <a:defRPr sz="3400"/>
            </a:lvl3pPr>
            <a:lvl4pPr marL="1948223" indent="0">
              <a:buNone/>
              <a:defRPr sz="2900"/>
            </a:lvl4pPr>
            <a:lvl5pPr marL="2597622" indent="0">
              <a:buNone/>
              <a:defRPr sz="2900"/>
            </a:lvl5pPr>
            <a:lvl6pPr marL="3246996" indent="0">
              <a:buNone/>
              <a:defRPr sz="2900"/>
            </a:lvl6pPr>
            <a:lvl7pPr marL="3896397" indent="0">
              <a:buNone/>
              <a:defRPr sz="2900"/>
            </a:lvl7pPr>
            <a:lvl8pPr marL="4545806" indent="0">
              <a:buNone/>
              <a:defRPr sz="2900"/>
            </a:lvl8pPr>
            <a:lvl9pPr marL="5195236" indent="0">
              <a:buNone/>
              <a:defRPr sz="2900"/>
            </a:lvl9pPr>
          </a:lstStyle>
          <a:p>
            <a:endParaRPr lang="en-US" dirty="0"/>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49403" indent="0">
              <a:buNone/>
              <a:defRPr sz="1700"/>
            </a:lvl2pPr>
            <a:lvl3pPr marL="1298811" indent="0">
              <a:buNone/>
              <a:defRPr sz="1400"/>
            </a:lvl3pPr>
            <a:lvl4pPr marL="1948223" indent="0">
              <a:buNone/>
              <a:defRPr sz="1300"/>
            </a:lvl4pPr>
            <a:lvl5pPr marL="2597622" indent="0">
              <a:buNone/>
              <a:defRPr sz="1300"/>
            </a:lvl5pPr>
            <a:lvl6pPr marL="3246996" indent="0">
              <a:buNone/>
              <a:defRPr sz="1300"/>
            </a:lvl6pPr>
            <a:lvl7pPr marL="3896397" indent="0">
              <a:buNone/>
              <a:defRPr sz="1300"/>
            </a:lvl7pPr>
            <a:lvl8pPr marL="4545806" indent="0">
              <a:buNone/>
              <a:defRPr sz="1300"/>
            </a:lvl8pPr>
            <a:lvl9pPr marL="5195236" indent="0">
              <a:buNone/>
              <a:defRPr sz="1300"/>
            </a:lvl9pPr>
          </a:lstStyle>
          <a:p>
            <a:pPr lvl="0"/>
            <a:r>
              <a:rPr lang="en-US" smtClean="0"/>
              <a:t>Click to edit Master text styles</a:t>
            </a:r>
          </a:p>
        </p:txBody>
      </p:sp>
      <p:sp>
        <p:nvSpPr>
          <p:cNvPr id="5" name="Date Placeholder 4"/>
          <p:cNvSpPr>
            <a:spLocks noGrp="1"/>
          </p:cNvSpPr>
          <p:nvPr>
            <p:ph type="dt" sz="half" idx="10"/>
          </p:nvPr>
        </p:nvSpPr>
        <p:spPr>
          <a:xfrm>
            <a:off x="731520" y="7627624"/>
            <a:ext cx="3413760" cy="438150"/>
          </a:xfrm>
          <a:prstGeom prst="rect">
            <a:avLst/>
          </a:prstGeom>
        </p:spPr>
        <p:txBody>
          <a:bodyPr/>
          <a:lstStyle/>
          <a:p>
            <a:fld id="{FB406E30-477E-4361-80DF-865654B3B0EA}" type="datetime4">
              <a:rPr lang="en-US" smtClean="0">
                <a:solidFill>
                  <a:prstClr val="white"/>
                </a:solidFill>
              </a:rPr>
              <a:pPr/>
              <a:t>June 8, 2015</a:t>
            </a:fld>
            <a:endParaRPr lang="en-US" dirty="0">
              <a:solidFill>
                <a:prstClr val="white"/>
              </a:solidFill>
            </a:endParaRPr>
          </a:p>
        </p:txBody>
      </p:sp>
      <p:sp>
        <p:nvSpPr>
          <p:cNvPr id="6" name="Footer Placeholder 5"/>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7" name="Slide Number Placeholder 6"/>
          <p:cNvSpPr>
            <a:spLocks noGrp="1"/>
          </p:cNvSpPr>
          <p:nvPr>
            <p:ph type="sldNum" sz="quarter" idx="12"/>
          </p:nvPr>
        </p:nvSpPr>
        <p:spPr>
          <a:xfrm>
            <a:off x="10485120" y="7627624"/>
            <a:ext cx="3413760" cy="438150"/>
          </a:xfrm>
          <a:prstGeom prst="rect">
            <a:avLst/>
          </a:prstGeom>
        </p:spPr>
        <p:txBody>
          <a:bodyPr/>
          <a:lstStyle/>
          <a:p>
            <a:fld id="{3BEBD9E7-DBDF-4F4F-B58B-82D06FE3401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421325358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a:lstStyle/>
          <a:p>
            <a:fld id="{0D9D3D80-0E82-4BB1-BFFB-F42BB4A9DF63}" type="datetime4">
              <a:rPr lang="en-US" smtClean="0">
                <a:solidFill>
                  <a:prstClr val="white"/>
                </a:solidFill>
              </a:rPr>
              <a:pPr/>
              <a:t>June 8, 2015</a:t>
            </a:fld>
            <a:endParaRPr lang="en-US" dirty="0">
              <a:solidFill>
                <a:prstClr val="white"/>
              </a:solidFill>
            </a:endParaRPr>
          </a:p>
        </p:txBody>
      </p:sp>
      <p:sp>
        <p:nvSpPr>
          <p:cNvPr id="5" name="Footer Placeholder 4"/>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6" name="Slide Number Placeholder 5"/>
          <p:cNvSpPr>
            <a:spLocks noGrp="1"/>
          </p:cNvSpPr>
          <p:nvPr>
            <p:ph type="sldNum" sz="quarter" idx="12"/>
          </p:nvPr>
        </p:nvSpPr>
        <p:spPr>
          <a:xfrm>
            <a:off x="10485120" y="7627624"/>
            <a:ext cx="3413760" cy="438150"/>
          </a:xfrm>
          <a:prstGeom prst="rect">
            <a:avLst/>
          </a:prstGeom>
        </p:spPr>
        <p:txBody>
          <a:bodyPr/>
          <a:lstStyle/>
          <a:p>
            <a:fld id="{3BEBD9E7-DBDF-4F4F-B58B-82D06FE3401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16101492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34602" y="396240"/>
            <a:ext cx="4038600" cy="842581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70946" y="396240"/>
            <a:ext cx="8887458" cy="84258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a:lstStyle/>
          <a:p>
            <a:fld id="{84DA1A51-5640-450B-9120-E3A53902BE4A}" type="datetime4">
              <a:rPr lang="en-US" smtClean="0">
                <a:solidFill>
                  <a:prstClr val="white"/>
                </a:solidFill>
              </a:rPr>
              <a:pPr/>
              <a:t>June 8, 2015</a:t>
            </a:fld>
            <a:endParaRPr lang="en-US" dirty="0">
              <a:solidFill>
                <a:prstClr val="white"/>
              </a:solidFill>
            </a:endParaRPr>
          </a:p>
        </p:txBody>
      </p:sp>
      <p:sp>
        <p:nvSpPr>
          <p:cNvPr id="5" name="Footer Placeholder 4"/>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6" name="Slide Number Placeholder 5"/>
          <p:cNvSpPr>
            <a:spLocks noGrp="1"/>
          </p:cNvSpPr>
          <p:nvPr>
            <p:ph type="sldNum" sz="quarter" idx="12"/>
          </p:nvPr>
        </p:nvSpPr>
        <p:spPr>
          <a:xfrm>
            <a:off x="10485120" y="7627624"/>
            <a:ext cx="3413760" cy="438150"/>
          </a:xfrm>
          <a:prstGeom prst="rect">
            <a:avLst/>
          </a:prstGeom>
        </p:spPr>
        <p:txBody>
          <a:bodyPr/>
          <a:lstStyle/>
          <a:p>
            <a:fld id="{3BEBD9E7-DBDF-4F4F-B58B-82D06FE3401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15420514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
        <p:nvSpPr>
          <p:cNvPr id="4" name="Date Placeholder 3"/>
          <p:cNvSpPr>
            <a:spLocks noGrp="1"/>
          </p:cNvSpPr>
          <p:nvPr>
            <p:ph type="dt" sz="half" idx="10"/>
          </p:nvPr>
        </p:nvSpPr>
        <p:spPr>
          <a:xfrm>
            <a:off x="731520" y="7627624"/>
            <a:ext cx="3413760" cy="438150"/>
          </a:xfrm>
          <a:prstGeom prst="rect">
            <a:avLst/>
          </a:prstGeom>
        </p:spPr>
        <p:txBody>
          <a:bodyPr/>
          <a:lstStyle/>
          <a:p>
            <a:fld id="{C6A3ED12-3A22-48A2-AC41-6F191324076F}" type="datetime4">
              <a:rPr lang="en-US" smtClean="0">
                <a:solidFill>
                  <a:prstClr val="white"/>
                </a:solidFill>
              </a:rPr>
              <a:pPr/>
              <a:t>June 8, 2015</a:t>
            </a:fld>
            <a:endParaRPr lang="en-US" dirty="0">
              <a:solidFill>
                <a:prstClr val="white"/>
              </a:solidFill>
            </a:endParaRPr>
          </a:p>
        </p:txBody>
      </p:sp>
    </p:spTree>
    <p:extLst>
      <p:ext uri="{BB962C8B-B14F-4D97-AF65-F5344CB8AC3E}">
        <p14:creationId xmlns:p14="http://schemas.microsoft.com/office/powerpoint/2010/main" val="412613087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28" name="Picture 27" descr="13823.jpg"/>
          <p:cNvPicPr>
            <a:picLocks noChangeAspect="1"/>
          </p:cNvPicPr>
          <p:nvPr userDrawn="1"/>
        </p:nvPicPr>
        <p:blipFill>
          <a:blip r:embed="rId2" cstate="print"/>
          <a:stretch>
            <a:fillRect/>
          </a:stretch>
        </p:blipFill>
        <p:spPr>
          <a:xfrm>
            <a:off x="-19678" y="1137923"/>
            <a:ext cx="14684800" cy="5027815"/>
          </a:xfrm>
          <a:prstGeom prst="rect">
            <a:avLst/>
          </a:prstGeom>
        </p:spPr>
      </p:pic>
      <p:sp>
        <p:nvSpPr>
          <p:cNvPr id="2" name="Title 1"/>
          <p:cNvSpPr>
            <a:spLocks noGrp="1"/>
          </p:cNvSpPr>
          <p:nvPr userDrawn="1">
            <p:ph type="ctrTitle" hasCustomPrompt="1"/>
          </p:nvPr>
        </p:nvSpPr>
        <p:spPr>
          <a:xfrm>
            <a:off x="324288" y="177357"/>
            <a:ext cx="9002592" cy="724206"/>
          </a:xfrm>
          <a:prstGeom prst="rect">
            <a:avLst/>
          </a:prstGeom>
        </p:spPr>
        <p:txBody>
          <a:bodyPr lIns="0" rIns="0" anchor="ctr" anchorCtr="0">
            <a:normAutofit/>
          </a:bodyPr>
          <a:lstStyle>
            <a:lvl1pPr algn="l">
              <a:defRPr sz="2300">
                <a:solidFill>
                  <a:srgbClr val="FFFFFF"/>
                </a:solidFill>
                <a:latin typeface="+mj-lt"/>
                <a:cs typeface="Arial Narrow"/>
              </a:defRPr>
            </a:lvl1pPr>
          </a:lstStyle>
          <a:p>
            <a:r>
              <a:rPr lang="en-US" dirty="0" smtClean="0"/>
              <a:t>PROGRAM NAME (CAPS)</a:t>
            </a:r>
            <a:endParaRPr lang="en-US" dirty="0"/>
          </a:p>
        </p:txBody>
      </p:sp>
      <p:sp>
        <p:nvSpPr>
          <p:cNvPr id="3" name="Subtitle 2"/>
          <p:cNvSpPr>
            <a:spLocks noGrp="1"/>
          </p:cNvSpPr>
          <p:nvPr userDrawn="1">
            <p:ph type="subTitle" idx="1" hasCustomPrompt="1"/>
          </p:nvPr>
        </p:nvSpPr>
        <p:spPr>
          <a:xfrm>
            <a:off x="260874" y="6303744"/>
            <a:ext cx="7011680" cy="1410048"/>
          </a:xfrm>
          <a:prstGeom prst="rect">
            <a:avLst/>
          </a:prstGeom>
        </p:spPr>
        <p:txBody>
          <a:bodyPr>
            <a:normAutofit/>
          </a:bodyPr>
          <a:lstStyle>
            <a:lvl1pPr marL="0" indent="0" algn="l">
              <a:buNone/>
              <a:defRPr sz="3400" b="1" i="0">
                <a:solidFill>
                  <a:srgbClr val="FFFFFF"/>
                </a:solidFill>
                <a:latin typeface="+mj-lt"/>
                <a:cs typeface="Arial Narrow"/>
              </a:defRPr>
            </a:lvl1pPr>
            <a:lvl2pPr marL="649403" indent="0" algn="ctr">
              <a:buNone/>
              <a:defRPr>
                <a:solidFill>
                  <a:schemeClr val="tx1">
                    <a:tint val="75000"/>
                  </a:schemeClr>
                </a:solidFill>
              </a:defRPr>
            </a:lvl2pPr>
            <a:lvl3pPr marL="1298811" indent="0" algn="ctr">
              <a:buNone/>
              <a:defRPr>
                <a:solidFill>
                  <a:schemeClr val="tx1">
                    <a:tint val="75000"/>
                  </a:schemeClr>
                </a:solidFill>
              </a:defRPr>
            </a:lvl3pPr>
            <a:lvl4pPr marL="1948223" indent="0" algn="ctr">
              <a:buNone/>
              <a:defRPr>
                <a:solidFill>
                  <a:schemeClr val="tx1">
                    <a:tint val="75000"/>
                  </a:schemeClr>
                </a:solidFill>
              </a:defRPr>
            </a:lvl4pPr>
            <a:lvl5pPr marL="2597622" indent="0" algn="ctr">
              <a:buNone/>
              <a:defRPr>
                <a:solidFill>
                  <a:schemeClr val="tx1">
                    <a:tint val="75000"/>
                  </a:schemeClr>
                </a:solidFill>
              </a:defRPr>
            </a:lvl5pPr>
            <a:lvl6pPr marL="3246996" indent="0" algn="ctr">
              <a:buNone/>
              <a:defRPr>
                <a:solidFill>
                  <a:schemeClr val="tx1">
                    <a:tint val="75000"/>
                  </a:schemeClr>
                </a:solidFill>
              </a:defRPr>
            </a:lvl6pPr>
            <a:lvl7pPr marL="3896397" indent="0" algn="ctr">
              <a:buNone/>
              <a:defRPr>
                <a:solidFill>
                  <a:schemeClr val="tx1">
                    <a:tint val="75000"/>
                  </a:schemeClr>
                </a:solidFill>
              </a:defRPr>
            </a:lvl7pPr>
            <a:lvl8pPr marL="4545806" indent="0" algn="ctr">
              <a:buNone/>
              <a:defRPr>
                <a:solidFill>
                  <a:schemeClr val="tx1">
                    <a:tint val="75000"/>
                  </a:schemeClr>
                </a:solidFill>
              </a:defRPr>
            </a:lvl8pPr>
            <a:lvl9pPr marL="5195236" indent="0" algn="ctr">
              <a:buNone/>
              <a:defRPr>
                <a:solidFill>
                  <a:schemeClr val="tx1">
                    <a:tint val="75000"/>
                  </a:schemeClr>
                </a:solidFill>
              </a:defRPr>
            </a:lvl9pPr>
          </a:lstStyle>
          <a:p>
            <a:r>
              <a:rPr lang="en-US" dirty="0" smtClean="0"/>
              <a:t>Presentation Title</a:t>
            </a:r>
            <a:endParaRPr lang="en-US" dirty="0"/>
          </a:p>
        </p:txBody>
      </p:sp>
      <p:sp>
        <p:nvSpPr>
          <p:cNvPr id="18" name="Text Placeholder 17"/>
          <p:cNvSpPr>
            <a:spLocks noGrp="1"/>
          </p:cNvSpPr>
          <p:nvPr>
            <p:ph type="body" sz="quarter" idx="10" hasCustomPrompt="1"/>
          </p:nvPr>
        </p:nvSpPr>
        <p:spPr>
          <a:xfrm>
            <a:off x="9687200" y="6247294"/>
            <a:ext cx="4931680" cy="397350"/>
          </a:xfrm>
          <a:prstGeom prst="rect">
            <a:avLst/>
          </a:prstGeom>
        </p:spPr>
        <p:txBody>
          <a:bodyPr/>
          <a:lstStyle>
            <a:lvl1pPr marL="0" marR="0" indent="0" algn="l" defTabSz="649403" rtl="0" eaLnBrk="1" fontAlgn="auto" latinLnBrk="0" hangingPunct="1">
              <a:lnSpc>
                <a:spcPct val="100000"/>
              </a:lnSpc>
              <a:spcBef>
                <a:spcPct val="20000"/>
              </a:spcBef>
              <a:spcAft>
                <a:spcPts val="0"/>
              </a:spcAft>
              <a:buClrTx/>
              <a:buSzTx/>
              <a:buFontTx/>
              <a:buNone/>
              <a:tabLst/>
              <a:defRPr kumimoji="0" lang="en-US" sz="2300" b="1" i="0" u="none" strike="noStrike" kern="1200" cap="none" spc="0" normalizeH="0" baseline="0" noProof="0">
                <a:ln>
                  <a:noFill/>
                </a:ln>
                <a:solidFill>
                  <a:schemeClr val="bg1"/>
                </a:solidFill>
                <a:effectLst/>
                <a:uLnTx/>
                <a:uFillTx/>
                <a:latin typeface="+mj-lt"/>
                <a:cs typeface="Arial"/>
              </a:defRPr>
            </a:lvl1pPr>
          </a:lstStyle>
          <a:p>
            <a:pPr lvl="0"/>
            <a:r>
              <a:rPr lang="en-US" noProof="0" dirty="0" smtClean="0"/>
              <a:t>Presenter </a:t>
            </a:r>
            <a:r>
              <a:rPr lang="en-US" noProof="0" dirty="0" err="1" smtClean="0"/>
              <a:t>Name(s</a:t>
            </a:r>
            <a:r>
              <a:rPr lang="en-US" noProof="0" dirty="0" smtClean="0"/>
              <a:t>)</a:t>
            </a:r>
          </a:p>
        </p:txBody>
      </p:sp>
      <p:sp>
        <p:nvSpPr>
          <p:cNvPr id="24" name="Text Placeholder 22"/>
          <p:cNvSpPr>
            <a:spLocks noGrp="1"/>
          </p:cNvSpPr>
          <p:nvPr userDrawn="1">
            <p:ph type="body" sz="quarter" idx="12"/>
          </p:nvPr>
        </p:nvSpPr>
        <p:spPr>
          <a:xfrm>
            <a:off x="9687120" y="6652200"/>
            <a:ext cx="4943280" cy="881880"/>
          </a:xfrm>
          <a:prstGeom prst="rect">
            <a:avLst/>
          </a:prstGeom>
        </p:spPr>
        <p:txBody>
          <a:bodyPr/>
          <a:lstStyle>
            <a:lvl1pPr marL="0" marR="0" indent="0" algn="l" defTabSz="649403" rtl="0" eaLnBrk="1" fontAlgn="auto" latinLnBrk="0" hangingPunct="1">
              <a:lnSpc>
                <a:spcPct val="100000"/>
              </a:lnSpc>
              <a:spcBef>
                <a:spcPct val="20000"/>
              </a:spcBef>
              <a:spcAft>
                <a:spcPts val="0"/>
              </a:spcAft>
              <a:buClrTx/>
              <a:buSzTx/>
              <a:buFontTx/>
              <a:buNone/>
              <a:tabLst/>
              <a:defRPr kumimoji="0" lang="en-US" sz="1700" b="0" i="0" u="none" strike="noStrike" kern="1200" cap="none" spc="0" normalizeH="0" baseline="0" noProof="0">
                <a:ln>
                  <a:noFill/>
                </a:ln>
                <a:solidFill>
                  <a:schemeClr val="bg1"/>
                </a:solidFill>
                <a:effectLst/>
                <a:uLnTx/>
                <a:uFillTx/>
                <a:latin typeface="+mn-lt"/>
                <a:cs typeface="Arial Narrow"/>
              </a:defRPr>
            </a:lvl1pPr>
          </a:lstStyle>
          <a:p>
            <a:pPr lvl="0"/>
            <a:r>
              <a:rPr lang="en-US" noProof="0" smtClean="0"/>
              <a:t>Click to edit Master text styles</a:t>
            </a:r>
          </a:p>
        </p:txBody>
      </p:sp>
      <p:sp>
        <p:nvSpPr>
          <p:cNvPr id="19" name="Text Placeholder 18"/>
          <p:cNvSpPr>
            <a:spLocks noGrp="1"/>
          </p:cNvSpPr>
          <p:nvPr userDrawn="1">
            <p:ph type="body" sz="quarter" idx="13" hasCustomPrompt="1"/>
          </p:nvPr>
        </p:nvSpPr>
        <p:spPr>
          <a:xfrm>
            <a:off x="268960" y="6807496"/>
            <a:ext cx="2225040" cy="346424"/>
          </a:xfrm>
        </p:spPr>
        <p:txBody>
          <a:bodyPr>
            <a:normAutofit/>
          </a:bodyPr>
          <a:lstStyle>
            <a:lvl1pPr>
              <a:buNone/>
              <a:defRPr sz="1700">
                <a:solidFill>
                  <a:schemeClr val="bg1"/>
                </a:solidFill>
                <a:latin typeface="+mn-lt"/>
              </a:defRPr>
            </a:lvl1pPr>
            <a:lvl5pPr>
              <a:defRPr/>
            </a:lvl5pPr>
          </a:lstStyle>
          <a:p>
            <a:pPr lvl="0"/>
            <a:r>
              <a:rPr lang="en-US" dirty="0" smtClean="0"/>
              <a:t>Date</a:t>
            </a:r>
            <a:endParaRPr lang="en-US" dirty="0"/>
          </a:p>
        </p:txBody>
      </p:sp>
      <p:grpSp>
        <p:nvGrpSpPr>
          <p:cNvPr id="4" name="Group 21"/>
          <p:cNvGrpSpPr/>
          <p:nvPr userDrawn="1"/>
        </p:nvGrpSpPr>
        <p:grpSpPr>
          <a:xfrm flipH="1" flipV="1">
            <a:off x="0" y="1105207"/>
            <a:ext cx="14630400" cy="65837"/>
            <a:chOff x="0" y="832104"/>
            <a:chExt cx="9144000" cy="54864"/>
          </a:xfrm>
        </p:grpSpPr>
        <p:sp>
          <p:nvSpPr>
            <p:cNvPr id="23" name="Rectangle 22"/>
            <p:cNvSpPr/>
            <p:nvPr userDrawn="1"/>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49403"/>
              <a:endParaRPr lang="en-US" dirty="0">
                <a:solidFill>
                  <a:prstClr val="white"/>
                </a:solidFill>
              </a:endParaRPr>
            </a:p>
          </p:txBody>
        </p:sp>
        <p:sp>
          <p:nvSpPr>
            <p:cNvPr id="25" name="Rectangle 24"/>
            <p:cNvSpPr/>
            <p:nvPr userDrawn="1"/>
          </p:nvSpPr>
          <p:spPr>
            <a:xfrm>
              <a:off x="3310128" y="832104"/>
              <a:ext cx="1261872"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49403"/>
              <a:endParaRPr lang="en-US" dirty="0">
                <a:solidFill>
                  <a:prstClr val="white"/>
                </a:solidFill>
              </a:endParaRPr>
            </a:p>
          </p:txBody>
        </p:sp>
        <p:sp>
          <p:nvSpPr>
            <p:cNvPr id="26" name="Rectangle 25"/>
            <p:cNvSpPr/>
            <p:nvPr userDrawn="1"/>
          </p:nvSpPr>
          <p:spPr>
            <a:xfrm>
              <a:off x="0" y="832104"/>
              <a:ext cx="3310128"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49403"/>
              <a:endParaRPr lang="en-US" dirty="0">
                <a:solidFill>
                  <a:prstClr val="white"/>
                </a:solidFill>
              </a:endParaRPr>
            </a:p>
          </p:txBody>
        </p:sp>
      </p:grpSp>
      <p:pic>
        <p:nvPicPr>
          <p:cNvPr id="27" name="Picture 26" descr="doe_logo_ppt.png"/>
          <p:cNvPicPr>
            <a:picLocks noChangeAspect="1"/>
          </p:cNvPicPr>
          <p:nvPr userDrawn="1"/>
        </p:nvPicPr>
        <p:blipFill>
          <a:blip r:embed="rId3" cstate="print"/>
          <a:stretch>
            <a:fillRect/>
          </a:stretch>
        </p:blipFill>
        <p:spPr>
          <a:xfrm>
            <a:off x="9794240" y="331470"/>
            <a:ext cx="4389120" cy="495300"/>
          </a:xfrm>
          <a:prstGeom prst="rect">
            <a:avLst/>
          </a:prstGeom>
        </p:spPr>
      </p:pic>
      <p:sp>
        <p:nvSpPr>
          <p:cNvPr id="13" name="Date Placeholder 3"/>
          <p:cNvSpPr>
            <a:spLocks noGrp="1"/>
          </p:cNvSpPr>
          <p:nvPr>
            <p:ph type="dt" sz="half" idx="14"/>
          </p:nvPr>
        </p:nvSpPr>
        <p:spPr>
          <a:xfrm>
            <a:off x="731520" y="7627624"/>
            <a:ext cx="3413760" cy="438150"/>
          </a:xfrm>
          <a:prstGeom prst="rect">
            <a:avLst/>
          </a:prstGeom>
        </p:spPr>
        <p:txBody>
          <a:bodyPr/>
          <a:lstStyle/>
          <a:p>
            <a:fld id="{EE88804C-CA89-4883-850E-A91953BFE330}" type="datetime4">
              <a:rPr lang="en-US" smtClean="0">
                <a:solidFill>
                  <a:prstClr val="white"/>
                </a:solidFill>
              </a:rPr>
              <a:pPr/>
              <a:t>June 8, 2015</a:t>
            </a:fld>
            <a:endParaRPr lang="en-US" dirty="0">
              <a:solidFill>
                <a:prstClr val="white"/>
              </a:solidFill>
            </a:endParaRPr>
          </a:p>
        </p:txBody>
      </p:sp>
      <p:sp>
        <p:nvSpPr>
          <p:cNvPr id="14"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571758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749" y="327660"/>
            <a:ext cx="4813301" cy="1394460"/>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749" y="1722120"/>
            <a:ext cx="4813301" cy="5629276"/>
          </a:xfrm>
        </p:spPr>
        <p:txBody>
          <a:bodyPr/>
          <a:lstStyle>
            <a:lvl1pPr marL="0" indent="0">
              <a:buNone/>
              <a:defRPr sz="2000"/>
            </a:lvl1pPr>
            <a:lvl2pPr marL="644821" indent="0">
              <a:buNone/>
              <a:defRPr sz="1700"/>
            </a:lvl2pPr>
            <a:lvl3pPr marL="1289681" indent="0">
              <a:buNone/>
              <a:defRPr sz="1400"/>
            </a:lvl3pPr>
            <a:lvl4pPr marL="1934545" indent="0">
              <a:buNone/>
              <a:defRPr sz="1300"/>
            </a:lvl4pPr>
            <a:lvl5pPr marL="2579292" indent="0">
              <a:buNone/>
              <a:defRPr sz="1300"/>
            </a:lvl5pPr>
            <a:lvl6pPr marL="3224184" indent="0">
              <a:buNone/>
              <a:defRPr sz="1300"/>
            </a:lvl6pPr>
            <a:lvl7pPr marL="3869038" indent="0">
              <a:buNone/>
              <a:defRPr sz="1300"/>
            </a:lvl7pPr>
            <a:lvl8pPr marL="4513870" indent="0">
              <a:buNone/>
              <a:defRPr sz="1300"/>
            </a:lvl8pPr>
            <a:lvl9pPr marL="5158708" indent="0">
              <a:buNone/>
              <a:defRPr sz="1300"/>
            </a:lvl9pPr>
          </a:lstStyle>
          <a:p>
            <a:pPr lvl="0"/>
            <a:r>
              <a:rPr lang="en-US" smtClean="0"/>
              <a:t>Click to edit Master text styles</a:t>
            </a:r>
          </a:p>
        </p:txBody>
      </p:sp>
      <p:sp>
        <p:nvSpPr>
          <p:cNvPr id="5" name="Date Placeholder 4"/>
          <p:cNvSpPr>
            <a:spLocks noGrp="1"/>
          </p:cNvSpPr>
          <p:nvPr>
            <p:ph type="dt" sz="half" idx="10"/>
          </p:nvPr>
        </p:nvSpPr>
        <p:spPr>
          <a:xfrm>
            <a:off x="731520" y="7627624"/>
            <a:ext cx="3413760" cy="438150"/>
          </a:xfrm>
          <a:prstGeom prst="rect">
            <a:avLst/>
          </a:prstGeom>
        </p:spPr>
        <p:txBody>
          <a:bodyPr lIns="90351" tIns="45086" rIns="90351" bIns="45086"/>
          <a:lstStyle/>
          <a:p>
            <a:endParaRPr lang="en-US"/>
          </a:p>
        </p:txBody>
      </p:sp>
      <p:sp>
        <p:nvSpPr>
          <p:cNvPr id="6" name="Footer Placeholder 5"/>
          <p:cNvSpPr>
            <a:spLocks noGrp="1"/>
          </p:cNvSpPr>
          <p:nvPr>
            <p:ph type="ftr" sz="quarter" idx="11"/>
          </p:nvPr>
        </p:nvSpPr>
        <p:spPr>
          <a:xfrm>
            <a:off x="4998720" y="7627624"/>
            <a:ext cx="4632960" cy="438150"/>
          </a:xfrm>
          <a:prstGeom prst="rect">
            <a:avLst/>
          </a:prstGeom>
        </p:spPr>
        <p:txBody>
          <a:bodyPr/>
          <a:lstStyle/>
          <a:p>
            <a:endParaRPr lang="en-US"/>
          </a:p>
        </p:txBody>
      </p:sp>
    </p:spTree>
    <p:extLst>
      <p:ext uri="{BB962C8B-B14F-4D97-AF65-F5344CB8AC3E}">
        <p14:creationId xmlns:p14="http://schemas.microsoft.com/office/powerpoint/2010/main" val="2614690584"/>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35_Tit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2753181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2" descr="G:\Speeches\2014\Budget_Request_FY2015\design\Templates\budget_2014_directorates.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4630400" cy="82296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8153402" y="6553336"/>
            <a:ext cx="3124200" cy="1524001"/>
          </a:xfrm>
        </p:spPr>
        <p:txBody>
          <a:bodyPr>
            <a:noAutofit/>
          </a:bodyPr>
          <a:lstStyle>
            <a:lvl1pPr>
              <a:defRPr sz="3100"/>
            </a:lvl1pPr>
          </a:lstStyle>
          <a:p>
            <a:r>
              <a:rPr lang="en-US" dirty="0" smtClean="0"/>
              <a:t>Click to edit Master title style</a:t>
            </a:r>
            <a:endParaRPr lang="en-US" dirty="0"/>
          </a:p>
        </p:txBody>
      </p:sp>
    </p:spTree>
    <p:extLst>
      <p:ext uri="{BB962C8B-B14F-4D97-AF65-F5344CB8AC3E}">
        <p14:creationId xmlns:p14="http://schemas.microsoft.com/office/powerpoint/2010/main" val="40488111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lnSpc>
                <a:spcPct val="114000"/>
              </a:lnSpc>
              <a:defRPr/>
            </a:lvl1pPr>
            <a:lvl2pPr>
              <a:lnSpc>
                <a:spcPct val="114000"/>
              </a:lnSpc>
              <a:defRPr/>
            </a:lvl2pPr>
            <a:lvl3pPr>
              <a:lnSpc>
                <a:spcPct val="114000"/>
              </a:lnSpc>
              <a:defRPr/>
            </a:lvl3pPr>
            <a:lvl4pPr>
              <a:lnSpc>
                <a:spcPct val="114000"/>
              </a:lnSpc>
              <a:defRPr/>
            </a:lvl4pPr>
            <a:lvl5pPr>
              <a:lnSpc>
                <a:spcPct val="114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B75079CA-A048-4D84-8228-ED8D47B2EEFE}" type="datetime4">
              <a:rPr lang="en-US" smtClean="0">
                <a:solidFill>
                  <a:prstClr val="white"/>
                </a:solidFill>
              </a:rPr>
              <a:pPr/>
              <a:t>June 8, 2015</a:t>
            </a:fld>
            <a:endParaRPr lang="en-US" dirty="0">
              <a:solidFill>
                <a:prstClr val="white"/>
              </a:solidFill>
            </a:endParaRPr>
          </a:p>
        </p:txBody>
      </p:sp>
      <p:sp>
        <p:nvSpPr>
          <p:cNvPr id="6"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18078824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solidFill>
                  <a:schemeClr val="tx1">
                    <a:tint val="75000"/>
                  </a:schemeClr>
                </a:solidFill>
              </a:defRPr>
            </a:lvl1pPr>
            <a:lvl2pPr marL="649403" indent="0">
              <a:buNone/>
              <a:defRPr sz="2600">
                <a:solidFill>
                  <a:schemeClr val="tx1">
                    <a:tint val="75000"/>
                  </a:schemeClr>
                </a:solidFill>
              </a:defRPr>
            </a:lvl2pPr>
            <a:lvl3pPr marL="1298811" indent="0">
              <a:buNone/>
              <a:defRPr sz="2300">
                <a:solidFill>
                  <a:schemeClr val="tx1">
                    <a:tint val="75000"/>
                  </a:schemeClr>
                </a:solidFill>
              </a:defRPr>
            </a:lvl3pPr>
            <a:lvl4pPr marL="1948223" indent="0">
              <a:buNone/>
              <a:defRPr sz="2000">
                <a:solidFill>
                  <a:schemeClr val="tx1">
                    <a:tint val="75000"/>
                  </a:schemeClr>
                </a:solidFill>
              </a:defRPr>
            </a:lvl4pPr>
            <a:lvl5pPr marL="2597622" indent="0">
              <a:buNone/>
              <a:defRPr sz="2000">
                <a:solidFill>
                  <a:schemeClr val="tx1">
                    <a:tint val="75000"/>
                  </a:schemeClr>
                </a:solidFill>
              </a:defRPr>
            </a:lvl5pPr>
            <a:lvl6pPr marL="3246996" indent="0">
              <a:buNone/>
              <a:defRPr sz="2000">
                <a:solidFill>
                  <a:schemeClr val="tx1">
                    <a:tint val="75000"/>
                  </a:schemeClr>
                </a:solidFill>
              </a:defRPr>
            </a:lvl6pPr>
            <a:lvl7pPr marL="3896397" indent="0">
              <a:buNone/>
              <a:defRPr sz="2000">
                <a:solidFill>
                  <a:schemeClr val="tx1">
                    <a:tint val="75000"/>
                  </a:schemeClr>
                </a:solidFill>
              </a:defRPr>
            </a:lvl7pPr>
            <a:lvl8pPr marL="4545806" indent="0">
              <a:buNone/>
              <a:defRPr sz="2000">
                <a:solidFill>
                  <a:schemeClr val="tx1">
                    <a:tint val="75000"/>
                  </a:schemeClr>
                </a:solidFill>
              </a:defRPr>
            </a:lvl8pPr>
            <a:lvl9pPr marL="5195236" indent="0">
              <a:buNone/>
              <a:defRPr sz="2000">
                <a:solidFill>
                  <a:schemeClr val="tx1">
                    <a:tint val="75000"/>
                  </a:schemeClr>
                </a:solidFill>
              </a:defRPr>
            </a:lvl9pPr>
          </a:lstStyle>
          <a:p>
            <a:pPr lvl="0"/>
            <a:r>
              <a:rPr lang="en-US" smtClean="0"/>
              <a:t>Click to edit Master text styles</a:t>
            </a:r>
          </a:p>
        </p:txBody>
      </p:sp>
      <p:sp>
        <p:nvSpPr>
          <p:cNvPr id="7"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81DE83D6-425B-4F57-B95A-11CCCCBE6C3C}" type="datetime4">
              <a:rPr lang="en-US" smtClean="0">
                <a:solidFill>
                  <a:prstClr val="white"/>
                </a:solidFill>
              </a:rPr>
              <a:pPr/>
              <a:t>June 8, 2015</a:t>
            </a:fld>
            <a:endParaRPr lang="en-US" dirty="0">
              <a:solidFill>
                <a:prstClr val="white"/>
              </a:solidFill>
            </a:endParaRPr>
          </a:p>
        </p:txBody>
      </p:sp>
      <p:sp>
        <p:nvSpPr>
          <p:cNvPr id="6"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70628248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2" y="1524000"/>
            <a:ext cx="6537960" cy="5791200"/>
          </a:xfrm>
        </p:spPr>
        <p:txBody>
          <a:bodyPr/>
          <a:lstStyle>
            <a:lvl1pPr>
              <a:lnSpc>
                <a:spcPct val="114000"/>
              </a:lnSpc>
              <a:defRPr sz="4000"/>
            </a:lvl1pPr>
            <a:lvl2pPr>
              <a:lnSpc>
                <a:spcPct val="114000"/>
              </a:lnSpc>
              <a:defRPr sz="3400"/>
            </a:lvl2pPr>
            <a:lvl3pPr>
              <a:lnSpc>
                <a:spcPct val="114000"/>
              </a:lnSpc>
              <a:defRPr sz="2900"/>
            </a:lvl3pPr>
            <a:lvl4pPr>
              <a:lnSpc>
                <a:spcPct val="114000"/>
              </a:lnSpc>
              <a:defRPr sz="2600"/>
            </a:lvl4pPr>
            <a:lvl5pPr>
              <a:lnSpc>
                <a:spcPct val="114000"/>
              </a:lnSpc>
              <a:defRPr sz="2600"/>
            </a:lvl5pPr>
            <a:lvl6pPr>
              <a:defRPr sz="2600"/>
            </a:lvl6pPr>
            <a:lvl7pPr>
              <a:defRPr sz="2600"/>
            </a:lvl7pPr>
            <a:lvl8pPr>
              <a:defRPr sz="2600"/>
            </a:lvl8pPr>
            <a:lvl9pPr>
              <a:defRPr sz="2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391402" y="1524000"/>
            <a:ext cx="6537960" cy="5791200"/>
          </a:xfrm>
        </p:spPr>
        <p:txBody>
          <a:bodyPr/>
          <a:lstStyle>
            <a:lvl1pPr>
              <a:lnSpc>
                <a:spcPct val="114000"/>
              </a:lnSpc>
              <a:defRPr sz="4000"/>
            </a:lvl1pPr>
            <a:lvl2pPr>
              <a:lnSpc>
                <a:spcPct val="114000"/>
              </a:lnSpc>
              <a:defRPr sz="3400"/>
            </a:lvl2pPr>
            <a:lvl3pPr>
              <a:lnSpc>
                <a:spcPct val="114000"/>
              </a:lnSpc>
              <a:defRPr sz="2900"/>
            </a:lvl3pPr>
            <a:lvl4pPr>
              <a:lnSpc>
                <a:spcPct val="114000"/>
              </a:lnSpc>
              <a:defRPr sz="2600"/>
            </a:lvl4pPr>
            <a:lvl5pPr>
              <a:lnSpc>
                <a:spcPct val="114000"/>
              </a:lnSpc>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10"/>
          <p:cNvSpPr>
            <a:spLocks noGrp="1"/>
          </p:cNvSpPr>
          <p:nvPr>
            <p:ph type="dt" sz="half" idx="10"/>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CAB0EB0C-2419-4EB7-AA33-DADF5B293F8E}" type="datetime4">
              <a:rPr lang="en-US" smtClean="0">
                <a:solidFill>
                  <a:prstClr val="white"/>
                </a:solidFill>
              </a:rPr>
              <a:pPr/>
              <a:t>June 8, 2015</a:t>
            </a:fld>
            <a:endParaRPr lang="en-US" dirty="0">
              <a:solidFill>
                <a:prstClr val="white"/>
              </a:solidFill>
            </a:endParaRPr>
          </a:p>
        </p:txBody>
      </p:sp>
      <p:sp>
        <p:nvSpPr>
          <p:cNvPr id="7"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95883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0"/>
            <a:ext cx="13167360" cy="1371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49403" indent="0">
              <a:buNone/>
              <a:defRPr sz="2900" b="1"/>
            </a:lvl2pPr>
            <a:lvl3pPr marL="1298811" indent="0">
              <a:buNone/>
              <a:defRPr sz="2600" b="1"/>
            </a:lvl3pPr>
            <a:lvl4pPr marL="1948223" indent="0">
              <a:buNone/>
              <a:defRPr sz="2300" b="1"/>
            </a:lvl4pPr>
            <a:lvl5pPr marL="2597622" indent="0">
              <a:buNone/>
              <a:defRPr sz="2300" b="1"/>
            </a:lvl5pPr>
            <a:lvl6pPr marL="3246996" indent="0">
              <a:buNone/>
              <a:defRPr sz="2300" b="1"/>
            </a:lvl6pPr>
            <a:lvl7pPr marL="3896397" indent="0">
              <a:buNone/>
              <a:defRPr sz="2300" b="1"/>
            </a:lvl7pPr>
            <a:lvl8pPr marL="4545806" indent="0">
              <a:buNone/>
              <a:defRPr sz="2300" b="1"/>
            </a:lvl8pPr>
            <a:lvl9pPr marL="5195236"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2" y="1842136"/>
            <a:ext cx="6466840" cy="767714"/>
          </a:xfrm>
        </p:spPr>
        <p:txBody>
          <a:bodyPr anchor="b"/>
          <a:lstStyle>
            <a:lvl1pPr marL="0" indent="0">
              <a:buNone/>
              <a:defRPr sz="3400" b="1"/>
            </a:lvl1pPr>
            <a:lvl2pPr marL="649403" indent="0">
              <a:buNone/>
              <a:defRPr sz="2900" b="1"/>
            </a:lvl2pPr>
            <a:lvl3pPr marL="1298811" indent="0">
              <a:buNone/>
              <a:defRPr sz="2600" b="1"/>
            </a:lvl3pPr>
            <a:lvl4pPr marL="1948223" indent="0">
              <a:buNone/>
              <a:defRPr sz="2300" b="1"/>
            </a:lvl4pPr>
            <a:lvl5pPr marL="2597622" indent="0">
              <a:buNone/>
              <a:defRPr sz="2300" b="1"/>
            </a:lvl5pPr>
            <a:lvl6pPr marL="3246996" indent="0">
              <a:buNone/>
              <a:defRPr sz="2300" b="1"/>
            </a:lvl6pPr>
            <a:lvl7pPr marL="3896397" indent="0">
              <a:buNone/>
              <a:defRPr sz="2300" b="1"/>
            </a:lvl7pPr>
            <a:lvl8pPr marL="4545806" indent="0">
              <a:buNone/>
              <a:defRPr sz="2300" b="1"/>
            </a:lvl8pPr>
            <a:lvl9pPr marL="5195236"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2"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731520" y="7627624"/>
            <a:ext cx="3413760" cy="438150"/>
          </a:xfrm>
          <a:prstGeom prst="rect">
            <a:avLst/>
          </a:prstGeom>
        </p:spPr>
        <p:txBody>
          <a:bodyPr/>
          <a:lstStyle/>
          <a:p>
            <a:fld id="{01857685-959B-445B-823A-95BFF2C0F9C5}" type="datetime4">
              <a:rPr lang="en-US" smtClean="0">
                <a:solidFill>
                  <a:prstClr val="white"/>
                </a:solidFill>
              </a:rPr>
              <a:pPr/>
              <a:t>June 8, 2015</a:t>
            </a:fld>
            <a:endParaRPr lang="en-US" dirty="0">
              <a:solidFill>
                <a:prstClr val="white"/>
              </a:solidFill>
            </a:endParaRPr>
          </a:p>
        </p:txBody>
      </p:sp>
      <p:sp>
        <p:nvSpPr>
          <p:cNvPr id="8" name="Footer Placeholder 7"/>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10" name="Slide Number Placeholder 11"/>
          <p:cNvSpPr>
            <a:spLocks noGrp="1"/>
          </p:cNvSpPr>
          <p:nvPr>
            <p:ph type="sldNum" sz="quarter" idx="12"/>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58360790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6E6B6B35-07D5-4ABF-A763-89AAF85764B0}" type="datetime4">
              <a:rPr lang="en-US" smtClean="0">
                <a:solidFill>
                  <a:prstClr val="white"/>
                </a:solidFill>
              </a:rPr>
              <a:pPr/>
              <a:t>June 8, 2015</a:t>
            </a:fld>
            <a:endParaRPr lang="en-US" dirty="0">
              <a:solidFill>
                <a:prstClr val="white"/>
              </a:solidFill>
            </a:endParaRPr>
          </a:p>
        </p:txBody>
      </p:sp>
      <p:sp>
        <p:nvSpPr>
          <p:cNvPr id="5"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28076137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EB7A567C-75FC-4076-956B-F5B9B4114788}" type="datetime4">
              <a:rPr lang="en-US" smtClean="0">
                <a:solidFill>
                  <a:prstClr val="white"/>
                </a:solidFill>
              </a:rPr>
              <a:pPr/>
              <a:t>June 8, 2015</a:t>
            </a:fld>
            <a:endParaRPr lang="en-US" dirty="0">
              <a:solidFill>
                <a:prstClr val="white"/>
              </a:solidFill>
            </a:endParaRPr>
          </a:p>
        </p:txBody>
      </p:sp>
      <p:sp>
        <p:nvSpPr>
          <p:cNvPr id="4"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39090100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49" y="327660"/>
            <a:ext cx="4813301" cy="1394460"/>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31549" y="1722120"/>
            <a:ext cx="4813301" cy="5629276"/>
          </a:xfrm>
        </p:spPr>
        <p:txBody>
          <a:bodyPr/>
          <a:lstStyle>
            <a:lvl1pPr marL="0" indent="0">
              <a:buNone/>
              <a:defRPr sz="2000"/>
            </a:lvl1pPr>
            <a:lvl2pPr marL="649403" indent="0">
              <a:buNone/>
              <a:defRPr sz="1700"/>
            </a:lvl2pPr>
            <a:lvl3pPr marL="1298811" indent="0">
              <a:buNone/>
              <a:defRPr sz="1400"/>
            </a:lvl3pPr>
            <a:lvl4pPr marL="1948223" indent="0">
              <a:buNone/>
              <a:defRPr sz="1300"/>
            </a:lvl4pPr>
            <a:lvl5pPr marL="2597622" indent="0">
              <a:buNone/>
              <a:defRPr sz="1300"/>
            </a:lvl5pPr>
            <a:lvl6pPr marL="3246996" indent="0">
              <a:buNone/>
              <a:defRPr sz="1300"/>
            </a:lvl6pPr>
            <a:lvl7pPr marL="3896397" indent="0">
              <a:buNone/>
              <a:defRPr sz="1300"/>
            </a:lvl7pPr>
            <a:lvl8pPr marL="4545806" indent="0">
              <a:buNone/>
              <a:defRPr sz="1300"/>
            </a:lvl8pPr>
            <a:lvl9pPr marL="5195236" indent="0">
              <a:buNone/>
              <a:defRPr sz="1300"/>
            </a:lvl9pPr>
          </a:lstStyle>
          <a:p>
            <a:pPr lvl="0"/>
            <a:r>
              <a:rPr lang="en-US" smtClean="0"/>
              <a:t>Click to edit Master text styles</a:t>
            </a:r>
          </a:p>
        </p:txBody>
      </p:sp>
      <p:sp>
        <p:nvSpPr>
          <p:cNvPr id="5" name="Date Placeholder 4"/>
          <p:cNvSpPr>
            <a:spLocks noGrp="1"/>
          </p:cNvSpPr>
          <p:nvPr>
            <p:ph type="dt" sz="half" idx="10"/>
          </p:nvPr>
        </p:nvSpPr>
        <p:spPr>
          <a:xfrm>
            <a:off x="731520" y="7627624"/>
            <a:ext cx="3413760" cy="438150"/>
          </a:xfrm>
          <a:prstGeom prst="rect">
            <a:avLst/>
          </a:prstGeom>
        </p:spPr>
        <p:txBody>
          <a:bodyPr/>
          <a:lstStyle/>
          <a:p>
            <a:fld id="{35E0BE28-8371-4EE4-A095-AD7450423991}" type="datetime4">
              <a:rPr lang="en-US" smtClean="0">
                <a:solidFill>
                  <a:prstClr val="white"/>
                </a:solidFill>
              </a:rPr>
              <a:pPr/>
              <a:t>June 8, 2015</a:t>
            </a:fld>
            <a:endParaRPr lang="en-US" dirty="0">
              <a:solidFill>
                <a:prstClr val="white"/>
              </a:solidFill>
            </a:endParaRPr>
          </a:p>
        </p:txBody>
      </p:sp>
      <p:sp>
        <p:nvSpPr>
          <p:cNvPr id="6" name="Footer Placeholder 5"/>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8"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68099590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49403" indent="0">
              <a:buNone/>
              <a:defRPr sz="4000"/>
            </a:lvl2pPr>
            <a:lvl3pPr marL="1298811" indent="0">
              <a:buNone/>
              <a:defRPr sz="3400"/>
            </a:lvl3pPr>
            <a:lvl4pPr marL="1948223" indent="0">
              <a:buNone/>
              <a:defRPr sz="2900"/>
            </a:lvl4pPr>
            <a:lvl5pPr marL="2597622" indent="0">
              <a:buNone/>
              <a:defRPr sz="2900"/>
            </a:lvl5pPr>
            <a:lvl6pPr marL="3246996" indent="0">
              <a:buNone/>
              <a:defRPr sz="2900"/>
            </a:lvl6pPr>
            <a:lvl7pPr marL="3896397" indent="0">
              <a:buNone/>
              <a:defRPr sz="2900"/>
            </a:lvl7pPr>
            <a:lvl8pPr marL="4545806" indent="0">
              <a:buNone/>
              <a:defRPr sz="2900"/>
            </a:lvl8pPr>
            <a:lvl9pPr marL="5195236" indent="0">
              <a:buNone/>
              <a:defRPr sz="2900"/>
            </a:lvl9pPr>
          </a:lstStyle>
          <a:p>
            <a:endParaRPr lang="en-US" dirty="0"/>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49403" indent="0">
              <a:buNone/>
              <a:defRPr sz="1700"/>
            </a:lvl2pPr>
            <a:lvl3pPr marL="1298811" indent="0">
              <a:buNone/>
              <a:defRPr sz="1400"/>
            </a:lvl3pPr>
            <a:lvl4pPr marL="1948223" indent="0">
              <a:buNone/>
              <a:defRPr sz="1300"/>
            </a:lvl4pPr>
            <a:lvl5pPr marL="2597622" indent="0">
              <a:buNone/>
              <a:defRPr sz="1300"/>
            </a:lvl5pPr>
            <a:lvl6pPr marL="3246996" indent="0">
              <a:buNone/>
              <a:defRPr sz="1300"/>
            </a:lvl6pPr>
            <a:lvl7pPr marL="3896397" indent="0">
              <a:buNone/>
              <a:defRPr sz="1300"/>
            </a:lvl7pPr>
            <a:lvl8pPr marL="4545806" indent="0">
              <a:buNone/>
              <a:defRPr sz="1300"/>
            </a:lvl8pPr>
            <a:lvl9pPr marL="5195236" indent="0">
              <a:buNone/>
              <a:defRPr sz="1300"/>
            </a:lvl9pPr>
          </a:lstStyle>
          <a:p>
            <a:pPr lvl="0"/>
            <a:r>
              <a:rPr lang="en-US" smtClean="0"/>
              <a:t>Click to edit Master text styles</a:t>
            </a:r>
          </a:p>
        </p:txBody>
      </p:sp>
      <p:sp>
        <p:nvSpPr>
          <p:cNvPr id="5" name="Date Placeholder 4"/>
          <p:cNvSpPr>
            <a:spLocks noGrp="1"/>
          </p:cNvSpPr>
          <p:nvPr>
            <p:ph type="dt" sz="half" idx="10"/>
          </p:nvPr>
        </p:nvSpPr>
        <p:spPr>
          <a:xfrm>
            <a:off x="731520" y="7627624"/>
            <a:ext cx="3413760" cy="438150"/>
          </a:xfrm>
          <a:prstGeom prst="rect">
            <a:avLst/>
          </a:prstGeom>
        </p:spPr>
        <p:txBody>
          <a:bodyPr/>
          <a:lstStyle/>
          <a:p>
            <a:fld id="{FB406E30-477E-4361-80DF-865654B3B0EA}" type="datetime4">
              <a:rPr lang="en-US" smtClean="0">
                <a:solidFill>
                  <a:prstClr val="white"/>
                </a:solidFill>
              </a:rPr>
              <a:pPr/>
              <a:t>June 8, 2015</a:t>
            </a:fld>
            <a:endParaRPr lang="en-US" dirty="0">
              <a:solidFill>
                <a:prstClr val="white"/>
              </a:solidFill>
            </a:endParaRPr>
          </a:p>
        </p:txBody>
      </p:sp>
      <p:sp>
        <p:nvSpPr>
          <p:cNvPr id="6" name="Footer Placeholder 5"/>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7" name="Slide Number Placeholder 6"/>
          <p:cNvSpPr>
            <a:spLocks noGrp="1"/>
          </p:cNvSpPr>
          <p:nvPr>
            <p:ph type="sldNum" sz="quarter" idx="12"/>
          </p:nvPr>
        </p:nvSpPr>
        <p:spPr>
          <a:xfrm>
            <a:off x="10485120" y="7627624"/>
            <a:ext cx="3413760" cy="438150"/>
          </a:xfrm>
          <a:prstGeom prst="rect">
            <a:avLst/>
          </a:prstGeom>
        </p:spPr>
        <p:txBody>
          <a:bodyPr/>
          <a:lstStyle/>
          <a:p>
            <a:fld id="{3BEBD9E7-DBDF-4F4F-B58B-82D06FE3401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092465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44821" indent="0">
              <a:buNone/>
              <a:defRPr sz="4000"/>
            </a:lvl2pPr>
            <a:lvl3pPr marL="1289681" indent="0">
              <a:buNone/>
              <a:defRPr sz="3400"/>
            </a:lvl3pPr>
            <a:lvl4pPr marL="1934545" indent="0">
              <a:buNone/>
              <a:defRPr sz="2900"/>
            </a:lvl4pPr>
            <a:lvl5pPr marL="2579292" indent="0">
              <a:buNone/>
              <a:defRPr sz="2900"/>
            </a:lvl5pPr>
            <a:lvl6pPr marL="3224184" indent="0">
              <a:buNone/>
              <a:defRPr sz="2900"/>
            </a:lvl6pPr>
            <a:lvl7pPr marL="3869038" indent="0">
              <a:buNone/>
              <a:defRPr sz="2900"/>
            </a:lvl7pPr>
            <a:lvl8pPr marL="4513870" indent="0">
              <a:buNone/>
              <a:defRPr sz="2900"/>
            </a:lvl8pPr>
            <a:lvl9pPr marL="5158708" indent="0">
              <a:buNone/>
              <a:defRPr sz="2900"/>
            </a:lvl9pPr>
          </a:lstStyle>
          <a:p>
            <a:endParaRPr lang="en-US"/>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44821" indent="0">
              <a:buNone/>
              <a:defRPr sz="1700"/>
            </a:lvl2pPr>
            <a:lvl3pPr marL="1289681" indent="0">
              <a:buNone/>
              <a:defRPr sz="1400"/>
            </a:lvl3pPr>
            <a:lvl4pPr marL="1934545" indent="0">
              <a:buNone/>
              <a:defRPr sz="1300"/>
            </a:lvl4pPr>
            <a:lvl5pPr marL="2579292" indent="0">
              <a:buNone/>
              <a:defRPr sz="1300"/>
            </a:lvl5pPr>
            <a:lvl6pPr marL="3224184" indent="0">
              <a:buNone/>
              <a:defRPr sz="1300"/>
            </a:lvl6pPr>
            <a:lvl7pPr marL="3869038" indent="0">
              <a:buNone/>
              <a:defRPr sz="1300"/>
            </a:lvl7pPr>
            <a:lvl8pPr marL="4513870" indent="0">
              <a:buNone/>
              <a:defRPr sz="1300"/>
            </a:lvl8pPr>
            <a:lvl9pPr marL="5158708" indent="0">
              <a:buNone/>
              <a:defRPr sz="1300"/>
            </a:lvl9pPr>
          </a:lstStyle>
          <a:p>
            <a:pPr lvl="0"/>
            <a:r>
              <a:rPr lang="en-US" smtClean="0"/>
              <a:t>Click to edit Master text styles</a:t>
            </a:r>
          </a:p>
        </p:txBody>
      </p:sp>
      <p:sp>
        <p:nvSpPr>
          <p:cNvPr id="5" name="Date Placeholder 4"/>
          <p:cNvSpPr>
            <a:spLocks noGrp="1"/>
          </p:cNvSpPr>
          <p:nvPr>
            <p:ph type="dt" sz="half" idx="10"/>
          </p:nvPr>
        </p:nvSpPr>
        <p:spPr>
          <a:xfrm>
            <a:off x="731520" y="7627624"/>
            <a:ext cx="3413760" cy="438150"/>
          </a:xfrm>
          <a:prstGeom prst="rect">
            <a:avLst/>
          </a:prstGeom>
        </p:spPr>
        <p:txBody>
          <a:bodyPr lIns="90351" tIns="45086" rIns="90351" bIns="45086"/>
          <a:lstStyle/>
          <a:p>
            <a:endParaRPr lang="en-US"/>
          </a:p>
        </p:txBody>
      </p:sp>
      <p:sp>
        <p:nvSpPr>
          <p:cNvPr id="6" name="Footer Placeholder 5"/>
          <p:cNvSpPr>
            <a:spLocks noGrp="1"/>
          </p:cNvSpPr>
          <p:nvPr>
            <p:ph type="ftr" sz="quarter" idx="11"/>
          </p:nvPr>
        </p:nvSpPr>
        <p:spPr>
          <a:xfrm>
            <a:off x="4998720" y="7627624"/>
            <a:ext cx="4632960" cy="438150"/>
          </a:xfrm>
          <a:prstGeom prst="rect">
            <a:avLst/>
          </a:prstGeom>
        </p:spPr>
        <p:txBody>
          <a:bodyPr/>
          <a:lstStyle/>
          <a:p>
            <a:endParaRPr lang="en-US"/>
          </a:p>
        </p:txBody>
      </p:sp>
    </p:spTree>
    <p:extLst>
      <p:ext uri="{BB962C8B-B14F-4D97-AF65-F5344CB8AC3E}">
        <p14:creationId xmlns:p14="http://schemas.microsoft.com/office/powerpoint/2010/main" val="2418049718"/>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a:lstStyle/>
          <a:p>
            <a:fld id="{0D9D3D80-0E82-4BB1-BFFB-F42BB4A9DF63}" type="datetime4">
              <a:rPr lang="en-US" smtClean="0">
                <a:solidFill>
                  <a:prstClr val="white"/>
                </a:solidFill>
              </a:rPr>
              <a:pPr/>
              <a:t>June 8, 2015</a:t>
            </a:fld>
            <a:endParaRPr lang="en-US" dirty="0">
              <a:solidFill>
                <a:prstClr val="white"/>
              </a:solidFill>
            </a:endParaRPr>
          </a:p>
        </p:txBody>
      </p:sp>
      <p:sp>
        <p:nvSpPr>
          <p:cNvPr id="5" name="Footer Placeholder 4"/>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6" name="Slide Number Placeholder 5"/>
          <p:cNvSpPr>
            <a:spLocks noGrp="1"/>
          </p:cNvSpPr>
          <p:nvPr>
            <p:ph type="sldNum" sz="quarter" idx="12"/>
          </p:nvPr>
        </p:nvSpPr>
        <p:spPr>
          <a:xfrm>
            <a:off x="10485120" y="7627624"/>
            <a:ext cx="3413760" cy="438150"/>
          </a:xfrm>
          <a:prstGeom prst="rect">
            <a:avLst/>
          </a:prstGeom>
        </p:spPr>
        <p:txBody>
          <a:bodyPr/>
          <a:lstStyle/>
          <a:p>
            <a:fld id="{3BEBD9E7-DBDF-4F4F-B58B-82D06FE3401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4100883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34602" y="396240"/>
            <a:ext cx="4038600" cy="842581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70946" y="396240"/>
            <a:ext cx="8887458" cy="84258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31520" y="7627624"/>
            <a:ext cx="3413760" cy="438150"/>
          </a:xfrm>
          <a:prstGeom prst="rect">
            <a:avLst/>
          </a:prstGeom>
        </p:spPr>
        <p:txBody>
          <a:bodyPr/>
          <a:lstStyle/>
          <a:p>
            <a:fld id="{84DA1A51-5640-450B-9120-E3A53902BE4A}" type="datetime4">
              <a:rPr lang="en-US" smtClean="0">
                <a:solidFill>
                  <a:prstClr val="white"/>
                </a:solidFill>
              </a:rPr>
              <a:pPr/>
              <a:t>June 8, 2015</a:t>
            </a:fld>
            <a:endParaRPr lang="en-US" dirty="0">
              <a:solidFill>
                <a:prstClr val="white"/>
              </a:solidFill>
            </a:endParaRPr>
          </a:p>
        </p:txBody>
      </p:sp>
      <p:sp>
        <p:nvSpPr>
          <p:cNvPr id="5" name="Footer Placeholder 4"/>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6" name="Slide Number Placeholder 5"/>
          <p:cNvSpPr>
            <a:spLocks noGrp="1"/>
          </p:cNvSpPr>
          <p:nvPr>
            <p:ph type="sldNum" sz="quarter" idx="12"/>
          </p:nvPr>
        </p:nvSpPr>
        <p:spPr>
          <a:xfrm>
            <a:off x="10485120" y="7627624"/>
            <a:ext cx="3413760" cy="438150"/>
          </a:xfrm>
          <a:prstGeom prst="rect">
            <a:avLst/>
          </a:prstGeom>
        </p:spPr>
        <p:txBody>
          <a:bodyPr/>
          <a:lstStyle/>
          <a:p>
            <a:fld id="{3BEBD9E7-DBDF-4F4F-B58B-82D06FE3401A}"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82799848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
        <p:nvSpPr>
          <p:cNvPr id="4" name="Date Placeholder 3"/>
          <p:cNvSpPr>
            <a:spLocks noGrp="1"/>
          </p:cNvSpPr>
          <p:nvPr>
            <p:ph type="dt" sz="half" idx="10"/>
          </p:nvPr>
        </p:nvSpPr>
        <p:spPr>
          <a:xfrm>
            <a:off x="731520" y="7627624"/>
            <a:ext cx="3413760" cy="438150"/>
          </a:xfrm>
          <a:prstGeom prst="rect">
            <a:avLst/>
          </a:prstGeom>
        </p:spPr>
        <p:txBody>
          <a:bodyPr/>
          <a:lstStyle/>
          <a:p>
            <a:fld id="{C6A3ED12-3A22-48A2-AC41-6F191324076F}" type="datetime4">
              <a:rPr lang="en-US" smtClean="0">
                <a:solidFill>
                  <a:prstClr val="white"/>
                </a:solidFill>
              </a:rPr>
              <a:pPr/>
              <a:t>June 8, 2015</a:t>
            </a:fld>
            <a:endParaRPr lang="en-US" dirty="0">
              <a:solidFill>
                <a:prstClr val="white"/>
              </a:solidFill>
            </a:endParaRPr>
          </a:p>
        </p:txBody>
      </p:sp>
    </p:spTree>
    <p:extLst>
      <p:ext uri="{BB962C8B-B14F-4D97-AF65-F5344CB8AC3E}">
        <p14:creationId xmlns:p14="http://schemas.microsoft.com/office/powerpoint/2010/main" val="365231705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28" name="Picture 27" descr="13823.jpg"/>
          <p:cNvPicPr>
            <a:picLocks noChangeAspect="1"/>
          </p:cNvPicPr>
          <p:nvPr userDrawn="1"/>
        </p:nvPicPr>
        <p:blipFill>
          <a:blip r:embed="rId2" cstate="print"/>
          <a:stretch>
            <a:fillRect/>
          </a:stretch>
        </p:blipFill>
        <p:spPr>
          <a:xfrm>
            <a:off x="-19678" y="1137923"/>
            <a:ext cx="14684800" cy="5027815"/>
          </a:xfrm>
          <a:prstGeom prst="rect">
            <a:avLst/>
          </a:prstGeom>
        </p:spPr>
      </p:pic>
      <p:sp>
        <p:nvSpPr>
          <p:cNvPr id="2" name="Title 1"/>
          <p:cNvSpPr>
            <a:spLocks noGrp="1"/>
          </p:cNvSpPr>
          <p:nvPr userDrawn="1">
            <p:ph type="ctrTitle" hasCustomPrompt="1"/>
          </p:nvPr>
        </p:nvSpPr>
        <p:spPr>
          <a:xfrm>
            <a:off x="324288" y="177357"/>
            <a:ext cx="9002592" cy="724206"/>
          </a:xfrm>
          <a:prstGeom prst="rect">
            <a:avLst/>
          </a:prstGeom>
        </p:spPr>
        <p:txBody>
          <a:bodyPr lIns="0" rIns="0" anchor="ctr" anchorCtr="0">
            <a:normAutofit/>
          </a:bodyPr>
          <a:lstStyle>
            <a:lvl1pPr algn="l">
              <a:defRPr sz="2300">
                <a:solidFill>
                  <a:srgbClr val="FFFFFF"/>
                </a:solidFill>
                <a:latin typeface="+mj-lt"/>
                <a:cs typeface="Arial Narrow"/>
              </a:defRPr>
            </a:lvl1pPr>
          </a:lstStyle>
          <a:p>
            <a:r>
              <a:rPr lang="en-US" dirty="0" smtClean="0"/>
              <a:t>PROGRAM NAME (CAPS)</a:t>
            </a:r>
            <a:endParaRPr lang="en-US" dirty="0"/>
          </a:p>
        </p:txBody>
      </p:sp>
      <p:sp>
        <p:nvSpPr>
          <p:cNvPr id="3" name="Subtitle 2"/>
          <p:cNvSpPr>
            <a:spLocks noGrp="1"/>
          </p:cNvSpPr>
          <p:nvPr userDrawn="1">
            <p:ph type="subTitle" idx="1" hasCustomPrompt="1"/>
          </p:nvPr>
        </p:nvSpPr>
        <p:spPr>
          <a:xfrm>
            <a:off x="260874" y="6303744"/>
            <a:ext cx="7011680" cy="1410048"/>
          </a:xfrm>
          <a:prstGeom prst="rect">
            <a:avLst/>
          </a:prstGeom>
        </p:spPr>
        <p:txBody>
          <a:bodyPr>
            <a:normAutofit/>
          </a:bodyPr>
          <a:lstStyle>
            <a:lvl1pPr marL="0" indent="0" algn="l">
              <a:buNone/>
              <a:defRPr sz="3400" b="1" i="0">
                <a:solidFill>
                  <a:srgbClr val="FFFFFF"/>
                </a:solidFill>
                <a:latin typeface="+mj-lt"/>
                <a:cs typeface="Arial Narrow"/>
              </a:defRPr>
            </a:lvl1pPr>
            <a:lvl2pPr marL="649403" indent="0" algn="ctr">
              <a:buNone/>
              <a:defRPr>
                <a:solidFill>
                  <a:schemeClr val="tx1">
                    <a:tint val="75000"/>
                  </a:schemeClr>
                </a:solidFill>
              </a:defRPr>
            </a:lvl2pPr>
            <a:lvl3pPr marL="1298811" indent="0" algn="ctr">
              <a:buNone/>
              <a:defRPr>
                <a:solidFill>
                  <a:schemeClr val="tx1">
                    <a:tint val="75000"/>
                  </a:schemeClr>
                </a:solidFill>
              </a:defRPr>
            </a:lvl3pPr>
            <a:lvl4pPr marL="1948223" indent="0" algn="ctr">
              <a:buNone/>
              <a:defRPr>
                <a:solidFill>
                  <a:schemeClr val="tx1">
                    <a:tint val="75000"/>
                  </a:schemeClr>
                </a:solidFill>
              </a:defRPr>
            </a:lvl4pPr>
            <a:lvl5pPr marL="2597622" indent="0" algn="ctr">
              <a:buNone/>
              <a:defRPr>
                <a:solidFill>
                  <a:schemeClr val="tx1">
                    <a:tint val="75000"/>
                  </a:schemeClr>
                </a:solidFill>
              </a:defRPr>
            </a:lvl5pPr>
            <a:lvl6pPr marL="3246996" indent="0" algn="ctr">
              <a:buNone/>
              <a:defRPr>
                <a:solidFill>
                  <a:schemeClr val="tx1">
                    <a:tint val="75000"/>
                  </a:schemeClr>
                </a:solidFill>
              </a:defRPr>
            </a:lvl6pPr>
            <a:lvl7pPr marL="3896397" indent="0" algn="ctr">
              <a:buNone/>
              <a:defRPr>
                <a:solidFill>
                  <a:schemeClr val="tx1">
                    <a:tint val="75000"/>
                  </a:schemeClr>
                </a:solidFill>
              </a:defRPr>
            </a:lvl7pPr>
            <a:lvl8pPr marL="4545806" indent="0" algn="ctr">
              <a:buNone/>
              <a:defRPr>
                <a:solidFill>
                  <a:schemeClr val="tx1">
                    <a:tint val="75000"/>
                  </a:schemeClr>
                </a:solidFill>
              </a:defRPr>
            </a:lvl8pPr>
            <a:lvl9pPr marL="5195236" indent="0" algn="ctr">
              <a:buNone/>
              <a:defRPr>
                <a:solidFill>
                  <a:schemeClr val="tx1">
                    <a:tint val="75000"/>
                  </a:schemeClr>
                </a:solidFill>
              </a:defRPr>
            </a:lvl9pPr>
          </a:lstStyle>
          <a:p>
            <a:r>
              <a:rPr lang="en-US" dirty="0" smtClean="0"/>
              <a:t>Presentation Title</a:t>
            </a:r>
            <a:endParaRPr lang="en-US" dirty="0"/>
          </a:p>
        </p:txBody>
      </p:sp>
      <p:sp>
        <p:nvSpPr>
          <p:cNvPr id="18" name="Text Placeholder 17"/>
          <p:cNvSpPr>
            <a:spLocks noGrp="1"/>
          </p:cNvSpPr>
          <p:nvPr>
            <p:ph type="body" sz="quarter" idx="10" hasCustomPrompt="1"/>
          </p:nvPr>
        </p:nvSpPr>
        <p:spPr>
          <a:xfrm>
            <a:off x="9687200" y="6247294"/>
            <a:ext cx="4931680" cy="397350"/>
          </a:xfrm>
          <a:prstGeom prst="rect">
            <a:avLst/>
          </a:prstGeom>
        </p:spPr>
        <p:txBody>
          <a:bodyPr/>
          <a:lstStyle>
            <a:lvl1pPr marL="0" marR="0" indent="0" algn="l" defTabSz="649403" rtl="0" eaLnBrk="1" fontAlgn="auto" latinLnBrk="0" hangingPunct="1">
              <a:lnSpc>
                <a:spcPct val="100000"/>
              </a:lnSpc>
              <a:spcBef>
                <a:spcPct val="20000"/>
              </a:spcBef>
              <a:spcAft>
                <a:spcPts val="0"/>
              </a:spcAft>
              <a:buClrTx/>
              <a:buSzTx/>
              <a:buFontTx/>
              <a:buNone/>
              <a:tabLst/>
              <a:defRPr kumimoji="0" lang="en-US" sz="2300" b="1" i="0" u="none" strike="noStrike" kern="1200" cap="none" spc="0" normalizeH="0" baseline="0" noProof="0">
                <a:ln>
                  <a:noFill/>
                </a:ln>
                <a:solidFill>
                  <a:schemeClr val="bg1"/>
                </a:solidFill>
                <a:effectLst/>
                <a:uLnTx/>
                <a:uFillTx/>
                <a:latin typeface="+mj-lt"/>
                <a:cs typeface="Arial"/>
              </a:defRPr>
            </a:lvl1pPr>
          </a:lstStyle>
          <a:p>
            <a:pPr lvl="0"/>
            <a:r>
              <a:rPr lang="en-US" noProof="0" dirty="0" smtClean="0"/>
              <a:t>Presenter </a:t>
            </a:r>
            <a:r>
              <a:rPr lang="en-US" noProof="0" dirty="0" err="1" smtClean="0"/>
              <a:t>Name(s</a:t>
            </a:r>
            <a:r>
              <a:rPr lang="en-US" noProof="0" dirty="0" smtClean="0"/>
              <a:t>)</a:t>
            </a:r>
          </a:p>
        </p:txBody>
      </p:sp>
      <p:sp>
        <p:nvSpPr>
          <p:cNvPr id="24" name="Text Placeholder 22"/>
          <p:cNvSpPr>
            <a:spLocks noGrp="1"/>
          </p:cNvSpPr>
          <p:nvPr userDrawn="1">
            <p:ph type="body" sz="quarter" idx="12"/>
          </p:nvPr>
        </p:nvSpPr>
        <p:spPr>
          <a:xfrm>
            <a:off x="9687120" y="6652200"/>
            <a:ext cx="4943280" cy="881880"/>
          </a:xfrm>
          <a:prstGeom prst="rect">
            <a:avLst/>
          </a:prstGeom>
        </p:spPr>
        <p:txBody>
          <a:bodyPr/>
          <a:lstStyle>
            <a:lvl1pPr marL="0" marR="0" indent="0" algn="l" defTabSz="649403" rtl="0" eaLnBrk="1" fontAlgn="auto" latinLnBrk="0" hangingPunct="1">
              <a:lnSpc>
                <a:spcPct val="100000"/>
              </a:lnSpc>
              <a:spcBef>
                <a:spcPct val="20000"/>
              </a:spcBef>
              <a:spcAft>
                <a:spcPts val="0"/>
              </a:spcAft>
              <a:buClrTx/>
              <a:buSzTx/>
              <a:buFontTx/>
              <a:buNone/>
              <a:tabLst/>
              <a:defRPr kumimoji="0" lang="en-US" sz="1700" b="0" i="0" u="none" strike="noStrike" kern="1200" cap="none" spc="0" normalizeH="0" baseline="0" noProof="0">
                <a:ln>
                  <a:noFill/>
                </a:ln>
                <a:solidFill>
                  <a:schemeClr val="bg1"/>
                </a:solidFill>
                <a:effectLst/>
                <a:uLnTx/>
                <a:uFillTx/>
                <a:latin typeface="+mn-lt"/>
                <a:cs typeface="Arial Narrow"/>
              </a:defRPr>
            </a:lvl1pPr>
          </a:lstStyle>
          <a:p>
            <a:pPr lvl="0"/>
            <a:r>
              <a:rPr lang="en-US" noProof="0" smtClean="0"/>
              <a:t>Click to edit Master text styles</a:t>
            </a:r>
          </a:p>
        </p:txBody>
      </p:sp>
      <p:sp>
        <p:nvSpPr>
          <p:cNvPr id="19" name="Text Placeholder 18"/>
          <p:cNvSpPr>
            <a:spLocks noGrp="1"/>
          </p:cNvSpPr>
          <p:nvPr userDrawn="1">
            <p:ph type="body" sz="quarter" idx="13" hasCustomPrompt="1"/>
          </p:nvPr>
        </p:nvSpPr>
        <p:spPr>
          <a:xfrm>
            <a:off x="268960" y="6807496"/>
            <a:ext cx="2225040" cy="346424"/>
          </a:xfrm>
        </p:spPr>
        <p:txBody>
          <a:bodyPr>
            <a:normAutofit/>
          </a:bodyPr>
          <a:lstStyle>
            <a:lvl1pPr>
              <a:buNone/>
              <a:defRPr sz="1700">
                <a:solidFill>
                  <a:schemeClr val="bg1"/>
                </a:solidFill>
                <a:latin typeface="+mn-lt"/>
              </a:defRPr>
            </a:lvl1pPr>
            <a:lvl5pPr>
              <a:defRPr/>
            </a:lvl5pPr>
          </a:lstStyle>
          <a:p>
            <a:pPr lvl="0"/>
            <a:r>
              <a:rPr lang="en-US" dirty="0" smtClean="0"/>
              <a:t>Date</a:t>
            </a:r>
            <a:endParaRPr lang="en-US" dirty="0"/>
          </a:p>
        </p:txBody>
      </p:sp>
      <p:grpSp>
        <p:nvGrpSpPr>
          <p:cNvPr id="4" name="Group 21"/>
          <p:cNvGrpSpPr/>
          <p:nvPr userDrawn="1"/>
        </p:nvGrpSpPr>
        <p:grpSpPr>
          <a:xfrm flipH="1" flipV="1">
            <a:off x="0" y="1105207"/>
            <a:ext cx="14630400" cy="65837"/>
            <a:chOff x="0" y="832104"/>
            <a:chExt cx="9144000" cy="54864"/>
          </a:xfrm>
        </p:grpSpPr>
        <p:sp>
          <p:nvSpPr>
            <p:cNvPr id="23" name="Rectangle 22"/>
            <p:cNvSpPr/>
            <p:nvPr userDrawn="1"/>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49403"/>
              <a:endParaRPr lang="en-US" dirty="0">
                <a:solidFill>
                  <a:prstClr val="white"/>
                </a:solidFill>
              </a:endParaRPr>
            </a:p>
          </p:txBody>
        </p:sp>
        <p:sp>
          <p:nvSpPr>
            <p:cNvPr id="25" name="Rectangle 24"/>
            <p:cNvSpPr/>
            <p:nvPr userDrawn="1"/>
          </p:nvSpPr>
          <p:spPr>
            <a:xfrm>
              <a:off x="3310128" y="832104"/>
              <a:ext cx="1261872"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49403"/>
              <a:endParaRPr lang="en-US" dirty="0">
                <a:solidFill>
                  <a:prstClr val="white"/>
                </a:solidFill>
              </a:endParaRPr>
            </a:p>
          </p:txBody>
        </p:sp>
        <p:sp>
          <p:nvSpPr>
            <p:cNvPr id="26" name="Rectangle 25"/>
            <p:cNvSpPr/>
            <p:nvPr userDrawn="1"/>
          </p:nvSpPr>
          <p:spPr>
            <a:xfrm>
              <a:off x="0" y="832104"/>
              <a:ext cx="3310128"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49403"/>
              <a:endParaRPr lang="en-US" dirty="0">
                <a:solidFill>
                  <a:prstClr val="white"/>
                </a:solidFill>
              </a:endParaRPr>
            </a:p>
          </p:txBody>
        </p:sp>
      </p:grpSp>
      <p:pic>
        <p:nvPicPr>
          <p:cNvPr id="27" name="Picture 26" descr="doe_logo_ppt.png"/>
          <p:cNvPicPr>
            <a:picLocks noChangeAspect="1"/>
          </p:cNvPicPr>
          <p:nvPr userDrawn="1"/>
        </p:nvPicPr>
        <p:blipFill>
          <a:blip r:embed="rId3" cstate="print"/>
          <a:stretch>
            <a:fillRect/>
          </a:stretch>
        </p:blipFill>
        <p:spPr>
          <a:xfrm>
            <a:off x="9794240" y="331470"/>
            <a:ext cx="4389120" cy="495300"/>
          </a:xfrm>
          <a:prstGeom prst="rect">
            <a:avLst/>
          </a:prstGeom>
        </p:spPr>
      </p:pic>
      <p:sp>
        <p:nvSpPr>
          <p:cNvPr id="13" name="Date Placeholder 3"/>
          <p:cNvSpPr>
            <a:spLocks noGrp="1"/>
          </p:cNvSpPr>
          <p:nvPr>
            <p:ph type="dt" sz="half" idx="14"/>
          </p:nvPr>
        </p:nvSpPr>
        <p:spPr>
          <a:xfrm>
            <a:off x="731520" y="7627624"/>
            <a:ext cx="3413760" cy="438150"/>
          </a:xfrm>
          <a:prstGeom prst="rect">
            <a:avLst/>
          </a:prstGeom>
        </p:spPr>
        <p:txBody>
          <a:bodyPr/>
          <a:lstStyle/>
          <a:p>
            <a:fld id="{EE88804C-CA89-4883-850E-A91953BFE330}" type="datetime4">
              <a:rPr lang="en-US" smtClean="0">
                <a:solidFill>
                  <a:prstClr val="white"/>
                </a:solidFill>
              </a:rPr>
              <a:pPr/>
              <a:t>June 8, 2015</a:t>
            </a:fld>
            <a:endParaRPr lang="en-US" dirty="0">
              <a:solidFill>
                <a:prstClr val="white"/>
              </a:solidFill>
            </a:endParaRPr>
          </a:p>
        </p:txBody>
      </p:sp>
      <p:sp>
        <p:nvSpPr>
          <p:cNvPr id="14"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40906078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35_Tit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5245294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2" descr="G:\Speeches\2014\Budget_Request_FY2015\design\Templates\budget_2014_directorates.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4630400" cy="82296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8153402" y="6553336"/>
            <a:ext cx="3124200" cy="1524001"/>
          </a:xfrm>
        </p:spPr>
        <p:txBody>
          <a:bodyPr>
            <a:noAutofit/>
          </a:bodyPr>
          <a:lstStyle>
            <a:lvl1pPr>
              <a:defRPr sz="3100"/>
            </a:lvl1pPr>
          </a:lstStyle>
          <a:p>
            <a:r>
              <a:rPr lang="en-US" dirty="0" smtClean="0"/>
              <a:t>Click to edit Master title style</a:t>
            </a:r>
            <a:endParaRPr lang="en-US" dirty="0"/>
          </a:p>
        </p:txBody>
      </p:sp>
    </p:spTree>
    <p:extLst>
      <p:ext uri="{BB962C8B-B14F-4D97-AF65-F5344CB8AC3E}">
        <p14:creationId xmlns:p14="http://schemas.microsoft.com/office/powerpoint/2010/main" val="138510238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lnSpc>
                <a:spcPct val="114000"/>
              </a:lnSpc>
              <a:defRPr/>
            </a:lvl1pPr>
            <a:lvl2pPr>
              <a:lnSpc>
                <a:spcPct val="114000"/>
              </a:lnSpc>
              <a:defRPr/>
            </a:lvl2pPr>
            <a:lvl3pPr>
              <a:lnSpc>
                <a:spcPct val="114000"/>
              </a:lnSpc>
              <a:defRPr/>
            </a:lvl3pPr>
            <a:lvl4pPr>
              <a:lnSpc>
                <a:spcPct val="114000"/>
              </a:lnSpc>
              <a:defRPr/>
            </a:lvl4pPr>
            <a:lvl5pPr>
              <a:lnSpc>
                <a:spcPct val="114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B75079CA-A048-4D84-8228-ED8D47B2EEFE}" type="datetime4">
              <a:rPr lang="en-US" smtClean="0">
                <a:solidFill>
                  <a:prstClr val="white"/>
                </a:solidFill>
              </a:rPr>
              <a:pPr/>
              <a:t>June 8, 2015</a:t>
            </a:fld>
            <a:endParaRPr lang="en-US" dirty="0">
              <a:solidFill>
                <a:prstClr val="white"/>
              </a:solidFill>
            </a:endParaRPr>
          </a:p>
        </p:txBody>
      </p:sp>
      <p:sp>
        <p:nvSpPr>
          <p:cNvPr id="6"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56404091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solidFill>
                  <a:schemeClr val="tx1">
                    <a:tint val="75000"/>
                  </a:schemeClr>
                </a:solidFill>
              </a:defRPr>
            </a:lvl1pPr>
            <a:lvl2pPr marL="649403" indent="0">
              <a:buNone/>
              <a:defRPr sz="2600">
                <a:solidFill>
                  <a:schemeClr val="tx1">
                    <a:tint val="75000"/>
                  </a:schemeClr>
                </a:solidFill>
              </a:defRPr>
            </a:lvl2pPr>
            <a:lvl3pPr marL="1298811" indent="0">
              <a:buNone/>
              <a:defRPr sz="2300">
                <a:solidFill>
                  <a:schemeClr val="tx1">
                    <a:tint val="75000"/>
                  </a:schemeClr>
                </a:solidFill>
              </a:defRPr>
            </a:lvl3pPr>
            <a:lvl4pPr marL="1948223" indent="0">
              <a:buNone/>
              <a:defRPr sz="2000">
                <a:solidFill>
                  <a:schemeClr val="tx1">
                    <a:tint val="75000"/>
                  </a:schemeClr>
                </a:solidFill>
              </a:defRPr>
            </a:lvl4pPr>
            <a:lvl5pPr marL="2597622" indent="0">
              <a:buNone/>
              <a:defRPr sz="2000">
                <a:solidFill>
                  <a:schemeClr val="tx1">
                    <a:tint val="75000"/>
                  </a:schemeClr>
                </a:solidFill>
              </a:defRPr>
            </a:lvl5pPr>
            <a:lvl6pPr marL="3246996" indent="0">
              <a:buNone/>
              <a:defRPr sz="2000">
                <a:solidFill>
                  <a:schemeClr val="tx1">
                    <a:tint val="75000"/>
                  </a:schemeClr>
                </a:solidFill>
              </a:defRPr>
            </a:lvl6pPr>
            <a:lvl7pPr marL="3896397" indent="0">
              <a:buNone/>
              <a:defRPr sz="2000">
                <a:solidFill>
                  <a:schemeClr val="tx1">
                    <a:tint val="75000"/>
                  </a:schemeClr>
                </a:solidFill>
              </a:defRPr>
            </a:lvl7pPr>
            <a:lvl8pPr marL="4545806" indent="0">
              <a:buNone/>
              <a:defRPr sz="2000">
                <a:solidFill>
                  <a:schemeClr val="tx1">
                    <a:tint val="75000"/>
                  </a:schemeClr>
                </a:solidFill>
              </a:defRPr>
            </a:lvl8pPr>
            <a:lvl9pPr marL="5195236" indent="0">
              <a:buNone/>
              <a:defRPr sz="2000">
                <a:solidFill>
                  <a:schemeClr val="tx1">
                    <a:tint val="75000"/>
                  </a:schemeClr>
                </a:solidFill>
              </a:defRPr>
            </a:lvl9pPr>
          </a:lstStyle>
          <a:p>
            <a:pPr lvl="0"/>
            <a:r>
              <a:rPr lang="en-US" smtClean="0"/>
              <a:t>Click to edit Master text styles</a:t>
            </a:r>
          </a:p>
        </p:txBody>
      </p:sp>
      <p:sp>
        <p:nvSpPr>
          <p:cNvPr id="7"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81DE83D6-425B-4F57-B95A-11CCCCBE6C3C}" type="datetime4">
              <a:rPr lang="en-US" smtClean="0">
                <a:solidFill>
                  <a:prstClr val="white"/>
                </a:solidFill>
              </a:rPr>
              <a:pPr/>
              <a:t>June 8, 2015</a:t>
            </a:fld>
            <a:endParaRPr lang="en-US" dirty="0">
              <a:solidFill>
                <a:prstClr val="white"/>
              </a:solidFill>
            </a:endParaRPr>
          </a:p>
        </p:txBody>
      </p:sp>
      <p:sp>
        <p:nvSpPr>
          <p:cNvPr id="6"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71367469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2" y="1524000"/>
            <a:ext cx="6537960" cy="5791200"/>
          </a:xfrm>
        </p:spPr>
        <p:txBody>
          <a:bodyPr/>
          <a:lstStyle>
            <a:lvl1pPr>
              <a:lnSpc>
                <a:spcPct val="114000"/>
              </a:lnSpc>
              <a:defRPr sz="4000"/>
            </a:lvl1pPr>
            <a:lvl2pPr>
              <a:lnSpc>
                <a:spcPct val="114000"/>
              </a:lnSpc>
              <a:defRPr sz="3400"/>
            </a:lvl2pPr>
            <a:lvl3pPr>
              <a:lnSpc>
                <a:spcPct val="114000"/>
              </a:lnSpc>
              <a:defRPr sz="2900"/>
            </a:lvl3pPr>
            <a:lvl4pPr>
              <a:lnSpc>
                <a:spcPct val="114000"/>
              </a:lnSpc>
              <a:defRPr sz="2600"/>
            </a:lvl4pPr>
            <a:lvl5pPr>
              <a:lnSpc>
                <a:spcPct val="114000"/>
              </a:lnSpc>
              <a:defRPr sz="2600"/>
            </a:lvl5pPr>
            <a:lvl6pPr>
              <a:defRPr sz="2600"/>
            </a:lvl6pPr>
            <a:lvl7pPr>
              <a:defRPr sz="2600"/>
            </a:lvl7pPr>
            <a:lvl8pPr>
              <a:defRPr sz="2600"/>
            </a:lvl8pPr>
            <a:lvl9pPr>
              <a:defRPr sz="2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391402" y="1524000"/>
            <a:ext cx="6537960" cy="5791200"/>
          </a:xfrm>
        </p:spPr>
        <p:txBody>
          <a:bodyPr/>
          <a:lstStyle>
            <a:lvl1pPr>
              <a:lnSpc>
                <a:spcPct val="114000"/>
              </a:lnSpc>
              <a:defRPr sz="4000"/>
            </a:lvl1pPr>
            <a:lvl2pPr>
              <a:lnSpc>
                <a:spcPct val="114000"/>
              </a:lnSpc>
              <a:defRPr sz="3400"/>
            </a:lvl2pPr>
            <a:lvl3pPr>
              <a:lnSpc>
                <a:spcPct val="114000"/>
              </a:lnSpc>
              <a:defRPr sz="2900"/>
            </a:lvl3pPr>
            <a:lvl4pPr>
              <a:lnSpc>
                <a:spcPct val="114000"/>
              </a:lnSpc>
              <a:defRPr sz="2600"/>
            </a:lvl4pPr>
            <a:lvl5pPr>
              <a:lnSpc>
                <a:spcPct val="114000"/>
              </a:lnSpc>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10"/>
          <p:cNvSpPr>
            <a:spLocks noGrp="1"/>
          </p:cNvSpPr>
          <p:nvPr>
            <p:ph type="dt" sz="half" idx="10"/>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fld id="{CAB0EB0C-2419-4EB7-AA33-DADF5B293F8E}" type="datetime4">
              <a:rPr lang="en-US" smtClean="0">
                <a:solidFill>
                  <a:prstClr val="white"/>
                </a:solidFill>
              </a:rPr>
              <a:pPr/>
              <a:t>June 8, 2015</a:t>
            </a:fld>
            <a:endParaRPr lang="en-US" dirty="0">
              <a:solidFill>
                <a:prstClr val="white"/>
              </a:solidFill>
            </a:endParaRPr>
          </a:p>
        </p:txBody>
      </p:sp>
      <p:sp>
        <p:nvSpPr>
          <p:cNvPr id="7"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85823775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0"/>
            <a:ext cx="13167360" cy="1371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49403" indent="0">
              <a:buNone/>
              <a:defRPr sz="2900" b="1"/>
            </a:lvl2pPr>
            <a:lvl3pPr marL="1298811" indent="0">
              <a:buNone/>
              <a:defRPr sz="2600" b="1"/>
            </a:lvl3pPr>
            <a:lvl4pPr marL="1948223" indent="0">
              <a:buNone/>
              <a:defRPr sz="2300" b="1"/>
            </a:lvl4pPr>
            <a:lvl5pPr marL="2597622" indent="0">
              <a:buNone/>
              <a:defRPr sz="2300" b="1"/>
            </a:lvl5pPr>
            <a:lvl6pPr marL="3246996" indent="0">
              <a:buNone/>
              <a:defRPr sz="2300" b="1"/>
            </a:lvl6pPr>
            <a:lvl7pPr marL="3896397" indent="0">
              <a:buNone/>
              <a:defRPr sz="2300" b="1"/>
            </a:lvl7pPr>
            <a:lvl8pPr marL="4545806" indent="0">
              <a:buNone/>
              <a:defRPr sz="2300" b="1"/>
            </a:lvl8pPr>
            <a:lvl9pPr marL="5195236"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2" y="1842136"/>
            <a:ext cx="6466840" cy="767714"/>
          </a:xfrm>
        </p:spPr>
        <p:txBody>
          <a:bodyPr anchor="b"/>
          <a:lstStyle>
            <a:lvl1pPr marL="0" indent="0">
              <a:buNone/>
              <a:defRPr sz="3400" b="1"/>
            </a:lvl1pPr>
            <a:lvl2pPr marL="649403" indent="0">
              <a:buNone/>
              <a:defRPr sz="2900" b="1"/>
            </a:lvl2pPr>
            <a:lvl3pPr marL="1298811" indent="0">
              <a:buNone/>
              <a:defRPr sz="2600" b="1"/>
            </a:lvl3pPr>
            <a:lvl4pPr marL="1948223" indent="0">
              <a:buNone/>
              <a:defRPr sz="2300" b="1"/>
            </a:lvl4pPr>
            <a:lvl5pPr marL="2597622" indent="0">
              <a:buNone/>
              <a:defRPr sz="2300" b="1"/>
            </a:lvl5pPr>
            <a:lvl6pPr marL="3246996" indent="0">
              <a:buNone/>
              <a:defRPr sz="2300" b="1"/>
            </a:lvl6pPr>
            <a:lvl7pPr marL="3896397" indent="0">
              <a:buNone/>
              <a:defRPr sz="2300" b="1"/>
            </a:lvl7pPr>
            <a:lvl8pPr marL="4545806" indent="0">
              <a:buNone/>
              <a:defRPr sz="2300" b="1"/>
            </a:lvl8pPr>
            <a:lvl9pPr marL="5195236"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2"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731520" y="7627624"/>
            <a:ext cx="3413760" cy="438150"/>
          </a:xfrm>
          <a:prstGeom prst="rect">
            <a:avLst/>
          </a:prstGeom>
        </p:spPr>
        <p:txBody>
          <a:bodyPr/>
          <a:lstStyle/>
          <a:p>
            <a:fld id="{01857685-959B-445B-823A-95BFF2C0F9C5}" type="datetime4">
              <a:rPr lang="en-US" smtClean="0">
                <a:solidFill>
                  <a:prstClr val="white"/>
                </a:solidFill>
              </a:rPr>
              <a:pPr/>
              <a:t>June 8, 2015</a:t>
            </a:fld>
            <a:endParaRPr lang="en-US" dirty="0">
              <a:solidFill>
                <a:prstClr val="white"/>
              </a:solidFill>
            </a:endParaRPr>
          </a:p>
        </p:txBody>
      </p:sp>
      <p:sp>
        <p:nvSpPr>
          <p:cNvPr id="8" name="Footer Placeholder 7"/>
          <p:cNvSpPr>
            <a:spLocks noGrp="1"/>
          </p:cNvSpPr>
          <p:nvPr>
            <p:ph type="ftr" sz="quarter" idx="11"/>
          </p:nvPr>
        </p:nvSpPr>
        <p:spPr>
          <a:xfrm>
            <a:off x="4998720" y="7627624"/>
            <a:ext cx="4632960" cy="438150"/>
          </a:xfrm>
          <a:prstGeom prst="rect">
            <a:avLst/>
          </a:prstGeom>
        </p:spPr>
        <p:txBody>
          <a:bodyPr lIns="90951" tIns="45436" rIns="90951" bIns="45436"/>
          <a:lstStyle/>
          <a:p>
            <a:pPr defTabSz="1298811"/>
            <a:endParaRPr lang="en-US" dirty="0">
              <a:solidFill>
                <a:prstClr val="black"/>
              </a:solidFill>
            </a:endParaRPr>
          </a:p>
        </p:txBody>
      </p:sp>
      <p:sp>
        <p:nvSpPr>
          <p:cNvPr id="10" name="Slide Number Placeholder 11"/>
          <p:cNvSpPr>
            <a:spLocks noGrp="1"/>
          </p:cNvSpPr>
          <p:nvPr>
            <p:ph type="sldNum" sz="quarter" idx="12"/>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fld id="{B6947720-F58D-43DD-9796-C804A23AF23D}"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629014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0.xml"/><Relationship Id="rId1" Type="http://schemas.openxmlformats.org/officeDocument/2006/relationships/slideLayout" Target="../slideLayouts/slideLayout17.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1.xml"/><Relationship Id="rId1" Type="http://schemas.openxmlformats.org/officeDocument/2006/relationships/slideLayout" Target="../slideLayouts/slideLayout18.xml"/></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2.xml"/><Relationship Id="rId1" Type="http://schemas.openxmlformats.org/officeDocument/2006/relationships/slideLayout" Target="../slideLayouts/slideLayout19.xml"/></Relationships>
</file>

<file path=ppt/slideMasters/_rels/slideMaster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15.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16.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17.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theme" Target="../theme/theme18.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theme" Target="../theme/theme19.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s>
</file>

<file path=ppt/slideMasters/_rels/slideMaster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theme" Target="../theme/theme20.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slideLayout" Target="../slideLayouts/slideLayout107.xml"/><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slideLayout" Target="../slideLayouts/slideLayout106.xml"/><Relationship Id="rId2" Type="http://schemas.openxmlformats.org/officeDocument/2006/relationships/slideLayout" Target="../slideLayouts/slideLayout96.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5" Type="http://schemas.openxmlformats.org/officeDocument/2006/relationships/theme" Target="../theme/theme21.xml"/><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slideLayout" Target="../slideLayouts/slideLayout108.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image" Target="../media/image5.jpeg"/><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theme" Target="../theme/theme22.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127.xml"/><Relationship Id="rId3" Type="http://schemas.openxmlformats.org/officeDocument/2006/relationships/slideLayout" Target="../slideLayouts/slideLayout122.xml"/><Relationship Id="rId7" Type="http://schemas.openxmlformats.org/officeDocument/2006/relationships/slideLayout" Target="../slideLayouts/slideLayout126.xml"/><Relationship Id="rId12" Type="http://schemas.openxmlformats.org/officeDocument/2006/relationships/theme" Target="../theme/theme23.xml"/><Relationship Id="rId2" Type="http://schemas.openxmlformats.org/officeDocument/2006/relationships/slideLayout" Target="../slideLayouts/slideLayout121.xml"/><Relationship Id="rId1" Type="http://schemas.openxmlformats.org/officeDocument/2006/relationships/slideLayout" Target="../slideLayouts/slideLayout120.xml"/><Relationship Id="rId6" Type="http://schemas.openxmlformats.org/officeDocument/2006/relationships/slideLayout" Target="../slideLayouts/slideLayout125.xml"/><Relationship Id="rId11" Type="http://schemas.openxmlformats.org/officeDocument/2006/relationships/slideLayout" Target="../slideLayouts/slideLayout130.xml"/><Relationship Id="rId5" Type="http://schemas.openxmlformats.org/officeDocument/2006/relationships/slideLayout" Target="../slideLayouts/slideLayout124.xml"/><Relationship Id="rId10" Type="http://schemas.openxmlformats.org/officeDocument/2006/relationships/slideLayout" Target="../slideLayouts/slideLayout129.xml"/><Relationship Id="rId4" Type="http://schemas.openxmlformats.org/officeDocument/2006/relationships/slideLayout" Target="../slideLayouts/slideLayout123.xml"/><Relationship Id="rId9" Type="http://schemas.openxmlformats.org/officeDocument/2006/relationships/slideLayout" Target="../slideLayouts/slideLayout128.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138.xml"/><Relationship Id="rId3" Type="http://schemas.openxmlformats.org/officeDocument/2006/relationships/slideLayout" Target="../slideLayouts/slideLayout133.xml"/><Relationship Id="rId7" Type="http://schemas.openxmlformats.org/officeDocument/2006/relationships/slideLayout" Target="../slideLayouts/slideLayout137.xml"/><Relationship Id="rId12" Type="http://schemas.openxmlformats.org/officeDocument/2006/relationships/theme" Target="../theme/theme24.xml"/><Relationship Id="rId2" Type="http://schemas.openxmlformats.org/officeDocument/2006/relationships/slideLayout" Target="../slideLayouts/slideLayout132.xml"/><Relationship Id="rId1" Type="http://schemas.openxmlformats.org/officeDocument/2006/relationships/slideLayout" Target="../slideLayouts/slideLayout131.xml"/><Relationship Id="rId6" Type="http://schemas.openxmlformats.org/officeDocument/2006/relationships/slideLayout" Target="../slideLayouts/slideLayout136.xml"/><Relationship Id="rId11" Type="http://schemas.openxmlformats.org/officeDocument/2006/relationships/slideLayout" Target="../slideLayouts/slideLayout141.xml"/><Relationship Id="rId5" Type="http://schemas.openxmlformats.org/officeDocument/2006/relationships/slideLayout" Target="../slideLayouts/slideLayout135.xml"/><Relationship Id="rId10" Type="http://schemas.openxmlformats.org/officeDocument/2006/relationships/slideLayout" Target="../slideLayouts/slideLayout140.xml"/><Relationship Id="rId4" Type="http://schemas.openxmlformats.org/officeDocument/2006/relationships/slideLayout" Target="../slideLayouts/slideLayout134.xml"/><Relationship Id="rId9" Type="http://schemas.openxmlformats.org/officeDocument/2006/relationships/slideLayout" Target="../slideLayouts/slideLayout139.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149.xml"/><Relationship Id="rId13" Type="http://schemas.openxmlformats.org/officeDocument/2006/relationships/image" Target="../media/image5.jpeg"/><Relationship Id="rId3" Type="http://schemas.openxmlformats.org/officeDocument/2006/relationships/slideLayout" Target="../slideLayouts/slideLayout144.xml"/><Relationship Id="rId7" Type="http://schemas.openxmlformats.org/officeDocument/2006/relationships/slideLayout" Target="../slideLayouts/slideLayout148.xml"/><Relationship Id="rId12" Type="http://schemas.openxmlformats.org/officeDocument/2006/relationships/theme" Target="../theme/theme25.xml"/><Relationship Id="rId2" Type="http://schemas.openxmlformats.org/officeDocument/2006/relationships/slideLayout" Target="../slideLayouts/slideLayout143.xml"/><Relationship Id="rId1" Type="http://schemas.openxmlformats.org/officeDocument/2006/relationships/slideLayout" Target="../slideLayouts/slideLayout142.xml"/><Relationship Id="rId6" Type="http://schemas.openxmlformats.org/officeDocument/2006/relationships/slideLayout" Target="../slideLayouts/slideLayout147.xml"/><Relationship Id="rId11" Type="http://schemas.openxmlformats.org/officeDocument/2006/relationships/slideLayout" Target="../slideLayouts/slideLayout152.xml"/><Relationship Id="rId5" Type="http://schemas.openxmlformats.org/officeDocument/2006/relationships/slideLayout" Target="../slideLayouts/slideLayout146.xml"/><Relationship Id="rId10" Type="http://schemas.openxmlformats.org/officeDocument/2006/relationships/slideLayout" Target="../slideLayouts/slideLayout151.xml"/><Relationship Id="rId4" Type="http://schemas.openxmlformats.org/officeDocument/2006/relationships/slideLayout" Target="../slideLayouts/slideLayout145.xml"/><Relationship Id="rId9" Type="http://schemas.openxmlformats.org/officeDocument/2006/relationships/slideLayout" Target="../slideLayouts/slideLayout150.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160.xml"/><Relationship Id="rId13" Type="http://schemas.openxmlformats.org/officeDocument/2006/relationships/slideLayout" Target="../slideLayouts/slideLayout165.xml"/><Relationship Id="rId3" Type="http://schemas.openxmlformats.org/officeDocument/2006/relationships/slideLayout" Target="../slideLayouts/slideLayout155.xml"/><Relationship Id="rId7" Type="http://schemas.openxmlformats.org/officeDocument/2006/relationships/slideLayout" Target="../slideLayouts/slideLayout159.xml"/><Relationship Id="rId12" Type="http://schemas.openxmlformats.org/officeDocument/2006/relationships/slideLayout" Target="../slideLayouts/slideLayout164.xml"/><Relationship Id="rId2" Type="http://schemas.openxmlformats.org/officeDocument/2006/relationships/slideLayout" Target="../slideLayouts/slideLayout154.xml"/><Relationship Id="rId1" Type="http://schemas.openxmlformats.org/officeDocument/2006/relationships/slideLayout" Target="../slideLayouts/slideLayout153.xml"/><Relationship Id="rId6" Type="http://schemas.openxmlformats.org/officeDocument/2006/relationships/slideLayout" Target="../slideLayouts/slideLayout158.xml"/><Relationship Id="rId11" Type="http://schemas.openxmlformats.org/officeDocument/2006/relationships/slideLayout" Target="../slideLayouts/slideLayout163.xml"/><Relationship Id="rId5" Type="http://schemas.openxmlformats.org/officeDocument/2006/relationships/slideLayout" Target="../slideLayouts/slideLayout157.xml"/><Relationship Id="rId10" Type="http://schemas.openxmlformats.org/officeDocument/2006/relationships/slideLayout" Target="../slideLayouts/slideLayout162.xml"/><Relationship Id="rId4" Type="http://schemas.openxmlformats.org/officeDocument/2006/relationships/slideLayout" Target="../slideLayouts/slideLayout156.xml"/><Relationship Id="rId9" Type="http://schemas.openxmlformats.org/officeDocument/2006/relationships/slideLayout" Target="../slideLayouts/slideLayout161.xml"/><Relationship Id="rId14" Type="http://schemas.openxmlformats.org/officeDocument/2006/relationships/theme" Target="../theme/theme26.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27.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28.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29.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14.xml"/></Relationships>
</file>

<file path=ppt/slideMasters/_rels/slideMaster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xml"/><Relationship Id="rId1" Type="http://schemas.openxmlformats.org/officeDocument/2006/relationships/slideLayout" Target="../slideLayouts/slideLayout15.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8.xml"/><Relationship Id="rId1" Type="http://schemas.openxmlformats.org/officeDocument/2006/relationships/slideLayout" Target="../slideLayouts/slideLayout16.xml"/></Relationships>
</file>

<file path=ppt/slideMasters/_rels/slideMaster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520" y="68770"/>
            <a:ext cx="13167360" cy="1371600"/>
          </a:xfrm>
          <a:prstGeom prst="rect">
            <a:avLst/>
          </a:prstGeom>
        </p:spPr>
        <p:txBody>
          <a:bodyPr vert="horz" lIns="128929" tIns="64465" rIns="128929" bIns="64465"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31520" y="1625675"/>
            <a:ext cx="13167360" cy="5431156"/>
          </a:xfrm>
          <a:prstGeom prst="rect">
            <a:avLst/>
          </a:prstGeom>
        </p:spPr>
        <p:txBody>
          <a:bodyPr vert="horz" lIns="128929" tIns="64465" rIns="128929" bIns="64465"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4"/>
          <p:cNvSpPr>
            <a:spLocks noGrp="1"/>
          </p:cNvSpPr>
          <p:nvPr>
            <p:ph type="ftr" sz="quarter" idx="3"/>
          </p:nvPr>
        </p:nvSpPr>
        <p:spPr>
          <a:xfrm>
            <a:off x="4998720" y="7627624"/>
            <a:ext cx="4632960" cy="438150"/>
          </a:xfrm>
          <a:prstGeom prst="rect">
            <a:avLst/>
          </a:prstGeom>
        </p:spPr>
        <p:txBody>
          <a:bodyPr lIns="90351" tIns="45086" rIns="90351" bIns="45086"/>
          <a:lstStyle>
            <a:lvl1pPr algn="ctr">
              <a:defRPr/>
            </a:lvl1pPr>
          </a:lstStyle>
          <a:p>
            <a:endParaRPr lang="en-US" dirty="0"/>
          </a:p>
        </p:txBody>
      </p:sp>
    </p:spTree>
    <p:extLst>
      <p:ext uri="{BB962C8B-B14F-4D97-AF65-F5344CB8AC3E}">
        <p14:creationId xmlns:p14="http://schemas.microsoft.com/office/powerpoint/2010/main" val="4163593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l" defTabSz="644821" rtl="0" eaLnBrk="1" latinLnBrk="0" hangingPunct="1">
        <a:spcBef>
          <a:spcPct val="0"/>
        </a:spcBef>
        <a:buNone/>
        <a:defRPr sz="5000" b="1" kern="1200">
          <a:solidFill>
            <a:srgbClr val="0D5CB9"/>
          </a:solidFill>
          <a:latin typeface="Arial"/>
          <a:ea typeface="+mj-ea"/>
          <a:cs typeface="Arial"/>
        </a:defRPr>
      </a:lvl1pPr>
    </p:titleStyle>
    <p:bodyStyle>
      <a:lvl1pPr marL="483640" indent="-483640" algn="l" defTabSz="644821" rtl="0" eaLnBrk="1" latinLnBrk="0" hangingPunct="1">
        <a:lnSpc>
          <a:spcPct val="114000"/>
        </a:lnSpc>
        <a:spcBef>
          <a:spcPct val="20000"/>
        </a:spcBef>
        <a:buFont typeface="Arial"/>
        <a:buChar char="•"/>
        <a:defRPr sz="4600" kern="1200">
          <a:solidFill>
            <a:schemeClr val="tx1"/>
          </a:solidFill>
          <a:latin typeface="Arial"/>
          <a:ea typeface="+mn-ea"/>
          <a:cs typeface="Arial"/>
        </a:defRPr>
      </a:lvl1pPr>
      <a:lvl2pPr marL="1047860" indent="-403096" algn="l" defTabSz="644821" rtl="0" eaLnBrk="1" latinLnBrk="0" hangingPunct="1">
        <a:lnSpc>
          <a:spcPct val="114000"/>
        </a:lnSpc>
        <a:spcBef>
          <a:spcPct val="20000"/>
        </a:spcBef>
        <a:buFont typeface="Arial"/>
        <a:buChar char="–"/>
        <a:defRPr sz="4000" kern="1200">
          <a:solidFill>
            <a:schemeClr val="tx1"/>
          </a:solidFill>
          <a:latin typeface="Arial"/>
          <a:ea typeface="+mn-ea"/>
          <a:cs typeface="Arial"/>
        </a:defRPr>
      </a:lvl2pPr>
      <a:lvl3pPr marL="1612215" indent="-322384" algn="l" defTabSz="644821" rtl="0" eaLnBrk="1" latinLnBrk="0" hangingPunct="1">
        <a:lnSpc>
          <a:spcPct val="114000"/>
        </a:lnSpc>
        <a:spcBef>
          <a:spcPct val="20000"/>
        </a:spcBef>
        <a:buFont typeface="Arial"/>
        <a:buChar char="•"/>
        <a:defRPr sz="3400" kern="1200">
          <a:solidFill>
            <a:schemeClr val="tx1"/>
          </a:solidFill>
          <a:latin typeface="Arial"/>
          <a:ea typeface="+mn-ea"/>
          <a:cs typeface="Arial"/>
        </a:defRPr>
      </a:lvl3pPr>
      <a:lvl4pPr marL="2256963" indent="-322384" algn="l" defTabSz="644821" rtl="0" eaLnBrk="1" latinLnBrk="0" hangingPunct="1">
        <a:lnSpc>
          <a:spcPct val="114000"/>
        </a:lnSpc>
        <a:spcBef>
          <a:spcPct val="20000"/>
        </a:spcBef>
        <a:buFont typeface="Arial"/>
        <a:buChar char="–"/>
        <a:defRPr sz="2900" kern="1200">
          <a:solidFill>
            <a:schemeClr val="tx1"/>
          </a:solidFill>
          <a:latin typeface="Arial"/>
          <a:ea typeface="+mn-ea"/>
          <a:cs typeface="Arial"/>
        </a:defRPr>
      </a:lvl4pPr>
      <a:lvl5pPr marL="2901771" indent="-322384" algn="l" defTabSz="644821" rtl="0" eaLnBrk="1" latinLnBrk="0" hangingPunct="1">
        <a:lnSpc>
          <a:spcPct val="114000"/>
        </a:lnSpc>
        <a:spcBef>
          <a:spcPct val="20000"/>
        </a:spcBef>
        <a:buFont typeface="Arial"/>
        <a:buChar char="»"/>
        <a:defRPr sz="2900" kern="1200">
          <a:solidFill>
            <a:schemeClr val="tx1"/>
          </a:solidFill>
          <a:latin typeface="Arial"/>
          <a:ea typeface="+mn-ea"/>
          <a:cs typeface="Arial"/>
        </a:defRPr>
      </a:lvl5pPr>
      <a:lvl6pPr marL="3546576" indent="-322384" algn="l" defTabSz="644821" rtl="0" eaLnBrk="1" latinLnBrk="0" hangingPunct="1">
        <a:spcBef>
          <a:spcPct val="20000"/>
        </a:spcBef>
        <a:buFont typeface="Arial"/>
        <a:buChar char="•"/>
        <a:defRPr sz="2900" kern="1200">
          <a:solidFill>
            <a:schemeClr val="tx1"/>
          </a:solidFill>
          <a:latin typeface="+mn-lt"/>
          <a:ea typeface="+mn-ea"/>
          <a:cs typeface="+mn-cs"/>
        </a:defRPr>
      </a:lvl6pPr>
      <a:lvl7pPr marL="4191496" indent="-322384" algn="l" defTabSz="644821" rtl="0" eaLnBrk="1" latinLnBrk="0" hangingPunct="1">
        <a:spcBef>
          <a:spcPct val="20000"/>
        </a:spcBef>
        <a:buFont typeface="Arial"/>
        <a:buChar char="•"/>
        <a:defRPr sz="2900" kern="1200">
          <a:solidFill>
            <a:schemeClr val="tx1"/>
          </a:solidFill>
          <a:latin typeface="+mn-lt"/>
          <a:ea typeface="+mn-ea"/>
          <a:cs typeface="+mn-cs"/>
        </a:defRPr>
      </a:lvl7pPr>
      <a:lvl8pPr marL="4836277" indent="-322384" algn="l" defTabSz="644821" rtl="0" eaLnBrk="1" latinLnBrk="0" hangingPunct="1">
        <a:spcBef>
          <a:spcPct val="20000"/>
        </a:spcBef>
        <a:buFont typeface="Arial"/>
        <a:buChar char="•"/>
        <a:defRPr sz="2900" kern="1200">
          <a:solidFill>
            <a:schemeClr val="tx1"/>
          </a:solidFill>
          <a:latin typeface="+mn-lt"/>
          <a:ea typeface="+mn-ea"/>
          <a:cs typeface="+mn-cs"/>
        </a:defRPr>
      </a:lvl8pPr>
      <a:lvl9pPr marL="5481112" indent="-322384" algn="l" defTabSz="644821" rtl="0" eaLnBrk="1" latinLnBrk="0" hangingPunct="1">
        <a:spcBef>
          <a:spcPct val="20000"/>
        </a:spcBef>
        <a:buFont typeface="Arial"/>
        <a:buChar char="•"/>
        <a:defRPr sz="2900" kern="1200">
          <a:solidFill>
            <a:schemeClr val="tx1"/>
          </a:solidFill>
          <a:latin typeface="+mn-lt"/>
          <a:ea typeface="+mn-ea"/>
          <a:cs typeface="+mn-cs"/>
        </a:defRPr>
      </a:lvl9pPr>
    </p:bodyStyle>
    <p:otherStyle>
      <a:defPPr>
        <a:defRPr lang="en-US"/>
      </a:defPPr>
      <a:lvl1pPr marL="0" algn="l" defTabSz="644821" rtl="0" eaLnBrk="1" latinLnBrk="0" hangingPunct="1">
        <a:defRPr sz="2600" kern="1200">
          <a:solidFill>
            <a:schemeClr val="tx1"/>
          </a:solidFill>
          <a:latin typeface="+mn-lt"/>
          <a:ea typeface="+mn-ea"/>
          <a:cs typeface="+mn-cs"/>
        </a:defRPr>
      </a:lvl1pPr>
      <a:lvl2pPr marL="644821" algn="l" defTabSz="644821" rtl="0" eaLnBrk="1" latinLnBrk="0" hangingPunct="1">
        <a:defRPr sz="2600" kern="1200">
          <a:solidFill>
            <a:schemeClr val="tx1"/>
          </a:solidFill>
          <a:latin typeface="+mn-lt"/>
          <a:ea typeface="+mn-ea"/>
          <a:cs typeface="+mn-cs"/>
        </a:defRPr>
      </a:lvl2pPr>
      <a:lvl3pPr marL="1289681" algn="l" defTabSz="644821" rtl="0" eaLnBrk="1" latinLnBrk="0" hangingPunct="1">
        <a:defRPr sz="2600" kern="1200">
          <a:solidFill>
            <a:schemeClr val="tx1"/>
          </a:solidFill>
          <a:latin typeface="+mn-lt"/>
          <a:ea typeface="+mn-ea"/>
          <a:cs typeface="+mn-cs"/>
        </a:defRPr>
      </a:lvl3pPr>
      <a:lvl4pPr marL="1934545" algn="l" defTabSz="644821" rtl="0" eaLnBrk="1" latinLnBrk="0" hangingPunct="1">
        <a:defRPr sz="2600" kern="1200">
          <a:solidFill>
            <a:schemeClr val="tx1"/>
          </a:solidFill>
          <a:latin typeface="+mn-lt"/>
          <a:ea typeface="+mn-ea"/>
          <a:cs typeface="+mn-cs"/>
        </a:defRPr>
      </a:lvl4pPr>
      <a:lvl5pPr marL="2579292" algn="l" defTabSz="644821" rtl="0" eaLnBrk="1" latinLnBrk="0" hangingPunct="1">
        <a:defRPr sz="2600" kern="1200">
          <a:solidFill>
            <a:schemeClr val="tx1"/>
          </a:solidFill>
          <a:latin typeface="+mn-lt"/>
          <a:ea typeface="+mn-ea"/>
          <a:cs typeface="+mn-cs"/>
        </a:defRPr>
      </a:lvl5pPr>
      <a:lvl6pPr marL="3224184" algn="l" defTabSz="644821" rtl="0" eaLnBrk="1" latinLnBrk="0" hangingPunct="1">
        <a:defRPr sz="2600" kern="1200">
          <a:solidFill>
            <a:schemeClr val="tx1"/>
          </a:solidFill>
          <a:latin typeface="+mn-lt"/>
          <a:ea typeface="+mn-ea"/>
          <a:cs typeface="+mn-cs"/>
        </a:defRPr>
      </a:lvl6pPr>
      <a:lvl7pPr marL="3869038" algn="l" defTabSz="644821" rtl="0" eaLnBrk="1" latinLnBrk="0" hangingPunct="1">
        <a:defRPr sz="2600" kern="1200">
          <a:solidFill>
            <a:schemeClr val="tx1"/>
          </a:solidFill>
          <a:latin typeface="+mn-lt"/>
          <a:ea typeface="+mn-ea"/>
          <a:cs typeface="+mn-cs"/>
        </a:defRPr>
      </a:lvl7pPr>
      <a:lvl8pPr marL="4513870" algn="l" defTabSz="644821" rtl="0" eaLnBrk="1" latinLnBrk="0" hangingPunct="1">
        <a:defRPr sz="2600" kern="1200">
          <a:solidFill>
            <a:schemeClr val="tx1"/>
          </a:solidFill>
          <a:latin typeface="+mn-lt"/>
          <a:ea typeface="+mn-ea"/>
          <a:cs typeface="+mn-cs"/>
        </a:defRPr>
      </a:lvl8pPr>
      <a:lvl9pPr marL="5158708" algn="l" defTabSz="644821" rtl="0" eaLnBrk="1" latinLnBrk="0" hangingPunct="1">
        <a:defRPr sz="26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21"/>
          <p:cNvSpPr>
            <a:spLocks noGrp="1"/>
          </p:cNvSpPr>
          <p:nvPr>
            <p:ph type="title"/>
          </p:nvPr>
        </p:nvSpPr>
        <p:spPr bwMode="auto">
          <a:xfrm>
            <a:off x="1463040" y="272416"/>
            <a:ext cx="12435840" cy="1645920"/>
          </a:xfrm>
          <a:prstGeom prst="rect">
            <a:avLst/>
          </a:prstGeom>
          <a:noFill/>
          <a:ln w="9525">
            <a:noFill/>
            <a:miter lim="800000"/>
            <a:headEnd/>
            <a:tailEnd/>
          </a:ln>
        </p:spPr>
        <p:txBody>
          <a:bodyPr vert="horz" wrap="square" lIns="129115" tIns="64558" rIns="129115" bIns="64558" numCol="1" anchor="ctr" anchorCtr="0" compatLnSpc="1">
            <a:prstTxWarp prst="textNoShape">
              <a:avLst/>
            </a:prstTxWarp>
          </a:bodyPr>
          <a:lstStyle/>
          <a:p>
            <a:pPr lvl="0"/>
            <a:r>
              <a:rPr lang="en-US" smtClean="0"/>
              <a:t>Click to edit Master title style</a:t>
            </a:r>
          </a:p>
        </p:txBody>
      </p:sp>
      <p:sp>
        <p:nvSpPr>
          <p:cNvPr id="2051" name="Text Placeholder 12"/>
          <p:cNvSpPr>
            <a:spLocks noGrp="1"/>
          </p:cNvSpPr>
          <p:nvPr>
            <p:ph type="body" idx="1"/>
          </p:nvPr>
        </p:nvSpPr>
        <p:spPr bwMode="auto">
          <a:xfrm>
            <a:off x="731520" y="2192656"/>
            <a:ext cx="13167360" cy="5486400"/>
          </a:xfrm>
          <a:prstGeom prst="rect">
            <a:avLst/>
          </a:prstGeom>
          <a:noFill/>
          <a:ln w="9525">
            <a:noFill/>
            <a:miter lim="800000"/>
            <a:headEnd/>
            <a:tailEnd/>
          </a:ln>
        </p:spPr>
        <p:txBody>
          <a:bodyPr vert="horz" wrap="square" lIns="129115" tIns="64558" rIns="129115" bIns="6455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7665720" y="7778116"/>
            <a:ext cx="3413760" cy="361950"/>
          </a:xfrm>
          <a:prstGeom prst="rect">
            <a:avLst/>
          </a:prstGeom>
        </p:spPr>
        <p:txBody>
          <a:bodyPr vert="horz" lIns="129115" tIns="64558" rIns="129115" bIns="64558" anchor="b"/>
          <a:lstStyle>
            <a:lvl1pPr algn="l" eaLnBrk="1" fontAlgn="auto" latinLnBrk="0" hangingPunct="1">
              <a:spcBef>
                <a:spcPts val="0"/>
              </a:spcBef>
              <a:spcAft>
                <a:spcPts val="0"/>
              </a:spcAft>
              <a:defRPr kumimoji="0" sz="1400" b="0">
                <a:solidFill>
                  <a:schemeClr val="tx1"/>
                </a:solidFill>
                <a:latin typeface="+mn-lt"/>
              </a:defRPr>
            </a:lvl1pPr>
          </a:lstStyle>
          <a:p>
            <a:pPr defTabSz="904475">
              <a:defRPr/>
            </a:pPr>
            <a:endParaRPr lang="en-US">
              <a:solidFill>
                <a:srgbClr val="FFFFFF"/>
              </a:solidFill>
            </a:endParaRPr>
          </a:p>
        </p:txBody>
      </p:sp>
      <p:sp>
        <p:nvSpPr>
          <p:cNvPr id="3" name="Footer Placeholder 2"/>
          <p:cNvSpPr>
            <a:spLocks noGrp="1"/>
          </p:cNvSpPr>
          <p:nvPr>
            <p:ph type="ftr" sz="quarter" idx="3"/>
          </p:nvPr>
        </p:nvSpPr>
        <p:spPr>
          <a:xfrm>
            <a:off x="731565" y="7778116"/>
            <a:ext cx="6814821" cy="361950"/>
          </a:xfrm>
          <a:prstGeom prst="rect">
            <a:avLst/>
          </a:prstGeom>
        </p:spPr>
        <p:txBody>
          <a:bodyPr vert="horz" wrap="square" lIns="129115" tIns="64558" rIns="129115" bIns="64558" numCol="1" anchor="b" anchorCtr="0" compatLnSpc="1">
            <a:prstTxWarp prst="textNoShape">
              <a:avLst/>
            </a:prstTxWarp>
          </a:bodyPr>
          <a:lstStyle>
            <a:lvl1pPr>
              <a:defRPr sz="1700" b="0">
                <a:latin typeface="+mn-lt"/>
              </a:defRPr>
            </a:lvl1pPr>
          </a:lstStyle>
          <a:p>
            <a:pPr defTabSz="904475" fontAlgn="base">
              <a:spcBef>
                <a:spcPct val="0"/>
              </a:spcBef>
              <a:spcAft>
                <a:spcPct val="0"/>
              </a:spcAft>
              <a:defRPr/>
            </a:pPr>
            <a:endParaRPr lang="en-US">
              <a:solidFill>
                <a:srgbClr val="FFFFFF"/>
              </a:solidFill>
            </a:endParaRPr>
          </a:p>
        </p:txBody>
      </p:sp>
      <p:sp>
        <p:nvSpPr>
          <p:cNvPr id="23" name="Slide Number Placeholder 22"/>
          <p:cNvSpPr>
            <a:spLocks noGrp="1"/>
          </p:cNvSpPr>
          <p:nvPr>
            <p:ph type="sldNum" sz="quarter" idx="4"/>
          </p:nvPr>
        </p:nvSpPr>
        <p:spPr>
          <a:xfrm>
            <a:off x="13094067" y="7778116"/>
            <a:ext cx="805179" cy="361950"/>
          </a:xfrm>
          <a:prstGeom prst="rect">
            <a:avLst/>
          </a:prstGeom>
        </p:spPr>
        <p:txBody>
          <a:bodyPr vert="horz" wrap="square" lIns="129115" tIns="64558" rIns="129115" bIns="64558" numCol="1" anchor="b" anchorCtr="0" compatLnSpc="1">
            <a:prstTxWarp prst="textNoShape">
              <a:avLst/>
            </a:prstTxWarp>
          </a:bodyPr>
          <a:lstStyle>
            <a:lvl1pPr algn="r">
              <a:defRPr sz="1700" b="0">
                <a:latin typeface="+mn-lt"/>
              </a:defRPr>
            </a:lvl1pPr>
          </a:lstStyle>
          <a:p>
            <a:pPr defTabSz="904475" fontAlgn="base">
              <a:spcBef>
                <a:spcPct val="0"/>
              </a:spcBef>
              <a:spcAft>
                <a:spcPct val="0"/>
              </a:spcAft>
              <a:defRPr/>
            </a:pPr>
            <a:fld id="{3E81F3AB-92DC-49BB-A1D1-451632E8D805}" type="slidenum">
              <a:rPr lang="en-US" smtClean="0">
                <a:solidFill>
                  <a:srgbClr val="FFFFFF"/>
                </a:solidFill>
              </a:rPr>
              <a:pPr defTabSz="904475" fontAlgn="base">
                <a:spcBef>
                  <a:spcPct val="0"/>
                </a:spcBef>
                <a:spcAft>
                  <a:spcPct val="0"/>
                </a:spcAft>
                <a:defRPr/>
              </a:pPr>
              <a:t>‹#›</a:t>
            </a:fld>
            <a:endParaRPr lang="en-US">
              <a:solidFill>
                <a:srgbClr val="FFFFFF"/>
              </a:solidFill>
            </a:endParaRPr>
          </a:p>
        </p:txBody>
      </p:sp>
      <p:pic>
        <p:nvPicPr>
          <p:cNvPr id="2055" name="Picture 7" descr="nsf1"/>
          <p:cNvPicPr>
            <a:picLocks noChangeAspect="1" noChangeArrowheads="1"/>
          </p:cNvPicPr>
          <p:nvPr/>
        </p:nvPicPr>
        <p:blipFill>
          <a:blip r:embed="rId3" cstate="print"/>
          <a:srcRect/>
          <a:stretch>
            <a:fillRect/>
          </a:stretch>
        </p:blipFill>
        <p:spPr bwMode="auto">
          <a:xfrm>
            <a:off x="363221" y="546736"/>
            <a:ext cx="1463040" cy="109728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77" r:id="rId1"/>
  </p:sldLayoutIdLst>
  <p:transition/>
  <p:timing>
    <p:tnLst>
      <p:par>
        <p:cTn id="1" dur="indefinite" restart="never" nodeType="tmRoot"/>
      </p:par>
    </p:tnLst>
  </p:timing>
  <p:hf hdr="0" ftr="0" dt="0"/>
  <p:txStyles>
    <p:titleStyle>
      <a:lvl1pPr marL="683879" indent="-683879" algn="r" rtl="0" eaLnBrk="0" fontAlgn="base" hangingPunct="0">
        <a:spcBef>
          <a:spcPct val="0"/>
        </a:spcBef>
        <a:spcAft>
          <a:spcPct val="0"/>
        </a:spcAft>
        <a:defRPr sz="5700" b="1">
          <a:solidFill>
            <a:schemeClr val="tx2"/>
          </a:solidFill>
          <a:latin typeface="+mj-lt"/>
          <a:ea typeface="+mj-ea"/>
          <a:cs typeface="+mj-cs"/>
        </a:defRPr>
      </a:lvl1pPr>
      <a:lvl2pPr marL="683879" indent="-683879" algn="r" rtl="0" eaLnBrk="0" fontAlgn="base" hangingPunct="0">
        <a:spcBef>
          <a:spcPct val="0"/>
        </a:spcBef>
        <a:spcAft>
          <a:spcPct val="0"/>
        </a:spcAft>
        <a:defRPr sz="5700" b="1">
          <a:solidFill>
            <a:schemeClr val="tx2"/>
          </a:solidFill>
          <a:latin typeface="Century Gothic" pitchFamily="34" charset="0"/>
        </a:defRPr>
      </a:lvl2pPr>
      <a:lvl3pPr marL="683879" indent="-683879" algn="r" rtl="0" eaLnBrk="0" fontAlgn="base" hangingPunct="0">
        <a:spcBef>
          <a:spcPct val="0"/>
        </a:spcBef>
        <a:spcAft>
          <a:spcPct val="0"/>
        </a:spcAft>
        <a:defRPr sz="5700" b="1">
          <a:solidFill>
            <a:schemeClr val="tx2"/>
          </a:solidFill>
          <a:latin typeface="Century Gothic" pitchFamily="34" charset="0"/>
        </a:defRPr>
      </a:lvl3pPr>
      <a:lvl4pPr marL="683879" indent="-683879" algn="r" rtl="0" eaLnBrk="0" fontAlgn="base" hangingPunct="0">
        <a:spcBef>
          <a:spcPct val="0"/>
        </a:spcBef>
        <a:spcAft>
          <a:spcPct val="0"/>
        </a:spcAft>
        <a:defRPr sz="5700" b="1">
          <a:solidFill>
            <a:schemeClr val="tx2"/>
          </a:solidFill>
          <a:latin typeface="Century Gothic" pitchFamily="34" charset="0"/>
        </a:defRPr>
      </a:lvl4pPr>
      <a:lvl5pPr marL="683879" indent="-683879" algn="r" rtl="0" eaLnBrk="0" fontAlgn="base" hangingPunct="0">
        <a:spcBef>
          <a:spcPct val="0"/>
        </a:spcBef>
        <a:spcAft>
          <a:spcPct val="0"/>
        </a:spcAft>
        <a:defRPr sz="5700" b="1">
          <a:solidFill>
            <a:schemeClr val="tx2"/>
          </a:solidFill>
          <a:latin typeface="Century Gothic" pitchFamily="34" charset="0"/>
        </a:defRPr>
      </a:lvl5pPr>
      <a:lvl6pPr marL="1329595" indent="-683879" algn="r" rtl="0" fontAlgn="base">
        <a:spcBef>
          <a:spcPct val="0"/>
        </a:spcBef>
        <a:spcAft>
          <a:spcPct val="0"/>
        </a:spcAft>
        <a:defRPr sz="5700" b="1">
          <a:solidFill>
            <a:schemeClr val="tx2"/>
          </a:solidFill>
          <a:latin typeface="Century Gothic" pitchFamily="34" charset="0"/>
        </a:defRPr>
      </a:lvl6pPr>
      <a:lvl7pPr marL="1975238" indent="-683879" algn="r" rtl="0" fontAlgn="base">
        <a:spcBef>
          <a:spcPct val="0"/>
        </a:spcBef>
        <a:spcAft>
          <a:spcPct val="0"/>
        </a:spcAft>
        <a:defRPr sz="5700" b="1">
          <a:solidFill>
            <a:schemeClr val="tx2"/>
          </a:solidFill>
          <a:latin typeface="Century Gothic" pitchFamily="34" charset="0"/>
        </a:defRPr>
      </a:lvl7pPr>
      <a:lvl8pPr marL="2621095" indent="-683879" algn="r" rtl="0" fontAlgn="base">
        <a:spcBef>
          <a:spcPct val="0"/>
        </a:spcBef>
        <a:spcAft>
          <a:spcPct val="0"/>
        </a:spcAft>
        <a:defRPr sz="5700" b="1">
          <a:solidFill>
            <a:schemeClr val="tx2"/>
          </a:solidFill>
          <a:latin typeface="Century Gothic" pitchFamily="34" charset="0"/>
        </a:defRPr>
      </a:lvl8pPr>
      <a:lvl9pPr marL="3266835" indent="-683879" algn="r" rtl="0" fontAlgn="base">
        <a:spcBef>
          <a:spcPct val="0"/>
        </a:spcBef>
        <a:spcAft>
          <a:spcPct val="0"/>
        </a:spcAft>
        <a:defRPr sz="5700" b="1">
          <a:solidFill>
            <a:schemeClr val="tx2"/>
          </a:solidFill>
          <a:latin typeface="Century Gothic" pitchFamily="34" charset="0"/>
        </a:defRPr>
      </a:lvl9pPr>
    </p:titleStyle>
    <p:bodyStyle>
      <a:lvl1pPr marL="632331" indent="-540367" algn="l" rtl="0" eaLnBrk="0" fontAlgn="base" hangingPunct="0">
        <a:spcBef>
          <a:spcPct val="20000"/>
        </a:spcBef>
        <a:spcAft>
          <a:spcPct val="0"/>
        </a:spcAft>
        <a:buClr>
          <a:schemeClr val="accent1"/>
        </a:buClr>
        <a:buSzPct val="80000"/>
        <a:buFont typeface="Wingdings 2" pitchFamily="18" charset="2"/>
        <a:buChar char=""/>
        <a:defRPr sz="4300">
          <a:solidFill>
            <a:schemeClr val="tx1"/>
          </a:solidFill>
          <a:latin typeface="+mn-lt"/>
          <a:ea typeface="+mn-ea"/>
          <a:cs typeface="+mn-cs"/>
        </a:defRPr>
      </a:lvl1pPr>
      <a:lvl2pPr marL="1161433" indent="-403654" algn="l" rtl="0" eaLnBrk="0" fontAlgn="base" hangingPunct="0">
        <a:spcBef>
          <a:spcPct val="20000"/>
        </a:spcBef>
        <a:spcAft>
          <a:spcPct val="0"/>
        </a:spcAft>
        <a:buClr>
          <a:schemeClr val="accent1"/>
        </a:buClr>
        <a:buSzPct val="95000"/>
        <a:buFont typeface="Verdana" pitchFamily="34" charset="0"/>
        <a:buChar char="›"/>
        <a:defRPr sz="3700">
          <a:solidFill>
            <a:schemeClr val="tx1"/>
          </a:solidFill>
          <a:latin typeface="+mn-lt"/>
        </a:defRPr>
      </a:lvl2pPr>
      <a:lvl3pPr marL="1560555" indent="-322835" algn="l" rtl="0" eaLnBrk="0" fontAlgn="base" hangingPunct="0">
        <a:spcBef>
          <a:spcPct val="20000"/>
        </a:spcBef>
        <a:spcAft>
          <a:spcPct val="0"/>
        </a:spcAft>
        <a:buClr>
          <a:schemeClr val="accent1"/>
        </a:buClr>
        <a:buFont typeface="Wingdings 2" pitchFamily="18" charset="2"/>
        <a:buChar char=""/>
        <a:defRPr sz="3400">
          <a:solidFill>
            <a:schemeClr val="tx1"/>
          </a:solidFill>
          <a:latin typeface="+mn-lt"/>
        </a:defRPr>
      </a:lvl3pPr>
      <a:lvl4pPr marL="1937252" indent="-295937" algn="l" rtl="0" eaLnBrk="0" fontAlgn="base" hangingPunct="0">
        <a:spcBef>
          <a:spcPct val="20000"/>
        </a:spcBef>
        <a:spcAft>
          <a:spcPct val="0"/>
        </a:spcAft>
        <a:buClr>
          <a:schemeClr val="accent1"/>
        </a:buClr>
        <a:buFont typeface="Wingdings 2" pitchFamily="18" charset="2"/>
        <a:buChar char=""/>
        <a:defRPr sz="2900">
          <a:solidFill>
            <a:schemeClr val="tx1"/>
          </a:solidFill>
          <a:latin typeface="+mn-lt"/>
        </a:defRPr>
      </a:lvl4pPr>
      <a:lvl5pPr marL="2260123" indent="-295937"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5pPr>
      <a:lvl6pPr marL="2905830" indent="-295937" algn="l" rtl="0" fontAlgn="base">
        <a:spcBef>
          <a:spcPct val="20000"/>
        </a:spcBef>
        <a:spcAft>
          <a:spcPct val="0"/>
        </a:spcAft>
        <a:buClr>
          <a:srgbClr val="B4D6F8"/>
        </a:buClr>
        <a:buFont typeface="Wingdings 2" pitchFamily="18" charset="2"/>
        <a:buChar char=""/>
        <a:defRPr sz="2700">
          <a:solidFill>
            <a:schemeClr val="tx1"/>
          </a:solidFill>
          <a:latin typeface="+mn-lt"/>
        </a:defRPr>
      </a:lvl6pPr>
      <a:lvl7pPr marL="3551540" indent="-295937" algn="l" rtl="0" fontAlgn="base">
        <a:spcBef>
          <a:spcPct val="20000"/>
        </a:spcBef>
        <a:spcAft>
          <a:spcPct val="0"/>
        </a:spcAft>
        <a:buClr>
          <a:srgbClr val="B4D6F8"/>
        </a:buClr>
        <a:buFont typeface="Wingdings 2" pitchFamily="18" charset="2"/>
        <a:buChar char=""/>
        <a:defRPr sz="2700">
          <a:solidFill>
            <a:schemeClr val="tx1"/>
          </a:solidFill>
          <a:latin typeface="+mn-lt"/>
        </a:defRPr>
      </a:lvl7pPr>
      <a:lvl8pPr marL="4197366" indent="-295937" algn="l" rtl="0" fontAlgn="base">
        <a:spcBef>
          <a:spcPct val="20000"/>
        </a:spcBef>
        <a:spcAft>
          <a:spcPct val="0"/>
        </a:spcAft>
        <a:buClr>
          <a:srgbClr val="B4D6F8"/>
        </a:buClr>
        <a:buFont typeface="Wingdings 2" pitchFamily="18" charset="2"/>
        <a:buChar char=""/>
        <a:defRPr sz="2700">
          <a:solidFill>
            <a:schemeClr val="tx1"/>
          </a:solidFill>
          <a:latin typeface="+mn-lt"/>
        </a:defRPr>
      </a:lvl8pPr>
      <a:lvl9pPr marL="4843054" indent="-295937" algn="l" rtl="0" fontAlgn="base">
        <a:spcBef>
          <a:spcPct val="20000"/>
        </a:spcBef>
        <a:spcAft>
          <a:spcPct val="0"/>
        </a:spcAft>
        <a:buClr>
          <a:srgbClr val="B4D6F8"/>
        </a:buClr>
        <a:buFont typeface="Wingdings 2" pitchFamily="18" charset="2"/>
        <a:buChar char=""/>
        <a:defRPr sz="2700">
          <a:solidFill>
            <a:schemeClr val="tx1"/>
          </a:solidFill>
          <a:latin typeface="+mn-lt"/>
        </a:defRPr>
      </a:lvl9pPr>
    </p:bodyStyle>
    <p:otherStyle>
      <a:defPPr>
        <a:defRPr lang="en-US"/>
      </a:defPPr>
      <a:lvl1pPr marL="0" algn="l" defTabSz="1291481" rtl="0" eaLnBrk="1" latinLnBrk="0" hangingPunct="1">
        <a:defRPr sz="2600" kern="1200">
          <a:solidFill>
            <a:schemeClr val="tx1"/>
          </a:solidFill>
          <a:latin typeface="+mn-lt"/>
          <a:ea typeface="+mn-ea"/>
          <a:cs typeface="+mn-cs"/>
        </a:defRPr>
      </a:lvl1pPr>
      <a:lvl2pPr marL="645731" algn="l" defTabSz="1291481" rtl="0" eaLnBrk="1" latinLnBrk="0" hangingPunct="1">
        <a:defRPr sz="2600" kern="1200">
          <a:solidFill>
            <a:schemeClr val="tx1"/>
          </a:solidFill>
          <a:latin typeface="+mn-lt"/>
          <a:ea typeface="+mn-ea"/>
          <a:cs typeface="+mn-cs"/>
        </a:defRPr>
      </a:lvl2pPr>
      <a:lvl3pPr marL="1291481" algn="l" defTabSz="1291481" rtl="0" eaLnBrk="1" latinLnBrk="0" hangingPunct="1">
        <a:defRPr sz="2600" kern="1200">
          <a:solidFill>
            <a:schemeClr val="tx1"/>
          </a:solidFill>
          <a:latin typeface="+mn-lt"/>
          <a:ea typeface="+mn-ea"/>
          <a:cs typeface="+mn-cs"/>
        </a:defRPr>
      </a:lvl3pPr>
      <a:lvl4pPr marL="1937252" algn="l" defTabSz="1291481" rtl="0" eaLnBrk="1" latinLnBrk="0" hangingPunct="1">
        <a:defRPr sz="2600" kern="1200">
          <a:solidFill>
            <a:schemeClr val="tx1"/>
          </a:solidFill>
          <a:latin typeface="+mn-lt"/>
          <a:ea typeface="+mn-ea"/>
          <a:cs typeface="+mn-cs"/>
        </a:defRPr>
      </a:lvl4pPr>
      <a:lvl5pPr marL="2582932" algn="l" defTabSz="1291481" rtl="0" eaLnBrk="1" latinLnBrk="0" hangingPunct="1">
        <a:defRPr sz="2600" kern="1200">
          <a:solidFill>
            <a:schemeClr val="tx1"/>
          </a:solidFill>
          <a:latin typeface="+mn-lt"/>
          <a:ea typeface="+mn-ea"/>
          <a:cs typeface="+mn-cs"/>
        </a:defRPr>
      </a:lvl5pPr>
      <a:lvl6pPr marL="3228706" algn="l" defTabSz="1291481" rtl="0" eaLnBrk="1" latinLnBrk="0" hangingPunct="1">
        <a:defRPr sz="2600" kern="1200">
          <a:solidFill>
            <a:schemeClr val="tx1"/>
          </a:solidFill>
          <a:latin typeface="+mn-lt"/>
          <a:ea typeface="+mn-ea"/>
          <a:cs typeface="+mn-cs"/>
        </a:defRPr>
      </a:lvl6pPr>
      <a:lvl7pPr marL="3874452" algn="l" defTabSz="1291481" rtl="0" eaLnBrk="1" latinLnBrk="0" hangingPunct="1">
        <a:defRPr sz="2600" kern="1200">
          <a:solidFill>
            <a:schemeClr val="tx1"/>
          </a:solidFill>
          <a:latin typeface="+mn-lt"/>
          <a:ea typeface="+mn-ea"/>
          <a:cs typeface="+mn-cs"/>
        </a:defRPr>
      </a:lvl7pPr>
      <a:lvl8pPr marL="4520190" algn="l" defTabSz="1291481" rtl="0" eaLnBrk="1" latinLnBrk="0" hangingPunct="1">
        <a:defRPr sz="2600" kern="1200">
          <a:solidFill>
            <a:schemeClr val="tx1"/>
          </a:solidFill>
          <a:latin typeface="+mn-lt"/>
          <a:ea typeface="+mn-ea"/>
          <a:cs typeface="+mn-cs"/>
        </a:defRPr>
      </a:lvl8pPr>
      <a:lvl9pPr marL="5165930" algn="l" defTabSz="1291481" rtl="0" eaLnBrk="1" latinLnBrk="0" hangingPunct="1">
        <a:defRPr sz="26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21"/>
          <p:cNvSpPr>
            <a:spLocks noGrp="1"/>
          </p:cNvSpPr>
          <p:nvPr>
            <p:ph type="title"/>
          </p:nvPr>
        </p:nvSpPr>
        <p:spPr bwMode="auto">
          <a:xfrm>
            <a:off x="1463040" y="272416"/>
            <a:ext cx="12435840" cy="1645920"/>
          </a:xfrm>
          <a:prstGeom prst="rect">
            <a:avLst/>
          </a:prstGeom>
          <a:noFill/>
          <a:ln w="9525">
            <a:noFill/>
            <a:miter lim="800000"/>
            <a:headEnd/>
            <a:tailEnd/>
          </a:ln>
        </p:spPr>
        <p:txBody>
          <a:bodyPr vert="horz" wrap="square" lIns="129169" tIns="64585" rIns="129169" bIns="64585" numCol="1" anchor="ctr" anchorCtr="0" compatLnSpc="1">
            <a:prstTxWarp prst="textNoShape">
              <a:avLst/>
            </a:prstTxWarp>
          </a:bodyPr>
          <a:lstStyle/>
          <a:p>
            <a:pPr lvl="0"/>
            <a:r>
              <a:rPr lang="en-US" smtClean="0"/>
              <a:t>Click to edit Master title style</a:t>
            </a:r>
          </a:p>
        </p:txBody>
      </p:sp>
      <p:sp>
        <p:nvSpPr>
          <p:cNvPr id="2051" name="Text Placeholder 12"/>
          <p:cNvSpPr>
            <a:spLocks noGrp="1"/>
          </p:cNvSpPr>
          <p:nvPr>
            <p:ph type="body" idx="1"/>
          </p:nvPr>
        </p:nvSpPr>
        <p:spPr bwMode="auto">
          <a:xfrm>
            <a:off x="731520" y="2192656"/>
            <a:ext cx="13167360" cy="5486400"/>
          </a:xfrm>
          <a:prstGeom prst="rect">
            <a:avLst/>
          </a:prstGeom>
          <a:noFill/>
          <a:ln w="9525">
            <a:noFill/>
            <a:miter lim="800000"/>
            <a:headEnd/>
            <a:tailEnd/>
          </a:ln>
        </p:spPr>
        <p:txBody>
          <a:bodyPr vert="horz" wrap="square" lIns="129169" tIns="64585" rIns="129169" bIns="6458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7665720" y="7778116"/>
            <a:ext cx="3413760" cy="361950"/>
          </a:xfrm>
          <a:prstGeom prst="rect">
            <a:avLst/>
          </a:prstGeom>
        </p:spPr>
        <p:txBody>
          <a:bodyPr vert="horz" lIns="129169" tIns="64585" rIns="129169" bIns="64585" anchor="b"/>
          <a:lstStyle>
            <a:lvl1pPr algn="l" eaLnBrk="1" fontAlgn="auto" latinLnBrk="0" hangingPunct="1">
              <a:spcBef>
                <a:spcPts val="0"/>
              </a:spcBef>
              <a:spcAft>
                <a:spcPts val="0"/>
              </a:spcAft>
              <a:defRPr kumimoji="0" sz="1400" b="0">
                <a:solidFill>
                  <a:schemeClr val="tx1"/>
                </a:solidFill>
                <a:latin typeface="+mn-lt"/>
              </a:defRPr>
            </a:lvl1pPr>
          </a:lstStyle>
          <a:p>
            <a:pPr defTabSz="904880">
              <a:defRPr/>
            </a:pPr>
            <a:endParaRPr lang="en-US">
              <a:solidFill>
                <a:srgbClr val="FFFFFF"/>
              </a:solidFill>
            </a:endParaRPr>
          </a:p>
        </p:txBody>
      </p:sp>
      <p:sp>
        <p:nvSpPr>
          <p:cNvPr id="3" name="Footer Placeholder 2"/>
          <p:cNvSpPr>
            <a:spLocks noGrp="1"/>
          </p:cNvSpPr>
          <p:nvPr>
            <p:ph type="ftr" sz="quarter" idx="3"/>
          </p:nvPr>
        </p:nvSpPr>
        <p:spPr>
          <a:xfrm>
            <a:off x="731565" y="7778116"/>
            <a:ext cx="6814821" cy="361950"/>
          </a:xfrm>
          <a:prstGeom prst="rect">
            <a:avLst/>
          </a:prstGeom>
        </p:spPr>
        <p:txBody>
          <a:bodyPr vert="horz" wrap="square" lIns="129169" tIns="64585" rIns="129169" bIns="64585" numCol="1" anchor="b" anchorCtr="0" compatLnSpc="1">
            <a:prstTxWarp prst="textNoShape">
              <a:avLst/>
            </a:prstTxWarp>
          </a:bodyPr>
          <a:lstStyle>
            <a:lvl1pPr>
              <a:defRPr sz="1700" b="0">
                <a:latin typeface="+mn-lt"/>
              </a:defRPr>
            </a:lvl1pPr>
          </a:lstStyle>
          <a:p>
            <a:pPr defTabSz="904880" fontAlgn="base">
              <a:spcBef>
                <a:spcPct val="0"/>
              </a:spcBef>
              <a:spcAft>
                <a:spcPct val="0"/>
              </a:spcAft>
              <a:defRPr/>
            </a:pPr>
            <a:endParaRPr lang="en-US">
              <a:solidFill>
                <a:srgbClr val="FFFFFF"/>
              </a:solidFill>
            </a:endParaRPr>
          </a:p>
        </p:txBody>
      </p:sp>
      <p:sp>
        <p:nvSpPr>
          <p:cNvPr id="23" name="Slide Number Placeholder 22"/>
          <p:cNvSpPr>
            <a:spLocks noGrp="1"/>
          </p:cNvSpPr>
          <p:nvPr>
            <p:ph type="sldNum" sz="quarter" idx="4"/>
          </p:nvPr>
        </p:nvSpPr>
        <p:spPr>
          <a:xfrm>
            <a:off x="13094051" y="7778116"/>
            <a:ext cx="805179" cy="361950"/>
          </a:xfrm>
          <a:prstGeom prst="rect">
            <a:avLst/>
          </a:prstGeom>
        </p:spPr>
        <p:txBody>
          <a:bodyPr vert="horz" wrap="square" lIns="129169" tIns="64585" rIns="129169" bIns="64585" numCol="1" anchor="b" anchorCtr="0" compatLnSpc="1">
            <a:prstTxWarp prst="textNoShape">
              <a:avLst/>
            </a:prstTxWarp>
          </a:bodyPr>
          <a:lstStyle>
            <a:lvl1pPr algn="r">
              <a:defRPr sz="1700" b="0">
                <a:latin typeface="+mn-lt"/>
              </a:defRPr>
            </a:lvl1pPr>
          </a:lstStyle>
          <a:p>
            <a:pPr defTabSz="904880" fontAlgn="base">
              <a:spcBef>
                <a:spcPct val="0"/>
              </a:spcBef>
              <a:spcAft>
                <a:spcPct val="0"/>
              </a:spcAft>
              <a:defRPr/>
            </a:pPr>
            <a:fld id="{3E81F3AB-92DC-49BB-A1D1-451632E8D805}" type="slidenum">
              <a:rPr lang="en-US" smtClean="0">
                <a:solidFill>
                  <a:srgbClr val="FFFFFF"/>
                </a:solidFill>
              </a:rPr>
              <a:pPr defTabSz="904880" fontAlgn="base">
                <a:spcBef>
                  <a:spcPct val="0"/>
                </a:spcBef>
                <a:spcAft>
                  <a:spcPct val="0"/>
                </a:spcAft>
                <a:defRPr/>
              </a:pPr>
              <a:t>‹#›</a:t>
            </a:fld>
            <a:endParaRPr lang="en-US">
              <a:solidFill>
                <a:srgbClr val="FFFFFF"/>
              </a:solidFill>
            </a:endParaRPr>
          </a:p>
        </p:txBody>
      </p:sp>
      <p:pic>
        <p:nvPicPr>
          <p:cNvPr id="2055" name="Picture 7" descr="nsf1"/>
          <p:cNvPicPr>
            <a:picLocks noChangeAspect="1" noChangeArrowheads="1"/>
          </p:cNvPicPr>
          <p:nvPr/>
        </p:nvPicPr>
        <p:blipFill>
          <a:blip r:embed="rId3" cstate="print"/>
          <a:srcRect/>
          <a:stretch>
            <a:fillRect/>
          </a:stretch>
        </p:blipFill>
        <p:spPr bwMode="auto">
          <a:xfrm>
            <a:off x="363221" y="546736"/>
            <a:ext cx="1463040" cy="109728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79" r:id="rId1"/>
  </p:sldLayoutIdLst>
  <p:transition/>
  <p:timing>
    <p:tnLst>
      <p:par>
        <p:cTn id="1" dur="indefinite" restart="never" nodeType="tmRoot"/>
      </p:par>
    </p:tnLst>
  </p:timing>
  <p:hf hdr="0" ftr="0" dt="0"/>
  <p:txStyles>
    <p:titleStyle>
      <a:lvl1pPr marL="684154" indent="-684154" algn="r" rtl="0" eaLnBrk="0" fontAlgn="base" hangingPunct="0">
        <a:spcBef>
          <a:spcPct val="0"/>
        </a:spcBef>
        <a:spcAft>
          <a:spcPct val="0"/>
        </a:spcAft>
        <a:defRPr sz="5700" b="1">
          <a:solidFill>
            <a:schemeClr val="tx2"/>
          </a:solidFill>
          <a:latin typeface="+mj-lt"/>
          <a:ea typeface="+mj-ea"/>
          <a:cs typeface="+mj-cs"/>
        </a:defRPr>
      </a:lvl1pPr>
      <a:lvl2pPr marL="684154" indent="-684154" algn="r" rtl="0" eaLnBrk="0" fontAlgn="base" hangingPunct="0">
        <a:spcBef>
          <a:spcPct val="0"/>
        </a:spcBef>
        <a:spcAft>
          <a:spcPct val="0"/>
        </a:spcAft>
        <a:defRPr sz="5700" b="1">
          <a:solidFill>
            <a:schemeClr val="tx2"/>
          </a:solidFill>
          <a:latin typeface="Century Gothic" pitchFamily="34" charset="0"/>
        </a:defRPr>
      </a:lvl2pPr>
      <a:lvl3pPr marL="684154" indent="-684154" algn="r" rtl="0" eaLnBrk="0" fontAlgn="base" hangingPunct="0">
        <a:spcBef>
          <a:spcPct val="0"/>
        </a:spcBef>
        <a:spcAft>
          <a:spcPct val="0"/>
        </a:spcAft>
        <a:defRPr sz="5700" b="1">
          <a:solidFill>
            <a:schemeClr val="tx2"/>
          </a:solidFill>
          <a:latin typeface="Century Gothic" pitchFamily="34" charset="0"/>
        </a:defRPr>
      </a:lvl3pPr>
      <a:lvl4pPr marL="684154" indent="-684154" algn="r" rtl="0" eaLnBrk="0" fontAlgn="base" hangingPunct="0">
        <a:spcBef>
          <a:spcPct val="0"/>
        </a:spcBef>
        <a:spcAft>
          <a:spcPct val="0"/>
        </a:spcAft>
        <a:defRPr sz="5700" b="1">
          <a:solidFill>
            <a:schemeClr val="tx2"/>
          </a:solidFill>
          <a:latin typeface="Century Gothic" pitchFamily="34" charset="0"/>
        </a:defRPr>
      </a:lvl4pPr>
      <a:lvl5pPr marL="684154" indent="-684154" algn="r" rtl="0" eaLnBrk="0" fontAlgn="base" hangingPunct="0">
        <a:spcBef>
          <a:spcPct val="0"/>
        </a:spcBef>
        <a:spcAft>
          <a:spcPct val="0"/>
        </a:spcAft>
        <a:defRPr sz="5700" b="1">
          <a:solidFill>
            <a:schemeClr val="tx2"/>
          </a:solidFill>
          <a:latin typeface="Century Gothic" pitchFamily="34" charset="0"/>
        </a:defRPr>
      </a:lvl5pPr>
      <a:lvl6pPr marL="1330129" indent="-684154" algn="r" rtl="0" fontAlgn="base">
        <a:spcBef>
          <a:spcPct val="0"/>
        </a:spcBef>
        <a:spcAft>
          <a:spcPct val="0"/>
        </a:spcAft>
        <a:defRPr sz="5700" b="1">
          <a:solidFill>
            <a:schemeClr val="tx2"/>
          </a:solidFill>
          <a:latin typeface="Century Gothic" pitchFamily="34" charset="0"/>
        </a:defRPr>
      </a:lvl6pPr>
      <a:lvl7pPr marL="1976027" indent="-684154" algn="r" rtl="0" fontAlgn="base">
        <a:spcBef>
          <a:spcPct val="0"/>
        </a:spcBef>
        <a:spcAft>
          <a:spcPct val="0"/>
        </a:spcAft>
        <a:defRPr sz="5700" b="1">
          <a:solidFill>
            <a:schemeClr val="tx2"/>
          </a:solidFill>
          <a:latin typeface="Century Gothic" pitchFamily="34" charset="0"/>
        </a:defRPr>
      </a:lvl7pPr>
      <a:lvl8pPr marL="2622135" indent="-684154" algn="r" rtl="0" fontAlgn="base">
        <a:spcBef>
          <a:spcPct val="0"/>
        </a:spcBef>
        <a:spcAft>
          <a:spcPct val="0"/>
        </a:spcAft>
        <a:defRPr sz="5700" b="1">
          <a:solidFill>
            <a:schemeClr val="tx2"/>
          </a:solidFill>
          <a:latin typeface="Century Gothic" pitchFamily="34" charset="0"/>
        </a:defRPr>
      </a:lvl8pPr>
      <a:lvl9pPr marL="3268142" indent="-684154" algn="r" rtl="0" fontAlgn="base">
        <a:spcBef>
          <a:spcPct val="0"/>
        </a:spcBef>
        <a:spcAft>
          <a:spcPct val="0"/>
        </a:spcAft>
        <a:defRPr sz="5700" b="1">
          <a:solidFill>
            <a:schemeClr val="tx2"/>
          </a:solidFill>
          <a:latin typeface="Century Gothic" pitchFamily="34" charset="0"/>
        </a:defRPr>
      </a:lvl9pPr>
    </p:titleStyle>
    <p:bodyStyle>
      <a:lvl1pPr marL="632583" indent="-540583" algn="l" rtl="0" eaLnBrk="0" fontAlgn="base" hangingPunct="0">
        <a:spcBef>
          <a:spcPct val="20000"/>
        </a:spcBef>
        <a:spcAft>
          <a:spcPct val="0"/>
        </a:spcAft>
        <a:buClr>
          <a:schemeClr val="accent1"/>
        </a:buClr>
        <a:buSzPct val="80000"/>
        <a:buFont typeface="Wingdings 2" pitchFamily="18" charset="2"/>
        <a:buChar char=""/>
        <a:defRPr sz="4300">
          <a:solidFill>
            <a:schemeClr val="tx1"/>
          </a:solidFill>
          <a:latin typeface="+mn-lt"/>
          <a:ea typeface="+mn-ea"/>
          <a:cs typeface="+mn-cs"/>
        </a:defRPr>
      </a:lvl1pPr>
      <a:lvl2pPr marL="1161898" indent="-403814" algn="l" rtl="0" eaLnBrk="0" fontAlgn="base" hangingPunct="0">
        <a:spcBef>
          <a:spcPct val="20000"/>
        </a:spcBef>
        <a:spcAft>
          <a:spcPct val="0"/>
        </a:spcAft>
        <a:buClr>
          <a:schemeClr val="accent1"/>
        </a:buClr>
        <a:buSzPct val="95000"/>
        <a:buFont typeface="Verdana" pitchFamily="34" charset="0"/>
        <a:buChar char="›"/>
        <a:defRPr sz="3700">
          <a:solidFill>
            <a:schemeClr val="tx1"/>
          </a:solidFill>
          <a:latin typeface="+mn-lt"/>
        </a:defRPr>
      </a:lvl2pPr>
      <a:lvl3pPr marL="1561175" indent="-322960" algn="l" rtl="0" eaLnBrk="0" fontAlgn="base" hangingPunct="0">
        <a:spcBef>
          <a:spcPct val="20000"/>
        </a:spcBef>
        <a:spcAft>
          <a:spcPct val="0"/>
        </a:spcAft>
        <a:buClr>
          <a:schemeClr val="accent1"/>
        </a:buClr>
        <a:buFont typeface="Wingdings 2" pitchFamily="18" charset="2"/>
        <a:buChar char=""/>
        <a:defRPr sz="3400">
          <a:solidFill>
            <a:schemeClr val="tx1"/>
          </a:solidFill>
          <a:latin typeface="+mn-lt"/>
        </a:defRPr>
      </a:lvl3pPr>
      <a:lvl4pPr marL="1938025" indent="-296057" algn="l" rtl="0" eaLnBrk="0" fontAlgn="base" hangingPunct="0">
        <a:spcBef>
          <a:spcPct val="20000"/>
        </a:spcBef>
        <a:spcAft>
          <a:spcPct val="0"/>
        </a:spcAft>
        <a:buClr>
          <a:schemeClr val="accent1"/>
        </a:buClr>
        <a:buFont typeface="Wingdings 2" pitchFamily="18" charset="2"/>
        <a:buChar char=""/>
        <a:defRPr sz="2900">
          <a:solidFill>
            <a:schemeClr val="tx1"/>
          </a:solidFill>
          <a:latin typeface="+mn-lt"/>
        </a:defRPr>
      </a:lvl4pPr>
      <a:lvl5pPr marL="2261026" indent="-296057"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5pPr>
      <a:lvl6pPr marL="2906990" indent="-296057" algn="l" rtl="0" fontAlgn="base">
        <a:spcBef>
          <a:spcPct val="20000"/>
        </a:spcBef>
        <a:spcAft>
          <a:spcPct val="0"/>
        </a:spcAft>
        <a:buClr>
          <a:srgbClr val="B4D6F8"/>
        </a:buClr>
        <a:buFont typeface="Wingdings 2" pitchFamily="18" charset="2"/>
        <a:buChar char=""/>
        <a:defRPr sz="2700">
          <a:solidFill>
            <a:schemeClr val="tx1"/>
          </a:solidFill>
          <a:latin typeface="+mn-lt"/>
        </a:defRPr>
      </a:lvl6pPr>
      <a:lvl7pPr marL="3552959" indent="-296057" algn="l" rtl="0" fontAlgn="base">
        <a:spcBef>
          <a:spcPct val="20000"/>
        </a:spcBef>
        <a:spcAft>
          <a:spcPct val="0"/>
        </a:spcAft>
        <a:buClr>
          <a:srgbClr val="B4D6F8"/>
        </a:buClr>
        <a:buFont typeface="Wingdings 2" pitchFamily="18" charset="2"/>
        <a:buChar char=""/>
        <a:defRPr sz="2700">
          <a:solidFill>
            <a:schemeClr val="tx1"/>
          </a:solidFill>
          <a:latin typeface="+mn-lt"/>
        </a:defRPr>
      </a:lvl7pPr>
      <a:lvl8pPr marL="4199046" indent="-296057" algn="l" rtl="0" fontAlgn="base">
        <a:spcBef>
          <a:spcPct val="20000"/>
        </a:spcBef>
        <a:spcAft>
          <a:spcPct val="0"/>
        </a:spcAft>
        <a:buClr>
          <a:srgbClr val="B4D6F8"/>
        </a:buClr>
        <a:buFont typeface="Wingdings 2" pitchFamily="18" charset="2"/>
        <a:buChar char=""/>
        <a:defRPr sz="2700">
          <a:solidFill>
            <a:schemeClr val="tx1"/>
          </a:solidFill>
          <a:latin typeface="+mn-lt"/>
        </a:defRPr>
      </a:lvl8pPr>
      <a:lvl9pPr marL="4844993" indent="-296057" algn="l" rtl="0" fontAlgn="base">
        <a:spcBef>
          <a:spcPct val="20000"/>
        </a:spcBef>
        <a:spcAft>
          <a:spcPct val="0"/>
        </a:spcAft>
        <a:buClr>
          <a:srgbClr val="B4D6F8"/>
        </a:buClr>
        <a:buFont typeface="Wingdings 2" pitchFamily="18" charset="2"/>
        <a:buChar char=""/>
        <a:defRPr sz="2700">
          <a:solidFill>
            <a:schemeClr val="tx1"/>
          </a:solidFill>
          <a:latin typeface="+mn-lt"/>
        </a:defRPr>
      </a:lvl9pPr>
    </p:bodyStyle>
    <p:otherStyle>
      <a:defPPr>
        <a:defRPr lang="en-US"/>
      </a:defPPr>
      <a:lvl1pPr marL="0" algn="l" defTabSz="1291995" rtl="0" eaLnBrk="1" latinLnBrk="0" hangingPunct="1">
        <a:defRPr sz="2600" kern="1200">
          <a:solidFill>
            <a:schemeClr val="tx1"/>
          </a:solidFill>
          <a:latin typeface="+mn-lt"/>
          <a:ea typeface="+mn-ea"/>
          <a:cs typeface="+mn-cs"/>
        </a:defRPr>
      </a:lvl1pPr>
      <a:lvl2pPr marL="645991" algn="l" defTabSz="1291995" rtl="0" eaLnBrk="1" latinLnBrk="0" hangingPunct="1">
        <a:defRPr sz="2600" kern="1200">
          <a:solidFill>
            <a:schemeClr val="tx1"/>
          </a:solidFill>
          <a:latin typeface="+mn-lt"/>
          <a:ea typeface="+mn-ea"/>
          <a:cs typeface="+mn-cs"/>
        </a:defRPr>
      </a:lvl2pPr>
      <a:lvl3pPr marL="1291995" algn="l" defTabSz="1291995" rtl="0" eaLnBrk="1" latinLnBrk="0" hangingPunct="1">
        <a:defRPr sz="2600" kern="1200">
          <a:solidFill>
            <a:schemeClr val="tx1"/>
          </a:solidFill>
          <a:latin typeface="+mn-lt"/>
          <a:ea typeface="+mn-ea"/>
          <a:cs typeface="+mn-cs"/>
        </a:defRPr>
      </a:lvl3pPr>
      <a:lvl4pPr marL="1938025" algn="l" defTabSz="1291995" rtl="0" eaLnBrk="1" latinLnBrk="0" hangingPunct="1">
        <a:defRPr sz="2600" kern="1200">
          <a:solidFill>
            <a:schemeClr val="tx1"/>
          </a:solidFill>
          <a:latin typeface="+mn-lt"/>
          <a:ea typeface="+mn-ea"/>
          <a:cs typeface="+mn-cs"/>
        </a:defRPr>
      </a:lvl4pPr>
      <a:lvl5pPr marL="2583972" algn="l" defTabSz="1291995" rtl="0" eaLnBrk="1" latinLnBrk="0" hangingPunct="1">
        <a:defRPr sz="2600" kern="1200">
          <a:solidFill>
            <a:schemeClr val="tx1"/>
          </a:solidFill>
          <a:latin typeface="+mn-lt"/>
          <a:ea typeface="+mn-ea"/>
          <a:cs typeface="+mn-cs"/>
        </a:defRPr>
      </a:lvl5pPr>
      <a:lvl6pPr marL="3229996" algn="l" defTabSz="1291995" rtl="0" eaLnBrk="1" latinLnBrk="0" hangingPunct="1">
        <a:defRPr sz="2600" kern="1200">
          <a:solidFill>
            <a:schemeClr val="tx1"/>
          </a:solidFill>
          <a:latin typeface="+mn-lt"/>
          <a:ea typeface="+mn-ea"/>
          <a:cs typeface="+mn-cs"/>
        </a:defRPr>
      </a:lvl6pPr>
      <a:lvl7pPr marL="3876005" algn="l" defTabSz="1291995" rtl="0" eaLnBrk="1" latinLnBrk="0" hangingPunct="1">
        <a:defRPr sz="2600" kern="1200">
          <a:solidFill>
            <a:schemeClr val="tx1"/>
          </a:solidFill>
          <a:latin typeface="+mn-lt"/>
          <a:ea typeface="+mn-ea"/>
          <a:cs typeface="+mn-cs"/>
        </a:defRPr>
      </a:lvl7pPr>
      <a:lvl8pPr marL="4521995" algn="l" defTabSz="1291995" rtl="0" eaLnBrk="1" latinLnBrk="0" hangingPunct="1">
        <a:defRPr sz="2600" kern="1200">
          <a:solidFill>
            <a:schemeClr val="tx1"/>
          </a:solidFill>
          <a:latin typeface="+mn-lt"/>
          <a:ea typeface="+mn-ea"/>
          <a:cs typeface="+mn-cs"/>
        </a:defRPr>
      </a:lvl8pPr>
      <a:lvl9pPr marL="5167999" algn="l" defTabSz="1291995" rtl="0" eaLnBrk="1" latinLnBrk="0" hangingPunct="1">
        <a:defRPr sz="26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21"/>
          <p:cNvSpPr>
            <a:spLocks noGrp="1"/>
          </p:cNvSpPr>
          <p:nvPr>
            <p:ph type="title"/>
          </p:nvPr>
        </p:nvSpPr>
        <p:spPr bwMode="auto">
          <a:xfrm>
            <a:off x="1463040" y="272416"/>
            <a:ext cx="12435840" cy="1645920"/>
          </a:xfrm>
          <a:prstGeom prst="rect">
            <a:avLst/>
          </a:prstGeom>
          <a:noFill/>
          <a:ln w="9525">
            <a:noFill/>
            <a:miter lim="800000"/>
            <a:headEnd/>
            <a:tailEnd/>
          </a:ln>
        </p:spPr>
        <p:txBody>
          <a:bodyPr vert="horz" wrap="square" lIns="129229" tIns="64615" rIns="129229" bIns="64615" numCol="1" anchor="ctr" anchorCtr="0" compatLnSpc="1">
            <a:prstTxWarp prst="textNoShape">
              <a:avLst/>
            </a:prstTxWarp>
          </a:bodyPr>
          <a:lstStyle/>
          <a:p>
            <a:pPr lvl="0"/>
            <a:r>
              <a:rPr lang="en-US" smtClean="0"/>
              <a:t>Click to edit Master title style</a:t>
            </a:r>
          </a:p>
        </p:txBody>
      </p:sp>
      <p:sp>
        <p:nvSpPr>
          <p:cNvPr id="2051" name="Text Placeholder 12"/>
          <p:cNvSpPr>
            <a:spLocks noGrp="1"/>
          </p:cNvSpPr>
          <p:nvPr>
            <p:ph type="body" idx="1"/>
          </p:nvPr>
        </p:nvSpPr>
        <p:spPr bwMode="auto">
          <a:xfrm>
            <a:off x="731520" y="2192656"/>
            <a:ext cx="13167360" cy="5486400"/>
          </a:xfrm>
          <a:prstGeom prst="rect">
            <a:avLst/>
          </a:prstGeom>
          <a:noFill/>
          <a:ln w="9525">
            <a:noFill/>
            <a:miter lim="800000"/>
            <a:headEnd/>
            <a:tailEnd/>
          </a:ln>
        </p:spPr>
        <p:txBody>
          <a:bodyPr vert="horz" wrap="square" lIns="129229" tIns="64615" rIns="129229" bIns="6461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7665720" y="7778116"/>
            <a:ext cx="3413760" cy="361950"/>
          </a:xfrm>
          <a:prstGeom prst="rect">
            <a:avLst/>
          </a:prstGeom>
        </p:spPr>
        <p:txBody>
          <a:bodyPr vert="horz" lIns="129229" tIns="64615" rIns="129229" bIns="64615" anchor="b"/>
          <a:lstStyle>
            <a:lvl1pPr algn="l" eaLnBrk="1" fontAlgn="auto" latinLnBrk="0" hangingPunct="1">
              <a:spcBef>
                <a:spcPts val="0"/>
              </a:spcBef>
              <a:spcAft>
                <a:spcPts val="0"/>
              </a:spcAft>
              <a:defRPr kumimoji="0" sz="1400" b="0">
                <a:solidFill>
                  <a:schemeClr val="tx1"/>
                </a:solidFill>
                <a:latin typeface="+mn-lt"/>
              </a:defRPr>
            </a:lvl1pPr>
          </a:lstStyle>
          <a:p>
            <a:pPr defTabSz="905330">
              <a:defRPr/>
            </a:pPr>
            <a:endParaRPr lang="en-US">
              <a:solidFill>
                <a:srgbClr val="FFFFFF"/>
              </a:solidFill>
            </a:endParaRPr>
          </a:p>
        </p:txBody>
      </p:sp>
      <p:sp>
        <p:nvSpPr>
          <p:cNvPr id="3" name="Footer Placeholder 2"/>
          <p:cNvSpPr>
            <a:spLocks noGrp="1"/>
          </p:cNvSpPr>
          <p:nvPr>
            <p:ph type="ftr" sz="quarter" idx="3"/>
          </p:nvPr>
        </p:nvSpPr>
        <p:spPr>
          <a:xfrm>
            <a:off x="731565" y="7778116"/>
            <a:ext cx="6814821" cy="361950"/>
          </a:xfrm>
          <a:prstGeom prst="rect">
            <a:avLst/>
          </a:prstGeom>
        </p:spPr>
        <p:txBody>
          <a:bodyPr vert="horz" wrap="square" lIns="129229" tIns="64615" rIns="129229" bIns="64615" numCol="1" anchor="b" anchorCtr="0" compatLnSpc="1">
            <a:prstTxWarp prst="textNoShape">
              <a:avLst/>
            </a:prstTxWarp>
          </a:bodyPr>
          <a:lstStyle>
            <a:lvl1pPr>
              <a:defRPr sz="1700" b="0">
                <a:latin typeface="+mn-lt"/>
              </a:defRPr>
            </a:lvl1pPr>
          </a:lstStyle>
          <a:p>
            <a:pPr defTabSz="905330" fontAlgn="base">
              <a:spcBef>
                <a:spcPct val="0"/>
              </a:spcBef>
              <a:spcAft>
                <a:spcPct val="0"/>
              </a:spcAft>
              <a:defRPr/>
            </a:pPr>
            <a:endParaRPr lang="en-US">
              <a:solidFill>
                <a:srgbClr val="FFFFFF"/>
              </a:solidFill>
            </a:endParaRPr>
          </a:p>
        </p:txBody>
      </p:sp>
      <p:sp>
        <p:nvSpPr>
          <p:cNvPr id="23" name="Slide Number Placeholder 22"/>
          <p:cNvSpPr>
            <a:spLocks noGrp="1"/>
          </p:cNvSpPr>
          <p:nvPr>
            <p:ph type="sldNum" sz="quarter" idx="4"/>
          </p:nvPr>
        </p:nvSpPr>
        <p:spPr>
          <a:xfrm>
            <a:off x="13094038" y="7778116"/>
            <a:ext cx="805179" cy="361950"/>
          </a:xfrm>
          <a:prstGeom prst="rect">
            <a:avLst/>
          </a:prstGeom>
        </p:spPr>
        <p:txBody>
          <a:bodyPr vert="horz" wrap="square" lIns="129229" tIns="64615" rIns="129229" bIns="64615" numCol="1" anchor="b" anchorCtr="0" compatLnSpc="1">
            <a:prstTxWarp prst="textNoShape">
              <a:avLst/>
            </a:prstTxWarp>
          </a:bodyPr>
          <a:lstStyle>
            <a:lvl1pPr algn="r">
              <a:defRPr sz="1700" b="0">
                <a:latin typeface="+mn-lt"/>
              </a:defRPr>
            </a:lvl1pPr>
          </a:lstStyle>
          <a:p>
            <a:pPr defTabSz="905330" fontAlgn="base">
              <a:spcBef>
                <a:spcPct val="0"/>
              </a:spcBef>
              <a:spcAft>
                <a:spcPct val="0"/>
              </a:spcAft>
              <a:defRPr/>
            </a:pPr>
            <a:fld id="{3E81F3AB-92DC-49BB-A1D1-451632E8D805}" type="slidenum">
              <a:rPr lang="en-US" smtClean="0">
                <a:solidFill>
                  <a:srgbClr val="FFFFFF"/>
                </a:solidFill>
              </a:rPr>
              <a:pPr defTabSz="905330" fontAlgn="base">
                <a:spcBef>
                  <a:spcPct val="0"/>
                </a:spcBef>
                <a:spcAft>
                  <a:spcPct val="0"/>
                </a:spcAft>
                <a:defRPr/>
              </a:pPr>
              <a:t>‹#›</a:t>
            </a:fld>
            <a:endParaRPr lang="en-US">
              <a:solidFill>
                <a:srgbClr val="FFFFFF"/>
              </a:solidFill>
            </a:endParaRPr>
          </a:p>
        </p:txBody>
      </p:sp>
      <p:pic>
        <p:nvPicPr>
          <p:cNvPr id="2055" name="Picture 7" descr="nsf1"/>
          <p:cNvPicPr>
            <a:picLocks noChangeAspect="1" noChangeArrowheads="1"/>
          </p:cNvPicPr>
          <p:nvPr/>
        </p:nvPicPr>
        <p:blipFill>
          <a:blip r:embed="rId3" cstate="print"/>
          <a:srcRect/>
          <a:stretch>
            <a:fillRect/>
          </a:stretch>
        </p:blipFill>
        <p:spPr bwMode="auto">
          <a:xfrm>
            <a:off x="363221" y="546736"/>
            <a:ext cx="1463040" cy="109728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81" r:id="rId1"/>
  </p:sldLayoutIdLst>
  <p:transition/>
  <p:timing>
    <p:tnLst>
      <p:par>
        <p:cTn id="1" dur="indefinite" restart="never" nodeType="tmRoot"/>
      </p:par>
    </p:tnLst>
  </p:timing>
  <p:hf hdr="0" ftr="0" dt="0"/>
  <p:txStyles>
    <p:titleStyle>
      <a:lvl1pPr marL="684461" indent="-684461" algn="r" rtl="0" eaLnBrk="0" fontAlgn="base" hangingPunct="0">
        <a:spcBef>
          <a:spcPct val="0"/>
        </a:spcBef>
        <a:spcAft>
          <a:spcPct val="0"/>
        </a:spcAft>
        <a:defRPr sz="5700" b="1">
          <a:solidFill>
            <a:schemeClr val="tx2"/>
          </a:solidFill>
          <a:latin typeface="+mj-lt"/>
          <a:ea typeface="+mj-ea"/>
          <a:cs typeface="+mj-cs"/>
        </a:defRPr>
      </a:lvl1pPr>
      <a:lvl2pPr marL="684461" indent="-684461" algn="r" rtl="0" eaLnBrk="0" fontAlgn="base" hangingPunct="0">
        <a:spcBef>
          <a:spcPct val="0"/>
        </a:spcBef>
        <a:spcAft>
          <a:spcPct val="0"/>
        </a:spcAft>
        <a:defRPr sz="5700" b="1">
          <a:solidFill>
            <a:schemeClr val="tx2"/>
          </a:solidFill>
          <a:latin typeface="Century Gothic" pitchFamily="34" charset="0"/>
        </a:defRPr>
      </a:lvl2pPr>
      <a:lvl3pPr marL="684461" indent="-684461" algn="r" rtl="0" eaLnBrk="0" fontAlgn="base" hangingPunct="0">
        <a:spcBef>
          <a:spcPct val="0"/>
        </a:spcBef>
        <a:spcAft>
          <a:spcPct val="0"/>
        </a:spcAft>
        <a:defRPr sz="5700" b="1">
          <a:solidFill>
            <a:schemeClr val="tx2"/>
          </a:solidFill>
          <a:latin typeface="Century Gothic" pitchFamily="34" charset="0"/>
        </a:defRPr>
      </a:lvl3pPr>
      <a:lvl4pPr marL="684461" indent="-684461" algn="r" rtl="0" eaLnBrk="0" fontAlgn="base" hangingPunct="0">
        <a:spcBef>
          <a:spcPct val="0"/>
        </a:spcBef>
        <a:spcAft>
          <a:spcPct val="0"/>
        </a:spcAft>
        <a:defRPr sz="5700" b="1">
          <a:solidFill>
            <a:schemeClr val="tx2"/>
          </a:solidFill>
          <a:latin typeface="Century Gothic" pitchFamily="34" charset="0"/>
        </a:defRPr>
      </a:lvl4pPr>
      <a:lvl5pPr marL="684461" indent="-684461" algn="r" rtl="0" eaLnBrk="0" fontAlgn="base" hangingPunct="0">
        <a:spcBef>
          <a:spcPct val="0"/>
        </a:spcBef>
        <a:spcAft>
          <a:spcPct val="0"/>
        </a:spcAft>
        <a:defRPr sz="5700" b="1">
          <a:solidFill>
            <a:schemeClr val="tx2"/>
          </a:solidFill>
          <a:latin typeface="Century Gothic" pitchFamily="34" charset="0"/>
        </a:defRPr>
      </a:lvl5pPr>
      <a:lvl6pPr marL="1330729" indent="-684461" algn="r" rtl="0" fontAlgn="base">
        <a:spcBef>
          <a:spcPct val="0"/>
        </a:spcBef>
        <a:spcAft>
          <a:spcPct val="0"/>
        </a:spcAft>
        <a:defRPr sz="5700" b="1">
          <a:solidFill>
            <a:schemeClr val="tx2"/>
          </a:solidFill>
          <a:latin typeface="Century Gothic" pitchFamily="34" charset="0"/>
        </a:defRPr>
      </a:lvl6pPr>
      <a:lvl7pPr marL="1976914" indent="-684461" algn="r" rtl="0" fontAlgn="base">
        <a:spcBef>
          <a:spcPct val="0"/>
        </a:spcBef>
        <a:spcAft>
          <a:spcPct val="0"/>
        </a:spcAft>
        <a:defRPr sz="5700" b="1">
          <a:solidFill>
            <a:schemeClr val="tx2"/>
          </a:solidFill>
          <a:latin typeface="Century Gothic" pitchFamily="34" charset="0"/>
        </a:defRPr>
      </a:lvl7pPr>
      <a:lvl8pPr marL="2623305" indent="-684461" algn="r" rtl="0" fontAlgn="base">
        <a:spcBef>
          <a:spcPct val="0"/>
        </a:spcBef>
        <a:spcAft>
          <a:spcPct val="0"/>
        </a:spcAft>
        <a:defRPr sz="5700" b="1">
          <a:solidFill>
            <a:schemeClr val="tx2"/>
          </a:solidFill>
          <a:latin typeface="Century Gothic" pitchFamily="34" charset="0"/>
        </a:defRPr>
      </a:lvl8pPr>
      <a:lvl9pPr marL="3269612" indent="-684461" algn="r" rtl="0" fontAlgn="base">
        <a:spcBef>
          <a:spcPct val="0"/>
        </a:spcBef>
        <a:spcAft>
          <a:spcPct val="0"/>
        </a:spcAft>
        <a:defRPr sz="5700" b="1">
          <a:solidFill>
            <a:schemeClr val="tx2"/>
          </a:solidFill>
          <a:latin typeface="Century Gothic" pitchFamily="34" charset="0"/>
        </a:defRPr>
      </a:lvl9pPr>
    </p:titleStyle>
    <p:bodyStyle>
      <a:lvl1pPr marL="632863" indent="-540827" algn="l" rtl="0" eaLnBrk="0" fontAlgn="base" hangingPunct="0">
        <a:spcBef>
          <a:spcPct val="20000"/>
        </a:spcBef>
        <a:spcAft>
          <a:spcPct val="0"/>
        </a:spcAft>
        <a:buClr>
          <a:schemeClr val="accent1"/>
        </a:buClr>
        <a:buSzPct val="80000"/>
        <a:buFont typeface="Wingdings 2" pitchFamily="18" charset="2"/>
        <a:buChar char=""/>
        <a:defRPr sz="4300">
          <a:solidFill>
            <a:schemeClr val="tx1"/>
          </a:solidFill>
          <a:latin typeface="+mn-lt"/>
          <a:ea typeface="+mn-ea"/>
          <a:cs typeface="+mn-cs"/>
        </a:defRPr>
      </a:lvl1pPr>
      <a:lvl2pPr marL="1162420" indent="-403994" algn="l" rtl="0" eaLnBrk="0" fontAlgn="base" hangingPunct="0">
        <a:spcBef>
          <a:spcPct val="20000"/>
        </a:spcBef>
        <a:spcAft>
          <a:spcPct val="0"/>
        </a:spcAft>
        <a:buClr>
          <a:schemeClr val="accent1"/>
        </a:buClr>
        <a:buSzPct val="95000"/>
        <a:buFont typeface="Verdana" pitchFamily="34" charset="0"/>
        <a:buChar char="›"/>
        <a:defRPr sz="3700">
          <a:solidFill>
            <a:schemeClr val="tx1"/>
          </a:solidFill>
          <a:latin typeface="+mn-lt"/>
        </a:defRPr>
      </a:lvl2pPr>
      <a:lvl3pPr marL="1561875" indent="-323104" algn="l" rtl="0" eaLnBrk="0" fontAlgn="base" hangingPunct="0">
        <a:spcBef>
          <a:spcPct val="20000"/>
        </a:spcBef>
        <a:spcAft>
          <a:spcPct val="0"/>
        </a:spcAft>
        <a:buClr>
          <a:schemeClr val="accent1"/>
        </a:buClr>
        <a:buFont typeface="Wingdings 2" pitchFamily="18" charset="2"/>
        <a:buChar char=""/>
        <a:defRPr sz="3400">
          <a:solidFill>
            <a:schemeClr val="tx1"/>
          </a:solidFill>
          <a:latin typeface="+mn-lt"/>
        </a:defRPr>
      </a:lvl3pPr>
      <a:lvl4pPr marL="1938900" indent="-296192" algn="l" rtl="0" eaLnBrk="0" fontAlgn="base" hangingPunct="0">
        <a:spcBef>
          <a:spcPct val="20000"/>
        </a:spcBef>
        <a:spcAft>
          <a:spcPct val="0"/>
        </a:spcAft>
        <a:buClr>
          <a:schemeClr val="accent1"/>
        </a:buClr>
        <a:buFont typeface="Wingdings 2" pitchFamily="18" charset="2"/>
        <a:buChar char=""/>
        <a:defRPr sz="2900">
          <a:solidFill>
            <a:schemeClr val="tx1"/>
          </a:solidFill>
          <a:latin typeface="+mn-lt"/>
        </a:defRPr>
      </a:lvl4pPr>
      <a:lvl5pPr marL="2262041" indent="-296192"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5pPr>
      <a:lvl6pPr marL="2908295" indent="-296192" algn="l" rtl="0" fontAlgn="base">
        <a:spcBef>
          <a:spcPct val="20000"/>
        </a:spcBef>
        <a:spcAft>
          <a:spcPct val="0"/>
        </a:spcAft>
        <a:buClr>
          <a:srgbClr val="B4D6F8"/>
        </a:buClr>
        <a:buFont typeface="Wingdings 2" pitchFamily="18" charset="2"/>
        <a:buChar char=""/>
        <a:defRPr sz="2700">
          <a:solidFill>
            <a:schemeClr val="tx1"/>
          </a:solidFill>
          <a:latin typeface="+mn-lt"/>
        </a:defRPr>
      </a:lvl6pPr>
      <a:lvl7pPr marL="3554557" indent="-296192" algn="l" rtl="0" fontAlgn="base">
        <a:spcBef>
          <a:spcPct val="20000"/>
        </a:spcBef>
        <a:spcAft>
          <a:spcPct val="0"/>
        </a:spcAft>
        <a:buClr>
          <a:srgbClr val="B4D6F8"/>
        </a:buClr>
        <a:buFont typeface="Wingdings 2" pitchFamily="18" charset="2"/>
        <a:buChar char=""/>
        <a:defRPr sz="2700">
          <a:solidFill>
            <a:schemeClr val="tx1"/>
          </a:solidFill>
          <a:latin typeface="+mn-lt"/>
        </a:defRPr>
      </a:lvl7pPr>
      <a:lvl8pPr marL="4200946" indent="-296192" algn="l" rtl="0" fontAlgn="base">
        <a:spcBef>
          <a:spcPct val="20000"/>
        </a:spcBef>
        <a:spcAft>
          <a:spcPct val="0"/>
        </a:spcAft>
        <a:buClr>
          <a:srgbClr val="B4D6F8"/>
        </a:buClr>
        <a:buFont typeface="Wingdings 2" pitchFamily="18" charset="2"/>
        <a:buChar char=""/>
        <a:defRPr sz="2700">
          <a:solidFill>
            <a:schemeClr val="tx1"/>
          </a:solidFill>
          <a:latin typeface="+mn-lt"/>
        </a:defRPr>
      </a:lvl8pPr>
      <a:lvl9pPr marL="4847176" indent="-296192" algn="l" rtl="0" fontAlgn="base">
        <a:spcBef>
          <a:spcPct val="20000"/>
        </a:spcBef>
        <a:spcAft>
          <a:spcPct val="0"/>
        </a:spcAft>
        <a:buClr>
          <a:srgbClr val="B4D6F8"/>
        </a:buClr>
        <a:buFont typeface="Wingdings 2" pitchFamily="18" charset="2"/>
        <a:buChar char=""/>
        <a:defRPr sz="2700">
          <a:solidFill>
            <a:schemeClr val="tx1"/>
          </a:solidFill>
          <a:latin typeface="+mn-lt"/>
        </a:defRPr>
      </a:lvl9pPr>
    </p:bodyStyle>
    <p:otherStyle>
      <a:defPPr>
        <a:defRPr lang="en-US"/>
      </a:defPPr>
      <a:lvl1pPr marL="0" algn="l" defTabSz="1292574" rtl="0" eaLnBrk="1" latinLnBrk="0" hangingPunct="1">
        <a:defRPr sz="2600" kern="1200">
          <a:solidFill>
            <a:schemeClr val="tx1"/>
          </a:solidFill>
          <a:latin typeface="+mn-lt"/>
          <a:ea typeface="+mn-ea"/>
          <a:cs typeface="+mn-cs"/>
        </a:defRPr>
      </a:lvl1pPr>
      <a:lvl2pPr marL="646281" algn="l" defTabSz="1292574" rtl="0" eaLnBrk="1" latinLnBrk="0" hangingPunct="1">
        <a:defRPr sz="2600" kern="1200">
          <a:solidFill>
            <a:schemeClr val="tx1"/>
          </a:solidFill>
          <a:latin typeface="+mn-lt"/>
          <a:ea typeface="+mn-ea"/>
          <a:cs typeface="+mn-cs"/>
        </a:defRPr>
      </a:lvl2pPr>
      <a:lvl3pPr marL="1292574" algn="l" defTabSz="1292574" rtl="0" eaLnBrk="1" latinLnBrk="0" hangingPunct="1">
        <a:defRPr sz="2600" kern="1200">
          <a:solidFill>
            <a:schemeClr val="tx1"/>
          </a:solidFill>
          <a:latin typeface="+mn-lt"/>
          <a:ea typeface="+mn-ea"/>
          <a:cs typeface="+mn-cs"/>
        </a:defRPr>
      </a:lvl3pPr>
      <a:lvl4pPr marL="1938900" algn="l" defTabSz="1292574" rtl="0" eaLnBrk="1" latinLnBrk="0" hangingPunct="1">
        <a:defRPr sz="2600" kern="1200">
          <a:solidFill>
            <a:schemeClr val="tx1"/>
          </a:solidFill>
          <a:latin typeface="+mn-lt"/>
          <a:ea typeface="+mn-ea"/>
          <a:cs typeface="+mn-cs"/>
        </a:defRPr>
      </a:lvl4pPr>
      <a:lvl5pPr marL="2585142" algn="l" defTabSz="1292574" rtl="0" eaLnBrk="1" latinLnBrk="0" hangingPunct="1">
        <a:defRPr sz="2600" kern="1200">
          <a:solidFill>
            <a:schemeClr val="tx1"/>
          </a:solidFill>
          <a:latin typeface="+mn-lt"/>
          <a:ea typeface="+mn-ea"/>
          <a:cs typeface="+mn-cs"/>
        </a:defRPr>
      </a:lvl5pPr>
      <a:lvl6pPr marL="3231448" algn="l" defTabSz="1292574" rtl="0" eaLnBrk="1" latinLnBrk="0" hangingPunct="1">
        <a:defRPr sz="2600" kern="1200">
          <a:solidFill>
            <a:schemeClr val="tx1"/>
          </a:solidFill>
          <a:latin typeface="+mn-lt"/>
          <a:ea typeface="+mn-ea"/>
          <a:cs typeface="+mn-cs"/>
        </a:defRPr>
      </a:lvl6pPr>
      <a:lvl7pPr marL="3877745" algn="l" defTabSz="1292574" rtl="0" eaLnBrk="1" latinLnBrk="0" hangingPunct="1">
        <a:defRPr sz="2600" kern="1200">
          <a:solidFill>
            <a:schemeClr val="tx1"/>
          </a:solidFill>
          <a:latin typeface="+mn-lt"/>
          <a:ea typeface="+mn-ea"/>
          <a:cs typeface="+mn-cs"/>
        </a:defRPr>
      </a:lvl7pPr>
      <a:lvl8pPr marL="4524030" algn="l" defTabSz="1292574" rtl="0" eaLnBrk="1" latinLnBrk="0" hangingPunct="1">
        <a:defRPr sz="2600" kern="1200">
          <a:solidFill>
            <a:schemeClr val="tx1"/>
          </a:solidFill>
          <a:latin typeface="+mn-lt"/>
          <a:ea typeface="+mn-ea"/>
          <a:cs typeface="+mn-cs"/>
        </a:defRPr>
      </a:lvl8pPr>
      <a:lvl9pPr marL="5170316" algn="l" defTabSz="1292574" rtl="0" eaLnBrk="1" latinLnBrk="0" hangingPunct="1">
        <a:defRPr sz="26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21"/>
          <p:cNvSpPr>
            <a:spLocks noGrp="1"/>
          </p:cNvSpPr>
          <p:nvPr>
            <p:ph type="title"/>
          </p:nvPr>
        </p:nvSpPr>
        <p:spPr bwMode="auto">
          <a:xfrm>
            <a:off x="1463040" y="272416"/>
            <a:ext cx="12435840" cy="1645920"/>
          </a:xfrm>
          <a:prstGeom prst="rect">
            <a:avLst/>
          </a:prstGeom>
          <a:noFill/>
          <a:ln w="9525">
            <a:noFill/>
            <a:miter lim="800000"/>
            <a:headEnd/>
            <a:tailEnd/>
          </a:ln>
        </p:spPr>
        <p:txBody>
          <a:bodyPr vert="horz" wrap="square" lIns="129295" tIns="64648" rIns="129295" bIns="64648" numCol="1" anchor="ctr" anchorCtr="0" compatLnSpc="1">
            <a:prstTxWarp prst="textNoShape">
              <a:avLst/>
            </a:prstTxWarp>
          </a:bodyPr>
          <a:lstStyle/>
          <a:p>
            <a:pPr lvl="0"/>
            <a:r>
              <a:rPr lang="en-US" smtClean="0"/>
              <a:t>Click to edit Master title style</a:t>
            </a:r>
          </a:p>
        </p:txBody>
      </p:sp>
      <p:sp>
        <p:nvSpPr>
          <p:cNvPr id="2051" name="Text Placeholder 12"/>
          <p:cNvSpPr>
            <a:spLocks noGrp="1"/>
          </p:cNvSpPr>
          <p:nvPr>
            <p:ph type="body" idx="1"/>
          </p:nvPr>
        </p:nvSpPr>
        <p:spPr bwMode="auto">
          <a:xfrm>
            <a:off x="731520" y="2192656"/>
            <a:ext cx="13167360" cy="5486400"/>
          </a:xfrm>
          <a:prstGeom prst="rect">
            <a:avLst/>
          </a:prstGeom>
          <a:noFill/>
          <a:ln w="9525">
            <a:noFill/>
            <a:miter lim="800000"/>
            <a:headEnd/>
            <a:tailEnd/>
          </a:ln>
        </p:spPr>
        <p:txBody>
          <a:bodyPr vert="horz" wrap="square" lIns="129295" tIns="64648" rIns="129295" bIns="6464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7665720" y="7778116"/>
            <a:ext cx="3413760" cy="361950"/>
          </a:xfrm>
          <a:prstGeom prst="rect">
            <a:avLst/>
          </a:prstGeom>
        </p:spPr>
        <p:txBody>
          <a:bodyPr vert="horz" lIns="129295" tIns="64648" rIns="129295" bIns="64648" anchor="b"/>
          <a:lstStyle>
            <a:lvl1pPr algn="l" eaLnBrk="1" fontAlgn="auto" latinLnBrk="0" hangingPunct="1">
              <a:spcBef>
                <a:spcPts val="0"/>
              </a:spcBef>
              <a:spcAft>
                <a:spcPts val="0"/>
              </a:spcAft>
              <a:defRPr kumimoji="0" sz="1400" b="0">
                <a:solidFill>
                  <a:schemeClr val="tx1"/>
                </a:solidFill>
                <a:latin typeface="+mn-lt"/>
              </a:defRPr>
            </a:lvl1pPr>
          </a:lstStyle>
          <a:p>
            <a:pPr defTabSz="905825">
              <a:defRPr/>
            </a:pPr>
            <a:endParaRPr lang="en-US">
              <a:solidFill>
                <a:srgbClr val="FFFFFF"/>
              </a:solidFill>
            </a:endParaRPr>
          </a:p>
        </p:txBody>
      </p:sp>
      <p:sp>
        <p:nvSpPr>
          <p:cNvPr id="3" name="Footer Placeholder 2"/>
          <p:cNvSpPr>
            <a:spLocks noGrp="1"/>
          </p:cNvSpPr>
          <p:nvPr>
            <p:ph type="ftr" sz="quarter" idx="3"/>
          </p:nvPr>
        </p:nvSpPr>
        <p:spPr>
          <a:xfrm>
            <a:off x="731565" y="7778116"/>
            <a:ext cx="6814821" cy="361950"/>
          </a:xfrm>
          <a:prstGeom prst="rect">
            <a:avLst/>
          </a:prstGeom>
        </p:spPr>
        <p:txBody>
          <a:bodyPr vert="horz" wrap="square" lIns="129295" tIns="64648" rIns="129295" bIns="64648" numCol="1" anchor="b" anchorCtr="0" compatLnSpc="1">
            <a:prstTxWarp prst="textNoShape">
              <a:avLst/>
            </a:prstTxWarp>
          </a:bodyPr>
          <a:lstStyle>
            <a:lvl1pPr>
              <a:defRPr sz="1700" b="0">
                <a:latin typeface="+mn-lt"/>
              </a:defRPr>
            </a:lvl1pPr>
          </a:lstStyle>
          <a:p>
            <a:pPr defTabSz="905825" fontAlgn="base">
              <a:spcBef>
                <a:spcPct val="0"/>
              </a:spcBef>
              <a:spcAft>
                <a:spcPct val="0"/>
              </a:spcAft>
              <a:defRPr/>
            </a:pPr>
            <a:endParaRPr lang="en-US">
              <a:solidFill>
                <a:srgbClr val="FFFFFF"/>
              </a:solidFill>
            </a:endParaRPr>
          </a:p>
        </p:txBody>
      </p:sp>
      <p:sp>
        <p:nvSpPr>
          <p:cNvPr id="23" name="Slide Number Placeholder 22"/>
          <p:cNvSpPr>
            <a:spLocks noGrp="1"/>
          </p:cNvSpPr>
          <p:nvPr>
            <p:ph type="sldNum" sz="quarter" idx="4"/>
          </p:nvPr>
        </p:nvSpPr>
        <p:spPr>
          <a:xfrm>
            <a:off x="13094022" y="7778116"/>
            <a:ext cx="805179" cy="361950"/>
          </a:xfrm>
          <a:prstGeom prst="rect">
            <a:avLst/>
          </a:prstGeom>
        </p:spPr>
        <p:txBody>
          <a:bodyPr vert="horz" wrap="square" lIns="129295" tIns="64648" rIns="129295" bIns="64648" numCol="1" anchor="b" anchorCtr="0" compatLnSpc="1">
            <a:prstTxWarp prst="textNoShape">
              <a:avLst/>
            </a:prstTxWarp>
          </a:bodyPr>
          <a:lstStyle>
            <a:lvl1pPr algn="r">
              <a:defRPr sz="1700" b="0">
                <a:latin typeface="+mn-lt"/>
              </a:defRPr>
            </a:lvl1pPr>
          </a:lstStyle>
          <a:p>
            <a:pPr defTabSz="905825" fontAlgn="base">
              <a:spcBef>
                <a:spcPct val="0"/>
              </a:spcBef>
              <a:spcAft>
                <a:spcPct val="0"/>
              </a:spcAft>
              <a:defRPr/>
            </a:pPr>
            <a:fld id="{3E81F3AB-92DC-49BB-A1D1-451632E8D805}" type="slidenum">
              <a:rPr lang="en-US" smtClean="0">
                <a:solidFill>
                  <a:srgbClr val="FFFFFF"/>
                </a:solidFill>
              </a:rPr>
              <a:pPr defTabSz="905825" fontAlgn="base">
                <a:spcBef>
                  <a:spcPct val="0"/>
                </a:spcBef>
                <a:spcAft>
                  <a:spcPct val="0"/>
                </a:spcAft>
                <a:defRPr/>
              </a:pPr>
              <a:t>‹#›</a:t>
            </a:fld>
            <a:endParaRPr lang="en-US">
              <a:solidFill>
                <a:srgbClr val="FFFFFF"/>
              </a:solidFill>
            </a:endParaRPr>
          </a:p>
        </p:txBody>
      </p:sp>
      <p:pic>
        <p:nvPicPr>
          <p:cNvPr id="2055" name="Picture 7" descr="nsf1"/>
          <p:cNvPicPr>
            <a:picLocks noChangeAspect="1" noChangeArrowheads="1"/>
          </p:cNvPicPr>
          <p:nvPr/>
        </p:nvPicPr>
        <p:blipFill>
          <a:blip r:embed="rId2" cstate="print"/>
          <a:srcRect/>
          <a:stretch>
            <a:fillRect/>
          </a:stretch>
        </p:blipFill>
        <p:spPr bwMode="auto">
          <a:xfrm>
            <a:off x="363221" y="546736"/>
            <a:ext cx="1463040" cy="109728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transition/>
  <p:timing>
    <p:tnLst>
      <p:par>
        <p:cTn id="1" dur="indefinite" restart="never" nodeType="tmRoot"/>
      </p:par>
    </p:tnLst>
  </p:timing>
  <p:hf hdr="0" ftr="0" dt="0"/>
  <p:txStyles>
    <p:titleStyle>
      <a:lvl1pPr marL="684806" indent="-684806" algn="r" rtl="0" eaLnBrk="0" fontAlgn="base" hangingPunct="0">
        <a:spcBef>
          <a:spcPct val="0"/>
        </a:spcBef>
        <a:spcAft>
          <a:spcPct val="0"/>
        </a:spcAft>
        <a:defRPr sz="5700" b="1">
          <a:solidFill>
            <a:schemeClr val="tx2"/>
          </a:solidFill>
          <a:latin typeface="+mj-lt"/>
          <a:ea typeface="+mj-ea"/>
          <a:cs typeface="+mj-cs"/>
        </a:defRPr>
      </a:lvl1pPr>
      <a:lvl2pPr marL="684806" indent="-684806" algn="r" rtl="0" eaLnBrk="0" fontAlgn="base" hangingPunct="0">
        <a:spcBef>
          <a:spcPct val="0"/>
        </a:spcBef>
        <a:spcAft>
          <a:spcPct val="0"/>
        </a:spcAft>
        <a:defRPr sz="5700" b="1">
          <a:solidFill>
            <a:schemeClr val="tx2"/>
          </a:solidFill>
          <a:latin typeface="Century Gothic" pitchFamily="34" charset="0"/>
        </a:defRPr>
      </a:lvl2pPr>
      <a:lvl3pPr marL="684806" indent="-684806" algn="r" rtl="0" eaLnBrk="0" fontAlgn="base" hangingPunct="0">
        <a:spcBef>
          <a:spcPct val="0"/>
        </a:spcBef>
        <a:spcAft>
          <a:spcPct val="0"/>
        </a:spcAft>
        <a:defRPr sz="5700" b="1">
          <a:solidFill>
            <a:schemeClr val="tx2"/>
          </a:solidFill>
          <a:latin typeface="Century Gothic" pitchFamily="34" charset="0"/>
        </a:defRPr>
      </a:lvl3pPr>
      <a:lvl4pPr marL="684806" indent="-684806" algn="r" rtl="0" eaLnBrk="0" fontAlgn="base" hangingPunct="0">
        <a:spcBef>
          <a:spcPct val="0"/>
        </a:spcBef>
        <a:spcAft>
          <a:spcPct val="0"/>
        </a:spcAft>
        <a:defRPr sz="5700" b="1">
          <a:solidFill>
            <a:schemeClr val="tx2"/>
          </a:solidFill>
          <a:latin typeface="Century Gothic" pitchFamily="34" charset="0"/>
        </a:defRPr>
      </a:lvl4pPr>
      <a:lvl5pPr marL="684806" indent="-684806" algn="r" rtl="0" eaLnBrk="0" fontAlgn="base" hangingPunct="0">
        <a:spcBef>
          <a:spcPct val="0"/>
        </a:spcBef>
        <a:spcAft>
          <a:spcPct val="0"/>
        </a:spcAft>
        <a:defRPr sz="5700" b="1">
          <a:solidFill>
            <a:schemeClr val="tx2"/>
          </a:solidFill>
          <a:latin typeface="Century Gothic" pitchFamily="34" charset="0"/>
        </a:defRPr>
      </a:lvl5pPr>
      <a:lvl6pPr marL="1331395" indent="-684806" algn="r" rtl="0" fontAlgn="base">
        <a:spcBef>
          <a:spcPct val="0"/>
        </a:spcBef>
        <a:spcAft>
          <a:spcPct val="0"/>
        </a:spcAft>
        <a:defRPr sz="5700" b="1">
          <a:solidFill>
            <a:schemeClr val="tx2"/>
          </a:solidFill>
          <a:latin typeface="Century Gothic" pitchFamily="34" charset="0"/>
        </a:defRPr>
      </a:lvl6pPr>
      <a:lvl7pPr marL="1977900" indent="-684806" algn="r" rtl="0" fontAlgn="base">
        <a:spcBef>
          <a:spcPct val="0"/>
        </a:spcBef>
        <a:spcAft>
          <a:spcPct val="0"/>
        </a:spcAft>
        <a:defRPr sz="5700" b="1">
          <a:solidFill>
            <a:schemeClr val="tx2"/>
          </a:solidFill>
          <a:latin typeface="Century Gothic" pitchFamily="34" charset="0"/>
        </a:defRPr>
      </a:lvl7pPr>
      <a:lvl8pPr marL="2624612" indent="-684806" algn="r" rtl="0" fontAlgn="base">
        <a:spcBef>
          <a:spcPct val="0"/>
        </a:spcBef>
        <a:spcAft>
          <a:spcPct val="0"/>
        </a:spcAft>
        <a:defRPr sz="5700" b="1">
          <a:solidFill>
            <a:schemeClr val="tx2"/>
          </a:solidFill>
          <a:latin typeface="Century Gothic" pitchFamily="34" charset="0"/>
        </a:defRPr>
      </a:lvl8pPr>
      <a:lvl9pPr marL="3271245" indent="-684806" algn="r" rtl="0" fontAlgn="base">
        <a:spcBef>
          <a:spcPct val="0"/>
        </a:spcBef>
        <a:spcAft>
          <a:spcPct val="0"/>
        </a:spcAft>
        <a:defRPr sz="5700" b="1">
          <a:solidFill>
            <a:schemeClr val="tx2"/>
          </a:solidFill>
          <a:latin typeface="Century Gothic" pitchFamily="34" charset="0"/>
        </a:defRPr>
      </a:lvl9pPr>
    </p:titleStyle>
    <p:bodyStyle>
      <a:lvl1pPr marL="633180" indent="-541099" algn="l" rtl="0" eaLnBrk="0" fontAlgn="base" hangingPunct="0">
        <a:spcBef>
          <a:spcPct val="20000"/>
        </a:spcBef>
        <a:spcAft>
          <a:spcPct val="0"/>
        </a:spcAft>
        <a:buClr>
          <a:schemeClr val="accent1"/>
        </a:buClr>
        <a:buSzPct val="80000"/>
        <a:buFont typeface="Wingdings 2" pitchFamily="18" charset="2"/>
        <a:buChar char=""/>
        <a:defRPr sz="4300">
          <a:solidFill>
            <a:schemeClr val="tx1"/>
          </a:solidFill>
          <a:latin typeface="+mn-lt"/>
          <a:ea typeface="+mn-ea"/>
          <a:cs typeface="+mn-cs"/>
        </a:defRPr>
      </a:lvl1pPr>
      <a:lvl2pPr marL="1163000" indent="-404194" algn="l" rtl="0" eaLnBrk="0" fontAlgn="base" hangingPunct="0">
        <a:spcBef>
          <a:spcPct val="20000"/>
        </a:spcBef>
        <a:spcAft>
          <a:spcPct val="0"/>
        </a:spcAft>
        <a:buClr>
          <a:schemeClr val="accent1"/>
        </a:buClr>
        <a:buSzPct val="95000"/>
        <a:buFont typeface="Verdana" pitchFamily="34" charset="0"/>
        <a:buChar char="›"/>
        <a:defRPr sz="3700">
          <a:solidFill>
            <a:schemeClr val="tx1"/>
          </a:solidFill>
          <a:latin typeface="+mn-lt"/>
        </a:defRPr>
      </a:lvl2pPr>
      <a:lvl3pPr marL="1562655" indent="-323264" algn="l" rtl="0" eaLnBrk="0" fontAlgn="base" hangingPunct="0">
        <a:spcBef>
          <a:spcPct val="20000"/>
        </a:spcBef>
        <a:spcAft>
          <a:spcPct val="0"/>
        </a:spcAft>
        <a:buClr>
          <a:schemeClr val="accent1"/>
        </a:buClr>
        <a:buFont typeface="Wingdings 2" pitchFamily="18" charset="2"/>
        <a:buChar char=""/>
        <a:defRPr sz="3400">
          <a:solidFill>
            <a:schemeClr val="tx1"/>
          </a:solidFill>
          <a:latin typeface="+mn-lt"/>
        </a:defRPr>
      </a:lvl3pPr>
      <a:lvl4pPr marL="1939867" indent="-296342" algn="l" rtl="0" eaLnBrk="0" fontAlgn="base" hangingPunct="0">
        <a:spcBef>
          <a:spcPct val="20000"/>
        </a:spcBef>
        <a:spcAft>
          <a:spcPct val="0"/>
        </a:spcAft>
        <a:buClr>
          <a:schemeClr val="accent1"/>
        </a:buClr>
        <a:buFont typeface="Wingdings 2" pitchFamily="18" charset="2"/>
        <a:buChar char=""/>
        <a:defRPr sz="2900">
          <a:solidFill>
            <a:schemeClr val="tx1"/>
          </a:solidFill>
          <a:latin typeface="+mn-lt"/>
        </a:defRPr>
      </a:lvl4pPr>
      <a:lvl5pPr marL="2263170" indent="-296342"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5pPr>
      <a:lvl6pPr marL="2909747" indent="-296342" algn="l" rtl="0" fontAlgn="base">
        <a:spcBef>
          <a:spcPct val="20000"/>
        </a:spcBef>
        <a:spcAft>
          <a:spcPct val="0"/>
        </a:spcAft>
        <a:buClr>
          <a:srgbClr val="B4D6F8"/>
        </a:buClr>
        <a:buFont typeface="Wingdings 2" pitchFamily="18" charset="2"/>
        <a:buChar char=""/>
        <a:defRPr sz="2700">
          <a:solidFill>
            <a:schemeClr val="tx1"/>
          </a:solidFill>
          <a:latin typeface="+mn-lt"/>
        </a:defRPr>
      </a:lvl6pPr>
      <a:lvl7pPr marL="3556331" indent="-296342" algn="l" rtl="0" fontAlgn="base">
        <a:spcBef>
          <a:spcPct val="20000"/>
        </a:spcBef>
        <a:spcAft>
          <a:spcPct val="0"/>
        </a:spcAft>
        <a:buClr>
          <a:srgbClr val="B4D6F8"/>
        </a:buClr>
        <a:buFont typeface="Wingdings 2" pitchFamily="18" charset="2"/>
        <a:buChar char=""/>
        <a:defRPr sz="2700">
          <a:solidFill>
            <a:schemeClr val="tx1"/>
          </a:solidFill>
          <a:latin typeface="+mn-lt"/>
        </a:defRPr>
      </a:lvl7pPr>
      <a:lvl8pPr marL="4203046" indent="-296342" algn="l" rtl="0" fontAlgn="base">
        <a:spcBef>
          <a:spcPct val="20000"/>
        </a:spcBef>
        <a:spcAft>
          <a:spcPct val="0"/>
        </a:spcAft>
        <a:buClr>
          <a:srgbClr val="B4D6F8"/>
        </a:buClr>
        <a:buFont typeface="Wingdings 2" pitchFamily="18" charset="2"/>
        <a:buChar char=""/>
        <a:defRPr sz="2700">
          <a:solidFill>
            <a:schemeClr val="tx1"/>
          </a:solidFill>
          <a:latin typeface="+mn-lt"/>
        </a:defRPr>
      </a:lvl8pPr>
      <a:lvl9pPr marL="4849600" indent="-296342" algn="l" rtl="0" fontAlgn="base">
        <a:spcBef>
          <a:spcPct val="20000"/>
        </a:spcBef>
        <a:spcAft>
          <a:spcPct val="0"/>
        </a:spcAft>
        <a:buClr>
          <a:srgbClr val="B4D6F8"/>
        </a:buClr>
        <a:buFont typeface="Wingdings 2" pitchFamily="18" charset="2"/>
        <a:buChar char=""/>
        <a:defRPr sz="2700">
          <a:solidFill>
            <a:schemeClr val="tx1"/>
          </a:solidFill>
          <a:latin typeface="+mn-lt"/>
        </a:defRPr>
      </a:lvl9pPr>
    </p:bodyStyle>
    <p:otherStyle>
      <a:defPPr>
        <a:defRPr lang="en-US"/>
      </a:defPPr>
      <a:lvl1pPr marL="0" algn="l" defTabSz="1293222" rtl="0" eaLnBrk="1" latinLnBrk="0" hangingPunct="1">
        <a:defRPr sz="2600" kern="1200">
          <a:solidFill>
            <a:schemeClr val="tx1"/>
          </a:solidFill>
          <a:latin typeface="+mn-lt"/>
          <a:ea typeface="+mn-ea"/>
          <a:cs typeface="+mn-cs"/>
        </a:defRPr>
      </a:lvl1pPr>
      <a:lvl2pPr marL="646609" algn="l" defTabSz="1293222" rtl="0" eaLnBrk="1" latinLnBrk="0" hangingPunct="1">
        <a:defRPr sz="2600" kern="1200">
          <a:solidFill>
            <a:schemeClr val="tx1"/>
          </a:solidFill>
          <a:latin typeface="+mn-lt"/>
          <a:ea typeface="+mn-ea"/>
          <a:cs typeface="+mn-cs"/>
        </a:defRPr>
      </a:lvl2pPr>
      <a:lvl3pPr marL="1293222" algn="l" defTabSz="1293222" rtl="0" eaLnBrk="1" latinLnBrk="0" hangingPunct="1">
        <a:defRPr sz="2600" kern="1200">
          <a:solidFill>
            <a:schemeClr val="tx1"/>
          </a:solidFill>
          <a:latin typeface="+mn-lt"/>
          <a:ea typeface="+mn-ea"/>
          <a:cs typeface="+mn-cs"/>
        </a:defRPr>
      </a:lvl3pPr>
      <a:lvl4pPr marL="1939867" algn="l" defTabSz="1293222" rtl="0" eaLnBrk="1" latinLnBrk="0" hangingPunct="1">
        <a:defRPr sz="2600" kern="1200">
          <a:solidFill>
            <a:schemeClr val="tx1"/>
          </a:solidFill>
          <a:latin typeface="+mn-lt"/>
          <a:ea typeface="+mn-ea"/>
          <a:cs typeface="+mn-cs"/>
        </a:defRPr>
      </a:lvl4pPr>
      <a:lvl5pPr marL="2586442" algn="l" defTabSz="1293222" rtl="0" eaLnBrk="1" latinLnBrk="0" hangingPunct="1">
        <a:defRPr sz="2600" kern="1200">
          <a:solidFill>
            <a:schemeClr val="tx1"/>
          </a:solidFill>
          <a:latin typeface="+mn-lt"/>
          <a:ea typeface="+mn-ea"/>
          <a:cs typeface="+mn-cs"/>
        </a:defRPr>
      </a:lvl5pPr>
      <a:lvl6pPr marL="3233063" algn="l" defTabSz="1293222" rtl="0" eaLnBrk="1" latinLnBrk="0" hangingPunct="1">
        <a:defRPr sz="2600" kern="1200">
          <a:solidFill>
            <a:schemeClr val="tx1"/>
          </a:solidFill>
          <a:latin typeface="+mn-lt"/>
          <a:ea typeface="+mn-ea"/>
          <a:cs typeface="+mn-cs"/>
        </a:defRPr>
      </a:lvl6pPr>
      <a:lvl7pPr marL="3879683" algn="l" defTabSz="1293222" rtl="0" eaLnBrk="1" latinLnBrk="0" hangingPunct="1">
        <a:defRPr sz="2600" kern="1200">
          <a:solidFill>
            <a:schemeClr val="tx1"/>
          </a:solidFill>
          <a:latin typeface="+mn-lt"/>
          <a:ea typeface="+mn-ea"/>
          <a:cs typeface="+mn-cs"/>
        </a:defRPr>
      </a:lvl7pPr>
      <a:lvl8pPr marL="4526295" algn="l" defTabSz="1293222" rtl="0" eaLnBrk="1" latinLnBrk="0" hangingPunct="1">
        <a:defRPr sz="2600" kern="1200">
          <a:solidFill>
            <a:schemeClr val="tx1"/>
          </a:solidFill>
          <a:latin typeface="+mn-lt"/>
          <a:ea typeface="+mn-ea"/>
          <a:cs typeface="+mn-cs"/>
        </a:defRPr>
      </a:lvl8pPr>
      <a:lvl9pPr marL="5172901" algn="l" defTabSz="1293222" rtl="0" eaLnBrk="1" latinLnBrk="0" hangingPunct="1">
        <a:defRPr sz="26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4098" name="Title Placeholder 21"/>
          <p:cNvSpPr>
            <a:spLocks noGrp="1"/>
          </p:cNvSpPr>
          <p:nvPr>
            <p:ph type="title"/>
          </p:nvPr>
        </p:nvSpPr>
        <p:spPr bwMode="auto">
          <a:xfrm>
            <a:off x="1463040" y="272416"/>
            <a:ext cx="12435840" cy="1645920"/>
          </a:xfrm>
          <a:prstGeom prst="rect">
            <a:avLst/>
          </a:prstGeom>
          <a:noFill/>
          <a:ln w="9525">
            <a:noFill/>
            <a:miter lim="800000"/>
            <a:headEnd/>
            <a:tailEnd/>
          </a:ln>
        </p:spPr>
        <p:txBody>
          <a:bodyPr vert="horz" wrap="square" lIns="129369" tIns="64685" rIns="129369" bIns="64685" numCol="1" anchor="ctr" anchorCtr="0" compatLnSpc="1">
            <a:prstTxWarp prst="textNoShape">
              <a:avLst/>
            </a:prstTxWarp>
          </a:bodyPr>
          <a:lstStyle/>
          <a:p>
            <a:pPr lvl="0"/>
            <a:r>
              <a:rPr lang="en-US" smtClean="0"/>
              <a:t>Click to edit Master title style</a:t>
            </a:r>
          </a:p>
        </p:txBody>
      </p:sp>
      <p:sp>
        <p:nvSpPr>
          <p:cNvPr id="4099" name="Text Placeholder 12"/>
          <p:cNvSpPr>
            <a:spLocks noGrp="1"/>
          </p:cNvSpPr>
          <p:nvPr>
            <p:ph type="body" idx="1"/>
          </p:nvPr>
        </p:nvSpPr>
        <p:spPr bwMode="auto">
          <a:xfrm>
            <a:off x="731520" y="2192656"/>
            <a:ext cx="13167360" cy="5486400"/>
          </a:xfrm>
          <a:prstGeom prst="rect">
            <a:avLst/>
          </a:prstGeom>
          <a:noFill/>
          <a:ln w="9525">
            <a:noFill/>
            <a:miter lim="800000"/>
            <a:headEnd/>
            <a:tailEnd/>
          </a:ln>
        </p:spPr>
        <p:txBody>
          <a:bodyPr vert="horz" wrap="square" lIns="129369" tIns="64685" rIns="129369" bIns="6468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7665720" y="7778116"/>
            <a:ext cx="3413760" cy="361950"/>
          </a:xfrm>
          <a:prstGeom prst="rect">
            <a:avLst/>
          </a:prstGeom>
        </p:spPr>
        <p:txBody>
          <a:bodyPr vert="horz" lIns="129369" tIns="64685" rIns="129369" bIns="64685" anchor="b"/>
          <a:lstStyle>
            <a:lvl1pPr algn="l" eaLnBrk="1" fontAlgn="auto" latinLnBrk="0" hangingPunct="1">
              <a:spcBef>
                <a:spcPts val="0"/>
              </a:spcBef>
              <a:spcAft>
                <a:spcPts val="0"/>
              </a:spcAft>
              <a:defRPr kumimoji="0" sz="1400" b="0">
                <a:solidFill>
                  <a:srgbClr val="FFFFFF"/>
                </a:solidFill>
                <a:latin typeface="+mn-lt"/>
              </a:defRPr>
            </a:lvl1pPr>
          </a:lstStyle>
          <a:p>
            <a:pPr defTabSz="906365">
              <a:defRPr/>
            </a:pPr>
            <a:endParaRPr lang="en-US" dirty="0">
              <a:cs typeface="Arial" charset="0"/>
            </a:endParaRPr>
          </a:p>
        </p:txBody>
      </p:sp>
      <p:sp>
        <p:nvSpPr>
          <p:cNvPr id="3" name="Footer Placeholder 2"/>
          <p:cNvSpPr>
            <a:spLocks noGrp="1"/>
          </p:cNvSpPr>
          <p:nvPr>
            <p:ph type="ftr" sz="quarter" idx="3"/>
          </p:nvPr>
        </p:nvSpPr>
        <p:spPr>
          <a:xfrm>
            <a:off x="731565" y="7778116"/>
            <a:ext cx="6814821" cy="361950"/>
          </a:xfrm>
          <a:prstGeom prst="rect">
            <a:avLst/>
          </a:prstGeom>
        </p:spPr>
        <p:txBody>
          <a:bodyPr vert="horz" wrap="square" lIns="129369" tIns="64685" rIns="129369" bIns="64685" numCol="1" anchor="b" anchorCtr="0" compatLnSpc="1">
            <a:prstTxWarp prst="textNoShape">
              <a:avLst/>
            </a:prstTxWarp>
          </a:bodyPr>
          <a:lstStyle>
            <a:lvl1pPr>
              <a:defRPr sz="1700" b="0">
                <a:solidFill>
                  <a:srgbClr val="FFFFFF"/>
                </a:solidFill>
                <a:latin typeface="+mn-lt"/>
              </a:defRPr>
            </a:lvl1pPr>
          </a:lstStyle>
          <a:p>
            <a:pPr defTabSz="906365" fontAlgn="base">
              <a:spcBef>
                <a:spcPct val="0"/>
              </a:spcBef>
              <a:spcAft>
                <a:spcPct val="0"/>
              </a:spcAft>
              <a:defRPr/>
            </a:pPr>
            <a:endParaRPr lang="en-US" dirty="0">
              <a:cs typeface="Arial" charset="0"/>
            </a:endParaRPr>
          </a:p>
        </p:txBody>
      </p:sp>
      <p:sp>
        <p:nvSpPr>
          <p:cNvPr id="23" name="Slide Number Placeholder 22"/>
          <p:cNvSpPr>
            <a:spLocks noGrp="1"/>
          </p:cNvSpPr>
          <p:nvPr>
            <p:ph type="sldNum" sz="quarter" idx="4"/>
          </p:nvPr>
        </p:nvSpPr>
        <p:spPr>
          <a:xfrm>
            <a:off x="13094003" y="7778116"/>
            <a:ext cx="805179" cy="361950"/>
          </a:xfrm>
          <a:prstGeom prst="rect">
            <a:avLst/>
          </a:prstGeom>
        </p:spPr>
        <p:txBody>
          <a:bodyPr vert="horz" wrap="square" lIns="129369" tIns="64685" rIns="129369" bIns="64685" numCol="1" anchor="b" anchorCtr="0" compatLnSpc="1">
            <a:prstTxWarp prst="textNoShape">
              <a:avLst/>
            </a:prstTxWarp>
          </a:bodyPr>
          <a:lstStyle>
            <a:lvl1pPr algn="r">
              <a:defRPr sz="1700" b="0">
                <a:solidFill>
                  <a:srgbClr val="FFFFFF"/>
                </a:solidFill>
                <a:latin typeface="+mn-lt"/>
              </a:defRPr>
            </a:lvl1pPr>
          </a:lstStyle>
          <a:p>
            <a:pPr defTabSz="906365" fontAlgn="base">
              <a:spcBef>
                <a:spcPct val="0"/>
              </a:spcBef>
              <a:spcAft>
                <a:spcPct val="0"/>
              </a:spcAft>
              <a:defRPr/>
            </a:pPr>
            <a:fld id="{6E81A04C-9DF2-4121-B9ED-F8A5DCA4BE6D}" type="slidenum">
              <a:rPr lang="en-US" smtClean="0">
                <a:cs typeface="Arial" charset="0"/>
              </a:rPr>
              <a:pPr defTabSz="906365" fontAlgn="base">
                <a:spcBef>
                  <a:spcPct val="0"/>
                </a:spcBef>
                <a:spcAft>
                  <a:spcPct val="0"/>
                </a:spcAft>
                <a:defRPr/>
              </a:pPr>
              <a:t>‹#›</a:t>
            </a:fld>
            <a:endParaRPr lang="en-US" dirty="0">
              <a:cs typeface="Arial" charset="0"/>
            </a:endParaRPr>
          </a:p>
        </p:txBody>
      </p:sp>
      <p:pic>
        <p:nvPicPr>
          <p:cNvPr id="4103" name="Picture 7" descr="nsf1"/>
          <p:cNvPicPr>
            <a:picLocks noChangeAspect="1" noChangeArrowheads="1"/>
          </p:cNvPicPr>
          <p:nvPr/>
        </p:nvPicPr>
        <p:blipFill>
          <a:blip r:embed="rId2" cstate="print"/>
          <a:srcRect/>
          <a:stretch>
            <a:fillRect/>
          </a:stretch>
        </p:blipFill>
        <p:spPr bwMode="auto">
          <a:xfrm>
            <a:off x="363221" y="546736"/>
            <a:ext cx="1463040" cy="1097280"/>
          </a:xfrm>
          <a:prstGeom prst="rect">
            <a:avLst/>
          </a:prstGeom>
          <a:noFill/>
          <a:ln w="9525">
            <a:noFill/>
            <a:miter lim="800000"/>
            <a:headEnd/>
            <a:tailEnd/>
          </a:ln>
        </p:spPr>
      </p:pic>
    </p:spTree>
    <p:extLst>
      <p:ext uri="{BB962C8B-B14F-4D97-AF65-F5344CB8AC3E}">
        <p14:creationId xmlns:p14="http://schemas.microsoft.com/office/powerpoint/2010/main" val="285518880"/>
      </p:ext>
    </p:extLst>
  </p:cSld>
  <p:clrMap bg1="dk1" tx1="lt1" bg2="dk2" tx2="lt2" accent1="accent1" accent2="accent2" accent3="accent3" accent4="accent4" accent5="accent5" accent6="accent6" hlink="hlink" folHlink="folHlink"/>
  <p:transition/>
  <p:timing>
    <p:tnLst>
      <p:par>
        <p:cTn id="1" dur="indefinite" restart="never" nodeType="tmRoot"/>
      </p:par>
    </p:tnLst>
  </p:timing>
  <p:hf hdr="0" ftr="0" dt="0"/>
  <p:txStyles>
    <p:titleStyle>
      <a:lvl1pPr marL="685181" indent="-685181" algn="r" rtl="0" eaLnBrk="0" fontAlgn="base" hangingPunct="0">
        <a:spcBef>
          <a:spcPct val="0"/>
        </a:spcBef>
        <a:spcAft>
          <a:spcPct val="0"/>
        </a:spcAft>
        <a:defRPr sz="5700" b="1">
          <a:solidFill>
            <a:schemeClr val="tx2"/>
          </a:solidFill>
          <a:latin typeface="+mj-lt"/>
          <a:ea typeface="+mj-ea"/>
          <a:cs typeface="+mj-cs"/>
        </a:defRPr>
      </a:lvl1pPr>
      <a:lvl2pPr marL="685181" indent="-685181" algn="r" rtl="0" eaLnBrk="0" fontAlgn="base" hangingPunct="0">
        <a:spcBef>
          <a:spcPct val="0"/>
        </a:spcBef>
        <a:spcAft>
          <a:spcPct val="0"/>
        </a:spcAft>
        <a:defRPr sz="5700" b="1">
          <a:solidFill>
            <a:schemeClr val="tx2"/>
          </a:solidFill>
          <a:latin typeface="Century Gothic" pitchFamily="34" charset="0"/>
        </a:defRPr>
      </a:lvl2pPr>
      <a:lvl3pPr marL="685181" indent="-685181" algn="r" rtl="0" eaLnBrk="0" fontAlgn="base" hangingPunct="0">
        <a:spcBef>
          <a:spcPct val="0"/>
        </a:spcBef>
        <a:spcAft>
          <a:spcPct val="0"/>
        </a:spcAft>
        <a:defRPr sz="5700" b="1">
          <a:solidFill>
            <a:schemeClr val="tx2"/>
          </a:solidFill>
          <a:latin typeface="Century Gothic" pitchFamily="34" charset="0"/>
        </a:defRPr>
      </a:lvl3pPr>
      <a:lvl4pPr marL="685181" indent="-685181" algn="r" rtl="0" eaLnBrk="0" fontAlgn="base" hangingPunct="0">
        <a:spcBef>
          <a:spcPct val="0"/>
        </a:spcBef>
        <a:spcAft>
          <a:spcPct val="0"/>
        </a:spcAft>
        <a:defRPr sz="5700" b="1">
          <a:solidFill>
            <a:schemeClr val="tx2"/>
          </a:solidFill>
          <a:latin typeface="Century Gothic" pitchFamily="34" charset="0"/>
        </a:defRPr>
      </a:lvl4pPr>
      <a:lvl5pPr marL="685181" indent="-685181" algn="r" rtl="0" eaLnBrk="0" fontAlgn="base" hangingPunct="0">
        <a:spcBef>
          <a:spcPct val="0"/>
        </a:spcBef>
        <a:spcAft>
          <a:spcPct val="0"/>
        </a:spcAft>
        <a:defRPr sz="5700" b="1">
          <a:solidFill>
            <a:schemeClr val="tx2"/>
          </a:solidFill>
          <a:latin typeface="Century Gothic" pitchFamily="34" charset="0"/>
        </a:defRPr>
      </a:lvl5pPr>
      <a:lvl6pPr marL="1332129" indent="-685181" algn="r" rtl="0" eaLnBrk="0" fontAlgn="base" hangingPunct="0">
        <a:spcBef>
          <a:spcPct val="0"/>
        </a:spcBef>
        <a:spcAft>
          <a:spcPct val="0"/>
        </a:spcAft>
        <a:defRPr sz="5700" b="1">
          <a:solidFill>
            <a:schemeClr val="tx2"/>
          </a:solidFill>
          <a:latin typeface="Century Gothic" pitchFamily="34" charset="0"/>
        </a:defRPr>
      </a:lvl6pPr>
      <a:lvl7pPr marL="1978992" indent="-685181" algn="r" rtl="0" eaLnBrk="0" fontAlgn="base" hangingPunct="0">
        <a:spcBef>
          <a:spcPct val="0"/>
        </a:spcBef>
        <a:spcAft>
          <a:spcPct val="0"/>
        </a:spcAft>
        <a:defRPr sz="5700" b="1">
          <a:solidFill>
            <a:schemeClr val="tx2"/>
          </a:solidFill>
          <a:latin typeface="Century Gothic" pitchFamily="34" charset="0"/>
        </a:defRPr>
      </a:lvl7pPr>
      <a:lvl8pPr marL="2626057" indent="-685181" algn="r" rtl="0" eaLnBrk="0" fontAlgn="base" hangingPunct="0">
        <a:spcBef>
          <a:spcPct val="0"/>
        </a:spcBef>
        <a:spcAft>
          <a:spcPct val="0"/>
        </a:spcAft>
        <a:defRPr sz="5700" b="1">
          <a:solidFill>
            <a:schemeClr val="tx2"/>
          </a:solidFill>
          <a:latin typeface="Century Gothic" pitchFamily="34" charset="0"/>
        </a:defRPr>
      </a:lvl8pPr>
      <a:lvl9pPr marL="3273038" indent="-685181" algn="r" rtl="0" eaLnBrk="0" fontAlgn="base" hangingPunct="0">
        <a:spcBef>
          <a:spcPct val="0"/>
        </a:spcBef>
        <a:spcAft>
          <a:spcPct val="0"/>
        </a:spcAft>
        <a:defRPr sz="5700" b="1">
          <a:solidFill>
            <a:schemeClr val="tx2"/>
          </a:solidFill>
          <a:latin typeface="Century Gothic" pitchFamily="34" charset="0"/>
        </a:defRPr>
      </a:lvl9pPr>
    </p:titleStyle>
    <p:bodyStyle>
      <a:lvl1pPr marL="633525" indent="-541397" algn="l" rtl="0" eaLnBrk="0" fontAlgn="base" hangingPunct="0">
        <a:spcBef>
          <a:spcPct val="20000"/>
        </a:spcBef>
        <a:spcAft>
          <a:spcPct val="0"/>
        </a:spcAft>
        <a:buClr>
          <a:schemeClr val="accent1"/>
        </a:buClr>
        <a:buSzPct val="80000"/>
        <a:buFont typeface="Wingdings 2" pitchFamily="18" charset="2"/>
        <a:buChar char=""/>
        <a:defRPr sz="4300">
          <a:solidFill>
            <a:schemeClr val="tx1"/>
          </a:solidFill>
          <a:latin typeface="+mn-lt"/>
          <a:ea typeface="+mn-ea"/>
          <a:cs typeface="+mn-cs"/>
        </a:defRPr>
      </a:lvl1pPr>
      <a:lvl2pPr marL="1163638" indent="-404414" algn="l" rtl="0" eaLnBrk="0" fontAlgn="base" hangingPunct="0">
        <a:spcBef>
          <a:spcPct val="20000"/>
        </a:spcBef>
        <a:spcAft>
          <a:spcPct val="0"/>
        </a:spcAft>
        <a:buClr>
          <a:schemeClr val="accent1"/>
        </a:buClr>
        <a:buSzPct val="95000"/>
        <a:buFont typeface="Verdana" pitchFamily="34" charset="0"/>
        <a:buChar char="›"/>
        <a:defRPr sz="3700">
          <a:solidFill>
            <a:schemeClr val="tx1"/>
          </a:solidFill>
          <a:latin typeface="+mn-lt"/>
        </a:defRPr>
      </a:lvl2pPr>
      <a:lvl3pPr marL="1563513" indent="-323440" algn="l" rtl="0" eaLnBrk="0" fontAlgn="base" hangingPunct="0">
        <a:spcBef>
          <a:spcPct val="20000"/>
        </a:spcBef>
        <a:spcAft>
          <a:spcPct val="0"/>
        </a:spcAft>
        <a:buClr>
          <a:schemeClr val="accent1"/>
        </a:buClr>
        <a:buFont typeface="Wingdings 2" pitchFamily="18" charset="2"/>
        <a:buChar char=""/>
        <a:defRPr sz="3400">
          <a:solidFill>
            <a:schemeClr val="tx1"/>
          </a:solidFill>
          <a:latin typeface="+mn-lt"/>
        </a:defRPr>
      </a:lvl3pPr>
      <a:lvl4pPr marL="1940937" indent="-296507" algn="l" rtl="0" eaLnBrk="0" fontAlgn="base" hangingPunct="0">
        <a:spcBef>
          <a:spcPct val="20000"/>
        </a:spcBef>
        <a:spcAft>
          <a:spcPct val="0"/>
        </a:spcAft>
        <a:buClr>
          <a:schemeClr val="accent1"/>
        </a:buClr>
        <a:buFont typeface="Wingdings 2" pitchFamily="18" charset="2"/>
        <a:buChar char=""/>
        <a:defRPr sz="2900">
          <a:solidFill>
            <a:schemeClr val="tx1"/>
          </a:solidFill>
          <a:latin typeface="+mn-lt"/>
        </a:defRPr>
      </a:lvl4pPr>
      <a:lvl5pPr marL="2264412" indent="-296507"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5pPr>
      <a:lvl6pPr marL="2911350" indent="-296507"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6pPr>
      <a:lvl7pPr marL="3558284" indent="-296507"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7pPr>
      <a:lvl8pPr marL="4205355" indent="-296507"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8pPr>
      <a:lvl9pPr marL="4852269" indent="-296507"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9pPr>
    </p:bodyStyle>
    <p:otherStyle>
      <a:defPPr>
        <a:defRPr lang="en-US"/>
      </a:defPPr>
      <a:lvl1pPr marL="0" algn="l" defTabSz="1293937" rtl="0" eaLnBrk="1" latinLnBrk="0" hangingPunct="1">
        <a:defRPr sz="2600" kern="1200">
          <a:solidFill>
            <a:schemeClr val="tx1"/>
          </a:solidFill>
          <a:latin typeface="+mn-lt"/>
          <a:ea typeface="+mn-ea"/>
          <a:cs typeface="+mn-cs"/>
        </a:defRPr>
      </a:lvl1pPr>
      <a:lvl2pPr marL="646966" algn="l" defTabSz="1293937" rtl="0" eaLnBrk="1" latinLnBrk="0" hangingPunct="1">
        <a:defRPr sz="2600" kern="1200">
          <a:solidFill>
            <a:schemeClr val="tx1"/>
          </a:solidFill>
          <a:latin typeface="+mn-lt"/>
          <a:ea typeface="+mn-ea"/>
          <a:cs typeface="+mn-cs"/>
        </a:defRPr>
      </a:lvl2pPr>
      <a:lvl3pPr marL="1293937" algn="l" defTabSz="1293937" rtl="0" eaLnBrk="1" latinLnBrk="0" hangingPunct="1">
        <a:defRPr sz="2600" kern="1200">
          <a:solidFill>
            <a:schemeClr val="tx1"/>
          </a:solidFill>
          <a:latin typeface="+mn-lt"/>
          <a:ea typeface="+mn-ea"/>
          <a:cs typeface="+mn-cs"/>
        </a:defRPr>
      </a:lvl3pPr>
      <a:lvl4pPr marL="1940937" algn="l" defTabSz="1293937" rtl="0" eaLnBrk="1" latinLnBrk="0" hangingPunct="1">
        <a:defRPr sz="2600" kern="1200">
          <a:solidFill>
            <a:schemeClr val="tx1"/>
          </a:solidFill>
          <a:latin typeface="+mn-lt"/>
          <a:ea typeface="+mn-ea"/>
          <a:cs typeface="+mn-cs"/>
        </a:defRPr>
      </a:lvl4pPr>
      <a:lvl5pPr marL="2587872" algn="l" defTabSz="1293937" rtl="0" eaLnBrk="1" latinLnBrk="0" hangingPunct="1">
        <a:defRPr sz="2600" kern="1200">
          <a:solidFill>
            <a:schemeClr val="tx1"/>
          </a:solidFill>
          <a:latin typeface="+mn-lt"/>
          <a:ea typeface="+mn-ea"/>
          <a:cs typeface="+mn-cs"/>
        </a:defRPr>
      </a:lvl5pPr>
      <a:lvl6pPr marL="3234838" algn="l" defTabSz="1293937" rtl="0" eaLnBrk="1" latinLnBrk="0" hangingPunct="1">
        <a:defRPr sz="2600" kern="1200">
          <a:solidFill>
            <a:schemeClr val="tx1"/>
          </a:solidFill>
          <a:latin typeface="+mn-lt"/>
          <a:ea typeface="+mn-ea"/>
          <a:cs typeface="+mn-cs"/>
        </a:defRPr>
      </a:lvl6pPr>
      <a:lvl7pPr marL="3881812" algn="l" defTabSz="1293937" rtl="0" eaLnBrk="1" latinLnBrk="0" hangingPunct="1">
        <a:defRPr sz="2600" kern="1200">
          <a:solidFill>
            <a:schemeClr val="tx1"/>
          </a:solidFill>
          <a:latin typeface="+mn-lt"/>
          <a:ea typeface="+mn-ea"/>
          <a:cs typeface="+mn-cs"/>
        </a:defRPr>
      </a:lvl7pPr>
      <a:lvl8pPr marL="4528789" algn="l" defTabSz="1293937" rtl="0" eaLnBrk="1" latinLnBrk="0" hangingPunct="1">
        <a:defRPr sz="2600" kern="1200">
          <a:solidFill>
            <a:schemeClr val="tx1"/>
          </a:solidFill>
          <a:latin typeface="+mn-lt"/>
          <a:ea typeface="+mn-ea"/>
          <a:cs typeface="+mn-cs"/>
        </a:defRPr>
      </a:lvl8pPr>
      <a:lvl9pPr marL="5175745" algn="l" defTabSz="1293937" rtl="0" eaLnBrk="1" latinLnBrk="0" hangingPunct="1">
        <a:defRPr sz="26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520" y="68770"/>
            <a:ext cx="13167360" cy="1371600"/>
          </a:xfrm>
          <a:prstGeom prst="rect">
            <a:avLst/>
          </a:prstGeom>
        </p:spPr>
        <p:txBody>
          <a:bodyPr vert="horz" lIns="129449" tIns="64725" rIns="129449" bIns="64725"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31520" y="1625675"/>
            <a:ext cx="13167360" cy="5431156"/>
          </a:xfrm>
          <a:prstGeom prst="rect">
            <a:avLst/>
          </a:prstGeom>
        </p:spPr>
        <p:txBody>
          <a:bodyPr vert="horz" lIns="129449" tIns="64725" rIns="129449" bIns="64725"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4"/>
          </p:nvPr>
        </p:nvSpPr>
        <p:spPr>
          <a:xfrm>
            <a:off x="731520" y="7627624"/>
            <a:ext cx="3413760" cy="438150"/>
          </a:xfrm>
          <a:prstGeom prst="rect">
            <a:avLst/>
          </a:prstGeom>
        </p:spPr>
        <p:txBody>
          <a:bodyPr lIns="90685" tIns="45281" rIns="90685" bIns="45281"/>
          <a:lstStyle/>
          <a:p>
            <a:pPr defTabSz="647388"/>
            <a:fld id="{C62359DC-E46A-774F-BBAC-E3E67368D912}" type="slidenum">
              <a:rPr lang="en-US" smtClean="0">
                <a:solidFill>
                  <a:prstClr val="black"/>
                </a:solidFill>
              </a:rPr>
              <a:pPr defTabSz="647388"/>
              <a:t>‹#›</a:t>
            </a:fld>
            <a:endParaRPr lang="en-US" dirty="0">
              <a:solidFill>
                <a:prstClr val="black"/>
              </a:solidFill>
            </a:endParaRPr>
          </a:p>
        </p:txBody>
      </p:sp>
      <p:sp>
        <p:nvSpPr>
          <p:cNvPr id="6" name="Footer Placeholder 4"/>
          <p:cNvSpPr>
            <a:spLocks noGrp="1"/>
          </p:cNvSpPr>
          <p:nvPr>
            <p:ph type="ftr" sz="quarter" idx="3"/>
          </p:nvPr>
        </p:nvSpPr>
        <p:spPr>
          <a:xfrm>
            <a:off x="4998720" y="7627624"/>
            <a:ext cx="4632960" cy="438150"/>
          </a:xfrm>
          <a:prstGeom prst="rect">
            <a:avLst/>
          </a:prstGeom>
        </p:spPr>
        <p:txBody>
          <a:bodyPr lIns="90685" tIns="45281" rIns="90685" bIns="45281"/>
          <a:lstStyle>
            <a:lvl1pPr algn="ctr">
              <a:defRPr/>
            </a:lvl1pPr>
          </a:lstStyle>
          <a:p>
            <a:pPr defTabSz="647388"/>
            <a:endParaRPr lang="en-US">
              <a:solidFill>
                <a:prstClr val="black"/>
              </a:solidFill>
            </a:endParaRPr>
          </a:p>
        </p:txBody>
      </p:sp>
    </p:spTree>
    <p:extLst>
      <p:ext uri="{BB962C8B-B14F-4D97-AF65-F5344CB8AC3E}">
        <p14:creationId xmlns:p14="http://schemas.microsoft.com/office/powerpoint/2010/main" val="2298012215"/>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iming>
    <p:tnLst>
      <p:par>
        <p:cTn id="1" dur="indefinite" restart="never" nodeType="tmRoot"/>
      </p:par>
    </p:tnLst>
  </p:timing>
  <p:hf hdr="0" ftr="0" dt="0"/>
  <p:txStyles>
    <p:titleStyle>
      <a:lvl1pPr algn="l" defTabSz="647388" rtl="0" eaLnBrk="1" latinLnBrk="0" hangingPunct="1">
        <a:spcBef>
          <a:spcPct val="0"/>
        </a:spcBef>
        <a:buNone/>
        <a:defRPr sz="5000" b="1" kern="1200">
          <a:solidFill>
            <a:srgbClr val="0D5CB9"/>
          </a:solidFill>
          <a:latin typeface="Arial"/>
          <a:ea typeface="+mj-ea"/>
          <a:cs typeface="Arial"/>
        </a:defRPr>
      </a:lvl1pPr>
    </p:titleStyle>
    <p:bodyStyle>
      <a:lvl1pPr marL="485559" indent="-485559" algn="l" defTabSz="647388" rtl="0" eaLnBrk="1" latinLnBrk="0" hangingPunct="1">
        <a:lnSpc>
          <a:spcPct val="114000"/>
        </a:lnSpc>
        <a:spcBef>
          <a:spcPct val="20000"/>
        </a:spcBef>
        <a:buFont typeface="Arial"/>
        <a:buChar char="•"/>
        <a:defRPr sz="4600" kern="1200">
          <a:solidFill>
            <a:schemeClr val="tx1"/>
          </a:solidFill>
          <a:latin typeface="Arial"/>
          <a:ea typeface="+mn-ea"/>
          <a:cs typeface="Arial"/>
        </a:defRPr>
      </a:lvl1pPr>
      <a:lvl2pPr marL="1052007" indent="-404674" algn="l" defTabSz="647388" rtl="0" eaLnBrk="1" latinLnBrk="0" hangingPunct="1">
        <a:lnSpc>
          <a:spcPct val="114000"/>
        </a:lnSpc>
        <a:spcBef>
          <a:spcPct val="20000"/>
        </a:spcBef>
        <a:buFont typeface="Arial"/>
        <a:buChar char="–"/>
        <a:defRPr sz="4000" kern="1200">
          <a:solidFill>
            <a:schemeClr val="tx1"/>
          </a:solidFill>
          <a:latin typeface="Arial"/>
          <a:ea typeface="+mn-ea"/>
          <a:cs typeface="Arial"/>
        </a:defRPr>
      </a:lvl2pPr>
      <a:lvl3pPr marL="1618545" indent="-323648" algn="l" defTabSz="647388" rtl="0" eaLnBrk="1" latinLnBrk="0" hangingPunct="1">
        <a:lnSpc>
          <a:spcPct val="114000"/>
        </a:lnSpc>
        <a:spcBef>
          <a:spcPct val="20000"/>
        </a:spcBef>
        <a:buFont typeface="Arial"/>
        <a:buChar char="•"/>
        <a:defRPr sz="3400" kern="1200">
          <a:solidFill>
            <a:schemeClr val="tx1"/>
          </a:solidFill>
          <a:latin typeface="Arial"/>
          <a:ea typeface="+mn-ea"/>
          <a:cs typeface="Arial"/>
        </a:defRPr>
      </a:lvl3pPr>
      <a:lvl4pPr marL="2265885" indent="-323648" algn="l" defTabSz="647388" rtl="0" eaLnBrk="1" latinLnBrk="0" hangingPunct="1">
        <a:lnSpc>
          <a:spcPct val="114000"/>
        </a:lnSpc>
        <a:spcBef>
          <a:spcPct val="20000"/>
        </a:spcBef>
        <a:buFont typeface="Arial"/>
        <a:buChar char="–"/>
        <a:defRPr sz="2900" kern="1200">
          <a:solidFill>
            <a:schemeClr val="tx1"/>
          </a:solidFill>
          <a:latin typeface="Arial"/>
          <a:ea typeface="+mn-ea"/>
          <a:cs typeface="Arial"/>
        </a:defRPr>
      </a:lvl4pPr>
      <a:lvl5pPr marL="2913244" indent="-323648" algn="l" defTabSz="647388" rtl="0" eaLnBrk="1" latinLnBrk="0" hangingPunct="1">
        <a:lnSpc>
          <a:spcPct val="114000"/>
        </a:lnSpc>
        <a:spcBef>
          <a:spcPct val="20000"/>
        </a:spcBef>
        <a:buFont typeface="Arial"/>
        <a:buChar char="»"/>
        <a:defRPr sz="2900" kern="1200">
          <a:solidFill>
            <a:schemeClr val="tx1"/>
          </a:solidFill>
          <a:latin typeface="Arial"/>
          <a:ea typeface="+mn-ea"/>
          <a:cs typeface="Arial"/>
        </a:defRPr>
      </a:lvl5pPr>
      <a:lvl6pPr marL="3560591" indent="-323648" algn="l" defTabSz="647388" rtl="0" eaLnBrk="1" latinLnBrk="0" hangingPunct="1">
        <a:spcBef>
          <a:spcPct val="20000"/>
        </a:spcBef>
        <a:buFont typeface="Arial"/>
        <a:buChar char="•"/>
        <a:defRPr sz="2900" kern="1200">
          <a:solidFill>
            <a:schemeClr val="tx1"/>
          </a:solidFill>
          <a:latin typeface="+mn-lt"/>
          <a:ea typeface="+mn-ea"/>
          <a:cs typeface="+mn-cs"/>
        </a:defRPr>
      </a:lvl6pPr>
      <a:lvl7pPr marL="4208075" indent="-323648" algn="l" defTabSz="647388" rtl="0" eaLnBrk="1" latinLnBrk="0" hangingPunct="1">
        <a:spcBef>
          <a:spcPct val="20000"/>
        </a:spcBef>
        <a:buFont typeface="Arial"/>
        <a:buChar char="•"/>
        <a:defRPr sz="2900" kern="1200">
          <a:solidFill>
            <a:schemeClr val="tx1"/>
          </a:solidFill>
          <a:latin typeface="+mn-lt"/>
          <a:ea typeface="+mn-ea"/>
          <a:cs typeface="+mn-cs"/>
        </a:defRPr>
      </a:lvl7pPr>
      <a:lvl8pPr marL="4855426" indent="-323648" algn="l" defTabSz="647388" rtl="0" eaLnBrk="1" latinLnBrk="0" hangingPunct="1">
        <a:spcBef>
          <a:spcPct val="20000"/>
        </a:spcBef>
        <a:buFont typeface="Arial"/>
        <a:buChar char="•"/>
        <a:defRPr sz="2900" kern="1200">
          <a:solidFill>
            <a:schemeClr val="tx1"/>
          </a:solidFill>
          <a:latin typeface="+mn-lt"/>
          <a:ea typeface="+mn-ea"/>
          <a:cs typeface="+mn-cs"/>
        </a:defRPr>
      </a:lvl8pPr>
      <a:lvl9pPr marL="5502806" indent="-323648" algn="l" defTabSz="647388" rtl="0" eaLnBrk="1" latinLnBrk="0" hangingPunct="1">
        <a:spcBef>
          <a:spcPct val="20000"/>
        </a:spcBef>
        <a:buFont typeface="Arial"/>
        <a:buChar char="•"/>
        <a:defRPr sz="2900" kern="1200">
          <a:solidFill>
            <a:schemeClr val="tx1"/>
          </a:solidFill>
          <a:latin typeface="+mn-lt"/>
          <a:ea typeface="+mn-ea"/>
          <a:cs typeface="+mn-cs"/>
        </a:defRPr>
      </a:lvl9pPr>
    </p:bodyStyle>
    <p:otherStyle>
      <a:defPPr>
        <a:defRPr lang="en-US"/>
      </a:defPPr>
      <a:lvl1pPr marL="0" algn="l" defTabSz="647388" rtl="0" eaLnBrk="1" latinLnBrk="0" hangingPunct="1">
        <a:defRPr sz="2600" kern="1200">
          <a:solidFill>
            <a:schemeClr val="tx1"/>
          </a:solidFill>
          <a:latin typeface="+mn-lt"/>
          <a:ea typeface="+mn-ea"/>
          <a:cs typeface="+mn-cs"/>
        </a:defRPr>
      </a:lvl1pPr>
      <a:lvl2pPr marL="647388" algn="l" defTabSz="647388" rtl="0" eaLnBrk="1" latinLnBrk="0" hangingPunct="1">
        <a:defRPr sz="2600" kern="1200">
          <a:solidFill>
            <a:schemeClr val="tx1"/>
          </a:solidFill>
          <a:latin typeface="+mn-lt"/>
          <a:ea typeface="+mn-ea"/>
          <a:cs typeface="+mn-cs"/>
        </a:defRPr>
      </a:lvl2pPr>
      <a:lvl3pPr marL="1294782" algn="l" defTabSz="647388" rtl="0" eaLnBrk="1" latinLnBrk="0" hangingPunct="1">
        <a:defRPr sz="2600" kern="1200">
          <a:solidFill>
            <a:schemeClr val="tx1"/>
          </a:solidFill>
          <a:latin typeface="+mn-lt"/>
          <a:ea typeface="+mn-ea"/>
          <a:cs typeface="+mn-cs"/>
        </a:defRPr>
      </a:lvl3pPr>
      <a:lvl4pPr marL="1942200" algn="l" defTabSz="647388" rtl="0" eaLnBrk="1" latinLnBrk="0" hangingPunct="1">
        <a:defRPr sz="2600" kern="1200">
          <a:solidFill>
            <a:schemeClr val="tx1"/>
          </a:solidFill>
          <a:latin typeface="+mn-lt"/>
          <a:ea typeface="+mn-ea"/>
          <a:cs typeface="+mn-cs"/>
        </a:defRPr>
      </a:lvl4pPr>
      <a:lvl5pPr marL="2589562" algn="l" defTabSz="647388" rtl="0" eaLnBrk="1" latinLnBrk="0" hangingPunct="1">
        <a:defRPr sz="2600" kern="1200">
          <a:solidFill>
            <a:schemeClr val="tx1"/>
          </a:solidFill>
          <a:latin typeface="+mn-lt"/>
          <a:ea typeface="+mn-ea"/>
          <a:cs typeface="+mn-cs"/>
        </a:defRPr>
      </a:lvl5pPr>
      <a:lvl6pPr marL="3236938" algn="l" defTabSz="647388" rtl="0" eaLnBrk="1" latinLnBrk="0" hangingPunct="1">
        <a:defRPr sz="2600" kern="1200">
          <a:solidFill>
            <a:schemeClr val="tx1"/>
          </a:solidFill>
          <a:latin typeface="+mn-lt"/>
          <a:ea typeface="+mn-ea"/>
          <a:cs typeface="+mn-cs"/>
        </a:defRPr>
      </a:lvl6pPr>
      <a:lvl7pPr marL="3884337" algn="l" defTabSz="647388" rtl="0" eaLnBrk="1" latinLnBrk="0" hangingPunct="1">
        <a:defRPr sz="2600" kern="1200">
          <a:solidFill>
            <a:schemeClr val="tx1"/>
          </a:solidFill>
          <a:latin typeface="+mn-lt"/>
          <a:ea typeface="+mn-ea"/>
          <a:cs typeface="+mn-cs"/>
        </a:defRPr>
      </a:lvl7pPr>
      <a:lvl8pPr marL="4531735" algn="l" defTabSz="647388" rtl="0" eaLnBrk="1" latinLnBrk="0" hangingPunct="1">
        <a:defRPr sz="2600" kern="1200">
          <a:solidFill>
            <a:schemeClr val="tx1"/>
          </a:solidFill>
          <a:latin typeface="+mn-lt"/>
          <a:ea typeface="+mn-ea"/>
          <a:cs typeface="+mn-cs"/>
        </a:defRPr>
      </a:lvl8pPr>
      <a:lvl9pPr marL="5179122" algn="l" defTabSz="647388" rtl="0" eaLnBrk="1" latinLnBrk="0" hangingPunct="1">
        <a:defRPr sz="26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520" y="329566"/>
            <a:ext cx="13167360" cy="1371600"/>
          </a:xfrm>
          <a:prstGeom prst="rect">
            <a:avLst/>
          </a:prstGeom>
        </p:spPr>
        <p:txBody>
          <a:bodyPr vert="horz" lIns="129495" tIns="64748" rIns="129495" bIns="6474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731520" y="1920240"/>
            <a:ext cx="13167360" cy="5431156"/>
          </a:xfrm>
          <a:prstGeom prst="rect">
            <a:avLst/>
          </a:prstGeom>
        </p:spPr>
        <p:txBody>
          <a:bodyPr vert="horz" lIns="129495" tIns="64748" rIns="129495" bIns="6474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731520" y="7627624"/>
            <a:ext cx="3413760" cy="438150"/>
          </a:xfrm>
          <a:prstGeom prst="rect">
            <a:avLst/>
          </a:prstGeom>
        </p:spPr>
        <p:txBody>
          <a:bodyPr vert="horz" lIns="129495" tIns="64748" rIns="129495" bIns="64748" rtlCol="0" anchor="ctr"/>
          <a:lstStyle>
            <a:lvl1pPr algn="l">
              <a:defRPr sz="1700">
                <a:solidFill>
                  <a:schemeClr val="tx1">
                    <a:tint val="75000"/>
                  </a:schemeClr>
                </a:solidFill>
              </a:defRPr>
            </a:lvl1pPr>
          </a:lstStyle>
          <a:p>
            <a:pPr defTabSz="1295237"/>
            <a:fld id="{B4510DD2-B8D1-47AD-AC11-7A4239860BF7}" type="datetimeFigureOut">
              <a:rPr lang="en-US" smtClean="0">
                <a:solidFill>
                  <a:prstClr val="black">
                    <a:tint val="75000"/>
                  </a:prstClr>
                </a:solidFill>
              </a:rPr>
              <a:pPr defTabSz="1295237"/>
              <a:t>06/08/2015</a:t>
            </a:fld>
            <a:endParaRPr lang="en-US">
              <a:solidFill>
                <a:prstClr val="black">
                  <a:tint val="75000"/>
                </a:prstClr>
              </a:solidFill>
            </a:endParaRPr>
          </a:p>
        </p:txBody>
      </p:sp>
      <p:sp>
        <p:nvSpPr>
          <p:cNvPr id="5" name="Footer Placeholder 4"/>
          <p:cNvSpPr>
            <a:spLocks noGrp="1"/>
          </p:cNvSpPr>
          <p:nvPr>
            <p:ph type="ftr" sz="quarter" idx="3"/>
          </p:nvPr>
        </p:nvSpPr>
        <p:spPr>
          <a:xfrm>
            <a:off x="4998720" y="7627624"/>
            <a:ext cx="4632960" cy="438150"/>
          </a:xfrm>
          <a:prstGeom prst="rect">
            <a:avLst/>
          </a:prstGeom>
        </p:spPr>
        <p:txBody>
          <a:bodyPr vert="horz" lIns="129495" tIns="64748" rIns="129495" bIns="64748" rtlCol="0" anchor="ctr"/>
          <a:lstStyle>
            <a:lvl1pPr algn="ctr">
              <a:defRPr sz="1700">
                <a:solidFill>
                  <a:schemeClr val="tx1">
                    <a:tint val="75000"/>
                  </a:schemeClr>
                </a:solidFill>
              </a:defRPr>
            </a:lvl1pPr>
          </a:lstStyle>
          <a:p>
            <a:pPr defTabSz="1295237"/>
            <a:endParaRPr lang="en-US">
              <a:solidFill>
                <a:prstClr val="black">
                  <a:tint val="75000"/>
                </a:prstClr>
              </a:solidFill>
            </a:endParaRPr>
          </a:p>
        </p:txBody>
      </p:sp>
      <p:sp>
        <p:nvSpPr>
          <p:cNvPr id="6" name="Slide Number Placeholder 5"/>
          <p:cNvSpPr>
            <a:spLocks noGrp="1"/>
          </p:cNvSpPr>
          <p:nvPr>
            <p:ph type="sldNum" sz="quarter" idx="4"/>
          </p:nvPr>
        </p:nvSpPr>
        <p:spPr>
          <a:xfrm>
            <a:off x="10485120" y="7627624"/>
            <a:ext cx="3413760" cy="438150"/>
          </a:xfrm>
          <a:prstGeom prst="rect">
            <a:avLst/>
          </a:prstGeom>
        </p:spPr>
        <p:txBody>
          <a:bodyPr vert="horz" lIns="129495" tIns="64748" rIns="129495" bIns="64748" rtlCol="0" anchor="ctr"/>
          <a:lstStyle>
            <a:lvl1pPr algn="r">
              <a:defRPr sz="1700">
                <a:solidFill>
                  <a:schemeClr val="tx1">
                    <a:tint val="75000"/>
                  </a:schemeClr>
                </a:solidFill>
              </a:defRPr>
            </a:lvl1pPr>
          </a:lstStyle>
          <a:p>
            <a:pPr defTabSz="1295237"/>
            <a:fld id="{B4A6CBF2-3B4D-4881-AA93-FC80282E0A9E}" type="slidenum">
              <a:rPr lang="en-US" smtClean="0">
                <a:solidFill>
                  <a:prstClr val="black">
                    <a:tint val="75000"/>
                  </a:prstClr>
                </a:solidFill>
              </a:rPr>
              <a:pPr defTabSz="1295237"/>
              <a:t>‹#›</a:t>
            </a:fld>
            <a:endParaRPr lang="en-US">
              <a:solidFill>
                <a:prstClr val="black">
                  <a:tint val="75000"/>
                </a:prstClr>
              </a:solidFill>
            </a:endParaRPr>
          </a:p>
        </p:txBody>
      </p:sp>
    </p:spTree>
    <p:extLst>
      <p:ext uri="{BB962C8B-B14F-4D97-AF65-F5344CB8AC3E}">
        <p14:creationId xmlns:p14="http://schemas.microsoft.com/office/powerpoint/2010/main" val="3945504014"/>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xStyles>
    <p:titleStyle>
      <a:lvl1pPr algn="ctr" defTabSz="1295237" rtl="0" eaLnBrk="1" latinLnBrk="0" hangingPunct="1">
        <a:spcBef>
          <a:spcPct val="0"/>
        </a:spcBef>
        <a:buNone/>
        <a:defRPr sz="6300" kern="1200">
          <a:solidFill>
            <a:schemeClr val="tx1"/>
          </a:solidFill>
          <a:latin typeface="+mj-lt"/>
          <a:ea typeface="+mj-ea"/>
          <a:cs typeface="+mj-cs"/>
        </a:defRPr>
      </a:lvl1pPr>
    </p:titleStyle>
    <p:bodyStyle>
      <a:lvl1pPr marL="485729" indent="-485729" algn="l" defTabSz="1295237" rtl="0" eaLnBrk="1" latinLnBrk="0" hangingPunct="1">
        <a:spcBef>
          <a:spcPct val="20000"/>
        </a:spcBef>
        <a:buFont typeface="Arial" pitchFamily="34" charset="0"/>
        <a:buChar char="•"/>
        <a:defRPr sz="4600" kern="1200">
          <a:solidFill>
            <a:schemeClr val="tx1"/>
          </a:solidFill>
          <a:latin typeface="+mn-lt"/>
          <a:ea typeface="+mn-ea"/>
          <a:cs typeface="+mn-cs"/>
        </a:defRPr>
      </a:lvl1pPr>
      <a:lvl2pPr marL="1052375" indent="-404814" algn="l" defTabSz="1295237" rtl="0" eaLnBrk="1" latinLnBrk="0" hangingPunct="1">
        <a:spcBef>
          <a:spcPct val="20000"/>
        </a:spcBef>
        <a:buFont typeface="Arial" pitchFamily="34" charset="0"/>
        <a:buChar char="–"/>
        <a:defRPr sz="4000" kern="1200">
          <a:solidFill>
            <a:schemeClr val="tx1"/>
          </a:solidFill>
          <a:latin typeface="+mn-lt"/>
          <a:ea typeface="+mn-ea"/>
          <a:cs typeface="+mn-cs"/>
        </a:defRPr>
      </a:lvl2pPr>
      <a:lvl3pPr marL="1619105" indent="-323760" algn="l" defTabSz="1295237" rtl="0" eaLnBrk="1" latinLnBrk="0" hangingPunct="1">
        <a:spcBef>
          <a:spcPct val="20000"/>
        </a:spcBef>
        <a:buFont typeface="Arial" pitchFamily="34" charset="0"/>
        <a:buChar char="•"/>
        <a:defRPr sz="3400" kern="1200">
          <a:solidFill>
            <a:schemeClr val="tx1"/>
          </a:solidFill>
          <a:latin typeface="+mn-lt"/>
          <a:ea typeface="+mn-ea"/>
          <a:cs typeface="+mn-cs"/>
        </a:defRPr>
      </a:lvl3pPr>
      <a:lvl4pPr marL="2266678" indent="-323760" algn="l" defTabSz="1295237" rtl="0" eaLnBrk="1" latinLnBrk="0" hangingPunct="1">
        <a:spcBef>
          <a:spcPct val="20000"/>
        </a:spcBef>
        <a:buFont typeface="Arial" pitchFamily="34" charset="0"/>
        <a:buChar char="–"/>
        <a:defRPr sz="2900" kern="1200">
          <a:solidFill>
            <a:schemeClr val="tx1"/>
          </a:solidFill>
          <a:latin typeface="+mn-lt"/>
          <a:ea typeface="+mn-ea"/>
          <a:cs typeface="+mn-cs"/>
        </a:defRPr>
      </a:lvl4pPr>
      <a:lvl5pPr marL="2914264" indent="-323760" algn="l" defTabSz="1295237" rtl="0" eaLnBrk="1" latinLnBrk="0" hangingPunct="1">
        <a:spcBef>
          <a:spcPct val="20000"/>
        </a:spcBef>
        <a:buFont typeface="Arial" pitchFamily="34" charset="0"/>
        <a:buChar char="»"/>
        <a:defRPr sz="2900" kern="1200">
          <a:solidFill>
            <a:schemeClr val="tx1"/>
          </a:solidFill>
          <a:latin typeface="+mn-lt"/>
          <a:ea typeface="+mn-ea"/>
          <a:cs typeface="+mn-cs"/>
        </a:defRPr>
      </a:lvl5pPr>
      <a:lvl6pPr marL="3561835" indent="-323760" algn="l" defTabSz="1295237" rtl="0" eaLnBrk="1" latinLnBrk="0" hangingPunct="1">
        <a:spcBef>
          <a:spcPct val="20000"/>
        </a:spcBef>
        <a:buFont typeface="Arial" pitchFamily="34" charset="0"/>
        <a:buChar char="•"/>
        <a:defRPr sz="2900" kern="1200">
          <a:solidFill>
            <a:schemeClr val="tx1"/>
          </a:solidFill>
          <a:latin typeface="+mn-lt"/>
          <a:ea typeface="+mn-ea"/>
          <a:cs typeface="+mn-cs"/>
        </a:defRPr>
      </a:lvl6pPr>
      <a:lvl7pPr marL="4209545" indent="-323760" algn="l" defTabSz="1295237" rtl="0" eaLnBrk="1" latinLnBrk="0" hangingPunct="1">
        <a:spcBef>
          <a:spcPct val="20000"/>
        </a:spcBef>
        <a:buFont typeface="Arial" pitchFamily="34" charset="0"/>
        <a:buChar char="•"/>
        <a:defRPr sz="2900" kern="1200">
          <a:solidFill>
            <a:schemeClr val="tx1"/>
          </a:solidFill>
          <a:latin typeface="+mn-lt"/>
          <a:ea typeface="+mn-ea"/>
          <a:cs typeface="+mn-cs"/>
        </a:defRPr>
      </a:lvl7pPr>
      <a:lvl8pPr marL="4857126" indent="-323760" algn="l" defTabSz="1295237"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04730" indent="-323760" algn="l" defTabSz="1295237" rtl="0" eaLnBrk="1" latinLnBrk="0" hangingPunct="1">
        <a:spcBef>
          <a:spcPct val="20000"/>
        </a:spcBef>
        <a:buFont typeface="Arial" pitchFamily="34" charset="0"/>
        <a:buChar char="•"/>
        <a:defRPr sz="2900" kern="1200">
          <a:solidFill>
            <a:schemeClr val="tx1"/>
          </a:solidFill>
          <a:latin typeface="+mn-lt"/>
          <a:ea typeface="+mn-ea"/>
          <a:cs typeface="+mn-cs"/>
        </a:defRPr>
      </a:lvl9pPr>
    </p:bodyStyle>
    <p:otherStyle>
      <a:defPPr>
        <a:defRPr lang="en-US"/>
      </a:defPPr>
      <a:lvl1pPr marL="0" algn="l" defTabSz="1295237" rtl="0" eaLnBrk="1" latinLnBrk="0" hangingPunct="1">
        <a:defRPr sz="2600" kern="1200">
          <a:solidFill>
            <a:schemeClr val="tx1"/>
          </a:solidFill>
          <a:latin typeface="+mn-lt"/>
          <a:ea typeface="+mn-ea"/>
          <a:cs typeface="+mn-cs"/>
        </a:defRPr>
      </a:lvl1pPr>
      <a:lvl2pPr marL="647616" algn="l" defTabSz="1295237" rtl="0" eaLnBrk="1" latinLnBrk="0" hangingPunct="1">
        <a:defRPr sz="2600" kern="1200">
          <a:solidFill>
            <a:schemeClr val="tx1"/>
          </a:solidFill>
          <a:latin typeface="+mn-lt"/>
          <a:ea typeface="+mn-ea"/>
          <a:cs typeface="+mn-cs"/>
        </a:defRPr>
      </a:lvl2pPr>
      <a:lvl3pPr marL="1295237" algn="l" defTabSz="1295237" rtl="0" eaLnBrk="1" latinLnBrk="0" hangingPunct="1">
        <a:defRPr sz="2600" kern="1200">
          <a:solidFill>
            <a:schemeClr val="tx1"/>
          </a:solidFill>
          <a:latin typeface="+mn-lt"/>
          <a:ea typeface="+mn-ea"/>
          <a:cs typeface="+mn-cs"/>
        </a:defRPr>
      </a:lvl3pPr>
      <a:lvl4pPr marL="1942880" algn="l" defTabSz="1295237" rtl="0" eaLnBrk="1" latinLnBrk="0" hangingPunct="1">
        <a:defRPr sz="2600" kern="1200">
          <a:solidFill>
            <a:schemeClr val="tx1"/>
          </a:solidFill>
          <a:latin typeface="+mn-lt"/>
          <a:ea typeface="+mn-ea"/>
          <a:cs typeface="+mn-cs"/>
        </a:defRPr>
      </a:lvl4pPr>
      <a:lvl5pPr marL="2590472" algn="l" defTabSz="1295237" rtl="0" eaLnBrk="1" latinLnBrk="0" hangingPunct="1">
        <a:defRPr sz="2600" kern="1200">
          <a:solidFill>
            <a:schemeClr val="tx1"/>
          </a:solidFill>
          <a:latin typeface="+mn-lt"/>
          <a:ea typeface="+mn-ea"/>
          <a:cs typeface="+mn-cs"/>
        </a:defRPr>
      </a:lvl5pPr>
      <a:lvl6pPr marL="3238070" algn="l" defTabSz="1295237" rtl="0" eaLnBrk="1" latinLnBrk="0" hangingPunct="1">
        <a:defRPr sz="2600" kern="1200">
          <a:solidFill>
            <a:schemeClr val="tx1"/>
          </a:solidFill>
          <a:latin typeface="+mn-lt"/>
          <a:ea typeface="+mn-ea"/>
          <a:cs typeface="+mn-cs"/>
        </a:defRPr>
      </a:lvl6pPr>
      <a:lvl7pPr marL="3885697" algn="l" defTabSz="1295237" rtl="0" eaLnBrk="1" latinLnBrk="0" hangingPunct="1">
        <a:defRPr sz="2600" kern="1200">
          <a:solidFill>
            <a:schemeClr val="tx1"/>
          </a:solidFill>
          <a:latin typeface="+mn-lt"/>
          <a:ea typeface="+mn-ea"/>
          <a:cs typeface="+mn-cs"/>
        </a:defRPr>
      </a:lvl7pPr>
      <a:lvl8pPr marL="4533322" algn="l" defTabSz="1295237" rtl="0" eaLnBrk="1" latinLnBrk="0" hangingPunct="1">
        <a:defRPr sz="2600" kern="1200">
          <a:solidFill>
            <a:schemeClr val="tx1"/>
          </a:solidFill>
          <a:latin typeface="+mn-lt"/>
          <a:ea typeface="+mn-ea"/>
          <a:cs typeface="+mn-cs"/>
        </a:defRPr>
      </a:lvl8pPr>
      <a:lvl9pPr marL="5180940" algn="l" defTabSz="1295237" rtl="0" eaLnBrk="1" latinLnBrk="0" hangingPunct="1">
        <a:defRPr sz="26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520" y="329566"/>
            <a:ext cx="13167360" cy="1371600"/>
          </a:xfrm>
          <a:prstGeom prst="rect">
            <a:avLst/>
          </a:prstGeom>
        </p:spPr>
        <p:txBody>
          <a:bodyPr vert="horz" lIns="129862" tIns="64932" rIns="129862" bIns="64932"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731520" y="1920240"/>
            <a:ext cx="13167360" cy="5431156"/>
          </a:xfrm>
          <a:prstGeom prst="rect">
            <a:avLst/>
          </a:prstGeom>
        </p:spPr>
        <p:txBody>
          <a:bodyPr vert="horz" lIns="129862" tIns="64932" rIns="129862" bIns="6493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731520" y="7627624"/>
            <a:ext cx="3413760" cy="438150"/>
          </a:xfrm>
          <a:prstGeom prst="rect">
            <a:avLst/>
          </a:prstGeom>
        </p:spPr>
        <p:txBody>
          <a:bodyPr vert="horz" lIns="129862" tIns="64932" rIns="129862" bIns="64932" rtlCol="0" anchor="ctr"/>
          <a:lstStyle>
            <a:lvl1pPr algn="l">
              <a:defRPr sz="1700">
                <a:solidFill>
                  <a:schemeClr val="tx1">
                    <a:tint val="75000"/>
                  </a:schemeClr>
                </a:solidFill>
              </a:defRPr>
            </a:lvl1pPr>
          </a:lstStyle>
          <a:p>
            <a:pPr defTabSz="1298811"/>
            <a:fld id="{1F0CBFF9-06F0-42CD-84D2-FE57C6EE6ABD}" type="datetimeFigureOut">
              <a:rPr lang="en-US" smtClean="0">
                <a:solidFill>
                  <a:prstClr val="black">
                    <a:tint val="75000"/>
                  </a:prstClr>
                </a:solidFill>
              </a:rPr>
              <a:pPr defTabSz="1298811"/>
              <a:t>06/08/2015</a:t>
            </a:fld>
            <a:endParaRPr lang="en-US" smtClean="0">
              <a:solidFill>
                <a:prstClr val="black">
                  <a:tint val="75000"/>
                </a:prstClr>
              </a:solidFill>
            </a:endParaRPr>
          </a:p>
        </p:txBody>
      </p:sp>
      <p:sp>
        <p:nvSpPr>
          <p:cNvPr id="5" name="Footer Placeholder 4"/>
          <p:cNvSpPr>
            <a:spLocks noGrp="1"/>
          </p:cNvSpPr>
          <p:nvPr>
            <p:ph type="ftr" sz="quarter" idx="3"/>
          </p:nvPr>
        </p:nvSpPr>
        <p:spPr>
          <a:xfrm>
            <a:off x="4998720" y="7627624"/>
            <a:ext cx="4632960" cy="438150"/>
          </a:xfrm>
          <a:prstGeom prst="rect">
            <a:avLst/>
          </a:prstGeom>
        </p:spPr>
        <p:txBody>
          <a:bodyPr vert="horz" lIns="129862" tIns="64932" rIns="129862" bIns="64932" rtlCol="0" anchor="ctr"/>
          <a:lstStyle>
            <a:lvl1pPr algn="ctr">
              <a:defRPr sz="1700">
                <a:solidFill>
                  <a:schemeClr val="tx1">
                    <a:tint val="75000"/>
                  </a:schemeClr>
                </a:solidFill>
              </a:defRPr>
            </a:lvl1pPr>
          </a:lstStyle>
          <a:p>
            <a:pPr defTabSz="1298811"/>
            <a:endParaRPr lang="en-US" smtClean="0">
              <a:solidFill>
                <a:prstClr val="black">
                  <a:tint val="75000"/>
                </a:prstClr>
              </a:solidFill>
            </a:endParaRPr>
          </a:p>
        </p:txBody>
      </p:sp>
      <p:sp>
        <p:nvSpPr>
          <p:cNvPr id="6" name="Slide Number Placeholder 5"/>
          <p:cNvSpPr>
            <a:spLocks noGrp="1"/>
          </p:cNvSpPr>
          <p:nvPr>
            <p:ph type="sldNum" sz="quarter" idx="4"/>
          </p:nvPr>
        </p:nvSpPr>
        <p:spPr>
          <a:xfrm>
            <a:off x="10485120" y="7627624"/>
            <a:ext cx="3413760" cy="438150"/>
          </a:xfrm>
          <a:prstGeom prst="rect">
            <a:avLst/>
          </a:prstGeom>
        </p:spPr>
        <p:txBody>
          <a:bodyPr vert="horz" lIns="129862" tIns="64932" rIns="129862" bIns="64932" rtlCol="0" anchor="ctr"/>
          <a:lstStyle>
            <a:lvl1pPr algn="r">
              <a:defRPr sz="1700">
                <a:solidFill>
                  <a:schemeClr val="tx1">
                    <a:tint val="75000"/>
                  </a:schemeClr>
                </a:solidFill>
              </a:defRPr>
            </a:lvl1pPr>
          </a:lstStyle>
          <a:p>
            <a:pPr defTabSz="1298811"/>
            <a:fld id="{CEDC6B52-49FB-4F77-B81C-D9EC27A141E6}" type="slidenum">
              <a:rPr lang="en-US" smtClean="0">
                <a:solidFill>
                  <a:prstClr val="black">
                    <a:tint val="75000"/>
                  </a:prstClr>
                </a:solidFill>
              </a:rPr>
              <a:pPr defTabSz="1298811"/>
              <a:t>‹#›</a:t>
            </a:fld>
            <a:endParaRPr lang="en-US" smtClean="0">
              <a:solidFill>
                <a:prstClr val="black">
                  <a:tint val="75000"/>
                </a:prstClr>
              </a:solidFill>
            </a:endParaRPr>
          </a:p>
        </p:txBody>
      </p:sp>
    </p:spTree>
    <p:extLst>
      <p:ext uri="{BB962C8B-B14F-4D97-AF65-F5344CB8AC3E}">
        <p14:creationId xmlns:p14="http://schemas.microsoft.com/office/powerpoint/2010/main" val="273674305"/>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txStyles>
    <p:titleStyle>
      <a:lvl1pPr algn="ctr" defTabSz="1298811" rtl="0" eaLnBrk="1" latinLnBrk="0" hangingPunct="1">
        <a:spcBef>
          <a:spcPct val="0"/>
        </a:spcBef>
        <a:buNone/>
        <a:defRPr sz="6300" kern="1200">
          <a:solidFill>
            <a:schemeClr val="tx1"/>
          </a:solidFill>
          <a:latin typeface="+mj-lt"/>
          <a:ea typeface="+mj-ea"/>
          <a:cs typeface="+mj-cs"/>
        </a:defRPr>
      </a:lvl1pPr>
    </p:titleStyle>
    <p:bodyStyle>
      <a:lvl1pPr marL="487064" indent="-487064" algn="l" defTabSz="1298811" rtl="0" eaLnBrk="1" latinLnBrk="0" hangingPunct="1">
        <a:spcBef>
          <a:spcPct val="20000"/>
        </a:spcBef>
        <a:buFont typeface="Arial" panose="020B0604020202020204" pitchFamily="34" charset="0"/>
        <a:buChar char="•"/>
        <a:defRPr sz="4600" kern="1200">
          <a:solidFill>
            <a:schemeClr val="tx1"/>
          </a:solidFill>
          <a:latin typeface="+mn-lt"/>
          <a:ea typeface="+mn-ea"/>
          <a:cs typeface="+mn-cs"/>
        </a:defRPr>
      </a:lvl1pPr>
      <a:lvl2pPr marL="1055279" indent="-405914" algn="l" defTabSz="1298811" rtl="0"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2pPr>
      <a:lvl3pPr marL="1623505" indent="-324655" algn="l" defTabSz="1298811" rtl="0" eaLnBrk="1" latinLnBrk="0" hangingPunct="1">
        <a:spcBef>
          <a:spcPct val="20000"/>
        </a:spcBef>
        <a:buFont typeface="Arial" panose="020B0604020202020204" pitchFamily="34" charset="0"/>
        <a:buChar char="•"/>
        <a:defRPr sz="3400" kern="1200">
          <a:solidFill>
            <a:schemeClr val="tx1"/>
          </a:solidFill>
          <a:latin typeface="+mn-lt"/>
          <a:ea typeface="+mn-ea"/>
          <a:cs typeface="+mn-cs"/>
        </a:defRPr>
      </a:lvl3pPr>
      <a:lvl4pPr marL="2272912" indent="-324655" algn="l" defTabSz="1298811"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4pPr>
      <a:lvl5pPr marL="2922280" indent="-324655" algn="l" defTabSz="1298811"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5pPr>
      <a:lvl6pPr marL="3571646" indent="-324655" algn="l" defTabSz="1298811"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6pPr>
      <a:lvl7pPr marL="4221095" indent="-324655" algn="l" defTabSz="1298811"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7pPr>
      <a:lvl8pPr marL="4870495" indent="-324655" algn="l" defTabSz="1298811"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8pPr>
      <a:lvl9pPr marL="5519883" indent="-324655" algn="l" defTabSz="1298811"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9pPr>
    </p:bodyStyle>
    <p:otherStyle>
      <a:defPPr>
        <a:defRPr lang="en-US"/>
      </a:defPPr>
      <a:lvl1pPr marL="0" algn="l" defTabSz="1298811" rtl="0" eaLnBrk="1" latinLnBrk="0" hangingPunct="1">
        <a:defRPr sz="2600" kern="1200">
          <a:solidFill>
            <a:schemeClr val="tx1"/>
          </a:solidFill>
          <a:latin typeface="+mn-lt"/>
          <a:ea typeface="+mn-ea"/>
          <a:cs typeface="+mn-cs"/>
        </a:defRPr>
      </a:lvl1pPr>
      <a:lvl2pPr marL="649403" algn="l" defTabSz="1298811" rtl="0" eaLnBrk="1" latinLnBrk="0" hangingPunct="1">
        <a:defRPr sz="2600" kern="1200">
          <a:solidFill>
            <a:schemeClr val="tx1"/>
          </a:solidFill>
          <a:latin typeface="+mn-lt"/>
          <a:ea typeface="+mn-ea"/>
          <a:cs typeface="+mn-cs"/>
        </a:defRPr>
      </a:lvl2pPr>
      <a:lvl3pPr marL="1298811" algn="l" defTabSz="1298811" rtl="0" eaLnBrk="1" latinLnBrk="0" hangingPunct="1">
        <a:defRPr sz="2600" kern="1200">
          <a:solidFill>
            <a:schemeClr val="tx1"/>
          </a:solidFill>
          <a:latin typeface="+mn-lt"/>
          <a:ea typeface="+mn-ea"/>
          <a:cs typeface="+mn-cs"/>
        </a:defRPr>
      </a:lvl3pPr>
      <a:lvl4pPr marL="1948223" algn="l" defTabSz="1298811" rtl="0" eaLnBrk="1" latinLnBrk="0" hangingPunct="1">
        <a:defRPr sz="2600" kern="1200">
          <a:solidFill>
            <a:schemeClr val="tx1"/>
          </a:solidFill>
          <a:latin typeface="+mn-lt"/>
          <a:ea typeface="+mn-ea"/>
          <a:cs typeface="+mn-cs"/>
        </a:defRPr>
      </a:lvl4pPr>
      <a:lvl5pPr marL="2597622" algn="l" defTabSz="1298811" rtl="0" eaLnBrk="1" latinLnBrk="0" hangingPunct="1">
        <a:defRPr sz="2600" kern="1200">
          <a:solidFill>
            <a:schemeClr val="tx1"/>
          </a:solidFill>
          <a:latin typeface="+mn-lt"/>
          <a:ea typeface="+mn-ea"/>
          <a:cs typeface="+mn-cs"/>
        </a:defRPr>
      </a:lvl5pPr>
      <a:lvl6pPr marL="3246996" algn="l" defTabSz="1298811" rtl="0" eaLnBrk="1" latinLnBrk="0" hangingPunct="1">
        <a:defRPr sz="2600" kern="1200">
          <a:solidFill>
            <a:schemeClr val="tx1"/>
          </a:solidFill>
          <a:latin typeface="+mn-lt"/>
          <a:ea typeface="+mn-ea"/>
          <a:cs typeface="+mn-cs"/>
        </a:defRPr>
      </a:lvl6pPr>
      <a:lvl7pPr marL="3896397" algn="l" defTabSz="1298811" rtl="0" eaLnBrk="1" latinLnBrk="0" hangingPunct="1">
        <a:defRPr sz="2600" kern="1200">
          <a:solidFill>
            <a:schemeClr val="tx1"/>
          </a:solidFill>
          <a:latin typeface="+mn-lt"/>
          <a:ea typeface="+mn-ea"/>
          <a:cs typeface="+mn-cs"/>
        </a:defRPr>
      </a:lvl7pPr>
      <a:lvl8pPr marL="4545806" algn="l" defTabSz="1298811" rtl="0" eaLnBrk="1" latinLnBrk="0" hangingPunct="1">
        <a:defRPr sz="2600" kern="1200">
          <a:solidFill>
            <a:schemeClr val="tx1"/>
          </a:solidFill>
          <a:latin typeface="+mn-lt"/>
          <a:ea typeface="+mn-ea"/>
          <a:cs typeface="+mn-cs"/>
        </a:defRPr>
      </a:lvl8pPr>
      <a:lvl9pPr marL="5195236" algn="l" defTabSz="1298811" rtl="0" eaLnBrk="1" latinLnBrk="0" hangingPunct="1">
        <a:defRPr sz="26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520" y="0"/>
            <a:ext cx="13167360" cy="1371600"/>
          </a:xfrm>
          <a:prstGeom prst="rect">
            <a:avLst/>
          </a:prstGeom>
        </p:spPr>
        <p:txBody>
          <a:bodyPr vert="horz" lIns="129862" tIns="64932" rIns="129862" bIns="64932" rtlCol="0" anchor="ctr">
            <a:normAutofit/>
          </a:bodyPr>
          <a:lstStyle/>
          <a:p>
            <a:r>
              <a:rPr lang="en-US" dirty="0" smtClean="0"/>
              <a:t>Clicks to edit Master title style</a:t>
            </a:r>
            <a:endParaRPr lang="en-US" dirty="0"/>
          </a:p>
        </p:txBody>
      </p:sp>
      <p:sp>
        <p:nvSpPr>
          <p:cNvPr id="3" name="Text Placeholder 2"/>
          <p:cNvSpPr>
            <a:spLocks noGrp="1"/>
          </p:cNvSpPr>
          <p:nvPr>
            <p:ph type="body" idx="1"/>
          </p:nvPr>
        </p:nvSpPr>
        <p:spPr>
          <a:xfrm>
            <a:off x="731520" y="1524000"/>
            <a:ext cx="13167360" cy="5827396"/>
          </a:xfrm>
          <a:prstGeom prst="rect">
            <a:avLst/>
          </a:prstGeom>
        </p:spPr>
        <p:txBody>
          <a:bodyPr vert="horz" lIns="129862" tIns="64932" rIns="129862" bIns="6493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pPr defTabSz="1298811"/>
            <a:fld id="{FCEB0B42-B8BD-4AFE-80B0-C1BC4FC9E142}" type="datetime4">
              <a:rPr lang="en-US" smtClean="0">
                <a:solidFill>
                  <a:prstClr val="white"/>
                </a:solidFill>
              </a:rPr>
              <a:pPr defTabSz="1298811"/>
              <a:t>June 8, 2015</a:t>
            </a:fld>
            <a:endParaRPr lang="en-US" dirty="0">
              <a:solidFill>
                <a:prstClr val="white"/>
              </a:solidFill>
            </a:endParaRPr>
          </a:p>
        </p:txBody>
      </p:sp>
      <p:sp>
        <p:nvSpPr>
          <p:cNvPr id="12"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pPr defTabSz="1298811"/>
            <a:fld id="{B6947720-F58D-43DD-9796-C804A23AF23D}" type="slidenum">
              <a:rPr lang="en-US" smtClean="0">
                <a:solidFill>
                  <a:prstClr val="white"/>
                </a:solidFill>
              </a:rPr>
              <a:pPr defTabSz="1298811"/>
              <a:t>‹#›</a:t>
            </a:fld>
            <a:endParaRPr lang="en-US" dirty="0">
              <a:solidFill>
                <a:prstClr val="white"/>
              </a:solidFill>
            </a:endParaRPr>
          </a:p>
        </p:txBody>
      </p:sp>
    </p:spTree>
    <p:extLst>
      <p:ext uri="{BB962C8B-B14F-4D97-AF65-F5344CB8AC3E}">
        <p14:creationId xmlns:p14="http://schemas.microsoft.com/office/powerpoint/2010/main" val="3630777367"/>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Lst>
  <p:hf hdr="0" ftr="0" dt="0"/>
  <p:txStyles>
    <p:titleStyle>
      <a:lvl1pPr algn="l" defTabSz="1298811" rtl="0" eaLnBrk="1" latinLnBrk="0" hangingPunct="1">
        <a:spcBef>
          <a:spcPct val="0"/>
        </a:spcBef>
        <a:buNone/>
        <a:defRPr sz="4900" b="0" kern="1200">
          <a:solidFill>
            <a:schemeClr val="bg1"/>
          </a:solidFill>
          <a:latin typeface="Arial" pitchFamily="34" charset="0"/>
          <a:ea typeface="+mj-ea"/>
          <a:cs typeface="Arial" pitchFamily="34" charset="0"/>
        </a:defRPr>
      </a:lvl1pPr>
    </p:titleStyle>
    <p:bodyStyle>
      <a:lvl1pPr marL="487064" indent="-487064" algn="l" defTabSz="1298811" rtl="0" eaLnBrk="1" latinLnBrk="0" hangingPunct="1">
        <a:lnSpc>
          <a:spcPct val="114000"/>
        </a:lnSpc>
        <a:spcBef>
          <a:spcPct val="20000"/>
        </a:spcBef>
        <a:buFont typeface="Arial" pitchFamily="34" charset="0"/>
        <a:buChar char="•"/>
        <a:defRPr sz="4600" kern="1200">
          <a:solidFill>
            <a:schemeClr val="bg1"/>
          </a:solidFill>
          <a:latin typeface="Arial" pitchFamily="34" charset="0"/>
          <a:ea typeface="+mn-ea"/>
          <a:cs typeface="Arial" pitchFamily="34" charset="0"/>
        </a:defRPr>
      </a:lvl1pPr>
      <a:lvl2pPr marL="1055279" indent="-405914" algn="l" defTabSz="1298811" rtl="0" eaLnBrk="1" latinLnBrk="0" hangingPunct="1">
        <a:lnSpc>
          <a:spcPct val="114000"/>
        </a:lnSpc>
        <a:spcBef>
          <a:spcPct val="20000"/>
        </a:spcBef>
        <a:buFont typeface="Arial" pitchFamily="34" charset="0"/>
        <a:buChar char="–"/>
        <a:defRPr sz="4000" kern="1200">
          <a:solidFill>
            <a:schemeClr val="bg1"/>
          </a:solidFill>
          <a:latin typeface="Arial" pitchFamily="34" charset="0"/>
          <a:ea typeface="+mn-ea"/>
          <a:cs typeface="Arial" pitchFamily="34" charset="0"/>
        </a:defRPr>
      </a:lvl2pPr>
      <a:lvl3pPr marL="1623505" indent="-324655" algn="l" defTabSz="1298811" rtl="0" eaLnBrk="1" latinLnBrk="0" hangingPunct="1">
        <a:lnSpc>
          <a:spcPct val="114000"/>
        </a:lnSpc>
        <a:spcBef>
          <a:spcPct val="20000"/>
        </a:spcBef>
        <a:buFont typeface="Arial" pitchFamily="34" charset="0"/>
        <a:buChar char="•"/>
        <a:defRPr sz="3400" kern="1200">
          <a:solidFill>
            <a:schemeClr val="bg1"/>
          </a:solidFill>
          <a:latin typeface="Arial" pitchFamily="34" charset="0"/>
          <a:ea typeface="+mn-ea"/>
          <a:cs typeface="Arial" pitchFamily="34" charset="0"/>
        </a:defRPr>
      </a:lvl3pPr>
      <a:lvl4pPr marL="2272912" indent="-324655" algn="l" defTabSz="1298811" rtl="0" eaLnBrk="1" latinLnBrk="0" hangingPunct="1">
        <a:lnSpc>
          <a:spcPct val="114000"/>
        </a:lnSpc>
        <a:spcBef>
          <a:spcPct val="20000"/>
        </a:spcBef>
        <a:buFont typeface="Arial" pitchFamily="34" charset="0"/>
        <a:buChar char="–"/>
        <a:defRPr sz="2900" kern="1200">
          <a:solidFill>
            <a:schemeClr val="bg1"/>
          </a:solidFill>
          <a:latin typeface="Arial" pitchFamily="34" charset="0"/>
          <a:ea typeface="+mn-ea"/>
          <a:cs typeface="Arial" pitchFamily="34" charset="0"/>
        </a:defRPr>
      </a:lvl4pPr>
      <a:lvl5pPr marL="2922280" indent="-324655" algn="l" defTabSz="1298811" rtl="0" eaLnBrk="1" latinLnBrk="0" hangingPunct="1">
        <a:lnSpc>
          <a:spcPct val="114000"/>
        </a:lnSpc>
        <a:spcBef>
          <a:spcPct val="20000"/>
        </a:spcBef>
        <a:buFont typeface="Arial" pitchFamily="34" charset="0"/>
        <a:buChar char="»"/>
        <a:defRPr sz="2900" kern="1200">
          <a:solidFill>
            <a:schemeClr val="bg1"/>
          </a:solidFill>
          <a:latin typeface="Arial" pitchFamily="34" charset="0"/>
          <a:ea typeface="+mn-ea"/>
          <a:cs typeface="Arial" pitchFamily="34" charset="0"/>
        </a:defRPr>
      </a:lvl5pPr>
      <a:lvl6pPr marL="3571646" indent="-324655" algn="l" defTabSz="1298811" rtl="0" eaLnBrk="1" latinLnBrk="0" hangingPunct="1">
        <a:spcBef>
          <a:spcPct val="20000"/>
        </a:spcBef>
        <a:buFont typeface="Arial" pitchFamily="34" charset="0"/>
        <a:buChar char="•"/>
        <a:defRPr sz="2900" kern="1200">
          <a:solidFill>
            <a:schemeClr val="tx1"/>
          </a:solidFill>
          <a:latin typeface="+mn-lt"/>
          <a:ea typeface="+mn-ea"/>
          <a:cs typeface="+mn-cs"/>
        </a:defRPr>
      </a:lvl6pPr>
      <a:lvl7pPr marL="4221095" indent="-324655" algn="l" defTabSz="1298811" rtl="0" eaLnBrk="1" latinLnBrk="0" hangingPunct="1">
        <a:spcBef>
          <a:spcPct val="20000"/>
        </a:spcBef>
        <a:buFont typeface="Arial" pitchFamily="34" charset="0"/>
        <a:buChar char="•"/>
        <a:defRPr sz="2900" kern="1200">
          <a:solidFill>
            <a:schemeClr val="tx1"/>
          </a:solidFill>
          <a:latin typeface="+mn-lt"/>
          <a:ea typeface="+mn-ea"/>
          <a:cs typeface="+mn-cs"/>
        </a:defRPr>
      </a:lvl7pPr>
      <a:lvl8pPr marL="4870495" indent="-324655" algn="l" defTabSz="1298811"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19883" indent="-324655" algn="l" defTabSz="1298811" rtl="0" eaLnBrk="1" latinLnBrk="0" hangingPunct="1">
        <a:spcBef>
          <a:spcPct val="20000"/>
        </a:spcBef>
        <a:buFont typeface="Arial" pitchFamily="34" charset="0"/>
        <a:buChar char="•"/>
        <a:defRPr sz="2900" kern="1200">
          <a:solidFill>
            <a:schemeClr val="tx1"/>
          </a:solidFill>
          <a:latin typeface="+mn-lt"/>
          <a:ea typeface="+mn-ea"/>
          <a:cs typeface="+mn-cs"/>
        </a:defRPr>
      </a:lvl9pPr>
    </p:bodyStyle>
    <p:otherStyle>
      <a:defPPr>
        <a:defRPr lang="en-US"/>
      </a:defPPr>
      <a:lvl1pPr marL="0" algn="l" defTabSz="1298811" rtl="0" eaLnBrk="1" latinLnBrk="0" hangingPunct="1">
        <a:defRPr sz="2600" kern="1200">
          <a:solidFill>
            <a:schemeClr val="tx1"/>
          </a:solidFill>
          <a:latin typeface="+mn-lt"/>
          <a:ea typeface="+mn-ea"/>
          <a:cs typeface="+mn-cs"/>
        </a:defRPr>
      </a:lvl1pPr>
      <a:lvl2pPr marL="649403" algn="l" defTabSz="1298811" rtl="0" eaLnBrk="1" latinLnBrk="0" hangingPunct="1">
        <a:defRPr sz="2600" kern="1200">
          <a:solidFill>
            <a:schemeClr val="tx1"/>
          </a:solidFill>
          <a:latin typeface="+mn-lt"/>
          <a:ea typeface="+mn-ea"/>
          <a:cs typeface="+mn-cs"/>
        </a:defRPr>
      </a:lvl2pPr>
      <a:lvl3pPr marL="1298811" algn="l" defTabSz="1298811" rtl="0" eaLnBrk="1" latinLnBrk="0" hangingPunct="1">
        <a:defRPr sz="2600" kern="1200">
          <a:solidFill>
            <a:schemeClr val="tx1"/>
          </a:solidFill>
          <a:latin typeface="+mn-lt"/>
          <a:ea typeface="+mn-ea"/>
          <a:cs typeface="+mn-cs"/>
        </a:defRPr>
      </a:lvl3pPr>
      <a:lvl4pPr marL="1948223" algn="l" defTabSz="1298811" rtl="0" eaLnBrk="1" latinLnBrk="0" hangingPunct="1">
        <a:defRPr sz="2600" kern="1200">
          <a:solidFill>
            <a:schemeClr val="tx1"/>
          </a:solidFill>
          <a:latin typeface="+mn-lt"/>
          <a:ea typeface="+mn-ea"/>
          <a:cs typeface="+mn-cs"/>
        </a:defRPr>
      </a:lvl4pPr>
      <a:lvl5pPr marL="2597622" algn="l" defTabSz="1298811" rtl="0" eaLnBrk="1" latinLnBrk="0" hangingPunct="1">
        <a:defRPr sz="2600" kern="1200">
          <a:solidFill>
            <a:schemeClr val="tx1"/>
          </a:solidFill>
          <a:latin typeface="+mn-lt"/>
          <a:ea typeface="+mn-ea"/>
          <a:cs typeface="+mn-cs"/>
        </a:defRPr>
      </a:lvl5pPr>
      <a:lvl6pPr marL="3246996" algn="l" defTabSz="1298811" rtl="0" eaLnBrk="1" latinLnBrk="0" hangingPunct="1">
        <a:defRPr sz="2600" kern="1200">
          <a:solidFill>
            <a:schemeClr val="tx1"/>
          </a:solidFill>
          <a:latin typeface="+mn-lt"/>
          <a:ea typeface="+mn-ea"/>
          <a:cs typeface="+mn-cs"/>
        </a:defRPr>
      </a:lvl6pPr>
      <a:lvl7pPr marL="3896397" algn="l" defTabSz="1298811" rtl="0" eaLnBrk="1" latinLnBrk="0" hangingPunct="1">
        <a:defRPr sz="2600" kern="1200">
          <a:solidFill>
            <a:schemeClr val="tx1"/>
          </a:solidFill>
          <a:latin typeface="+mn-lt"/>
          <a:ea typeface="+mn-ea"/>
          <a:cs typeface="+mn-cs"/>
        </a:defRPr>
      </a:lvl7pPr>
      <a:lvl8pPr marL="4545806" algn="l" defTabSz="1298811" rtl="0" eaLnBrk="1" latinLnBrk="0" hangingPunct="1">
        <a:defRPr sz="2600" kern="1200">
          <a:solidFill>
            <a:schemeClr val="tx1"/>
          </a:solidFill>
          <a:latin typeface="+mn-lt"/>
          <a:ea typeface="+mn-ea"/>
          <a:cs typeface="+mn-cs"/>
        </a:defRPr>
      </a:lvl8pPr>
      <a:lvl9pPr marL="5195236" algn="l" defTabSz="1298811" rtl="0" eaLnBrk="1" latinLnBrk="0" hangingPunct="1">
        <a:defRPr sz="26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520" y="0"/>
            <a:ext cx="13167360" cy="1371600"/>
          </a:xfrm>
          <a:prstGeom prst="rect">
            <a:avLst/>
          </a:prstGeom>
        </p:spPr>
        <p:txBody>
          <a:bodyPr vert="horz" lIns="129862" tIns="64932" rIns="129862" bIns="64932" rtlCol="0" anchor="ctr">
            <a:normAutofit/>
          </a:bodyPr>
          <a:lstStyle/>
          <a:p>
            <a:r>
              <a:rPr lang="en-US" dirty="0" smtClean="0"/>
              <a:t>Clicks to edit Master title style</a:t>
            </a:r>
            <a:endParaRPr lang="en-US" dirty="0"/>
          </a:p>
        </p:txBody>
      </p:sp>
      <p:sp>
        <p:nvSpPr>
          <p:cNvPr id="3" name="Text Placeholder 2"/>
          <p:cNvSpPr>
            <a:spLocks noGrp="1"/>
          </p:cNvSpPr>
          <p:nvPr>
            <p:ph type="body" idx="1"/>
          </p:nvPr>
        </p:nvSpPr>
        <p:spPr>
          <a:xfrm>
            <a:off x="731520" y="1524000"/>
            <a:ext cx="13167360" cy="5827396"/>
          </a:xfrm>
          <a:prstGeom prst="rect">
            <a:avLst/>
          </a:prstGeom>
        </p:spPr>
        <p:txBody>
          <a:bodyPr vert="horz" lIns="129862" tIns="64932" rIns="129862" bIns="6493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pPr defTabSz="1298811"/>
            <a:fld id="{FCEB0B42-B8BD-4AFE-80B0-C1BC4FC9E142}" type="datetime4">
              <a:rPr lang="en-US" smtClean="0">
                <a:solidFill>
                  <a:prstClr val="white"/>
                </a:solidFill>
              </a:rPr>
              <a:pPr defTabSz="1298811"/>
              <a:t>June 8, 2015</a:t>
            </a:fld>
            <a:endParaRPr lang="en-US" dirty="0">
              <a:solidFill>
                <a:prstClr val="white"/>
              </a:solidFill>
            </a:endParaRPr>
          </a:p>
        </p:txBody>
      </p:sp>
      <p:sp>
        <p:nvSpPr>
          <p:cNvPr id="12"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pPr defTabSz="1298811"/>
            <a:fld id="{B6947720-F58D-43DD-9796-C804A23AF23D}" type="slidenum">
              <a:rPr lang="en-US" smtClean="0">
                <a:solidFill>
                  <a:prstClr val="white"/>
                </a:solidFill>
              </a:rPr>
              <a:pPr defTabSz="1298811"/>
              <a:t>‹#›</a:t>
            </a:fld>
            <a:endParaRPr lang="en-US" dirty="0">
              <a:solidFill>
                <a:prstClr val="white"/>
              </a:solidFill>
            </a:endParaRPr>
          </a:p>
        </p:txBody>
      </p:sp>
    </p:spTree>
    <p:extLst>
      <p:ext uri="{BB962C8B-B14F-4D97-AF65-F5344CB8AC3E}">
        <p14:creationId xmlns:p14="http://schemas.microsoft.com/office/powerpoint/2010/main" val="850954731"/>
      </p:ext>
    </p:extLst>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 id="2147483886" r:id="rId8"/>
    <p:sldLayoutId id="2147483887" r:id="rId9"/>
    <p:sldLayoutId id="2147483888" r:id="rId10"/>
    <p:sldLayoutId id="2147483889" r:id="rId11"/>
    <p:sldLayoutId id="2147483890" r:id="rId12"/>
    <p:sldLayoutId id="2147483891" r:id="rId13"/>
    <p:sldLayoutId id="2147483892" r:id="rId14"/>
  </p:sldLayoutIdLst>
  <p:hf hdr="0" ftr="0" dt="0"/>
  <p:txStyles>
    <p:titleStyle>
      <a:lvl1pPr algn="l" defTabSz="1298811" rtl="0" eaLnBrk="1" latinLnBrk="0" hangingPunct="1">
        <a:spcBef>
          <a:spcPct val="0"/>
        </a:spcBef>
        <a:buNone/>
        <a:defRPr sz="4900" b="0" kern="1200">
          <a:solidFill>
            <a:schemeClr val="bg1"/>
          </a:solidFill>
          <a:latin typeface="Arial" pitchFamily="34" charset="0"/>
          <a:ea typeface="+mj-ea"/>
          <a:cs typeface="Arial" pitchFamily="34" charset="0"/>
        </a:defRPr>
      </a:lvl1pPr>
    </p:titleStyle>
    <p:bodyStyle>
      <a:lvl1pPr marL="487064" indent="-487064" algn="l" defTabSz="1298811" rtl="0" eaLnBrk="1" latinLnBrk="0" hangingPunct="1">
        <a:lnSpc>
          <a:spcPct val="114000"/>
        </a:lnSpc>
        <a:spcBef>
          <a:spcPct val="20000"/>
        </a:spcBef>
        <a:buFont typeface="Arial" pitchFamily="34" charset="0"/>
        <a:buChar char="•"/>
        <a:defRPr sz="4600" kern="1200">
          <a:solidFill>
            <a:schemeClr val="bg1"/>
          </a:solidFill>
          <a:latin typeface="Arial" pitchFamily="34" charset="0"/>
          <a:ea typeface="+mn-ea"/>
          <a:cs typeface="Arial" pitchFamily="34" charset="0"/>
        </a:defRPr>
      </a:lvl1pPr>
      <a:lvl2pPr marL="1055279" indent="-405914" algn="l" defTabSz="1298811" rtl="0" eaLnBrk="1" latinLnBrk="0" hangingPunct="1">
        <a:lnSpc>
          <a:spcPct val="114000"/>
        </a:lnSpc>
        <a:spcBef>
          <a:spcPct val="20000"/>
        </a:spcBef>
        <a:buFont typeface="Arial" pitchFamily="34" charset="0"/>
        <a:buChar char="–"/>
        <a:defRPr sz="4000" kern="1200">
          <a:solidFill>
            <a:schemeClr val="bg1"/>
          </a:solidFill>
          <a:latin typeface="Arial" pitchFamily="34" charset="0"/>
          <a:ea typeface="+mn-ea"/>
          <a:cs typeface="Arial" pitchFamily="34" charset="0"/>
        </a:defRPr>
      </a:lvl2pPr>
      <a:lvl3pPr marL="1623505" indent="-324655" algn="l" defTabSz="1298811" rtl="0" eaLnBrk="1" latinLnBrk="0" hangingPunct="1">
        <a:lnSpc>
          <a:spcPct val="114000"/>
        </a:lnSpc>
        <a:spcBef>
          <a:spcPct val="20000"/>
        </a:spcBef>
        <a:buFont typeface="Arial" pitchFamily="34" charset="0"/>
        <a:buChar char="•"/>
        <a:defRPr sz="3400" kern="1200">
          <a:solidFill>
            <a:schemeClr val="bg1"/>
          </a:solidFill>
          <a:latin typeface="Arial" pitchFamily="34" charset="0"/>
          <a:ea typeface="+mn-ea"/>
          <a:cs typeface="Arial" pitchFamily="34" charset="0"/>
        </a:defRPr>
      </a:lvl3pPr>
      <a:lvl4pPr marL="2272912" indent="-324655" algn="l" defTabSz="1298811" rtl="0" eaLnBrk="1" latinLnBrk="0" hangingPunct="1">
        <a:lnSpc>
          <a:spcPct val="114000"/>
        </a:lnSpc>
        <a:spcBef>
          <a:spcPct val="20000"/>
        </a:spcBef>
        <a:buFont typeface="Arial" pitchFamily="34" charset="0"/>
        <a:buChar char="–"/>
        <a:defRPr sz="2900" kern="1200">
          <a:solidFill>
            <a:schemeClr val="bg1"/>
          </a:solidFill>
          <a:latin typeface="Arial" pitchFamily="34" charset="0"/>
          <a:ea typeface="+mn-ea"/>
          <a:cs typeface="Arial" pitchFamily="34" charset="0"/>
        </a:defRPr>
      </a:lvl4pPr>
      <a:lvl5pPr marL="2922280" indent="-324655" algn="l" defTabSz="1298811" rtl="0" eaLnBrk="1" latinLnBrk="0" hangingPunct="1">
        <a:lnSpc>
          <a:spcPct val="114000"/>
        </a:lnSpc>
        <a:spcBef>
          <a:spcPct val="20000"/>
        </a:spcBef>
        <a:buFont typeface="Arial" pitchFamily="34" charset="0"/>
        <a:buChar char="»"/>
        <a:defRPr sz="2900" kern="1200">
          <a:solidFill>
            <a:schemeClr val="bg1"/>
          </a:solidFill>
          <a:latin typeface="Arial" pitchFamily="34" charset="0"/>
          <a:ea typeface="+mn-ea"/>
          <a:cs typeface="Arial" pitchFamily="34" charset="0"/>
        </a:defRPr>
      </a:lvl5pPr>
      <a:lvl6pPr marL="3571646" indent="-324655" algn="l" defTabSz="1298811" rtl="0" eaLnBrk="1" latinLnBrk="0" hangingPunct="1">
        <a:spcBef>
          <a:spcPct val="20000"/>
        </a:spcBef>
        <a:buFont typeface="Arial" pitchFamily="34" charset="0"/>
        <a:buChar char="•"/>
        <a:defRPr sz="2900" kern="1200">
          <a:solidFill>
            <a:schemeClr val="tx1"/>
          </a:solidFill>
          <a:latin typeface="+mn-lt"/>
          <a:ea typeface="+mn-ea"/>
          <a:cs typeface="+mn-cs"/>
        </a:defRPr>
      </a:lvl6pPr>
      <a:lvl7pPr marL="4221095" indent="-324655" algn="l" defTabSz="1298811" rtl="0" eaLnBrk="1" latinLnBrk="0" hangingPunct="1">
        <a:spcBef>
          <a:spcPct val="20000"/>
        </a:spcBef>
        <a:buFont typeface="Arial" pitchFamily="34" charset="0"/>
        <a:buChar char="•"/>
        <a:defRPr sz="2900" kern="1200">
          <a:solidFill>
            <a:schemeClr val="tx1"/>
          </a:solidFill>
          <a:latin typeface="+mn-lt"/>
          <a:ea typeface="+mn-ea"/>
          <a:cs typeface="+mn-cs"/>
        </a:defRPr>
      </a:lvl7pPr>
      <a:lvl8pPr marL="4870495" indent="-324655" algn="l" defTabSz="1298811"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19883" indent="-324655" algn="l" defTabSz="1298811" rtl="0" eaLnBrk="1" latinLnBrk="0" hangingPunct="1">
        <a:spcBef>
          <a:spcPct val="20000"/>
        </a:spcBef>
        <a:buFont typeface="Arial" pitchFamily="34" charset="0"/>
        <a:buChar char="•"/>
        <a:defRPr sz="2900" kern="1200">
          <a:solidFill>
            <a:schemeClr val="tx1"/>
          </a:solidFill>
          <a:latin typeface="+mn-lt"/>
          <a:ea typeface="+mn-ea"/>
          <a:cs typeface="+mn-cs"/>
        </a:defRPr>
      </a:lvl9pPr>
    </p:bodyStyle>
    <p:otherStyle>
      <a:defPPr>
        <a:defRPr lang="en-US"/>
      </a:defPPr>
      <a:lvl1pPr marL="0" algn="l" defTabSz="1298811" rtl="0" eaLnBrk="1" latinLnBrk="0" hangingPunct="1">
        <a:defRPr sz="2600" kern="1200">
          <a:solidFill>
            <a:schemeClr val="tx1"/>
          </a:solidFill>
          <a:latin typeface="+mn-lt"/>
          <a:ea typeface="+mn-ea"/>
          <a:cs typeface="+mn-cs"/>
        </a:defRPr>
      </a:lvl1pPr>
      <a:lvl2pPr marL="649403" algn="l" defTabSz="1298811" rtl="0" eaLnBrk="1" latinLnBrk="0" hangingPunct="1">
        <a:defRPr sz="2600" kern="1200">
          <a:solidFill>
            <a:schemeClr val="tx1"/>
          </a:solidFill>
          <a:latin typeface="+mn-lt"/>
          <a:ea typeface="+mn-ea"/>
          <a:cs typeface="+mn-cs"/>
        </a:defRPr>
      </a:lvl2pPr>
      <a:lvl3pPr marL="1298811" algn="l" defTabSz="1298811" rtl="0" eaLnBrk="1" latinLnBrk="0" hangingPunct="1">
        <a:defRPr sz="2600" kern="1200">
          <a:solidFill>
            <a:schemeClr val="tx1"/>
          </a:solidFill>
          <a:latin typeface="+mn-lt"/>
          <a:ea typeface="+mn-ea"/>
          <a:cs typeface="+mn-cs"/>
        </a:defRPr>
      </a:lvl3pPr>
      <a:lvl4pPr marL="1948223" algn="l" defTabSz="1298811" rtl="0" eaLnBrk="1" latinLnBrk="0" hangingPunct="1">
        <a:defRPr sz="2600" kern="1200">
          <a:solidFill>
            <a:schemeClr val="tx1"/>
          </a:solidFill>
          <a:latin typeface="+mn-lt"/>
          <a:ea typeface="+mn-ea"/>
          <a:cs typeface="+mn-cs"/>
        </a:defRPr>
      </a:lvl4pPr>
      <a:lvl5pPr marL="2597622" algn="l" defTabSz="1298811" rtl="0" eaLnBrk="1" latinLnBrk="0" hangingPunct="1">
        <a:defRPr sz="2600" kern="1200">
          <a:solidFill>
            <a:schemeClr val="tx1"/>
          </a:solidFill>
          <a:latin typeface="+mn-lt"/>
          <a:ea typeface="+mn-ea"/>
          <a:cs typeface="+mn-cs"/>
        </a:defRPr>
      </a:lvl5pPr>
      <a:lvl6pPr marL="3246996" algn="l" defTabSz="1298811" rtl="0" eaLnBrk="1" latinLnBrk="0" hangingPunct="1">
        <a:defRPr sz="2600" kern="1200">
          <a:solidFill>
            <a:schemeClr val="tx1"/>
          </a:solidFill>
          <a:latin typeface="+mn-lt"/>
          <a:ea typeface="+mn-ea"/>
          <a:cs typeface="+mn-cs"/>
        </a:defRPr>
      </a:lvl6pPr>
      <a:lvl7pPr marL="3896397" algn="l" defTabSz="1298811" rtl="0" eaLnBrk="1" latinLnBrk="0" hangingPunct="1">
        <a:defRPr sz="2600" kern="1200">
          <a:solidFill>
            <a:schemeClr val="tx1"/>
          </a:solidFill>
          <a:latin typeface="+mn-lt"/>
          <a:ea typeface="+mn-ea"/>
          <a:cs typeface="+mn-cs"/>
        </a:defRPr>
      </a:lvl7pPr>
      <a:lvl8pPr marL="4545806" algn="l" defTabSz="1298811" rtl="0" eaLnBrk="1" latinLnBrk="0" hangingPunct="1">
        <a:defRPr sz="2600" kern="1200">
          <a:solidFill>
            <a:schemeClr val="tx1"/>
          </a:solidFill>
          <a:latin typeface="+mn-lt"/>
          <a:ea typeface="+mn-ea"/>
          <a:cs typeface="+mn-cs"/>
        </a:defRPr>
      </a:lvl8pPr>
      <a:lvl9pPr marL="5195236" algn="l" defTabSz="1298811" rtl="0" eaLnBrk="1" latinLnBrk="0" hangingPunct="1">
        <a:defRPr sz="2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1463040" y="272416"/>
            <a:ext cx="12435840" cy="1645920"/>
          </a:xfrm>
          <a:prstGeom prst="rect">
            <a:avLst/>
          </a:prstGeom>
          <a:noFill/>
          <a:ln w="9525">
            <a:noFill/>
            <a:miter lim="800000"/>
            <a:headEnd/>
            <a:tailEnd/>
          </a:ln>
        </p:spPr>
        <p:txBody>
          <a:bodyPr vert="horz" wrap="square" lIns="128929" tIns="64465" rIns="128929" bIns="64465" numCol="1" anchor="ctr"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731520" y="2192656"/>
            <a:ext cx="13167360" cy="5486400"/>
          </a:xfrm>
          <a:prstGeom prst="rect">
            <a:avLst/>
          </a:prstGeom>
          <a:noFill/>
          <a:ln w="9525">
            <a:noFill/>
            <a:miter lim="800000"/>
            <a:headEnd/>
            <a:tailEnd/>
          </a:ln>
        </p:spPr>
        <p:txBody>
          <a:bodyPr vert="horz" wrap="square" lIns="128929" tIns="64465" rIns="128929" bIns="6446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7665720" y="7778116"/>
            <a:ext cx="3413760" cy="361950"/>
          </a:xfrm>
          <a:prstGeom prst="rect">
            <a:avLst/>
          </a:prstGeom>
        </p:spPr>
        <p:txBody>
          <a:bodyPr vert="horz" lIns="128929" tIns="64465" rIns="128929" bIns="64465" anchor="b"/>
          <a:lstStyle>
            <a:lvl1pPr algn="l" eaLnBrk="1" fontAlgn="auto" latinLnBrk="0" hangingPunct="1">
              <a:spcBef>
                <a:spcPts val="0"/>
              </a:spcBef>
              <a:spcAft>
                <a:spcPts val="0"/>
              </a:spcAft>
              <a:defRPr kumimoji="0" sz="1400" b="0">
                <a:solidFill>
                  <a:srgbClr val="FFFFFF"/>
                </a:solidFill>
                <a:latin typeface="+mn-lt"/>
              </a:defRPr>
            </a:lvl1pPr>
          </a:lstStyle>
          <a:p>
            <a:pPr defTabSz="902856">
              <a:defRPr/>
            </a:pPr>
            <a:endParaRPr lang="en-US"/>
          </a:p>
        </p:txBody>
      </p:sp>
      <p:sp>
        <p:nvSpPr>
          <p:cNvPr id="3" name="Footer Placeholder 2"/>
          <p:cNvSpPr>
            <a:spLocks noGrp="1"/>
          </p:cNvSpPr>
          <p:nvPr>
            <p:ph type="ftr" sz="quarter" idx="3"/>
          </p:nvPr>
        </p:nvSpPr>
        <p:spPr>
          <a:xfrm>
            <a:off x="731565" y="7778116"/>
            <a:ext cx="6814821" cy="361950"/>
          </a:xfrm>
          <a:prstGeom prst="rect">
            <a:avLst/>
          </a:prstGeom>
        </p:spPr>
        <p:txBody>
          <a:bodyPr vert="horz" wrap="square" lIns="128929" tIns="64465" rIns="128929" bIns="64465" numCol="1" anchor="b" anchorCtr="0" compatLnSpc="1">
            <a:prstTxWarp prst="textNoShape">
              <a:avLst/>
            </a:prstTxWarp>
          </a:bodyPr>
          <a:lstStyle>
            <a:lvl1pPr>
              <a:defRPr sz="1700" b="0">
                <a:solidFill>
                  <a:srgbClr val="FFFFFF"/>
                </a:solidFill>
                <a:latin typeface="+mn-lt"/>
              </a:defRPr>
            </a:lvl1pPr>
          </a:lstStyle>
          <a:p>
            <a:pPr defTabSz="902856" fontAlgn="base">
              <a:spcBef>
                <a:spcPct val="0"/>
              </a:spcBef>
              <a:spcAft>
                <a:spcPct val="0"/>
              </a:spcAft>
              <a:defRPr/>
            </a:pPr>
            <a:endParaRPr lang="en-US"/>
          </a:p>
        </p:txBody>
      </p:sp>
      <p:sp>
        <p:nvSpPr>
          <p:cNvPr id="23" name="Slide Number Placeholder 22"/>
          <p:cNvSpPr>
            <a:spLocks noGrp="1"/>
          </p:cNvSpPr>
          <p:nvPr>
            <p:ph type="sldNum" sz="quarter" idx="4"/>
          </p:nvPr>
        </p:nvSpPr>
        <p:spPr>
          <a:xfrm>
            <a:off x="13094110" y="7778116"/>
            <a:ext cx="805179" cy="361950"/>
          </a:xfrm>
          <a:prstGeom prst="rect">
            <a:avLst/>
          </a:prstGeom>
        </p:spPr>
        <p:txBody>
          <a:bodyPr vert="horz" wrap="square" lIns="128929" tIns="64465" rIns="128929" bIns="64465" numCol="1" anchor="b" anchorCtr="0" compatLnSpc="1">
            <a:prstTxWarp prst="textNoShape">
              <a:avLst/>
            </a:prstTxWarp>
          </a:bodyPr>
          <a:lstStyle>
            <a:lvl1pPr algn="r">
              <a:defRPr sz="1700" b="0">
                <a:solidFill>
                  <a:srgbClr val="FFFFFF"/>
                </a:solidFill>
                <a:latin typeface="+mn-lt"/>
              </a:defRPr>
            </a:lvl1pPr>
          </a:lstStyle>
          <a:p>
            <a:pPr defTabSz="902856" fontAlgn="base">
              <a:spcBef>
                <a:spcPct val="0"/>
              </a:spcBef>
              <a:spcAft>
                <a:spcPct val="0"/>
              </a:spcAft>
              <a:defRPr/>
            </a:pPr>
            <a:fld id="{C1B9D6A6-2B6E-4D51-AB47-A6B94D801DA7}" type="slidenum">
              <a:rPr lang="en-US" smtClean="0"/>
              <a:pPr defTabSz="902856" fontAlgn="base">
                <a:spcBef>
                  <a:spcPct val="0"/>
                </a:spcBef>
                <a:spcAft>
                  <a:spcPct val="0"/>
                </a:spcAft>
                <a:defRPr/>
              </a:pPr>
              <a:t>‹#›</a:t>
            </a:fld>
            <a:endParaRPr lang="en-US"/>
          </a:p>
        </p:txBody>
      </p:sp>
      <p:pic>
        <p:nvPicPr>
          <p:cNvPr id="8199" name="Picture 7" descr="nsf1"/>
          <p:cNvPicPr>
            <a:picLocks noChangeAspect="1" noChangeArrowheads="1"/>
          </p:cNvPicPr>
          <p:nvPr/>
        </p:nvPicPr>
        <p:blipFill>
          <a:blip r:embed="rId2" cstate="print"/>
          <a:srcRect/>
          <a:stretch>
            <a:fillRect/>
          </a:stretch>
        </p:blipFill>
        <p:spPr bwMode="auto">
          <a:xfrm>
            <a:off x="363221" y="546736"/>
            <a:ext cx="1463040" cy="109728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transition/>
  <p:timing>
    <p:tnLst>
      <p:par>
        <p:cTn id="1" dur="indefinite" restart="never" nodeType="tmRoot"/>
      </p:par>
    </p:tnLst>
  </p:timing>
  <p:hf hdr="0" ftr="0" dt="0"/>
  <p:txStyles>
    <p:titleStyle>
      <a:lvl1pPr marL="682919" indent="-682919" algn="r" rtl="0" eaLnBrk="0" fontAlgn="base" hangingPunct="0">
        <a:spcBef>
          <a:spcPct val="0"/>
        </a:spcBef>
        <a:spcAft>
          <a:spcPct val="0"/>
        </a:spcAft>
        <a:defRPr sz="5700" b="1">
          <a:solidFill>
            <a:schemeClr val="tx2"/>
          </a:solidFill>
          <a:latin typeface="+mj-lt"/>
          <a:ea typeface="+mj-ea"/>
          <a:cs typeface="+mj-cs"/>
        </a:defRPr>
      </a:lvl1pPr>
      <a:lvl2pPr marL="682919" indent="-682919" algn="r" rtl="0" eaLnBrk="0" fontAlgn="base" hangingPunct="0">
        <a:spcBef>
          <a:spcPct val="0"/>
        </a:spcBef>
        <a:spcAft>
          <a:spcPct val="0"/>
        </a:spcAft>
        <a:defRPr sz="5700" b="1">
          <a:solidFill>
            <a:schemeClr val="tx2"/>
          </a:solidFill>
          <a:latin typeface="Century Gothic" pitchFamily="34" charset="0"/>
        </a:defRPr>
      </a:lvl2pPr>
      <a:lvl3pPr marL="682919" indent="-682919" algn="r" rtl="0" eaLnBrk="0" fontAlgn="base" hangingPunct="0">
        <a:spcBef>
          <a:spcPct val="0"/>
        </a:spcBef>
        <a:spcAft>
          <a:spcPct val="0"/>
        </a:spcAft>
        <a:defRPr sz="5700" b="1">
          <a:solidFill>
            <a:schemeClr val="tx2"/>
          </a:solidFill>
          <a:latin typeface="Century Gothic" pitchFamily="34" charset="0"/>
        </a:defRPr>
      </a:lvl3pPr>
      <a:lvl4pPr marL="682919" indent="-682919" algn="r" rtl="0" eaLnBrk="0" fontAlgn="base" hangingPunct="0">
        <a:spcBef>
          <a:spcPct val="0"/>
        </a:spcBef>
        <a:spcAft>
          <a:spcPct val="0"/>
        </a:spcAft>
        <a:defRPr sz="5700" b="1">
          <a:solidFill>
            <a:schemeClr val="tx2"/>
          </a:solidFill>
          <a:latin typeface="Century Gothic" pitchFamily="34" charset="0"/>
        </a:defRPr>
      </a:lvl4pPr>
      <a:lvl5pPr marL="682919" indent="-682919" algn="r" rtl="0" eaLnBrk="0" fontAlgn="base" hangingPunct="0">
        <a:spcBef>
          <a:spcPct val="0"/>
        </a:spcBef>
        <a:spcAft>
          <a:spcPct val="0"/>
        </a:spcAft>
        <a:defRPr sz="5700" b="1">
          <a:solidFill>
            <a:schemeClr val="tx2"/>
          </a:solidFill>
          <a:latin typeface="Century Gothic" pitchFamily="34" charset="0"/>
        </a:defRPr>
      </a:lvl5pPr>
      <a:lvl6pPr marL="1327729" indent="-682919" algn="r" rtl="0" fontAlgn="base">
        <a:spcBef>
          <a:spcPct val="0"/>
        </a:spcBef>
        <a:spcAft>
          <a:spcPct val="0"/>
        </a:spcAft>
        <a:defRPr sz="5700" b="1">
          <a:solidFill>
            <a:schemeClr val="tx2"/>
          </a:solidFill>
          <a:latin typeface="Century Gothic" pitchFamily="34" charset="0"/>
        </a:defRPr>
      </a:lvl6pPr>
      <a:lvl7pPr marL="1972479" indent="-682919" algn="r" rtl="0" fontAlgn="base">
        <a:spcBef>
          <a:spcPct val="0"/>
        </a:spcBef>
        <a:spcAft>
          <a:spcPct val="0"/>
        </a:spcAft>
        <a:defRPr sz="5700" b="1">
          <a:solidFill>
            <a:schemeClr val="tx2"/>
          </a:solidFill>
          <a:latin typeface="Century Gothic" pitchFamily="34" charset="0"/>
        </a:defRPr>
      </a:lvl7pPr>
      <a:lvl8pPr marL="2617455" indent="-682919" algn="r" rtl="0" fontAlgn="base">
        <a:spcBef>
          <a:spcPct val="0"/>
        </a:spcBef>
        <a:spcAft>
          <a:spcPct val="0"/>
        </a:spcAft>
        <a:defRPr sz="5700" b="1">
          <a:solidFill>
            <a:schemeClr val="tx2"/>
          </a:solidFill>
          <a:latin typeface="Century Gothic" pitchFamily="34" charset="0"/>
        </a:defRPr>
      </a:lvl8pPr>
      <a:lvl9pPr marL="3262267" indent="-682919" algn="r" rtl="0" fontAlgn="base">
        <a:spcBef>
          <a:spcPct val="0"/>
        </a:spcBef>
        <a:spcAft>
          <a:spcPct val="0"/>
        </a:spcAft>
        <a:defRPr sz="5700" b="1">
          <a:solidFill>
            <a:schemeClr val="tx2"/>
          </a:solidFill>
          <a:latin typeface="Century Gothic" pitchFamily="34" charset="0"/>
        </a:defRPr>
      </a:lvl9pPr>
    </p:titleStyle>
    <p:bodyStyle>
      <a:lvl1pPr marL="631451" indent="-539607" algn="l" rtl="0" eaLnBrk="0" fontAlgn="base" hangingPunct="0">
        <a:spcBef>
          <a:spcPct val="20000"/>
        </a:spcBef>
        <a:spcAft>
          <a:spcPct val="0"/>
        </a:spcAft>
        <a:buClr>
          <a:schemeClr val="accent1"/>
        </a:buClr>
        <a:buSzPct val="80000"/>
        <a:buFont typeface="Wingdings 2" pitchFamily="18" charset="2"/>
        <a:buChar char=""/>
        <a:defRPr sz="4300">
          <a:solidFill>
            <a:schemeClr val="tx1"/>
          </a:solidFill>
          <a:latin typeface="+mn-lt"/>
          <a:ea typeface="+mn-ea"/>
          <a:cs typeface="+mn-cs"/>
        </a:defRPr>
      </a:lvl1pPr>
      <a:lvl2pPr marL="1159823" indent="-403096" algn="l" rtl="0" eaLnBrk="0" fontAlgn="base" hangingPunct="0">
        <a:spcBef>
          <a:spcPct val="20000"/>
        </a:spcBef>
        <a:spcAft>
          <a:spcPct val="0"/>
        </a:spcAft>
        <a:buClr>
          <a:schemeClr val="accent1"/>
        </a:buClr>
        <a:buSzPct val="95000"/>
        <a:buFont typeface="Verdana" pitchFamily="34" charset="0"/>
        <a:buChar char="›"/>
        <a:defRPr sz="3700">
          <a:solidFill>
            <a:schemeClr val="tx1"/>
          </a:solidFill>
          <a:latin typeface="+mn-lt"/>
        </a:defRPr>
      </a:lvl2pPr>
      <a:lvl3pPr marL="1558386" indent="-322384" algn="l" rtl="0" eaLnBrk="0" fontAlgn="base" hangingPunct="0">
        <a:spcBef>
          <a:spcPct val="20000"/>
        </a:spcBef>
        <a:spcAft>
          <a:spcPct val="0"/>
        </a:spcAft>
        <a:buClr>
          <a:schemeClr val="accent1"/>
        </a:buClr>
        <a:buFont typeface="Wingdings 2" pitchFamily="18" charset="2"/>
        <a:buChar char=""/>
        <a:defRPr sz="3400">
          <a:solidFill>
            <a:schemeClr val="tx1"/>
          </a:solidFill>
          <a:latin typeface="+mn-lt"/>
        </a:defRPr>
      </a:lvl3pPr>
      <a:lvl4pPr marL="1934545" indent="-295522" algn="l" rtl="0" eaLnBrk="0" fontAlgn="base" hangingPunct="0">
        <a:spcBef>
          <a:spcPct val="20000"/>
        </a:spcBef>
        <a:spcAft>
          <a:spcPct val="0"/>
        </a:spcAft>
        <a:buClr>
          <a:schemeClr val="accent1"/>
        </a:buClr>
        <a:buFont typeface="Wingdings 2" pitchFamily="18" charset="2"/>
        <a:buChar char=""/>
        <a:defRPr sz="2900">
          <a:solidFill>
            <a:schemeClr val="tx1"/>
          </a:solidFill>
          <a:latin typeface="+mn-lt"/>
        </a:defRPr>
      </a:lvl4pPr>
      <a:lvl5pPr marL="2256963" indent="-295522"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5pPr>
      <a:lvl6pPr marL="2901771" indent="-295522" algn="l" rtl="0" fontAlgn="base">
        <a:spcBef>
          <a:spcPct val="20000"/>
        </a:spcBef>
        <a:spcAft>
          <a:spcPct val="0"/>
        </a:spcAft>
        <a:buClr>
          <a:srgbClr val="B4D6F8"/>
        </a:buClr>
        <a:buFont typeface="Wingdings 2" pitchFamily="18" charset="2"/>
        <a:buChar char=""/>
        <a:defRPr sz="2700">
          <a:solidFill>
            <a:schemeClr val="tx1"/>
          </a:solidFill>
          <a:latin typeface="+mn-lt"/>
        </a:defRPr>
      </a:lvl6pPr>
      <a:lvl7pPr marL="3546576" indent="-295522" algn="l" rtl="0" fontAlgn="base">
        <a:spcBef>
          <a:spcPct val="20000"/>
        </a:spcBef>
        <a:spcAft>
          <a:spcPct val="0"/>
        </a:spcAft>
        <a:buClr>
          <a:srgbClr val="B4D6F8"/>
        </a:buClr>
        <a:buFont typeface="Wingdings 2" pitchFamily="18" charset="2"/>
        <a:buChar char=""/>
        <a:defRPr sz="2700">
          <a:solidFill>
            <a:schemeClr val="tx1"/>
          </a:solidFill>
          <a:latin typeface="+mn-lt"/>
        </a:defRPr>
      </a:lvl7pPr>
      <a:lvl8pPr marL="4191496" indent="-295522" algn="l" rtl="0" fontAlgn="base">
        <a:spcBef>
          <a:spcPct val="20000"/>
        </a:spcBef>
        <a:spcAft>
          <a:spcPct val="0"/>
        </a:spcAft>
        <a:buClr>
          <a:srgbClr val="B4D6F8"/>
        </a:buClr>
        <a:buFont typeface="Wingdings 2" pitchFamily="18" charset="2"/>
        <a:buChar char=""/>
        <a:defRPr sz="2700">
          <a:solidFill>
            <a:schemeClr val="tx1"/>
          </a:solidFill>
          <a:latin typeface="+mn-lt"/>
        </a:defRPr>
      </a:lvl8pPr>
      <a:lvl9pPr marL="4836277" indent="-295522" algn="l" rtl="0" fontAlgn="base">
        <a:spcBef>
          <a:spcPct val="20000"/>
        </a:spcBef>
        <a:spcAft>
          <a:spcPct val="0"/>
        </a:spcAft>
        <a:buClr>
          <a:srgbClr val="B4D6F8"/>
        </a:buClr>
        <a:buFont typeface="Wingdings 2" pitchFamily="18" charset="2"/>
        <a:buChar char=""/>
        <a:defRPr sz="2700">
          <a:solidFill>
            <a:schemeClr val="tx1"/>
          </a:solidFill>
          <a:latin typeface="+mn-lt"/>
        </a:defRPr>
      </a:lvl9pPr>
    </p:bodyStyle>
    <p:otherStyle>
      <a:defPPr>
        <a:defRPr lang="en-US"/>
      </a:defPPr>
      <a:lvl1pPr marL="0" algn="l" defTabSz="1289681" rtl="0" eaLnBrk="1" latinLnBrk="0" hangingPunct="1">
        <a:defRPr sz="2600" kern="1200">
          <a:solidFill>
            <a:schemeClr val="tx1"/>
          </a:solidFill>
          <a:latin typeface="+mn-lt"/>
          <a:ea typeface="+mn-ea"/>
          <a:cs typeface="+mn-cs"/>
        </a:defRPr>
      </a:lvl1pPr>
      <a:lvl2pPr marL="644821" algn="l" defTabSz="1289681" rtl="0" eaLnBrk="1" latinLnBrk="0" hangingPunct="1">
        <a:defRPr sz="2600" kern="1200">
          <a:solidFill>
            <a:schemeClr val="tx1"/>
          </a:solidFill>
          <a:latin typeface="+mn-lt"/>
          <a:ea typeface="+mn-ea"/>
          <a:cs typeface="+mn-cs"/>
        </a:defRPr>
      </a:lvl2pPr>
      <a:lvl3pPr marL="1289681" algn="l" defTabSz="1289681" rtl="0" eaLnBrk="1" latinLnBrk="0" hangingPunct="1">
        <a:defRPr sz="2600" kern="1200">
          <a:solidFill>
            <a:schemeClr val="tx1"/>
          </a:solidFill>
          <a:latin typeface="+mn-lt"/>
          <a:ea typeface="+mn-ea"/>
          <a:cs typeface="+mn-cs"/>
        </a:defRPr>
      </a:lvl3pPr>
      <a:lvl4pPr marL="1934545" algn="l" defTabSz="1289681" rtl="0" eaLnBrk="1" latinLnBrk="0" hangingPunct="1">
        <a:defRPr sz="2600" kern="1200">
          <a:solidFill>
            <a:schemeClr val="tx1"/>
          </a:solidFill>
          <a:latin typeface="+mn-lt"/>
          <a:ea typeface="+mn-ea"/>
          <a:cs typeface="+mn-cs"/>
        </a:defRPr>
      </a:lvl4pPr>
      <a:lvl5pPr marL="2579292" algn="l" defTabSz="1289681" rtl="0" eaLnBrk="1" latinLnBrk="0" hangingPunct="1">
        <a:defRPr sz="2600" kern="1200">
          <a:solidFill>
            <a:schemeClr val="tx1"/>
          </a:solidFill>
          <a:latin typeface="+mn-lt"/>
          <a:ea typeface="+mn-ea"/>
          <a:cs typeface="+mn-cs"/>
        </a:defRPr>
      </a:lvl5pPr>
      <a:lvl6pPr marL="3224184" algn="l" defTabSz="1289681" rtl="0" eaLnBrk="1" latinLnBrk="0" hangingPunct="1">
        <a:defRPr sz="2600" kern="1200">
          <a:solidFill>
            <a:schemeClr val="tx1"/>
          </a:solidFill>
          <a:latin typeface="+mn-lt"/>
          <a:ea typeface="+mn-ea"/>
          <a:cs typeface="+mn-cs"/>
        </a:defRPr>
      </a:lvl6pPr>
      <a:lvl7pPr marL="3869038" algn="l" defTabSz="1289681" rtl="0" eaLnBrk="1" latinLnBrk="0" hangingPunct="1">
        <a:defRPr sz="2600" kern="1200">
          <a:solidFill>
            <a:schemeClr val="tx1"/>
          </a:solidFill>
          <a:latin typeface="+mn-lt"/>
          <a:ea typeface="+mn-ea"/>
          <a:cs typeface="+mn-cs"/>
        </a:defRPr>
      </a:lvl7pPr>
      <a:lvl8pPr marL="4513870" algn="l" defTabSz="1289681" rtl="0" eaLnBrk="1" latinLnBrk="0" hangingPunct="1">
        <a:defRPr sz="2600" kern="1200">
          <a:solidFill>
            <a:schemeClr val="tx1"/>
          </a:solidFill>
          <a:latin typeface="+mn-lt"/>
          <a:ea typeface="+mn-ea"/>
          <a:cs typeface="+mn-cs"/>
        </a:defRPr>
      </a:lvl8pPr>
      <a:lvl9pPr marL="5158708" algn="l" defTabSz="1289681" rtl="0" eaLnBrk="1" latinLnBrk="0" hangingPunct="1">
        <a:defRPr sz="26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520" y="0"/>
            <a:ext cx="13167360" cy="1371600"/>
          </a:xfrm>
          <a:prstGeom prst="rect">
            <a:avLst/>
          </a:prstGeom>
        </p:spPr>
        <p:txBody>
          <a:bodyPr vert="horz" lIns="129862" tIns="64932" rIns="129862" bIns="64932" rtlCol="0" anchor="ctr">
            <a:normAutofit/>
          </a:bodyPr>
          <a:lstStyle/>
          <a:p>
            <a:r>
              <a:rPr lang="en-US" dirty="0" smtClean="0"/>
              <a:t>Clicks to edit Master title style</a:t>
            </a:r>
            <a:endParaRPr lang="en-US" dirty="0"/>
          </a:p>
        </p:txBody>
      </p:sp>
      <p:sp>
        <p:nvSpPr>
          <p:cNvPr id="3" name="Text Placeholder 2"/>
          <p:cNvSpPr>
            <a:spLocks noGrp="1"/>
          </p:cNvSpPr>
          <p:nvPr>
            <p:ph type="body" idx="1"/>
          </p:nvPr>
        </p:nvSpPr>
        <p:spPr>
          <a:xfrm>
            <a:off x="731520" y="1524000"/>
            <a:ext cx="13167360" cy="5827396"/>
          </a:xfrm>
          <a:prstGeom prst="rect">
            <a:avLst/>
          </a:prstGeom>
        </p:spPr>
        <p:txBody>
          <a:bodyPr vert="horz" lIns="129862" tIns="64932" rIns="129862" bIns="6493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pPr defTabSz="1298811"/>
            <a:fld id="{FCEB0B42-B8BD-4AFE-80B0-C1BC4FC9E142}" type="datetime4">
              <a:rPr lang="en-US" smtClean="0">
                <a:solidFill>
                  <a:prstClr val="white"/>
                </a:solidFill>
              </a:rPr>
              <a:pPr defTabSz="1298811"/>
              <a:t>June 8, 2015</a:t>
            </a:fld>
            <a:endParaRPr lang="en-US" dirty="0">
              <a:solidFill>
                <a:prstClr val="white"/>
              </a:solidFill>
            </a:endParaRPr>
          </a:p>
        </p:txBody>
      </p:sp>
      <p:sp>
        <p:nvSpPr>
          <p:cNvPr id="12"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pPr defTabSz="1298811"/>
            <a:fld id="{B6947720-F58D-43DD-9796-C804A23AF23D}" type="slidenum">
              <a:rPr lang="en-US" smtClean="0">
                <a:solidFill>
                  <a:prstClr val="white"/>
                </a:solidFill>
              </a:rPr>
              <a:pPr defTabSz="1298811"/>
              <a:t>‹#›</a:t>
            </a:fld>
            <a:endParaRPr lang="en-US" dirty="0">
              <a:solidFill>
                <a:prstClr val="white"/>
              </a:solidFill>
            </a:endParaRPr>
          </a:p>
        </p:txBody>
      </p:sp>
    </p:spTree>
    <p:extLst>
      <p:ext uri="{BB962C8B-B14F-4D97-AF65-F5344CB8AC3E}">
        <p14:creationId xmlns:p14="http://schemas.microsoft.com/office/powerpoint/2010/main" val="680521253"/>
      </p:ext>
    </p:extLst>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 id="2147483920" r:id="rId12"/>
    <p:sldLayoutId id="2147483921" r:id="rId13"/>
    <p:sldLayoutId id="2147483922" r:id="rId14"/>
  </p:sldLayoutIdLst>
  <p:hf hdr="0" ftr="0" dt="0"/>
  <p:txStyles>
    <p:titleStyle>
      <a:lvl1pPr algn="l" defTabSz="1298811" rtl="0" eaLnBrk="1" latinLnBrk="0" hangingPunct="1">
        <a:spcBef>
          <a:spcPct val="0"/>
        </a:spcBef>
        <a:buNone/>
        <a:defRPr sz="4900" b="0" kern="1200">
          <a:solidFill>
            <a:schemeClr val="bg1"/>
          </a:solidFill>
          <a:latin typeface="Arial" pitchFamily="34" charset="0"/>
          <a:ea typeface="+mj-ea"/>
          <a:cs typeface="Arial" pitchFamily="34" charset="0"/>
        </a:defRPr>
      </a:lvl1pPr>
    </p:titleStyle>
    <p:bodyStyle>
      <a:lvl1pPr marL="487064" indent="-487064" algn="l" defTabSz="1298811" rtl="0" eaLnBrk="1" latinLnBrk="0" hangingPunct="1">
        <a:lnSpc>
          <a:spcPct val="114000"/>
        </a:lnSpc>
        <a:spcBef>
          <a:spcPct val="20000"/>
        </a:spcBef>
        <a:buFont typeface="Arial" pitchFamily="34" charset="0"/>
        <a:buChar char="•"/>
        <a:defRPr sz="4600" kern="1200">
          <a:solidFill>
            <a:schemeClr val="bg1"/>
          </a:solidFill>
          <a:latin typeface="Arial" pitchFamily="34" charset="0"/>
          <a:ea typeface="+mn-ea"/>
          <a:cs typeface="Arial" pitchFamily="34" charset="0"/>
        </a:defRPr>
      </a:lvl1pPr>
      <a:lvl2pPr marL="1055279" indent="-405914" algn="l" defTabSz="1298811" rtl="0" eaLnBrk="1" latinLnBrk="0" hangingPunct="1">
        <a:lnSpc>
          <a:spcPct val="114000"/>
        </a:lnSpc>
        <a:spcBef>
          <a:spcPct val="20000"/>
        </a:spcBef>
        <a:buFont typeface="Arial" pitchFamily="34" charset="0"/>
        <a:buChar char="–"/>
        <a:defRPr sz="4000" kern="1200">
          <a:solidFill>
            <a:schemeClr val="bg1"/>
          </a:solidFill>
          <a:latin typeface="Arial" pitchFamily="34" charset="0"/>
          <a:ea typeface="+mn-ea"/>
          <a:cs typeface="Arial" pitchFamily="34" charset="0"/>
        </a:defRPr>
      </a:lvl2pPr>
      <a:lvl3pPr marL="1623505" indent="-324655" algn="l" defTabSz="1298811" rtl="0" eaLnBrk="1" latinLnBrk="0" hangingPunct="1">
        <a:lnSpc>
          <a:spcPct val="114000"/>
        </a:lnSpc>
        <a:spcBef>
          <a:spcPct val="20000"/>
        </a:spcBef>
        <a:buFont typeface="Arial" pitchFamily="34" charset="0"/>
        <a:buChar char="•"/>
        <a:defRPr sz="3400" kern="1200">
          <a:solidFill>
            <a:schemeClr val="bg1"/>
          </a:solidFill>
          <a:latin typeface="Arial" pitchFamily="34" charset="0"/>
          <a:ea typeface="+mn-ea"/>
          <a:cs typeface="Arial" pitchFamily="34" charset="0"/>
        </a:defRPr>
      </a:lvl3pPr>
      <a:lvl4pPr marL="2272912" indent="-324655" algn="l" defTabSz="1298811" rtl="0" eaLnBrk="1" latinLnBrk="0" hangingPunct="1">
        <a:lnSpc>
          <a:spcPct val="114000"/>
        </a:lnSpc>
        <a:spcBef>
          <a:spcPct val="20000"/>
        </a:spcBef>
        <a:buFont typeface="Arial" pitchFamily="34" charset="0"/>
        <a:buChar char="–"/>
        <a:defRPr sz="2900" kern="1200">
          <a:solidFill>
            <a:schemeClr val="bg1"/>
          </a:solidFill>
          <a:latin typeface="Arial" pitchFamily="34" charset="0"/>
          <a:ea typeface="+mn-ea"/>
          <a:cs typeface="Arial" pitchFamily="34" charset="0"/>
        </a:defRPr>
      </a:lvl4pPr>
      <a:lvl5pPr marL="2922280" indent="-324655" algn="l" defTabSz="1298811" rtl="0" eaLnBrk="1" latinLnBrk="0" hangingPunct="1">
        <a:lnSpc>
          <a:spcPct val="114000"/>
        </a:lnSpc>
        <a:spcBef>
          <a:spcPct val="20000"/>
        </a:spcBef>
        <a:buFont typeface="Arial" pitchFamily="34" charset="0"/>
        <a:buChar char="»"/>
        <a:defRPr sz="2900" kern="1200">
          <a:solidFill>
            <a:schemeClr val="bg1"/>
          </a:solidFill>
          <a:latin typeface="Arial" pitchFamily="34" charset="0"/>
          <a:ea typeface="+mn-ea"/>
          <a:cs typeface="Arial" pitchFamily="34" charset="0"/>
        </a:defRPr>
      </a:lvl5pPr>
      <a:lvl6pPr marL="3571646" indent="-324655" algn="l" defTabSz="1298811" rtl="0" eaLnBrk="1" latinLnBrk="0" hangingPunct="1">
        <a:spcBef>
          <a:spcPct val="20000"/>
        </a:spcBef>
        <a:buFont typeface="Arial" pitchFamily="34" charset="0"/>
        <a:buChar char="•"/>
        <a:defRPr sz="2900" kern="1200">
          <a:solidFill>
            <a:schemeClr val="tx1"/>
          </a:solidFill>
          <a:latin typeface="+mn-lt"/>
          <a:ea typeface="+mn-ea"/>
          <a:cs typeface="+mn-cs"/>
        </a:defRPr>
      </a:lvl6pPr>
      <a:lvl7pPr marL="4221095" indent="-324655" algn="l" defTabSz="1298811" rtl="0" eaLnBrk="1" latinLnBrk="0" hangingPunct="1">
        <a:spcBef>
          <a:spcPct val="20000"/>
        </a:spcBef>
        <a:buFont typeface="Arial" pitchFamily="34" charset="0"/>
        <a:buChar char="•"/>
        <a:defRPr sz="2900" kern="1200">
          <a:solidFill>
            <a:schemeClr val="tx1"/>
          </a:solidFill>
          <a:latin typeface="+mn-lt"/>
          <a:ea typeface="+mn-ea"/>
          <a:cs typeface="+mn-cs"/>
        </a:defRPr>
      </a:lvl7pPr>
      <a:lvl8pPr marL="4870495" indent="-324655" algn="l" defTabSz="1298811"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19883" indent="-324655" algn="l" defTabSz="1298811" rtl="0" eaLnBrk="1" latinLnBrk="0" hangingPunct="1">
        <a:spcBef>
          <a:spcPct val="20000"/>
        </a:spcBef>
        <a:buFont typeface="Arial" pitchFamily="34" charset="0"/>
        <a:buChar char="•"/>
        <a:defRPr sz="2900" kern="1200">
          <a:solidFill>
            <a:schemeClr val="tx1"/>
          </a:solidFill>
          <a:latin typeface="+mn-lt"/>
          <a:ea typeface="+mn-ea"/>
          <a:cs typeface="+mn-cs"/>
        </a:defRPr>
      </a:lvl9pPr>
    </p:bodyStyle>
    <p:otherStyle>
      <a:defPPr>
        <a:defRPr lang="en-US"/>
      </a:defPPr>
      <a:lvl1pPr marL="0" algn="l" defTabSz="1298811" rtl="0" eaLnBrk="1" latinLnBrk="0" hangingPunct="1">
        <a:defRPr sz="2600" kern="1200">
          <a:solidFill>
            <a:schemeClr val="tx1"/>
          </a:solidFill>
          <a:latin typeface="+mn-lt"/>
          <a:ea typeface="+mn-ea"/>
          <a:cs typeface="+mn-cs"/>
        </a:defRPr>
      </a:lvl1pPr>
      <a:lvl2pPr marL="649403" algn="l" defTabSz="1298811" rtl="0" eaLnBrk="1" latinLnBrk="0" hangingPunct="1">
        <a:defRPr sz="2600" kern="1200">
          <a:solidFill>
            <a:schemeClr val="tx1"/>
          </a:solidFill>
          <a:latin typeface="+mn-lt"/>
          <a:ea typeface="+mn-ea"/>
          <a:cs typeface="+mn-cs"/>
        </a:defRPr>
      </a:lvl2pPr>
      <a:lvl3pPr marL="1298811" algn="l" defTabSz="1298811" rtl="0" eaLnBrk="1" latinLnBrk="0" hangingPunct="1">
        <a:defRPr sz="2600" kern="1200">
          <a:solidFill>
            <a:schemeClr val="tx1"/>
          </a:solidFill>
          <a:latin typeface="+mn-lt"/>
          <a:ea typeface="+mn-ea"/>
          <a:cs typeface="+mn-cs"/>
        </a:defRPr>
      </a:lvl3pPr>
      <a:lvl4pPr marL="1948223" algn="l" defTabSz="1298811" rtl="0" eaLnBrk="1" latinLnBrk="0" hangingPunct="1">
        <a:defRPr sz="2600" kern="1200">
          <a:solidFill>
            <a:schemeClr val="tx1"/>
          </a:solidFill>
          <a:latin typeface="+mn-lt"/>
          <a:ea typeface="+mn-ea"/>
          <a:cs typeface="+mn-cs"/>
        </a:defRPr>
      </a:lvl4pPr>
      <a:lvl5pPr marL="2597622" algn="l" defTabSz="1298811" rtl="0" eaLnBrk="1" latinLnBrk="0" hangingPunct="1">
        <a:defRPr sz="2600" kern="1200">
          <a:solidFill>
            <a:schemeClr val="tx1"/>
          </a:solidFill>
          <a:latin typeface="+mn-lt"/>
          <a:ea typeface="+mn-ea"/>
          <a:cs typeface="+mn-cs"/>
        </a:defRPr>
      </a:lvl5pPr>
      <a:lvl6pPr marL="3246996" algn="l" defTabSz="1298811" rtl="0" eaLnBrk="1" latinLnBrk="0" hangingPunct="1">
        <a:defRPr sz="2600" kern="1200">
          <a:solidFill>
            <a:schemeClr val="tx1"/>
          </a:solidFill>
          <a:latin typeface="+mn-lt"/>
          <a:ea typeface="+mn-ea"/>
          <a:cs typeface="+mn-cs"/>
        </a:defRPr>
      </a:lvl6pPr>
      <a:lvl7pPr marL="3896397" algn="l" defTabSz="1298811" rtl="0" eaLnBrk="1" latinLnBrk="0" hangingPunct="1">
        <a:defRPr sz="2600" kern="1200">
          <a:solidFill>
            <a:schemeClr val="tx1"/>
          </a:solidFill>
          <a:latin typeface="+mn-lt"/>
          <a:ea typeface="+mn-ea"/>
          <a:cs typeface="+mn-cs"/>
        </a:defRPr>
      </a:lvl7pPr>
      <a:lvl8pPr marL="4545806" algn="l" defTabSz="1298811" rtl="0" eaLnBrk="1" latinLnBrk="0" hangingPunct="1">
        <a:defRPr sz="2600" kern="1200">
          <a:solidFill>
            <a:schemeClr val="tx1"/>
          </a:solidFill>
          <a:latin typeface="+mn-lt"/>
          <a:ea typeface="+mn-ea"/>
          <a:cs typeface="+mn-cs"/>
        </a:defRPr>
      </a:lvl8pPr>
      <a:lvl9pPr marL="5195236" algn="l" defTabSz="1298811" rtl="0" eaLnBrk="1" latinLnBrk="0" hangingPunct="1">
        <a:defRPr sz="26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520" y="0"/>
            <a:ext cx="13167360" cy="1371600"/>
          </a:xfrm>
          <a:prstGeom prst="rect">
            <a:avLst/>
          </a:prstGeom>
        </p:spPr>
        <p:txBody>
          <a:bodyPr vert="horz" lIns="129862" tIns="64932" rIns="129862" bIns="64932" rtlCol="0" anchor="ctr">
            <a:normAutofit/>
          </a:bodyPr>
          <a:lstStyle/>
          <a:p>
            <a:r>
              <a:rPr lang="en-US" dirty="0" smtClean="0"/>
              <a:t>Clicks to edit Master title style</a:t>
            </a:r>
            <a:endParaRPr lang="en-US" dirty="0"/>
          </a:p>
        </p:txBody>
      </p:sp>
      <p:sp>
        <p:nvSpPr>
          <p:cNvPr id="3" name="Text Placeholder 2"/>
          <p:cNvSpPr>
            <a:spLocks noGrp="1"/>
          </p:cNvSpPr>
          <p:nvPr>
            <p:ph type="body" idx="1"/>
          </p:nvPr>
        </p:nvSpPr>
        <p:spPr>
          <a:xfrm>
            <a:off x="731520" y="1524000"/>
            <a:ext cx="13167360" cy="5827396"/>
          </a:xfrm>
          <a:prstGeom prst="rect">
            <a:avLst/>
          </a:prstGeom>
        </p:spPr>
        <p:txBody>
          <a:bodyPr vert="horz" lIns="129862" tIns="64932" rIns="129862" bIns="6493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Date Placeholder 10"/>
          <p:cNvSpPr>
            <a:spLocks noGrp="1"/>
          </p:cNvSpPr>
          <p:nvPr>
            <p:ph type="dt" sz="half" idx="2"/>
          </p:nvPr>
        </p:nvSpPr>
        <p:spPr>
          <a:xfrm>
            <a:off x="1006485" y="7627942"/>
            <a:ext cx="3413125" cy="438150"/>
          </a:xfrm>
          <a:prstGeom prst="rect">
            <a:avLst/>
          </a:prstGeom>
        </p:spPr>
        <p:txBody>
          <a:bodyPr vert="horz" lIns="90951" tIns="45436" rIns="90951" bIns="45436" rtlCol="0" anchor="ctr"/>
          <a:lstStyle>
            <a:lvl1pPr algn="l">
              <a:defRPr sz="1900">
                <a:solidFill>
                  <a:schemeClr val="bg1"/>
                </a:solidFill>
              </a:defRPr>
            </a:lvl1pPr>
          </a:lstStyle>
          <a:p>
            <a:pPr defTabSz="1298811"/>
            <a:fld id="{FCEB0B42-B8BD-4AFE-80B0-C1BC4FC9E142}" type="datetime4">
              <a:rPr lang="en-US" smtClean="0">
                <a:solidFill>
                  <a:prstClr val="white"/>
                </a:solidFill>
              </a:rPr>
              <a:pPr defTabSz="1298811"/>
              <a:t>June 8, 2015</a:t>
            </a:fld>
            <a:endParaRPr lang="en-US" dirty="0">
              <a:solidFill>
                <a:prstClr val="white"/>
              </a:solidFill>
            </a:endParaRPr>
          </a:p>
        </p:txBody>
      </p:sp>
      <p:sp>
        <p:nvSpPr>
          <p:cNvPr id="12" name="Slide Number Placeholder 11"/>
          <p:cNvSpPr>
            <a:spLocks noGrp="1"/>
          </p:cNvSpPr>
          <p:nvPr>
            <p:ph type="sldNum" sz="quarter" idx="4"/>
          </p:nvPr>
        </p:nvSpPr>
        <p:spPr>
          <a:xfrm>
            <a:off x="12801602" y="7627942"/>
            <a:ext cx="838200" cy="438150"/>
          </a:xfrm>
          <a:prstGeom prst="rect">
            <a:avLst/>
          </a:prstGeom>
        </p:spPr>
        <p:txBody>
          <a:bodyPr vert="horz" lIns="90951" tIns="45436" rIns="90951" bIns="45436" rtlCol="0" anchor="ctr"/>
          <a:lstStyle>
            <a:lvl1pPr algn="ctr">
              <a:defRPr sz="1900">
                <a:solidFill>
                  <a:schemeClr val="bg1"/>
                </a:solidFill>
              </a:defRPr>
            </a:lvl1pPr>
          </a:lstStyle>
          <a:p>
            <a:pPr defTabSz="1298811"/>
            <a:fld id="{B6947720-F58D-43DD-9796-C804A23AF23D}" type="slidenum">
              <a:rPr lang="en-US" smtClean="0">
                <a:solidFill>
                  <a:prstClr val="white"/>
                </a:solidFill>
              </a:rPr>
              <a:pPr defTabSz="1298811"/>
              <a:t>‹#›</a:t>
            </a:fld>
            <a:endParaRPr lang="en-US" dirty="0">
              <a:solidFill>
                <a:prstClr val="white"/>
              </a:solidFill>
            </a:endParaRPr>
          </a:p>
        </p:txBody>
      </p:sp>
    </p:spTree>
    <p:extLst>
      <p:ext uri="{BB962C8B-B14F-4D97-AF65-F5344CB8AC3E}">
        <p14:creationId xmlns:p14="http://schemas.microsoft.com/office/powerpoint/2010/main" val="241287527"/>
      </p:ext>
    </p:extLst>
  </p:cSld>
  <p:clrMap bg1="lt1" tx1="dk1" bg2="lt2" tx2="dk2" accent1="accent1" accent2="accent2" accent3="accent3" accent4="accent4" accent5="accent5" accent6="accent6" hlink="hlink" folHlink="folHlink"/>
  <p:sldLayoutIdLst>
    <p:sldLayoutId id="2147483939" r:id="rId1"/>
    <p:sldLayoutId id="2147483940" r:id="rId2"/>
    <p:sldLayoutId id="2147483941" r:id="rId3"/>
    <p:sldLayoutId id="2147483942" r:id="rId4"/>
    <p:sldLayoutId id="2147483943" r:id="rId5"/>
    <p:sldLayoutId id="2147483944" r:id="rId6"/>
    <p:sldLayoutId id="2147483945" r:id="rId7"/>
    <p:sldLayoutId id="2147483946" r:id="rId8"/>
    <p:sldLayoutId id="2147483947" r:id="rId9"/>
    <p:sldLayoutId id="2147483948" r:id="rId10"/>
    <p:sldLayoutId id="2147483949" r:id="rId11"/>
    <p:sldLayoutId id="2147483950" r:id="rId12"/>
    <p:sldLayoutId id="2147483951" r:id="rId13"/>
    <p:sldLayoutId id="2147483952" r:id="rId14"/>
  </p:sldLayoutIdLst>
  <p:hf hdr="0" ftr="0" dt="0"/>
  <p:txStyles>
    <p:titleStyle>
      <a:lvl1pPr algn="l" defTabSz="1298811" rtl="0" eaLnBrk="1" latinLnBrk="0" hangingPunct="1">
        <a:spcBef>
          <a:spcPct val="0"/>
        </a:spcBef>
        <a:buNone/>
        <a:defRPr sz="4900" b="0" kern="1200">
          <a:solidFill>
            <a:schemeClr val="bg1"/>
          </a:solidFill>
          <a:latin typeface="Arial" pitchFamily="34" charset="0"/>
          <a:ea typeface="+mj-ea"/>
          <a:cs typeface="Arial" pitchFamily="34" charset="0"/>
        </a:defRPr>
      </a:lvl1pPr>
    </p:titleStyle>
    <p:bodyStyle>
      <a:lvl1pPr marL="487064" indent="-487064" algn="l" defTabSz="1298811" rtl="0" eaLnBrk="1" latinLnBrk="0" hangingPunct="1">
        <a:lnSpc>
          <a:spcPct val="114000"/>
        </a:lnSpc>
        <a:spcBef>
          <a:spcPct val="20000"/>
        </a:spcBef>
        <a:buFont typeface="Arial" pitchFamily="34" charset="0"/>
        <a:buChar char="•"/>
        <a:defRPr sz="4600" kern="1200">
          <a:solidFill>
            <a:schemeClr val="bg1"/>
          </a:solidFill>
          <a:latin typeface="Arial" pitchFamily="34" charset="0"/>
          <a:ea typeface="+mn-ea"/>
          <a:cs typeface="Arial" pitchFamily="34" charset="0"/>
        </a:defRPr>
      </a:lvl1pPr>
      <a:lvl2pPr marL="1055279" indent="-405914" algn="l" defTabSz="1298811" rtl="0" eaLnBrk="1" latinLnBrk="0" hangingPunct="1">
        <a:lnSpc>
          <a:spcPct val="114000"/>
        </a:lnSpc>
        <a:spcBef>
          <a:spcPct val="20000"/>
        </a:spcBef>
        <a:buFont typeface="Arial" pitchFamily="34" charset="0"/>
        <a:buChar char="–"/>
        <a:defRPr sz="4000" kern="1200">
          <a:solidFill>
            <a:schemeClr val="bg1"/>
          </a:solidFill>
          <a:latin typeface="Arial" pitchFamily="34" charset="0"/>
          <a:ea typeface="+mn-ea"/>
          <a:cs typeface="Arial" pitchFamily="34" charset="0"/>
        </a:defRPr>
      </a:lvl2pPr>
      <a:lvl3pPr marL="1623505" indent="-324655" algn="l" defTabSz="1298811" rtl="0" eaLnBrk="1" latinLnBrk="0" hangingPunct="1">
        <a:lnSpc>
          <a:spcPct val="114000"/>
        </a:lnSpc>
        <a:spcBef>
          <a:spcPct val="20000"/>
        </a:spcBef>
        <a:buFont typeface="Arial" pitchFamily="34" charset="0"/>
        <a:buChar char="•"/>
        <a:defRPr sz="3400" kern="1200">
          <a:solidFill>
            <a:schemeClr val="bg1"/>
          </a:solidFill>
          <a:latin typeface="Arial" pitchFamily="34" charset="0"/>
          <a:ea typeface="+mn-ea"/>
          <a:cs typeface="Arial" pitchFamily="34" charset="0"/>
        </a:defRPr>
      </a:lvl3pPr>
      <a:lvl4pPr marL="2272912" indent="-324655" algn="l" defTabSz="1298811" rtl="0" eaLnBrk="1" latinLnBrk="0" hangingPunct="1">
        <a:lnSpc>
          <a:spcPct val="114000"/>
        </a:lnSpc>
        <a:spcBef>
          <a:spcPct val="20000"/>
        </a:spcBef>
        <a:buFont typeface="Arial" pitchFamily="34" charset="0"/>
        <a:buChar char="–"/>
        <a:defRPr sz="2900" kern="1200">
          <a:solidFill>
            <a:schemeClr val="bg1"/>
          </a:solidFill>
          <a:latin typeface="Arial" pitchFamily="34" charset="0"/>
          <a:ea typeface="+mn-ea"/>
          <a:cs typeface="Arial" pitchFamily="34" charset="0"/>
        </a:defRPr>
      </a:lvl4pPr>
      <a:lvl5pPr marL="2922280" indent="-324655" algn="l" defTabSz="1298811" rtl="0" eaLnBrk="1" latinLnBrk="0" hangingPunct="1">
        <a:lnSpc>
          <a:spcPct val="114000"/>
        </a:lnSpc>
        <a:spcBef>
          <a:spcPct val="20000"/>
        </a:spcBef>
        <a:buFont typeface="Arial" pitchFamily="34" charset="0"/>
        <a:buChar char="»"/>
        <a:defRPr sz="2900" kern="1200">
          <a:solidFill>
            <a:schemeClr val="bg1"/>
          </a:solidFill>
          <a:latin typeface="Arial" pitchFamily="34" charset="0"/>
          <a:ea typeface="+mn-ea"/>
          <a:cs typeface="Arial" pitchFamily="34" charset="0"/>
        </a:defRPr>
      </a:lvl5pPr>
      <a:lvl6pPr marL="3571646" indent="-324655" algn="l" defTabSz="1298811" rtl="0" eaLnBrk="1" latinLnBrk="0" hangingPunct="1">
        <a:spcBef>
          <a:spcPct val="20000"/>
        </a:spcBef>
        <a:buFont typeface="Arial" pitchFamily="34" charset="0"/>
        <a:buChar char="•"/>
        <a:defRPr sz="2900" kern="1200">
          <a:solidFill>
            <a:schemeClr val="tx1"/>
          </a:solidFill>
          <a:latin typeface="+mn-lt"/>
          <a:ea typeface="+mn-ea"/>
          <a:cs typeface="+mn-cs"/>
        </a:defRPr>
      </a:lvl6pPr>
      <a:lvl7pPr marL="4221095" indent="-324655" algn="l" defTabSz="1298811" rtl="0" eaLnBrk="1" latinLnBrk="0" hangingPunct="1">
        <a:spcBef>
          <a:spcPct val="20000"/>
        </a:spcBef>
        <a:buFont typeface="Arial" pitchFamily="34" charset="0"/>
        <a:buChar char="•"/>
        <a:defRPr sz="2900" kern="1200">
          <a:solidFill>
            <a:schemeClr val="tx1"/>
          </a:solidFill>
          <a:latin typeface="+mn-lt"/>
          <a:ea typeface="+mn-ea"/>
          <a:cs typeface="+mn-cs"/>
        </a:defRPr>
      </a:lvl7pPr>
      <a:lvl8pPr marL="4870495" indent="-324655" algn="l" defTabSz="1298811"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19883" indent="-324655" algn="l" defTabSz="1298811" rtl="0" eaLnBrk="1" latinLnBrk="0" hangingPunct="1">
        <a:spcBef>
          <a:spcPct val="20000"/>
        </a:spcBef>
        <a:buFont typeface="Arial" pitchFamily="34" charset="0"/>
        <a:buChar char="•"/>
        <a:defRPr sz="2900" kern="1200">
          <a:solidFill>
            <a:schemeClr val="tx1"/>
          </a:solidFill>
          <a:latin typeface="+mn-lt"/>
          <a:ea typeface="+mn-ea"/>
          <a:cs typeface="+mn-cs"/>
        </a:defRPr>
      </a:lvl9pPr>
    </p:bodyStyle>
    <p:otherStyle>
      <a:defPPr>
        <a:defRPr lang="en-US"/>
      </a:defPPr>
      <a:lvl1pPr marL="0" algn="l" defTabSz="1298811" rtl="0" eaLnBrk="1" latinLnBrk="0" hangingPunct="1">
        <a:defRPr sz="2600" kern="1200">
          <a:solidFill>
            <a:schemeClr val="tx1"/>
          </a:solidFill>
          <a:latin typeface="+mn-lt"/>
          <a:ea typeface="+mn-ea"/>
          <a:cs typeface="+mn-cs"/>
        </a:defRPr>
      </a:lvl1pPr>
      <a:lvl2pPr marL="649403" algn="l" defTabSz="1298811" rtl="0" eaLnBrk="1" latinLnBrk="0" hangingPunct="1">
        <a:defRPr sz="2600" kern="1200">
          <a:solidFill>
            <a:schemeClr val="tx1"/>
          </a:solidFill>
          <a:latin typeface="+mn-lt"/>
          <a:ea typeface="+mn-ea"/>
          <a:cs typeface="+mn-cs"/>
        </a:defRPr>
      </a:lvl2pPr>
      <a:lvl3pPr marL="1298811" algn="l" defTabSz="1298811" rtl="0" eaLnBrk="1" latinLnBrk="0" hangingPunct="1">
        <a:defRPr sz="2600" kern="1200">
          <a:solidFill>
            <a:schemeClr val="tx1"/>
          </a:solidFill>
          <a:latin typeface="+mn-lt"/>
          <a:ea typeface="+mn-ea"/>
          <a:cs typeface="+mn-cs"/>
        </a:defRPr>
      </a:lvl3pPr>
      <a:lvl4pPr marL="1948223" algn="l" defTabSz="1298811" rtl="0" eaLnBrk="1" latinLnBrk="0" hangingPunct="1">
        <a:defRPr sz="2600" kern="1200">
          <a:solidFill>
            <a:schemeClr val="tx1"/>
          </a:solidFill>
          <a:latin typeface="+mn-lt"/>
          <a:ea typeface="+mn-ea"/>
          <a:cs typeface="+mn-cs"/>
        </a:defRPr>
      </a:lvl4pPr>
      <a:lvl5pPr marL="2597622" algn="l" defTabSz="1298811" rtl="0" eaLnBrk="1" latinLnBrk="0" hangingPunct="1">
        <a:defRPr sz="2600" kern="1200">
          <a:solidFill>
            <a:schemeClr val="tx1"/>
          </a:solidFill>
          <a:latin typeface="+mn-lt"/>
          <a:ea typeface="+mn-ea"/>
          <a:cs typeface="+mn-cs"/>
        </a:defRPr>
      </a:lvl5pPr>
      <a:lvl6pPr marL="3246996" algn="l" defTabSz="1298811" rtl="0" eaLnBrk="1" latinLnBrk="0" hangingPunct="1">
        <a:defRPr sz="2600" kern="1200">
          <a:solidFill>
            <a:schemeClr val="tx1"/>
          </a:solidFill>
          <a:latin typeface="+mn-lt"/>
          <a:ea typeface="+mn-ea"/>
          <a:cs typeface="+mn-cs"/>
        </a:defRPr>
      </a:lvl6pPr>
      <a:lvl7pPr marL="3896397" algn="l" defTabSz="1298811" rtl="0" eaLnBrk="1" latinLnBrk="0" hangingPunct="1">
        <a:defRPr sz="2600" kern="1200">
          <a:solidFill>
            <a:schemeClr val="tx1"/>
          </a:solidFill>
          <a:latin typeface="+mn-lt"/>
          <a:ea typeface="+mn-ea"/>
          <a:cs typeface="+mn-cs"/>
        </a:defRPr>
      </a:lvl7pPr>
      <a:lvl8pPr marL="4545806" algn="l" defTabSz="1298811" rtl="0" eaLnBrk="1" latinLnBrk="0" hangingPunct="1">
        <a:defRPr sz="2600" kern="1200">
          <a:solidFill>
            <a:schemeClr val="tx1"/>
          </a:solidFill>
          <a:latin typeface="+mn-lt"/>
          <a:ea typeface="+mn-ea"/>
          <a:cs typeface="+mn-cs"/>
        </a:defRPr>
      </a:lvl8pPr>
      <a:lvl9pPr marL="5195236" algn="l" defTabSz="1298811" rtl="0" eaLnBrk="1" latinLnBrk="0" hangingPunct="1">
        <a:defRPr sz="26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316480" y="182880"/>
            <a:ext cx="11582400" cy="1005840"/>
          </a:xfrm>
          <a:prstGeom prst="rect">
            <a:avLst/>
          </a:prstGeom>
          <a:noFill/>
          <a:ln w="9525">
            <a:noFill/>
            <a:miter lim="800000"/>
            <a:headEnd/>
            <a:tailEnd/>
          </a:ln>
        </p:spPr>
        <p:txBody>
          <a:bodyPr vert="horz" wrap="square" lIns="129869" tIns="64935" rIns="129869" bIns="64935" numCol="1" anchor="b"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1341120" y="1554480"/>
            <a:ext cx="13045440" cy="6309360"/>
          </a:xfrm>
          <a:prstGeom prst="rect">
            <a:avLst/>
          </a:prstGeom>
          <a:noFill/>
          <a:ln w="9525">
            <a:noFill/>
            <a:miter lim="800000"/>
            <a:headEnd/>
            <a:tailEnd/>
          </a:ln>
        </p:spPr>
        <p:txBody>
          <a:bodyPr vert="horz" wrap="square" lIns="129869" tIns="64935" rIns="129869" bIns="6493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731520" y="7932420"/>
            <a:ext cx="3413760" cy="297180"/>
          </a:xfrm>
          <a:prstGeom prst="rect">
            <a:avLst/>
          </a:prstGeom>
          <a:noFill/>
          <a:ln w="9525">
            <a:noFill/>
            <a:miter lim="800000"/>
            <a:headEnd/>
            <a:tailEnd/>
          </a:ln>
          <a:effectLst/>
        </p:spPr>
        <p:txBody>
          <a:bodyPr vert="horz" wrap="square" lIns="129869" tIns="64935" rIns="129869" bIns="64935" numCol="1" anchor="b" anchorCtr="0" compatLnSpc="1">
            <a:prstTxWarp prst="textNoShape">
              <a:avLst/>
            </a:prstTxWarp>
          </a:bodyPr>
          <a:lstStyle>
            <a:lvl1pPr>
              <a:defRPr sz="1400" smtClean="0">
                <a:solidFill>
                  <a:schemeClr val="accent2"/>
                </a:solidFill>
              </a:defRPr>
            </a:lvl1pPr>
          </a:lstStyle>
          <a:p>
            <a:pPr defTabSz="1298876"/>
            <a:fld id="{1FEB811F-4406-2E4A-9189-EFDD6E9823AC}" type="datetime1">
              <a:rPr lang="en-US" smtClean="0">
                <a:solidFill>
                  <a:srgbClr val="333399"/>
                </a:solidFill>
              </a:rPr>
              <a:pPr defTabSz="1298876"/>
              <a:t>06/08/2015</a:t>
            </a:fld>
            <a:endParaRPr lang="en-US">
              <a:solidFill>
                <a:srgbClr val="333399"/>
              </a:solidFill>
            </a:endParaRPr>
          </a:p>
        </p:txBody>
      </p:sp>
      <p:sp>
        <p:nvSpPr>
          <p:cNvPr id="1029" name="Rectangle 5"/>
          <p:cNvSpPr>
            <a:spLocks noGrp="1" noChangeArrowheads="1"/>
          </p:cNvSpPr>
          <p:nvPr>
            <p:ph type="ftr" sz="quarter" idx="3"/>
          </p:nvPr>
        </p:nvSpPr>
        <p:spPr bwMode="auto">
          <a:xfrm>
            <a:off x="4998720" y="7932420"/>
            <a:ext cx="4632960" cy="297180"/>
          </a:xfrm>
          <a:prstGeom prst="rect">
            <a:avLst/>
          </a:prstGeom>
          <a:noFill/>
          <a:ln w="9525">
            <a:noFill/>
            <a:miter lim="800000"/>
            <a:headEnd/>
            <a:tailEnd/>
          </a:ln>
          <a:effectLst/>
        </p:spPr>
        <p:txBody>
          <a:bodyPr vert="horz" wrap="square" lIns="129869" tIns="64935" rIns="129869" bIns="64935" numCol="1" anchor="b" anchorCtr="0" compatLnSpc="1">
            <a:prstTxWarp prst="textNoShape">
              <a:avLst/>
            </a:prstTxWarp>
          </a:bodyPr>
          <a:lstStyle>
            <a:lvl1pPr algn="ctr">
              <a:defRPr sz="1400" smtClean="0">
                <a:solidFill>
                  <a:schemeClr val="accent2"/>
                </a:solidFill>
              </a:defRPr>
            </a:lvl1pPr>
          </a:lstStyle>
          <a:p>
            <a:pPr defTabSz="1298876"/>
            <a:endParaRPr lang="en-US">
              <a:solidFill>
                <a:srgbClr val="333399"/>
              </a:solidFill>
            </a:endParaRPr>
          </a:p>
        </p:txBody>
      </p:sp>
      <p:sp>
        <p:nvSpPr>
          <p:cNvPr id="1030" name="Rectangle 6"/>
          <p:cNvSpPr>
            <a:spLocks noGrp="1" noChangeArrowheads="1"/>
          </p:cNvSpPr>
          <p:nvPr>
            <p:ph type="sldNum" sz="quarter" idx="4"/>
          </p:nvPr>
        </p:nvSpPr>
        <p:spPr bwMode="auto">
          <a:xfrm>
            <a:off x="10485120" y="7932420"/>
            <a:ext cx="3413760" cy="297180"/>
          </a:xfrm>
          <a:prstGeom prst="rect">
            <a:avLst/>
          </a:prstGeom>
          <a:noFill/>
          <a:ln w="9525">
            <a:noFill/>
            <a:miter lim="800000"/>
            <a:headEnd/>
            <a:tailEnd/>
          </a:ln>
          <a:effectLst/>
        </p:spPr>
        <p:txBody>
          <a:bodyPr vert="horz" wrap="square" lIns="129869" tIns="64935" rIns="129869" bIns="64935" numCol="1" anchor="b" anchorCtr="0" compatLnSpc="1">
            <a:prstTxWarp prst="textNoShape">
              <a:avLst/>
            </a:prstTxWarp>
          </a:bodyPr>
          <a:lstStyle>
            <a:lvl1pPr algn="r">
              <a:defRPr sz="1400" smtClean="0">
                <a:solidFill>
                  <a:schemeClr val="accent2"/>
                </a:solidFill>
              </a:defRPr>
            </a:lvl1pPr>
          </a:lstStyle>
          <a:p>
            <a:pPr defTabSz="1298876"/>
            <a:fld id="{1403A9F4-2153-4E30-848A-357EB84591DA}" type="slidenum">
              <a:rPr lang="en-US" smtClean="0">
                <a:solidFill>
                  <a:srgbClr val="333399"/>
                </a:solidFill>
              </a:rPr>
              <a:pPr defTabSz="1298876"/>
              <a:t>‹#›</a:t>
            </a:fld>
            <a:endParaRPr lang="en-US">
              <a:solidFill>
                <a:srgbClr val="333399"/>
              </a:solidFill>
            </a:endParaRPr>
          </a:p>
        </p:txBody>
      </p:sp>
      <p:pic>
        <p:nvPicPr>
          <p:cNvPr id="2055" name="Picture 7" descr="NSF logo, green letters on gold, blue and green earth center"/>
          <p:cNvPicPr>
            <a:picLocks noChangeAspect="1" noChangeArrowheads="1"/>
          </p:cNvPicPr>
          <p:nvPr/>
        </p:nvPicPr>
        <p:blipFill>
          <a:blip r:embed="rId13" cstate="print"/>
          <a:srcRect/>
          <a:stretch>
            <a:fillRect/>
          </a:stretch>
        </p:blipFill>
        <p:spPr bwMode="auto">
          <a:xfrm>
            <a:off x="121920" y="120016"/>
            <a:ext cx="2072640" cy="1525904"/>
          </a:xfrm>
          <a:prstGeom prst="rect">
            <a:avLst/>
          </a:prstGeom>
          <a:noFill/>
          <a:ln w="9525">
            <a:noFill/>
            <a:miter lim="800000"/>
            <a:headEnd/>
            <a:tailEnd/>
          </a:ln>
        </p:spPr>
      </p:pic>
      <p:sp>
        <p:nvSpPr>
          <p:cNvPr id="1032" name="Line 8"/>
          <p:cNvSpPr>
            <a:spLocks noChangeShapeType="1"/>
          </p:cNvSpPr>
          <p:nvPr/>
        </p:nvSpPr>
        <p:spPr bwMode="auto">
          <a:xfrm>
            <a:off x="1219200" y="1828800"/>
            <a:ext cx="0" cy="6035040"/>
          </a:xfrm>
          <a:prstGeom prst="line">
            <a:avLst/>
          </a:prstGeom>
          <a:noFill/>
          <a:ln w="9525">
            <a:solidFill>
              <a:srgbClr val="CC9900"/>
            </a:solidFill>
            <a:round/>
            <a:headEnd/>
            <a:tailEnd/>
          </a:ln>
          <a:effectLst/>
        </p:spPr>
        <p:txBody>
          <a:bodyPr lIns="129869" tIns="64935" rIns="129869" bIns="64935"/>
          <a:lstStyle/>
          <a:p>
            <a:pPr defTabSz="1298876">
              <a:defRPr/>
            </a:pPr>
            <a:endParaRPr lang="en-US">
              <a:solidFill>
                <a:srgbClr val="000000"/>
              </a:solidFill>
            </a:endParaRPr>
          </a:p>
        </p:txBody>
      </p:sp>
      <p:sp>
        <p:nvSpPr>
          <p:cNvPr id="1033" name="Line 9"/>
          <p:cNvSpPr>
            <a:spLocks noChangeShapeType="1"/>
          </p:cNvSpPr>
          <p:nvPr/>
        </p:nvSpPr>
        <p:spPr bwMode="auto">
          <a:xfrm>
            <a:off x="2316480" y="1280160"/>
            <a:ext cx="11826240" cy="0"/>
          </a:xfrm>
          <a:prstGeom prst="line">
            <a:avLst/>
          </a:prstGeom>
          <a:noFill/>
          <a:ln w="9525">
            <a:solidFill>
              <a:srgbClr val="CC9900"/>
            </a:solidFill>
            <a:round/>
            <a:headEnd/>
            <a:tailEnd/>
          </a:ln>
          <a:effectLst/>
        </p:spPr>
        <p:txBody>
          <a:bodyPr lIns="129869" tIns="64935" rIns="129869" bIns="64935"/>
          <a:lstStyle/>
          <a:p>
            <a:pPr defTabSz="1298876">
              <a:defRPr/>
            </a:pPr>
            <a:endParaRPr lang="en-US">
              <a:solidFill>
                <a:srgbClr val="000000"/>
              </a:solidFill>
            </a:endParaRPr>
          </a:p>
        </p:txBody>
      </p:sp>
    </p:spTree>
    <p:extLst>
      <p:ext uri="{BB962C8B-B14F-4D97-AF65-F5344CB8AC3E}">
        <p14:creationId xmlns:p14="http://schemas.microsoft.com/office/powerpoint/2010/main" val="1653539234"/>
      </p:ext>
    </p:extLst>
  </p:cSld>
  <p:clrMap bg1="lt1" tx1="dk1" bg2="lt2" tx2="dk2" accent1="accent1" accent2="accent2" accent3="accent3" accent4="accent4" accent5="accent5" accent6="accent6" hlink="hlink" folHlink="folHlink"/>
  <p:sldLayoutIdLst>
    <p:sldLayoutId id="2147483966" r:id="rId1"/>
    <p:sldLayoutId id="2147483967" r:id="rId2"/>
    <p:sldLayoutId id="2147483968" r:id="rId3"/>
    <p:sldLayoutId id="2147483969" r:id="rId4"/>
    <p:sldLayoutId id="2147483970" r:id="rId5"/>
    <p:sldLayoutId id="2147483971" r:id="rId6"/>
    <p:sldLayoutId id="2147483972" r:id="rId7"/>
    <p:sldLayoutId id="2147483973" r:id="rId8"/>
    <p:sldLayoutId id="2147483974" r:id="rId9"/>
    <p:sldLayoutId id="2147483975" r:id="rId10"/>
    <p:sldLayoutId id="2147483976"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4600" b="1">
          <a:solidFill>
            <a:schemeClr val="hlink"/>
          </a:solidFill>
          <a:latin typeface="+mj-lt"/>
          <a:ea typeface="ＭＳ Ｐゴシック" pitchFamily="-106" charset="-128"/>
          <a:cs typeface="ＭＳ Ｐゴシック" pitchFamily="-106" charset="-128"/>
        </a:defRPr>
      </a:lvl1pPr>
      <a:lvl2pPr algn="l" rtl="0" eaLnBrk="1" fontAlgn="base" hangingPunct="1">
        <a:spcBef>
          <a:spcPct val="0"/>
        </a:spcBef>
        <a:spcAft>
          <a:spcPct val="0"/>
        </a:spcAft>
        <a:defRPr sz="4600" b="1">
          <a:solidFill>
            <a:schemeClr val="hlink"/>
          </a:solidFill>
          <a:latin typeface="Tahoma" charset="0"/>
          <a:ea typeface="ＭＳ Ｐゴシック" pitchFamily="-106" charset="-128"/>
          <a:cs typeface="ＭＳ Ｐゴシック" pitchFamily="-106" charset="-128"/>
        </a:defRPr>
      </a:lvl2pPr>
      <a:lvl3pPr algn="l" rtl="0" eaLnBrk="1" fontAlgn="base" hangingPunct="1">
        <a:spcBef>
          <a:spcPct val="0"/>
        </a:spcBef>
        <a:spcAft>
          <a:spcPct val="0"/>
        </a:spcAft>
        <a:defRPr sz="4600" b="1">
          <a:solidFill>
            <a:schemeClr val="hlink"/>
          </a:solidFill>
          <a:latin typeface="Tahoma" charset="0"/>
          <a:ea typeface="ＭＳ Ｐゴシック" pitchFamily="-106" charset="-128"/>
          <a:cs typeface="ＭＳ Ｐゴシック" pitchFamily="-106" charset="-128"/>
        </a:defRPr>
      </a:lvl3pPr>
      <a:lvl4pPr algn="l" rtl="0" eaLnBrk="1" fontAlgn="base" hangingPunct="1">
        <a:spcBef>
          <a:spcPct val="0"/>
        </a:spcBef>
        <a:spcAft>
          <a:spcPct val="0"/>
        </a:spcAft>
        <a:defRPr sz="4600" b="1">
          <a:solidFill>
            <a:schemeClr val="hlink"/>
          </a:solidFill>
          <a:latin typeface="Tahoma" charset="0"/>
          <a:ea typeface="ＭＳ Ｐゴシック" pitchFamily="-106" charset="-128"/>
          <a:cs typeface="ＭＳ Ｐゴシック" pitchFamily="-106" charset="-128"/>
        </a:defRPr>
      </a:lvl4pPr>
      <a:lvl5pPr algn="l" rtl="0" eaLnBrk="1" fontAlgn="base" hangingPunct="1">
        <a:spcBef>
          <a:spcPct val="0"/>
        </a:spcBef>
        <a:spcAft>
          <a:spcPct val="0"/>
        </a:spcAft>
        <a:defRPr sz="4600" b="1">
          <a:solidFill>
            <a:schemeClr val="hlink"/>
          </a:solidFill>
          <a:latin typeface="Tahoma" charset="0"/>
          <a:ea typeface="ＭＳ Ｐゴシック" pitchFamily="-106" charset="-128"/>
          <a:cs typeface="ＭＳ Ｐゴシック" pitchFamily="-106" charset="-128"/>
        </a:defRPr>
      </a:lvl5pPr>
      <a:lvl6pPr marL="649436" algn="l" rtl="0" eaLnBrk="1" fontAlgn="base" hangingPunct="1">
        <a:spcBef>
          <a:spcPct val="0"/>
        </a:spcBef>
        <a:spcAft>
          <a:spcPct val="0"/>
        </a:spcAft>
        <a:defRPr sz="4600" b="1">
          <a:solidFill>
            <a:schemeClr val="hlink"/>
          </a:solidFill>
          <a:latin typeface="Tahoma" charset="0"/>
        </a:defRPr>
      </a:lvl6pPr>
      <a:lvl7pPr marL="1298876" algn="l" rtl="0" eaLnBrk="1" fontAlgn="base" hangingPunct="1">
        <a:spcBef>
          <a:spcPct val="0"/>
        </a:spcBef>
        <a:spcAft>
          <a:spcPct val="0"/>
        </a:spcAft>
        <a:defRPr sz="4600" b="1">
          <a:solidFill>
            <a:schemeClr val="hlink"/>
          </a:solidFill>
          <a:latin typeface="Tahoma" charset="0"/>
        </a:defRPr>
      </a:lvl7pPr>
      <a:lvl8pPr marL="1948320" algn="l" rtl="0" eaLnBrk="1" fontAlgn="base" hangingPunct="1">
        <a:spcBef>
          <a:spcPct val="0"/>
        </a:spcBef>
        <a:spcAft>
          <a:spcPct val="0"/>
        </a:spcAft>
        <a:defRPr sz="4600" b="1">
          <a:solidFill>
            <a:schemeClr val="hlink"/>
          </a:solidFill>
          <a:latin typeface="Tahoma" charset="0"/>
        </a:defRPr>
      </a:lvl8pPr>
      <a:lvl9pPr marL="2597752" algn="l" rtl="0" eaLnBrk="1" fontAlgn="base" hangingPunct="1">
        <a:spcBef>
          <a:spcPct val="0"/>
        </a:spcBef>
        <a:spcAft>
          <a:spcPct val="0"/>
        </a:spcAft>
        <a:defRPr sz="4600" b="1">
          <a:solidFill>
            <a:schemeClr val="hlink"/>
          </a:solidFill>
          <a:latin typeface="Tahoma" charset="0"/>
        </a:defRPr>
      </a:lvl9pPr>
    </p:titleStyle>
    <p:bodyStyle>
      <a:lvl1pPr marL="410468" indent="-410468" algn="l" rtl="0" eaLnBrk="1" fontAlgn="base" hangingPunct="1">
        <a:spcBef>
          <a:spcPct val="75000"/>
        </a:spcBef>
        <a:spcAft>
          <a:spcPct val="0"/>
        </a:spcAft>
        <a:buClr>
          <a:srgbClr val="339966"/>
        </a:buClr>
        <a:buSzPct val="80000"/>
        <a:buFont typeface="Wingdings" pitchFamily="2" charset="2"/>
        <a:buChar char="n"/>
        <a:defRPr sz="3400">
          <a:solidFill>
            <a:schemeClr val="tx1"/>
          </a:solidFill>
          <a:latin typeface="+mn-lt"/>
          <a:ea typeface="ＭＳ Ｐゴシック" pitchFamily="-106" charset="-128"/>
          <a:cs typeface="ＭＳ Ｐゴシック" pitchFamily="-106" charset="-128"/>
        </a:defRPr>
      </a:lvl1pPr>
      <a:lvl2pPr marL="888477" indent="-315708" algn="l" rtl="0" eaLnBrk="1" fontAlgn="base" hangingPunct="1">
        <a:spcBef>
          <a:spcPct val="20000"/>
        </a:spcBef>
        <a:spcAft>
          <a:spcPct val="0"/>
        </a:spcAft>
        <a:buClr>
          <a:srgbClr val="CC9900"/>
        </a:buClr>
        <a:buSzPct val="65000"/>
        <a:buFont typeface="Wingdings" pitchFamily="2" charset="2"/>
        <a:buChar char="l"/>
        <a:defRPr sz="2900">
          <a:solidFill>
            <a:schemeClr val="tx1"/>
          </a:solidFill>
          <a:latin typeface="+mn-lt"/>
          <a:ea typeface="ＭＳ Ｐゴシック" pitchFamily="-106" charset="-128"/>
        </a:defRPr>
      </a:lvl2pPr>
      <a:lvl3pPr marL="1379952" indent="-329209" algn="l" rtl="0" eaLnBrk="1" fontAlgn="base" hangingPunct="1">
        <a:spcBef>
          <a:spcPct val="20000"/>
        </a:spcBef>
        <a:spcAft>
          <a:spcPct val="0"/>
        </a:spcAft>
        <a:buFont typeface="Arial" charset="0"/>
        <a:buChar char="–"/>
        <a:defRPr>
          <a:solidFill>
            <a:schemeClr val="tx1"/>
          </a:solidFill>
          <a:latin typeface="+mn-lt"/>
          <a:ea typeface="ＭＳ Ｐゴシック" pitchFamily="-106" charset="-128"/>
        </a:defRPr>
      </a:lvl3pPr>
      <a:lvl4pPr marL="2273025" indent="-324672" algn="l" rtl="0" eaLnBrk="1" fontAlgn="base" hangingPunct="1">
        <a:spcBef>
          <a:spcPct val="20000"/>
        </a:spcBef>
        <a:spcAft>
          <a:spcPct val="0"/>
        </a:spcAft>
        <a:buChar char="–"/>
        <a:defRPr sz="2900">
          <a:solidFill>
            <a:schemeClr val="tx1"/>
          </a:solidFill>
          <a:latin typeface="+mn-lt"/>
          <a:ea typeface="ＭＳ Ｐゴシック" pitchFamily="-106" charset="-128"/>
        </a:defRPr>
      </a:lvl4pPr>
      <a:lvl5pPr marL="2922425" indent="-324672" algn="l" rtl="0" eaLnBrk="1" fontAlgn="base" hangingPunct="1">
        <a:spcBef>
          <a:spcPct val="20000"/>
        </a:spcBef>
        <a:spcAft>
          <a:spcPct val="0"/>
        </a:spcAft>
        <a:buChar char="»"/>
        <a:defRPr sz="2900">
          <a:solidFill>
            <a:schemeClr val="tx1"/>
          </a:solidFill>
          <a:latin typeface="+mn-lt"/>
          <a:ea typeface="ＭＳ Ｐゴシック" pitchFamily="-106" charset="-128"/>
        </a:defRPr>
      </a:lvl5pPr>
      <a:lvl6pPr marL="3571824" indent="-324672" algn="l" rtl="0" eaLnBrk="1" fontAlgn="base" hangingPunct="1">
        <a:spcBef>
          <a:spcPct val="20000"/>
        </a:spcBef>
        <a:spcAft>
          <a:spcPct val="0"/>
        </a:spcAft>
        <a:buChar char="»"/>
        <a:defRPr sz="2900">
          <a:solidFill>
            <a:schemeClr val="tx1"/>
          </a:solidFill>
          <a:latin typeface="+mn-lt"/>
        </a:defRPr>
      </a:lvl6pPr>
      <a:lvl7pPr marL="4221305" indent="-324672" algn="l" rtl="0" eaLnBrk="1" fontAlgn="base" hangingPunct="1">
        <a:spcBef>
          <a:spcPct val="20000"/>
        </a:spcBef>
        <a:spcAft>
          <a:spcPct val="0"/>
        </a:spcAft>
        <a:buChar char="»"/>
        <a:defRPr sz="2900">
          <a:solidFill>
            <a:schemeClr val="tx1"/>
          </a:solidFill>
          <a:latin typeface="+mn-lt"/>
        </a:defRPr>
      </a:lvl7pPr>
      <a:lvl8pPr marL="4870738" indent="-324672" algn="l" rtl="0" eaLnBrk="1" fontAlgn="base" hangingPunct="1">
        <a:spcBef>
          <a:spcPct val="20000"/>
        </a:spcBef>
        <a:spcAft>
          <a:spcPct val="0"/>
        </a:spcAft>
        <a:buChar char="»"/>
        <a:defRPr sz="2900">
          <a:solidFill>
            <a:schemeClr val="tx1"/>
          </a:solidFill>
          <a:latin typeface="+mn-lt"/>
        </a:defRPr>
      </a:lvl8pPr>
      <a:lvl9pPr marL="5520158" indent="-324672" algn="l" rtl="0" eaLnBrk="1" fontAlgn="base" hangingPunct="1">
        <a:spcBef>
          <a:spcPct val="20000"/>
        </a:spcBef>
        <a:spcAft>
          <a:spcPct val="0"/>
        </a:spcAft>
        <a:buChar char="»"/>
        <a:defRPr sz="2900">
          <a:solidFill>
            <a:schemeClr val="tx1"/>
          </a:solidFill>
          <a:latin typeface="+mn-lt"/>
        </a:defRPr>
      </a:lvl9pPr>
    </p:bodyStyle>
    <p:otherStyle>
      <a:defPPr>
        <a:defRPr lang="en-US"/>
      </a:defPPr>
      <a:lvl1pPr marL="0" algn="l" defTabSz="1298876" rtl="0" eaLnBrk="1" latinLnBrk="0" hangingPunct="1">
        <a:defRPr sz="2600" kern="1200">
          <a:solidFill>
            <a:schemeClr val="tx1"/>
          </a:solidFill>
          <a:latin typeface="+mn-lt"/>
          <a:ea typeface="+mn-ea"/>
          <a:cs typeface="+mn-cs"/>
        </a:defRPr>
      </a:lvl1pPr>
      <a:lvl2pPr marL="649436" algn="l" defTabSz="1298876" rtl="0" eaLnBrk="1" latinLnBrk="0" hangingPunct="1">
        <a:defRPr sz="2600" kern="1200">
          <a:solidFill>
            <a:schemeClr val="tx1"/>
          </a:solidFill>
          <a:latin typeface="+mn-lt"/>
          <a:ea typeface="+mn-ea"/>
          <a:cs typeface="+mn-cs"/>
        </a:defRPr>
      </a:lvl2pPr>
      <a:lvl3pPr marL="1298876" algn="l" defTabSz="1298876" rtl="0" eaLnBrk="1" latinLnBrk="0" hangingPunct="1">
        <a:defRPr sz="2600" kern="1200">
          <a:solidFill>
            <a:schemeClr val="tx1"/>
          </a:solidFill>
          <a:latin typeface="+mn-lt"/>
          <a:ea typeface="+mn-ea"/>
          <a:cs typeface="+mn-cs"/>
        </a:defRPr>
      </a:lvl3pPr>
      <a:lvl4pPr marL="1948320" algn="l" defTabSz="1298876" rtl="0" eaLnBrk="1" latinLnBrk="0" hangingPunct="1">
        <a:defRPr sz="2600" kern="1200">
          <a:solidFill>
            <a:schemeClr val="tx1"/>
          </a:solidFill>
          <a:latin typeface="+mn-lt"/>
          <a:ea typeface="+mn-ea"/>
          <a:cs typeface="+mn-cs"/>
        </a:defRPr>
      </a:lvl4pPr>
      <a:lvl5pPr marL="2597752" algn="l" defTabSz="1298876" rtl="0" eaLnBrk="1" latinLnBrk="0" hangingPunct="1">
        <a:defRPr sz="2600" kern="1200">
          <a:solidFill>
            <a:schemeClr val="tx1"/>
          </a:solidFill>
          <a:latin typeface="+mn-lt"/>
          <a:ea typeface="+mn-ea"/>
          <a:cs typeface="+mn-cs"/>
        </a:defRPr>
      </a:lvl5pPr>
      <a:lvl6pPr marL="3247158" algn="l" defTabSz="1298876" rtl="0" eaLnBrk="1" latinLnBrk="0" hangingPunct="1">
        <a:defRPr sz="2600" kern="1200">
          <a:solidFill>
            <a:schemeClr val="tx1"/>
          </a:solidFill>
          <a:latin typeface="+mn-lt"/>
          <a:ea typeface="+mn-ea"/>
          <a:cs typeface="+mn-cs"/>
        </a:defRPr>
      </a:lvl6pPr>
      <a:lvl7pPr marL="3896592" algn="l" defTabSz="1298876" rtl="0" eaLnBrk="1" latinLnBrk="0" hangingPunct="1">
        <a:defRPr sz="2600" kern="1200">
          <a:solidFill>
            <a:schemeClr val="tx1"/>
          </a:solidFill>
          <a:latin typeface="+mn-lt"/>
          <a:ea typeface="+mn-ea"/>
          <a:cs typeface="+mn-cs"/>
        </a:defRPr>
      </a:lvl7pPr>
      <a:lvl8pPr marL="4546033" algn="l" defTabSz="1298876" rtl="0" eaLnBrk="1" latinLnBrk="0" hangingPunct="1">
        <a:defRPr sz="2600" kern="1200">
          <a:solidFill>
            <a:schemeClr val="tx1"/>
          </a:solidFill>
          <a:latin typeface="+mn-lt"/>
          <a:ea typeface="+mn-ea"/>
          <a:cs typeface="+mn-cs"/>
        </a:defRPr>
      </a:lvl8pPr>
      <a:lvl9pPr marL="5195496" algn="l" defTabSz="1298876" rtl="0" eaLnBrk="1" latinLnBrk="0" hangingPunct="1">
        <a:defRPr sz="26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520" y="329566"/>
            <a:ext cx="13167360" cy="1371600"/>
          </a:xfrm>
          <a:prstGeom prst="rect">
            <a:avLst/>
          </a:prstGeom>
        </p:spPr>
        <p:txBody>
          <a:bodyPr vert="horz" lIns="129962" tIns="64982" rIns="129962" bIns="64982"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731520" y="1920240"/>
            <a:ext cx="13167360" cy="5431156"/>
          </a:xfrm>
          <a:prstGeom prst="rect">
            <a:avLst/>
          </a:prstGeom>
        </p:spPr>
        <p:txBody>
          <a:bodyPr vert="horz" lIns="129962" tIns="64982" rIns="129962" bIns="6498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731520" y="7627624"/>
            <a:ext cx="3413760" cy="438150"/>
          </a:xfrm>
          <a:prstGeom prst="rect">
            <a:avLst/>
          </a:prstGeom>
        </p:spPr>
        <p:txBody>
          <a:bodyPr vert="horz" lIns="129962" tIns="64982" rIns="129962" bIns="64982" rtlCol="0" anchor="ctr"/>
          <a:lstStyle>
            <a:lvl1pPr algn="l">
              <a:defRPr sz="1700">
                <a:solidFill>
                  <a:schemeClr val="tx1">
                    <a:tint val="75000"/>
                  </a:schemeClr>
                </a:solidFill>
              </a:defRPr>
            </a:lvl1pPr>
          </a:lstStyle>
          <a:p>
            <a:pPr defTabSz="1299786"/>
            <a:fld id="{B4510DD2-B8D1-47AD-AC11-7A4239860BF7}" type="datetimeFigureOut">
              <a:rPr lang="en-US" smtClean="0">
                <a:solidFill>
                  <a:prstClr val="black">
                    <a:tint val="75000"/>
                  </a:prstClr>
                </a:solidFill>
              </a:rPr>
              <a:pPr defTabSz="1299786"/>
              <a:t>06/08/2015</a:t>
            </a:fld>
            <a:endParaRPr lang="en-US">
              <a:solidFill>
                <a:prstClr val="black">
                  <a:tint val="75000"/>
                </a:prstClr>
              </a:solidFill>
            </a:endParaRPr>
          </a:p>
        </p:txBody>
      </p:sp>
      <p:sp>
        <p:nvSpPr>
          <p:cNvPr id="5" name="Footer Placeholder 4"/>
          <p:cNvSpPr>
            <a:spLocks noGrp="1"/>
          </p:cNvSpPr>
          <p:nvPr>
            <p:ph type="ftr" sz="quarter" idx="3"/>
          </p:nvPr>
        </p:nvSpPr>
        <p:spPr>
          <a:xfrm>
            <a:off x="4998720" y="7627624"/>
            <a:ext cx="4632960" cy="438150"/>
          </a:xfrm>
          <a:prstGeom prst="rect">
            <a:avLst/>
          </a:prstGeom>
        </p:spPr>
        <p:txBody>
          <a:bodyPr vert="horz" lIns="129962" tIns="64982" rIns="129962" bIns="64982" rtlCol="0" anchor="ctr"/>
          <a:lstStyle>
            <a:lvl1pPr algn="ctr">
              <a:defRPr sz="1700">
                <a:solidFill>
                  <a:schemeClr val="tx1">
                    <a:tint val="75000"/>
                  </a:schemeClr>
                </a:solidFill>
              </a:defRPr>
            </a:lvl1pPr>
          </a:lstStyle>
          <a:p>
            <a:pPr defTabSz="1299786"/>
            <a:endParaRPr lang="en-US">
              <a:solidFill>
                <a:prstClr val="black">
                  <a:tint val="75000"/>
                </a:prstClr>
              </a:solidFill>
            </a:endParaRPr>
          </a:p>
        </p:txBody>
      </p:sp>
      <p:sp>
        <p:nvSpPr>
          <p:cNvPr id="6" name="Slide Number Placeholder 5"/>
          <p:cNvSpPr>
            <a:spLocks noGrp="1"/>
          </p:cNvSpPr>
          <p:nvPr>
            <p:ph type="sldNum" sz="quarter" idx="4"/>
          </p:nvPr>
        </p:nvSpPr>
        <p:spPr>
          <a:xfrm>
            <a:off x="10485120" y="7627624"/>
            <a:ext cx="3413760" cy="438150"/>
          </a:xfrm>
          <a:prstGeom prst="rect">
            <a:avLst/>
          </a:prstGeom>
        </p:spPr>
        <p:txBody>
          <a:bodyPr vert="horz" lIns="129962" tIns="64982" rIns="129962" bIns="64982" rtlCol="0" anchor="ctr"/>
          <a:lstStyle>
            <a:lvl1pPr algn="r">
              <a:defRPr sz="1700">
                <a:solidFill>
                  <a:schemeClr val="tx1">
                    <a:tint val="75000"/>
                  </a:schemeClr>
                </a:solidFill>
              </a:defRPr>
            </a:lvl1pPr>
          </a:lstStyle>
          <a:p>
            <a:pPr defTabSz="1299786"/>
            <a:fld id="{B4A6CBF2-3B4D-4881-AA93-FC80282E0A9E}" type="slidenum">
              <a:rPr lang="en-US" smtClean="0">
                <a:solidFill>
                  <a:prstClr val="black">
                    <a:tint val="75000"/>
                  </a:prstClr>
                </a:solidFill>
              </a:rPr>
              <a:pPr defTabSz="1299786"/>
              <a:t>‹#›</a:t>
            </a:fld>
            <a:endParaRPr lang="en-US">
              <a:solidFill>
                <a:prstClr val="black">
                  <a:tint val="75000"/>
                </a:prstClr>
              </a:solidFill>
            </a:endParaRPr>
          </a:p>
        </p:txBody>
      </p:sp>
    </p:spTree>
    <p:extLst>
      <p:ext uri="{BB962C8B-B14F-4D97-AF65-F5344CB8AC3E}">
        <p14:creationId xmlns:p14="http://schemas.microsoft.com/office/powerpoint/2010/main" val="3944508400"/>
      </p:ext>
    </p:extLst>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p:txStyles>
    <p:titleStyle>
      <a:lvl1pPr algn="ctr" defTabSz="1299786" rtl="0" eaLnBrk="1" latinLnBrk="0" hangingPunct="1">
        <a:spcBef>
          <a:spcPct val="0"/>
        </a:spcBef>
        <a:buNone/>
        <a:defRPr sz="6300" kern="1200">
          <a:solidFill>
            <a:schemeClr val="tx1"/>
          </a:solidFill>
          <a:latin typeface="+mj-lt"/>
          <a:ea typeface="+mj-ea"/>
          <a:cs typeface="+mj-cs"/>
        </a:defRPr>
      </a:lvl1pPr>
    </p:titleStyle>
    <p:bodyStyle>
      <a:lvl1pPr marL="487428" indent="-487428" algn="l" defTabSz="1299786" rtl="0" eaLnBrk="1" latinLnBrk="0" hangingPunct="1">
        <a:spcBef>
          <a:spcPct val="20000"/>
        </a:spcBef>
        <a:buFont typeface="Arial" pitchFamily="34" charset="0"/>
        <a:buChar char="•"/>
        <a:defRPr sz="4600" kern="1200">
          <a:solidFill>
            <a:schemeClr val="tx1"/>
          </a:solidFill>
          <a:latin typeface="+mn-lt"/>
          <a:ea typeface="+mn-ea"/>
          <a:cs typeface="+mn-cs"/>
        </a:defRPr>
      </a:lvl1pPr>
      <a:lvl2pPr marL="1056071" indent="-406214" algn="l" defTabSz="1299786" rtl="0" eaLnBrk="1" latinLnBrk="0" hangingPunct="1">
        <a:spcBef>
          <a:spcPct val="20000"/>
        </a:spcBef>
        <a:buFont typeface="Arial" pitchFamily="34" charset="0"/>
        <a:buChar char="–"/>
        <a:defRPr sz="4000" kern="1200">
          <a:solidFill>
            <a:schemeClr val="tx1"/>
          </a:solidFill>
          <a:latin typeface="+mn-lt"/>
          <a:ea typeface="+mn-ea"/>
          <a:cs typeface="+mn-cs"/>
        </a:defRPr>
      </a:lvl2pPr>
      <a:lvl3pPr marL="1624714" indent="-324905" algn="l" defTabSz="1299786" rtl="0" eaLnBrk="1" latinLnBrk="0" hangingPunct="1">
        <a:spcBef>
          <a:spcPct val="20000"/>
        </a:spcBef>
        <a:buFont typeface="Arial" pitchFamily="34" charset="0"/>
        <a:buChar char="•"/>
        <a:defRPr sz="3400" kern="1200">
          <a:solidFill>
            <a:schemeClr val="tx1"/>
          </a:solidFill>
          <a:latin typeface="+mn-lt"/>
          <a:ea typeface="+mn-ea"/>
          <a:cs typeface="+mn-cs"/>
        </a:defRPr>
      </a:lvl3pPr>
      <a:lvl4pPr marL="2274612" indent="-324905" algn="l" defTabSz="1299786" rtl="0" eaLnBrk="1" latinLnBrk="0" hangingPunct="1">
        <a:spcBef>
          <a:spcPct val="20000"/>
        </a:spcBef>
        <a:buFont typeface="Arial" pitchFamily="34" charset="0"/>
        <a:buChar char="–"/>
        <a:defRPr sz="2900" kern="1200">
          <a:solidFill>
            <a:schemeClr val="tx1"/>
          </a:solidFill>
          <a:latin typeface="+mn-lt"/>
          <a:ea typeface="+mn-ea"/>
          <a:cs typeface="+mn-cs"/>
        </a:defRPr>
      </a:lvl4pPr>
      <a:lvl5pPr marL="2924472" indent="-324905" algn="l" defTabSz="1299786" rtl="0" eaLnBrk="1" latinLnBrk="0" hangingPunct="1">
        <a:spcBef>
          <a:spcPct val="20000"/>
        </a:spcBef>
        <a:buFont typeface="Arial" pitchFamily="34" charset="0"/>
        <a:buChar char="»"/>
        <a:defRPr sz="2900" kern="1200">
          <a:solidFill>
            <a:schemeClr val="tx1"/>
          </a:solidFill>
          <a:latin typeface="+mn-lt"/>
          <a:ea typeface="+mn-ea"/>
          <a:cs typeface="+mn-cs"/>
        </a:defRPr>
      </a:lvl5pPr>
      <a:lvl6pPr marL="3574324" indent="-324905" algn="l" defTabSz="1299786" rtl="0" eaLnBrk="1" latinLnBrk="0" hangingPunct="1">
        <a:spcBef>
          <a:spcPct val="20000"/>
        </a:spcBef>
        <a:buFont typeface="Arial" pitchFamily="34" charset="0"/>
        <a:buChar char="•"/>
        <a:defRPr sz="2900" kern="1200">
          <a:solidFill>
            <a:schemeClr val="tx1"/>
          </a:solidFill>
          <a:latin typeface="+mn-lt"/>
          <a:ea typeface="+mn-ea"/>
          <a:cs typeface="+mn-cs"/>
        </a:defRPr>
      </a:lvl6pPr>
      <a:lvl7pPr marL="4224254" indent="-324905" algn="l" defTabSz="1299786" rtl="0" eaLnBrk="1" latinLnBrk="0" hangingPunct="1">
        <a:spcBef>
          <a:spcPct val="20000"/>
        </a:spcBef>
        <a:buFont typeface="Arial" pitchFamily="34" charset="0"/>
        <a:buChar char="•"/>
        <a:defRPr sz="2900" kern="1200">
          <a:solidFill>
            <a:schemeClr val="tx1"/>
          </a:solidFill>
          <a:latin typeface="+mn-lt"/>
          <a:ea typeface="+mn-ea"/>
          <a:cs typeface="+mn-cs"/>
        </a:defRPr>
      </a:lvl7pPr>
      <a:lvl8pPr marL="4874145" indent="-324905" algn="l" defTabSz="1299786"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24022" indent="-324905" algn="l" defTabSz="1299786" rtl="0" eaLnBrk="1" latinLnBrk="0" hangingPunct="1">
        <a:spcBef>
          <a:spcPct val="20000"/>
        </a:spcBef>
        <a:buFont typeface="Arial" pitchFamily="34" charset="0"/>
        <a:buChar char="•"/>
        <a:defRPr sz="2900" kern="1200">
          <a:solidFill>
            <a:schemeClr val="tx1"/>
          </a:solidFill>
          <a:latin typeface="+mn-lt"/>
          <a:ea typeface="+mn-ea"/>
          <a:cs typeface="+mn-cs"/>
        </a:defRPr>
      </a:lvl9pPr>
    </p:bodyStyle>
    <p:otherStyle>
      <a:defPPr>
        <a:defRPr lang="en-US"/>
      </a:defPPr>
      <a:lvl1pPr marL="0" algn="l" defTabSz="1299786" rtl="0" eaLnBrk="1" latinLnBrk="0" hangingPunct="1">
        <a:defRPr sz="2600" kern="1200">
          <a:solidFill>
            <a:schemeClr val="tx1"/>
          </a:solidFill>
          <a:latin typeface="+mn-lt"/>
          <a:ea typeface="+mn-ea"/>
          <a:cs typeface="+mn-cs"/>
        </a:defRPr>
      </a:lvl1pPr>
      <a:lvl2pPr marL="649890" algn="l" defTabSz="1299786" rtl="0" eaLnBrk="1" latinLnBrk="0" hangingPunct="1">
        <a:defRPr sz="2600" kern="1200">
          <a:solidFill>
            <a:schemeClr val="tx1"/>
          </a:solidFill>
          <a:latin typeface="+mn-lt"/>
          <a:ea typeface="+mn-ea"/>
          <a:cs typeface="+mn-cs"/>
        </a:defRPr>
      </a:lvl2pPr>
      <a:lvl3pPr marL="1299786" algn="l" defTabSz="1299786" rtl="0" eaLnBrk="1" latinLnBrk="0" hangingPunct="1">
        <a:defRPr sz="2600" kern="1200">
          <a:solidFill>
            <a:schemeClr val="tx1"/>
          </a:solidFill>
          <a:latin typeface="+mn-lt"/>
          <a:ea typeface="+mn-ea"/>
          <a:cs typeface="+mn-cs"/>
        </a:defRPr>
      </a:lvl3pPr>
      <a:lvl4pPr marL="1949680" algn="l" defTabSz="1299786" rtl="0" eaLnBrk="1" latinLnBrk="0" hangingPunct="1">
        <a:defRPr sz="2600" kern="1200">
          <a:solidFill>
            <a:schemeClr val="tx1"/>
          </a:solidFill>
          <a:latin typeface="+mn-lt"/>
          <a:ea typeface="+mn-ea"/>
          <a:cs typeface="+mn-cs"/>
        </a:defRPr>
      </a:lvl4pPr>
      <a:lvl5pPr marL="2599571" algn="l" defTabSz="1299786" rtl="0" eaLnBrk="1" latinLnBrk="0" hangingPunct="1">
        <a:defRPr sz="2600" kern="1200">
          <a:solidFill>
            <a:schemeClr val="tx1"/>
          </a:solidFill>
          <a:latin typeface="+mn-lt"/>
          <a:ea typeface="+mn-ea"/>
          <a:cs typeface="+mn-cs"/>
        </a:defRPr>
      </a:lvl5pPr>
      <a:lvl6pPr marL="3249433" algn="l" defTabSz="1299786" rtl="0" eaLnBrk="1" latinLnBrk="0" hangingPunct="1">
        <a:defRPr sz="2600" kern="1200">
          <a:solidFill>
            <a:schemeClr val="tx1"/>
          </a:solidFill>
          <a:latin typeface="+mn-lt"/>
          <a:ea typeface="+mn-ea"/>
          <a:cs typeface="+mn-cs"/>
        </a:defRPr>
      </a:lvl6pPr>
      <a:lvl7pPr marL="3899321" algn="l" defTabSz="1299786" rtl="0" eaLnBrk="1" latinLnBrk="0" hangingPunct="1">
        <a:defRPr sz="2600" kern="1200">
          <a:solidFill>
            <a:schemeClr val="tx1"/>
          </a:solidFill>
          <a:latin typeface="+mn-lt"/>
          <a:ea typeface="+mn-ea"/>
          <a:cs typeface="+mn-cs"/>
        </a:defRPr>
      </a:lvl7pPr>
      <a:lvl8pPr marL="4549213" algn="l" defTabSz="1299786" rtl="0" eaLnBrk="1" latinLnBrk="0" hangingPunct="1">
        <a:defRPr sz="2600" kern="1200">
          <a:solidFill>
            <a:schemeClr val="tx1"/>
          </a:solidFill>
          <a:latin typeface="+mn-lt"/>
          <a:ea typeface="+mn-ea"/>
          <a:cs typeface="+mn-cs"/>
        </a:defRPr>
      </a:lvl8pPr>
      <a:lvl9pPr marL="5199136" algn="l" defTabSz="1299786" rtl="0" eaLnBrk="1" latinLnBrk="0" hangingPunct="1">
        <a:defRPr sz="26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520" y="68770"/>
            <a:ext cx="13167360" cy="1371600"/>
          </a:xfrm>
          <a:prstGeom prst="rect">
            <a:avLst/>
          </a:prstGeom>
        </p:spPr>
        <p:txBody>
          <a:bodyPr vert="horz" lIns="130102" tIns="65052" rIns="130102" bIns="65052"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31520" y="1625675"/>
            <a:ext cx="13167360" cy="5431156"/>
          </a:xfrm>
          <a:prstGeom prst="rect">
            <a:avLst/>
          </a:prstGeom>
        </p:spPr>
        <p:txBody>
          <a:bodyPr vert="horz" lIns="130102" tIns="65052" rIns="130102" bIns="6505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4"/>
          </p:nvPr>
        </p:nvSpPr>
        <p:spPr>
          <a:xfrm>
            <a:off x="731520" y="7627624"/>
            <a:ext cx="3413760" cy="438150"/>
          </a:xfrm>
          <a:prstGeom prst="rect">
            <a:avLst/>
          </a:prstGeom>
        </p:spPr>
        <p:txBody>
          <a:bodyPr lIns="91105" tIns="45526" rIns="91105" bIns="45526"/>
          <a:lstStyle/>
          <a:p>
            <a:pPr defTabSz="650573"/>
            <a:fld id="{C62359DC-E46A-774F-BBAC-E3E67368D912}" type="slidenum">
              <a:rPr lang="en-US" smtClean="0">
                <a:solidFill>
                  <a:prstClr val="black"/>
                </a:solidFill>
              </a:rPr>
              <a:pPr defTabSz="650573"/>
              <a:t>‹#›</a:t>
            </a:fld>
            <a:endParaRPr lang="en-US" dirty="0">
              <a:solidFill>
                <a:prstClr val="black"/>
              </a:solidFill>
            </a:endParaRPr>
          </a:p>
        </p:txBody>
      </p:sp>
      <p:sp>
        <p:nvSpPr>
          <p:cNvPr id="6" name="Footer Placeholder 4"/>
          <p:cNvSpPr>
            <a:spLocks noGrp="1"/>
          </p:cNvSpPr>
          <p:nvPr>
            <p:ph type="ftr" sz="quarter" idx="3"/>
          </p:nvPr>
        </p:nvSpPr>
        <p:spPr>
          <a:xfrm>
            <a:off x="4998720" y="7627624"/>
            <a:ext cx="4632960" cy="438150"/>
          </a:xfrm>
          <a:prstGeom prst="rect">
            <a:avLst/>
          </a:prstGeom>
        </p:spPr>
        <p:txBody>
          <a:bodyPr lIns="91105" tIns="45526" rIns="91105" bIns="45526"/>
          <a:lstStyle>
            <a:lvl1pPr algn="ctr">
              <a:defRPr/>
            </a:lvl1pPr>
          </a:lstStyle>
          <a:p>
            <a:pPr defTabSz="650573"/>
            <a:endParaRPr lang="en-US" dirty="0">
              <a:solidFill>
                <a:prstClr val="black"/>
              </a:solidFill>
            </a:endParaRPr>
          </a:p>
        </p:txBody>
      </p:sp>
    </p:spTree>
    <p:extLst>
      <p:ext uri="{BB962C8B-B14F-4D97-AF65-F5344CB8AC3E}">
        <p14:creationId xmlns:p14="http://schemas.microsoft.com/office/powerpoint/2010/main" val="3630106266"/>
      </p:ext>
    </p:extLst>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Lst>
  <p:timing>
    <p:tnLst>
      <p:par>
        <p:cTn id="1" dur="indefinite" restart="never" nodeType="tmRoot"/>
      </p:par>
    </p:tnLst>
  </p:timing>
  <p:hf hdr="0" ftr="0" dt="0"/>
  <p:txStyles>
    <p:titleStyle>
      <a:lvl1pPr algn="l" defTabSz="650573" rtl="0" eaLnBrk="1" latinLnBrk="0" hangingPunct="1">
        <a:spcBef>
          <a:spcPct val="0"/>
        </a:spcBef>
        <a:buNone/>
        <a:defRPr sz="5000" b="1" kern="1200">
          <a:solidFill>
            <a:srgbClr val="0D5CB9"/>
          </a:solidFill>
          <a:latin typeface="Arial"/>
          <a:ea typeface="+mj-ea"/>
          <a:cs typeface="Arial"/>
        </a:defRPr>
      </a:lvl1pPr>
    </p:titleStyle>
    <p:bodyStyle>
      <a:lvl1pPr marL="487938" indent="-487938" algn="l" defTabSz="650573" rtl="0" eaLnBrk="1" latinLnBrk="0" hangingPunct="1">
        <a:lnSpc>
          <a:spcPct val="114000"/>
        </a:lnSpc>
        <a:spcBef>
          <a:spcPct val="20000"/>
        </a:spcBef>
        <a:buFont typeface="Arial"/>
        <a:buChar char="•"/>
        <a:defRPr sz="4600" kern="1200">
          <a:solidFill>
            <a:schemeClr val="tx1"/>
          </a:solidFill>
          <a:latin typeface="Arial"/>
          <a:ea typeface="+mn-ea"/>
          <a:cs typeface="Arial"/>
        </a:defRPr>
      </a:lvl1pPr>
      <a:lvl2pPr marL="1057181" indent="-406634" algn="l" defTabSz="650573" rtl="0" eaLnBrk="1" latinLnBrk="0" hangingPunct="1">
        <a:lnSpc>
          <a:spcPct val="114000"/>
        </a:lnSpc>
        <a:spcBef>
          <a:spcPct val="20000"/>
        </a:spcBef>
        <a:buFont typeface="Arial"/>
        <a:buChar char="–"/>
        <a:defRPr sz="4000" kern="1200">
          <a:solidFill>
            <a:schemeClr val="tx1"/>
          </a:solidFill>
          <a:latin typeface="Arial"/>
          <a:ea typeface="+mn-ea"/>
          <a:cs typeface="Arial"/>
        </a:defRPr>
      </a:lvl2pPr>
      <a:lvl3pPr marL="1626424" indent="-325255" algn="l" defTabSz="650573" rtl="0" eaLnBrk="1" latinLnBrk="0" hangingPunct="1">
        <a:lnSpc>
          <a:spcPct val="114000"/>
        </a:lnSpc>
        <a:spcBef>
          <a:spcPct val="20000"/>
        </a:spcBef>
        <a:buFont typeface="Arial"/>
        <a:buChar char="•"/>
        <a:defRPr sz="3400" kern="1200">
          <a:solidFill>
            <a:schemeClr val="tx1"/>
          </a:solidFill>
          <a:latin typeface="Arial"/>
          <a:ea typeface="+mn-ea"/>
          <a:cs typeface="Arial"/>
        </a:defRPr>
      </a:lvl3pPr>
      <a:lvl4pPr marL="2276992" indent="-325255" algn="l" defTabSz="650573" rtl="0" eaLnBrk="1" latinLnBrk="0" hangingPunct="1">
        <a:lnSpc>
          <a:spcPct val="114000"/>
        </a:lnSpc>
        <a:spcBef>
          <a:spcPct val="20000"/>
        </a:spcBef>
        <a:buFont typeface="Arial"/>
        <a:buChar char="–"/>
        <a:defRPr sz="2900" kern="1200">
          <a:solidFill>
            <a:schemeClr val="tx1"/>
          </a:solidFill>
          <a:latin typeface="Arial"/>
          <a:ea typeface="+mn-ea"/>
          <a:cs typeface="Arial"/>
        </a:defRPr>
      </a:lvl4pPr>
      <a:lvl5pPr marL="2927552" indent="-325255" algn="l" defTabSz="650573" rtl="0" eaLnBrk="1" latinLnBrk="0" hangingPunct="1">
        <a:lnSpc>
          <a:spcPct val="114000"/>
        </a:lnSpc>
        <a:spcBef>
          <a:spcPct val="20000"/>
        </a:spcBef>
        <a:buFont typeface="Arial"/>
        <a:buChar char="»"/>
        <a:defRPr sz="2900" kern="1200">
          <a:solidFill>
            <a:schemeClr val="tx1"/>
          </a:solidFill>
          <a:latin typeface="Arial"/>
          <a:ea typeface="+mn-ea"/>
          <a:cs typeface="Arial"/>
        </a:defRPr>
      </a:lvl5pPr>
      <a:lvl6pPr marL="3578074" indent="-325255" algn="l" defTabSz="650573" rtl="0" eaLnBrk="1" latinLnBrk="0" hangingPunct="1">
        <a:spcBef>
          <a:spcPct val="20000"/>
        </a:spcBef>
        <a:buFont typeface="Arial"/>
        <a:buChar char="•"/>
        <a:defRPr sz="2900" kern="1200">
          <a:solidFill>
            <a:schemeClr val="tx1"/>
          </a:solidFill>
          <a:latin typeface="+mn-lt"/>
          <a:ea typeface="+mn-ea"/>
          <a:cs typeface="+mn-cs"/>
        </a:defRPr>
      </a:lvl6pPr>
      <a:lvl7pPr marL="4228694" indent="-325255" algn="l" defTabSz="650573" rtl="0" eaLnBrk="1" latinLnBrk="0" hangingPunct="1">
        <a:spcBef>
          <a:spcPct val="20000"/>
        </a:spcBef>
        <a:buFont typeface="Arial"/>
        <a:buChar char="•"/>
        <a:defRPr sz="2900" kern="1200">
          <a:solidFill>
            <a:schemeClr val="tx1"/>
          </a:solidFill>
          <a:latin typeface="+mn-lt"/>
          <a:ea typeface="+mn-ea"/>
          <a:cs typeface="+mn-cs"/>
        </a:defRPr>
      </a:lvl7pPr>
      <a:lvl8pPr marL="4879257" indent="-325255" algn="l" defTabSz="650573" rtl="0" eaLnBrk="1" latinLnBrk="0" hangingPunct="1">
        <a:spcBef>
          <a:spcPct val="20000"/>
        </a:spcBef>
        <a:buFont typeface="Arial"/>
        <a:buChar char="•"/>
        <a:defRPr sz="2900" kern="1200">
          <a:solidFill>
            <a:schemeClr val="tx1"/>
          </a:solidFill>
          <a:latin typeface="+mn-lt"/>
          <a:ea typeface="+mn-ea"/>
          <a:cs typeface="+mn-cs"/>
        </a:defRPr>
      </a:lvl8pPr>
      <a:lvl9pPr marL="5529832" indent="-325255" algn="l" defTabSz="650573" rtl="0" eaLnBrk="1" latinLnBrk="0" hangingPunct="1">
        <a:spcBef>
          <a:spcPct val="20000"/>
        </a:spcBef>
        <a:buFont typeface="Arial"/>
        <a:buChar char="•"/>
        <a:defRPr sz="2900" kern="1200">
          <a:solidFill>
            <a:schemeClr val="tx1"/>
          </a:solidFill>
          <a:latin typeface="+mn-lt"/>
          <a:ea typeface="+mn-ea"/>
          <a:cs typeface="+mn-cs"/>
        </a:defRPr>
      </a:lvl9pPr>
    </p:bodyStyle>
    <p:otherStyle>
      <a:defPPr>
        <a:defRPr lang="en-US"/>
      </a:defPPr>
      <a:lvl1pPr marL="0" algn="l" defTabSz="650573" rtl="0" eaLnBrk="1" latinLnBrk="0" hangingPunct="1">
        <a:defRPr sz="2600" kern="1200">
          <a:solidFill>
            <a:schemeClr val="tx1"/>
          </a:solidFill>
          <a:latin typeface="+mn-lt"/>
          <a:ea typeface="+mn-ea"/>
          <a:cs typeface="+mn-cs"/>
        </a:defRPr>
      </a:lvl1pPr>
      <a:lvl2pPr marL="650573" algn="l" defTabSz="650573" rtl="0" eaLnBrk="1" latinLnBrk="0" hangingPunct="1">
        <a:defRPr sz="2600" kern="1200">
          <a:solidFill>
            <a:schemeClr val="tx1"/>
          </a:solidFill>
          <a:latin typeface="+mn-lt"/>
          <a:ea typeface="+mn-ea"/>
          <a:cs typeface="+mn-cs"/>
        </a:defRPr>
      </a:lvl2pPr>
      <a:lvl3pPr marL="1301151" algn="l" defTabSz="650573" rtl="0" eaLnBrk="1" latinLnBrk="0" hangingPunct="1">
        <a:defRPr sz="2600" kern="1200">
          <a:solidFill>
            <a:schemeClr val="tx1"/>
          </a:solidFill>
          <a:latin typeface="+mn-lt"/>
          <a:ea typeface="+mn-ea"/>
          <a:cs typeface="+mn-cs"/>
        </a:defRPr>
      </a:lvl3pPr>
      <a:lvl4pPr marL="1951727" algn="l" defTabSz="650573" rtl="0" eaLnBrk="1" latinLnBrk="0" hangingPunct="1">
        <a:defRPr sz="2600" kern="1200">
          <a:solidFill>
            <a:schemeClr val="tx1"/>
          </a:solidFill>
          <a:latin typeface="+mn-lt"/>
          <a:ea typeface="+mn-ea"/>
          <a:cs typeface="+mn-cs"/>
        </a:defRPr>
      </a:lvl4pPr>
      <a:lvl5pPr marL="2602301" algn="l" defTabSz="650573" rtl="0" eaLnBrk="1" latinLnBrk="0" hangingPunct="1">
        <a:defRPr sz="2600" kern="1200">
          <a:solidFill>
            <a:schemeClr val="tx1"/>
          </a:solidFill>
          <a:latin typeface="+mn-lt"/>
          <a:ea typeface="+mn-ea"/>
          <a:cs typeface="+mn-cs"/>
        </a:defRPr>
      </a:lvl5pPr>
      <a:lvl6pPr marL="3252846" algn="l" defTabSz="650573" rtl="0" eaLnBrk="1" latinLnBrk="0" hangingPunct="1">
        <a:defRPr sz="2600" kern="1200">
          <a:solidFill>
            <a:schemeClr val="tx1"/>
          </a:solidFill>
          <a:latin typeface="+mn-lt"/>
          <a:ea typeface="+mn-ea"/>
          <a:cs typeface="+mn-cs"/>
        </a:defRPr>
      </a:lvl6pPr>
      <a:lvl7pPr marL="3903416" algn="l" defTabSz="650573" rtl="0" eaLnBrk="1" latinLnBrk="0" hangingPunct="1">
        <a:defRPr sz="2600" kern="1200">
          <a:solidFill>
            <a:schemeClr val="tx1"/>
          </a:solidFill>
          <a:latin typeface="+mn-lt"/>
          <a:ea typeface="+mn-ea"/>
          <a:cs typeface="+mn-cs"/>
        </a:defRPr>
      </a:lvl7pPr>
      <a:lvl8pPr marL="4553989" algn="l" defTabSz="650573" rtl="0" eaLnBrk="1" latinLnBrk="0" hangingPunct="1">
        <a:defRPr sz="2600" kern="1200">
          <a:solidFill>
            <a:schemeClr val="tx1"/>
          </a:solidFill>
          <a:latin typeface="+mn-lt"/>
          <a:ea typeface="+mn-ea"/>
          <a:cs typeface="+mn-cs"/>
        </a:defRPr>
      </a:lvl8pPr>
      <a:lvl9pPr marL="5204595" algn="l" defTabSz="650573" rtl="0" eaLnBrk="1" latinLnBrk="0" hangingPunct="1">
        <a:defRPr sz="26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316480" y="182880"/>
            <a:ext cx="11582400" cy="1005840"/>
          </a:xfrm>
          <a:prstGeom prst="rect">
            <a:avLst/>
          </a:prstGeom>
          <a:noFill/>
          <a:ln w="9525">
            <a:noFill/>
            <a:miter lim="800000"/>
            <a:headEnd/>
            <a:tailEnd/>
          </a:ln>
        </p:spPr>
        <p:txBody>
          <a:bodyPr vert="horz" wrap="square" lIns="130115" tIns="65058" rIns="130115" bIns="65058" numCol="1" anchor="b"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1341120" y="1554480"/>
            <a:ext cx="13045440" cy="6309360"/>
          </a:xfrm>
          <a:prstGeom prst="rect">
            <a:avLst/>
          </a:prstGeom>
          <a:noFill/>
          <a:ln w="9525">
            <a:noFill/>
            <a:miter lim="800000"/>
            <a:headEnd/>
            <a:tailEnd/>
          </a:ln>
        </p:spPr>
        <p:txBody>
          <a:bodyPr vert="horz" wrap="square" lIns="130115" tIns="65058" rIns="130115" bIns="6505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731520" y="7932420"/>
            <a:ext cx="3413760" cy="297180"/>
          </a:xfrm>
          <a:prstGeom prst="rect">
            <a:avLst/>
          </a:prstGeom>
          <a:noFill/>
          <a:ln w="9525">
            <a:noFill/>
            <a:miter lim="800000"/>
            <a:headEnd/>
            <a:tailEnd/>
          </a:ln>
          <a:effectLst/>
        </p:spPr>
        <p:txBody>
          <a:bodyPr vert="horz" wrap="square" lIns="130115" tIns="65058" rIns="130115" bIns="65058" numCol="1" anchor="b" anchorCtr="0" compatLnSpc="1">
            <a:prstTxWarp prst="textNoShape">
              <a:avLst/>
            </a:prstTxWarp>
          </a:bodyPr>
          <a:lstStyle>
            <a:lvl1pPr>
              <a:defRPr sz="1400" smtClean="0">
                <a:solidFill>
                  <a:schemeClr val="accent2"/>
                </a:solidFill>
              </a:defRPr>
            </a:lvl1pPr>
          </a:lstStyle>
          <a:p>
            <a:pPr defTabSz="1301281"/>
            <a:fld id="{1FEB811F-4406-2E4A-9189-EFDD6E9823AC}" type="datetime1">
              <a:rPr lang="en-US" smtClean="0">
                <a:solidFill>
                  <a:srgbClr val="333399"/>
                </a:solidFill>
              </a:rPr>
              <a:pPr defTabSz="1301281"/>
              <a:t>06/08/2015</a:t>
            </a:fld>
            <a:endParaRPr lang="en-US">
              <a:solidFill>
                <a:srgbClr val="333399"/>
              </a:solidFill>
            </a:endParaRPr>
          </a:p>
        </p:txBody>
      </p:sp>
      <p:sp>
        <p:nvSpPr>
          <p:cNvPr id="1029" name="Rectangle 5"/>
          <p:cNvSpPr>
            <a:spLocks noGrp="1" noChangeArrowheads="1"/>
          </p:cNvSpPr>
          <p:nvPr>
            <p:ph type="ftr" sz="quarter" idx="3"/>
          </p:nvPr>
        </p:nvSpPr>
        <p:spPr bwMode="auto">
          <a:xfrm>
            <a:off x="4998720" y="7932420"/>
            <a:ext cx="4632960" cy="297180"/>
          </a:xfrm>
          <a:prstGeom prst="rect">
            <a:avLst/>
          </a:prstGeom>
          <a:noFill/>
          <a:ln w="9525">
            <a:noFill/>
            <a:miter lim="800000"/>
            <a:headEnd/>
            <a:tailEnd/>
          </a:ln>
          <a:effectLst/>
        </p:spPr>
        <p:txBody>
          <a:bodyPr vert="horz" wrap="square" lIns="130115" tIns="65058" rIns="130115" bIns="65058" numCol="1" anchor="b" anchorCtr="0" compatLnSpc="1">
            <a:prstTxWarp prst="textNoShape">
              <a:avLst/>
            </a:prstTxWarp>
          </a:bodyPr>
          <a:lstStyle>
            <a:lvl1pPr algn="ctr">
              <a:defRPr sz="1400" smtClean="0">
                <a:solidFill>
                  <a:schemeClr val="accent2"/>
                </a:solidFill>
              </a:defRPr>
            </a:lvl1pPr>
          </a:lstStyle>
          <a:p>
            <a:pPr defTabSz="1301281"/>
            <a:endParaRPr lang="en-US">
              <a:solidFill>
                <a:srgbClr val="333399"/>
              </a:solidFill>
            </a:endParaRPr>
          </a:p>
        </p:txBody>
      </p:sp>
      <p:sp>
        <p:nvSpPr>
          <p:cNvPr id="1030" name="Rectangle 6"/>
          <p:cNvSpPr>
            <a:spLocks noGrp="1" noChangeArrowheads="1"/>
          </p:cNvSpPr>
          <p:nvPr>
            <p:ph type="sldNum" sz="quarter" idx="4"/>
          </p:nvPr>
        </p:nvSpPr>
        <p:spPr bwMode="auto">
          <a:xfrm>
            <a:off x="10485120" y="7932420"/>
            <a:ext cx="3413760" cy="297180"/>
          </a:xfrm>
          <a:prstGeom prst="rect">
            <a:avLst/>
          </a:prstGeom>
          <a:noFill/>
          <a:ln w="9525">
            <a:noFill/>
            <a:miter lim="800000"/>
            <a:headEnd/>
            <a:tailEnd/>
          </a:ln>
          <a:effectLst/>
        </p:spPr>
        <p:txBody>
          <a:bodyPr vert="horz" wrap="square" lIns="130115" tIns="65058" rIns="130115" bIns="65058" numCol="1" anchor="b" anchorCtr="0" compatLnSpc="1">
            <a:prstTxWarp prst="textNoShape">
              <a:avLst/>
            </a:prstTxWarp>
          </a:bodyPr>
          <a:lstStyle>
            <a:lvl1pPr algn="r">
              <a:defRPr sz="1400" smtClean="0">
                <a:solidFill>
                  <a:schemeClr val="accent2"/>
                </a:solidFill>
              </a:defRPr>
            </a:lvl1pPr>
          </a:lstStyle>
          <a:p>
            <a:pPr defTabSz="1301281"/>
            <a:fld id="{1403A9F4-2153-4E30-848A-357EB84591DA}" type="slidenum">
              <a:rPr lang="en-US" smtClean="0">
                <a:solidFill>
                  <a:srgbClr val="333399"/>
                </a:solidFill>
              </a:rPr>
              <a:pPr defTabSz="1301281"/>
              <a:t>‹#›</a:t>
            </a:fld>
            <a:endParaRPr lang="en-US">
              <a:solidFill>
                <a:srgbClr val="333399"/>
              </a:solidFill>
            </a:endParaRPr>
          </a:p>
        </p:txBody>
      </p:sp>
      <p:pic>
        <p:nvPicPr>
          <p:cNvPr id="2055" name="Picture 7" descr="NSF logo, green letters on gold, blue and green earth center"/>
          <p:cNvPicPr>
            <a:picLocks noChangeAspect="1" noChangeArrowheads="1"/>
          </p:cNvPicPr>
          <p:nvPr/>
        </p:nvPicPr>
        <p:blipFill>
          <a:blip r:embed="rId13" cstate="print"/>
          <a:srcRect/>
          <a:stretch>
            <a:fillRect/>
          </a:stretch>
        </p:blipFill>
        <p:spPr bwMode="auto">
          <a:xfrm>
            <a:off x="121920" y="120016"/>
            <a:ext cx="2072640" cy="1525904"/>
          </a:xfrm>
          <a:prstGeom prst="rect">
            <a:avLst/>
          </a:prstGeom>
          <a:noFill/>
          <a:ln w="9525">
            <a:noFill/>
            <a:miter lim="800000"/>
            <a:headEnd/>
            <a:tailEnd/>
          </a:ln>
        </p:spPr>
      </p:pic>
      <p:sp>
        <p:nvSpPr>
          <p:cNvPr id="1032" name="Line 8"/>
          <p:cNvSpPr>
            <a:spLocks noChangeShapeType="1"/>
          </p:cNvSpPr>
          <p:nvPr/>
        </p:nvSpPr>
        <p:spPr bwMode="auto">
          <a:xfrm>
            <a:off x="1219200" y="1828800"/>
            <a:ext cx="0" cy="6035040"/>
          </a:xfrm>
          <a:prstGeom prst="line">
            <a:avLst/>
          </a:prstGeom>
          <a:noFill/>
          <a:ln w="9525">
            <a:solidFill>
              <a:srgbClr val="CC9900"/>
            </a:solidFill>
            <a:round/>
            <a:headEnd/>
            <a:tailEnd/>
          </a:ln>
          <a:effectLst/>
        </p:spPr>
        <p:txBody>
          <a:bodyPr lIns="130115" tIns="65058" rIns="130115" bIns="65058"/>
          <a:lstStyle/>
          <a:p>
            <a:pPr defTabSz="1301281">
              <a:defRPr/>
            </a:pPr>
            <a:endParaRPr lang="en-US">
              <a:solidFill>
                <a:srgbClr val="000000"/>
              </a:solidFill>
            </a:endParaRPr>
          </a:p>
        </p:txBody>
      </p:sp>
      <p:sp>
        <p:nvSpPr>
          <p:cNvPr id="1033" name="Line 9"/>
          <p:cNvSpPr>
            <a:spLocks noChangeShapeType="1"/>
          </p:cNvSpPr>
          <p:nvPr/>
        </p:nvSpPr>
        <p:spPr bwMode="auto">
          <a:xfrm>
            <a:off x="2316480" y="1280160"/>
            <a:ext cx="11826240" cy="0"/>
          </a:xfrm>
          <a:prstGeom prst="line">
            <a:avLst/>
          </a:prstGeom>
          <a:noFill/>
          <a:ln w="9525">
            <a:solidFill>
              <a:srgbClr val="CC9900"/>
            </a:solidFill>
            <a:round/>
            <a:headEnd/>
            <a:tailEnd/>
          </a:ln>
          <a:effectLst/>
        </p:spPr>
        <p:txBody>
          <a:bodyPr lIns="130115" tIns="65058" rIns="130115" bIns="65058"/>
          <a:lstStyle/>
          <a:p>
            <a:pPr defTabSz="1301281">
              <a:defRPr/>
            </a:pPr>
            <a:endParaRPr lang="en-US">
              <a:solidFill>
                <a:srgbClr val="000000"/>
              </a:solidFill>
            </a:endParaRPr>
          </a:p>
        </p:txBody>
      </p:sp>
    </p:spTree>
    <p:extLst>
      <p:ext uri="{BB962C8B-B14F-4D97-AF65-F5344CB8AC3E}">
        <p14:creationId xmlns:p14="http://schemas.microsoft.com/office/powerpoint/2010/main" val="370524597"/>
      </p:ext>
    </p:extLst>
  </p:cSld>
  <p:clrMap bg1="lt1" tx1="dk1" bg2="lt2" tx2="dk2" accent1="accent1" accent2="accent2" accent3="accent3" accent4="accent4" accent5="accent5" accent6="accent6" hlink="hlink" folHlink="folHlink"/>
  <p:sldLayoutIdLst>
    <p:sldLayoutId id="2147484014" r:id="rId1"/>
    <p:sldLayoutId id="2147484015" r:id="rId2"/>
    <p:sldLayoutId id="2147484016" r:id="rId3"/>
    <p:sldLayoutId id="2147484017" r:id="rId4"/>
    <p:sldLayoutId id="2147484018" r:id="rId5"/>
    <p:sldLayoutId id="2147484019" r:id="rId6"/>
    <p:sldLayoutId id="2147484020" r:id="rId7"/>
    <p:sldLayoutId id="2147484021" r:id="rId8"/>
    <p:sldLayoutId id="2147484022" r:id="rId9"/>
    <p:sldLayoutId id="2147484023" r:id="rId10"/>
    <p:sldLayoutId id="2147484024"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4600" b="1">
          <a:solidFill>
            <a:schemeClr val="hlink"/>
          </a:solidFill>
          <a:latin typeface="+mj-lt"/>
          <a:ea typeface="ＭＳ Ｐゴシック" pitchFamily="-106" charset="-128"/>
          <a:cs typeface="ＭＳ Ｐゴシック" pitchFamily="-106" charset="-128"/>
        </a:defRPr>
      </a:lvl1pPr>
      <a:lvl2pPr algn="l" rtl="0" eaLnBrk="1" fontAlgn="base" hangingPunct="1">
        <a:spcBef>
          <a:spcPct val="0"/>
        </a:spcBef>
        <a:spcAft>
          <a:spcPct val="0"/>
        </a:spcAft>
        <a:defRPr sz="4600" b="1">
          <a:solidFill>
            <a:schemeClr val="hlink"/>
          </a:solidFill>
          <a:latin typeface="Tahoma" charset="0"/>
          <a:ea typeface="ＭＳ Ｐゴシック" pitchFamily="-106" charset="-128"/>
          <a:cs typeface="ＭＳ Ｐゴシック" pitchFamily="-106" charset="-128"/>
        </a:defRPr>
      </a:lvl2pPr>
      <a:lvl3pPr algn="l" rtl="0" eaLnBrk="1" fontAlgn="base" hangingPunct="1">
        <a:spcBef>
          <a:spcPct val="0"/>
        </a:spcBef>
        <a:spcAft>
          <a:spcPct val="0"/>
        </a:spcAft>
        <a:defRPr sz="4600" b="1">
          <a:solidFill>
            <a:schemeClr val="hlink"/>
          </a:solidFill>
          <a:latin typeface="Tahoma" charset="0"/>
          <a:ea typeface="ＭＳ Ｐゴシック" pitchFamily="-106" charset="-128"/>
          <a:cs typeface="ＭＳ Ｐゴシック" pitchFamily="-106" charset="-128"/>
        </a:defRPr>
      </a:lvl3pPr>
      <a:lvl4pPr algn="l" rtl="0" eaLnBrk="1" fontAlgn="base" hangingPunct="1">
        <a:spcBef>
          <a:spcPct val="0"/>
        </a:spcBef>
        <a:spcAft>
          <a:spcPct val="0"/>
        </a:spcAft>
        <a:defRPr sz="4600" b="1">
          <a:solidFill>
            <a:schemeClr val="hlink"/>
          </a:solidFill>
          <a:latin typeface="Tahoma" charset="0"/>
          <a:ea typeface="ＭＳ Ｐゴシック" pitchFamily="-106" charset="-128"/>
          <a:cs typeface="ＭＳ Ｐゴシック" pitchFamily="-106" charset="-128"/>
        </a:defRPr>
      </a:lvl4pPr>
      <a:lvl5pPr algn="l" rtl="0" eaLnBrk="1" fontAlgn="base" hangingPunct="1">
        <a:spcBef>
          <a:spcPct val="0"/>
        </a:spcBef>
        <a:spcAft>
          <a:spcPct val="0"/>
        </a:spcAft>
        <a:defRPr sz="4600" b="1">
          <a:solidFill>
            <a:schemeClr val="hlink"/>
          </a:solidFill>
          <a:latin typeface="Tahoma" charset="0"/>
          <a:ea typeface="ＭＳ Ｐゴシック" pitchFamily="-106" charset="-128"/>
          <a:cs typeface="ＭＳ Ｐゴシック" pitchFamily="-106" charset="-128"/>
        </a:defRPr>
      </a:lvl5pPr>
      <a:lvl6pPr marL="650637" algn="l" rtl="0" eaLnBrk="1" fontAlgn="base" hangingPunct="1">
        <a:spcBef>
          <a:spcPct val="0"/>
        </a:spcBef>
        <a:spcAft>
          <a:spcPct val="0"/>
        </a:spcAft>
        <a:defRPr sz="4600" b="1">
          <a:solidFill>
            <a:schemeClr val="hlink"/>
          </a:solidFill>
          <a:latin typeface="Tahoma" charset="0"/>
        </a:defRPr>
      </a:lvl6pPr>
      <a:lvl7pPr marL="1301281" algn="l" rtl="0" eaLnBrk="1" fontAlgn="base" hangingPunct="1">
        <a:spcBef>
          <a:spcPct val="0"/>
        </a:spcBef>
        <a:spcAft>
          <a:spcPct val="0"/>
        </a:spcAft>
        <a:defRPr sz="4600" b="1">
          <a:solidFill>
            <a:schemeClr val="hlink"/>
          </a:solidFill>
          <a:latin typeface="Tahoma" charset="0"/>
        </a:defRPr>
      </a:lvl7pPr>
      <a:lvl8pPr marL="1951922" algn="l" rtl="0" eaLnBrk="1" fontAlgn="base" hangingPunct="1">
        <a:spcBef>
          <a:spcPct val="0"/>
        </a:spcBef>
        <a:spcAft>
          <a:spcPct val="0"/>
        </a:spcAft>
        <a:defRPr sz="4600" b="1">
          <a:solidFill>
            <a:schemeClr val="hlink"/>
          </a:solidFill>
          <a:latin typeface="Tahoma" charset="0"/>
        </a:defRPr>
      </a:lvl8pPr>
      <a:lvl9pPr marL="2602561" algn="l" rtl="0" eaLnBrk="1" fontAlgn="base" hangingPunct="1">
        <a:spcBef>
          <a:spcPct val="0"/>
        </a:spcBef>
        <a:spcAft>
          <a:spcPct val="0"/>
        </a:spcAft>
        <a:defRPr sz="4600" b="1">
          <a:solidFill>
            <a:schemeClr val="hlink"/>
          </a:solidFill>
          <a:latin typeface="Tahoma" charset="0"/>
        </a:defRPr>
      </a:lvl9pPr>
    </p:titleStyle>
    <p:bodyStyle>
      <a:lvl1pPr marL="411208" indent="-411208" algn="l" rtl="0" eaLnBrk="1" fontAlgn="base" hangingPunct="1">
        <a:spcBef>
          <a:spcPct val="75000"/>
        </a:spcBef>
        <a:spcAft>
          <a:spcPct val="0"/>
        </a:spcAft>
        <a:buClr>
          <a:srgbClr val="339966"/>
        </a:buClr>
        <a:buSzPct val="80000"/>
        <a:buFont typeface="Wingdings" pitchFamily="2" charset="2"/>
        <a:buChar char="n"/>
        <a:defRPr sz="3400">
          <a:solidFill>
            <a:schemeClr val="tx1"/>
          </a:solidFill>
          <a:latin typeface="+mn-lt"/>
          <a:ea typeface="ＭＳ Ｐゴシック" pitchFamily="-106" charset="-128"/>
          <a:cs typeface="ＭＳ Ｐゴシック" pitchFamily="-106" charset="-128"/>
        </a:defRPr>
      </a:lvl1pPr>
      <a:lvl2pPr marL="890115" indent="-316290" algn="l" rtl="0" eaLnBrk="1" fontAlgn="base" hangingPunct="1">
        <a:spcBef>
          <a:spcPct val="20000"/>
        </a:spcBef>
        <a:spcAft>
          <a:spcPct val="0"/>
        </a:spcAft>
        <a:buClr>
          <a:srgbClr val="CC9900"/>
        </a:buClr>
        <a:buSzPct val="65000"/>
        <a:buFont typeface="Wingdings" pitchFamily="2" charset="2"/>
        <a:buChar char="l"/>
        <a:defRPr sz="2900">
          <a:solidFill>
            <a:schemeClr val="tx1"/>
          </a:solidFill>
          <a:latin typeface="+mn-lt"/>
          <a:ea typeface="ＭＳ Ｐゴシック" pitchFamily="-106" charset="-128"/>
        </a:defRPr>
      </a:lvl2pPr>
      <a:lvl3pPr marL="1382539" indent="-329825" algn="l" rtl="0" eaLnBrk="1" fontAlgn="base" hangingPunct="1">
        <a:spcBef>
          <a:spcPct val="20000"/>
        </a:spcBef>
        <a:spcAft>
          <a:spcPct val="0"/>
        </a:spcAft>
        <a:buFont typeface="Arial" charset="0"/>
        <a:buChar char="–"/>
        <a:defRPr>
          <a:solidFill>
            <a:schemeClr val="tx1"/>
          </a:solidFill>
          <a:latin typeface="+mn-lt"/>
          <a:ea typeface="ＭＳ Ｐゴシック" pitchFamily="-106" charset="-128"/>
        </a:defRPr>
      </a:lvl3pPr>
      <a:lvl4pPr marL="2277218" indent="-325289" algn="l" rtl="0" eaLnBrk="1" fontAlgn="base" hangingPunct="1">
        <a:spcBef>
          <a:spcPct val="20000"/>
        </a:spcBef>
        <a:spcAft>
          <a:spcPct val="0"/>
        </a:spcAft>
        <a:buChar char="–"/>
        <a:defRPr sz="2900">
          <a:solidFill>
            <a:schemeClr val="tx1"/>
          </a:solidFill>
          <a:latin typeface="+mn-lt"/>
          <a:ea typeface="ＭＳ Ｐゴシック" pitchFamily="-106" charset="-128"/>
        </a:defRPr>
      </a:lvl4pPr>
      <a:lvl5pPr marL="2927845" indent="-325289" algn="l" rtl="0" eaLnBrk="1" fontAlgn="base" hangingPunct="1">
        <a:spcBef>
          <a:spcPct val="20000"/>
        </a:spcBef>
        <a:spcAft>
          <a:spcPct val="0"/>
        </a:spcAft>
        <a:buChar char="»"/>
        <a:defRPr sz="2900">
          <a:solidFill>
            <a:schemeClr val="tx1"/>
          </a:solidFill>
          <a:latin typeface="+mn-lt"/>
          <a:ea typeface="ＭＳ Ｐゴシック" pitchFamily="-106" charset="-128"/>
        </a:defRPr>
      </a:lvl5pPr>
      <a:lvl6pPr marL="3578432" indent="-325289" algn="l" rtl="0" eaLnBrk="1" fontAlgn="base" hangingPunct="1">
        <a:spcBef>
          <a:spcPct val="20000"/>
        </a:spcBef>
        <a:spcAft>
          <a:spcPct val="0"/>
        </a:spcAft>
        <a:buChar char="»"/>
        <a:defRPr sz="2900">
          <a:solidFill>
            <a:schemeClr val="tx1"/>
          </a:solidFill>
          <a:latin typeface="+mn-lt"/>
        </a:defRPr>
      </a:lvl6pPr>
      <a:lvl7pPr marL="4229117" indent="-325289" algn="l" rtl="0" eaLnBrk="1" fontAlgn="base" hangingPunct="1">
        <a:spcBef>
          <a:spcPct val="20000"/>
        </a:spcBef>
        <a:spcAft>
          <a:spcPct val="0"/>
        </a:spcAft>
        <a:buChar char="»"/>
        <a:defRPr sz="2900">
          <a:solidFill>
            <a:schemeClr val="tx1"/>
          </a:solidFill>
          <a:latin typeface="+mn-lt"/>
        </a:defRPr>
      </a:lvl7pPr>
      <a:lvl8pPr marL="4879745" indent="-325289" algn="l" rtl="0" eaLnBrk="1" fontAlgn="base" hangingPunct="1">
        <a:spcBef>
          <a:spcPct val="20000"/>
        </a:spcBef>
        <a:spcAft>
          <a:spcPct val="0"/>
        </a:spcAft>
        <a:buChar char="»"/>
        <a:defRPr sz="2900">
          <a:solidFill>
            <a:schemeClr val="tx1"/>
          </a:solidFill>
          <a:latin typeface="+mn-lt"/>
        </a:defRPr>
      </a:lvl8pPr>
      <a:lvl9pPr marL="5530385" indent="-325289" algn="l" rtl="0" eaLnBrk="1" fontAlgn="base" hangingPunct="1">
        <a:spcBef>
          <a:spcPct val="20000"/>
        </a:spcBef>
        <a:spcAft>
          <a:spcPct val="0"/>
        </a:spcAft>
        <a:buChar char="»"/>
        <a:defRPr sz="2900">
          <a:solidFill>
            <a:schemeClr val="tx1"/>
          </a:solidFill>
          <a:latin typeface="+mn-lt"/>
        </a:defRPr>
      </a:lvl9pPr>
    </p:bodyStyle>
    <p:otherStyle>
      <a:defPPr>
        <a:defRPr lang="en-US"/>
      </a:defPPr>
      <a:lvl1pPr marL="0" algn="l" defTabSz="1301281" rtl="0" eaLnBrk="1" latinLnBrk="0" hangingPunct="1">
        <a:defRPr sz="2600" kern="1200">
          <a:solidFill>
            <a:schemeClr val="tx1"/>
          </a:solidFill>
          <a:latin typeface="+mn-lt"/>
          <a:ea typeface="+mn-ea"/>
          <a:cs typeface="+mn-cs"/>
        </a:defRPr>
      </a:lvl1pPr>
      <a:lvl2pPr marL="650637" algn="l" defTabSz="1301281" rtl="0" eaLnBrk="1" latinLnBrk="0" hangingPunct="1">
        <a:defRPr sz="2600" kern="1200">
          <a:solidFill>
            <a:schemeClr val="tx1"/>
          </a:solidFill>
          <a:latin typeface="+mn-lt"/>
          <a:ea typeface="+mn-ea"/>
          <a:cs typeface="+mn-cs"/>
        </a:defRPr>
      </a:lvl2pPr>
      <a:lvl3pPr marL="1301281" algn="l" defTabSz="1301281" rtl="0" eaLnBrk="1" latinLnBrk="0" hangingPunct="1">
        <a:defRPr sz="2600" kern="1200">
          <a:solidFill>
            <a:schemeClr val="tx1"/>
          </a:solidFill>
          <a:latin typeface="+mn-lt"/>
          <a:ea typeface="+mn-ea"/>
          <a:cs typeface="+mn-cs"/>
        </a:defRPr>
      </a:lvl3pPr>
      <a:lvl4pPr marL="1951922" algn="l" defTabSz="1301281" rtl="0" eaLnBrk="1" latinLnBrk="0" hangingPunct="1">
        <a:defRPr sz="2600" kern="1200">
          <a:solidFill>
            <a:schemeClr val="tx1"/>
          </a:solidFill>
          <a:latin typeface="+mn-lt"/>
          <a:ea typeface="+mn-ea"/>
          <a:cs typeface="+mn-cs"/>
        </a:defRPr>
      </a:lvl4pPr>
      <a:lvl5pPr marL="2602561" algn="l" defTabSz="1301281" rtl="0" eaLnBrk="1" latinLnBrk="0" hangingPunct="1">
        <a:defRPr sz="2600" kern="1200">
          <a:solidFill>
            <a:schemeClr val="tx1"/>
          </a:solidFill>
          <a:latin typeface="+mn-lt"/>
          <a:ea typeface="+mn-ea"/>
          <a:cs typeface="+mn-cs"/>
        </a:defRPr>
      </a:lvl5pPr>
      <a:lvl6pPr marL="3253172" algn="l" defTabSz="1301281" rtl="0" eaLnBrk="1" latinLnBrk="0" hangingPunct="1">
        <a:defRPr sz="2600" kern="1200">
          <a:solidFill>
            <a:schemeClr val="tx1"/>
          </a:solidFill>
          <a:latin typeface="+mn-lt"/>
          <a:ea typeface="+mn-ea"/>
          <a:cs typeface="+mn-cs"/>
        </a:defRPr>
      </a:lvl6pPr>
      <a:lvl7pPr marL="3903806" algn="l" defTabSz="1301281" rtl="0" eaLnBrk="1" latinLnBrk="0" hangingPunct="1">
        <a:defRPr sz="2600" kern="1200">
          <a:solidFill>
            <a:schemeClr val="tx1"/>
          </a:solidFill>
          <a:latin typeface="+mn-lt"/>
          <a:ea typeface="+mn-ea"/>
          <a:cs typeface="+mn-cs"/>
        </a:defRPr>
      </a:lvl7pPr>
      <a:lvl8pPr marL="4554444" algn="l" defTabSz="1301281" rtl="0" eaLnBrk="1" latinLnBrk="0" hangingPunct="1">
        <a:defRPr sz="2600" kern="1200">
          <a:solidFill>
            <a:schemeClr val="tx1"/>
          </a:solidFill>
          <a:latin typeface="+mn-lt"/>
          <a:ea typeface="+mn-ea"/>
          <a:cs typeface="+mn-cs"/>
        </a:defRPr>
      </a:lvl8pPr>
      <a:lvl9pPr marL="5205115" algn="l" defTabSz="1301281" rtl="0" eaLnBrk="1" latinLnBrk="0" hangingPunct="1">
        <a:defRPr sz="26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520" y="329566"/>
            <a:ext cx="13167360" cy="1371600"/>
          </a:xfrm>
          <a:prstGeom prst="rect">
            <a:avLst/>
          </a:prstGeom>
        </p:spPr>
        <p:txBody>
          <a:bodyPr vert="horz" lIns="130209" tIns="65105" rIns="130209" bIns="65105"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731520" y="1920240"/>
            <a:ext cx="13167360" cy="5431156"/>
          </a:xfrm>
          <a:prstGeom prst="rect">
            <a:avLst/>
          </a:prstGeom>
        </p:spPr>
        <p:txBody>
          <a:bodyPr vert="horz" lIns="130209" tIns="65105" rIns="130209" bIns="6510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731520" y="7627624"/>
            <a:ext cx="3413760" cy="438150"/>
          </a:xfrm>
          <a:prstGeom prst="rect">
            <a:avLst/>
          </a:prstGeom>
        </p:spPr>
        <p:txBody>
          <a:bodyPr vert="horz" lIns="130209" tIns="65105" rIns="130209" bIns="65105" rtlCol="0" anchor="ctr"/>
          <a:lstStyle>
            <a:lvl1pPr algn="l">
              <a:defRPr sz="1700">
                <a:solidFill>
                  <a:schemeClr val="tx1">
                    <a:tint val="75000"/>
                  </a:schemeClr>
                </a:solidFill>
              </a:defRPr>
            </a:lvl1pPr>
          </a:lstStyle>
          <a:p>
            <a:pPr defTabSz="1302191"/>
            <a:fld id="{B4510DD2-B8D1-47AD-AC11-7A4239860BF7}" type="datetimeFigureOut">
              <a:rPr lang="en-US" smtClean="0">
                <a:solidFill>
                  <a:prstClr val="black">
                    <a:tint val="75000"/>
                  </a:prstClr>
                </a:solidFill>
              </a:rPr>
              <a:pPr defTabSz="1302191"/>
              <a:t>06/08/2015</a:t>
            </a:fld>
            <a:endParaRPr lang="en-US">
              <a:solidFill>
                <a:prstClr val="black">
                  <a:tint val="75000"/>
                </a:prstClr>
              </a:solidFill>
            </a:endParaRPr>
          </a:p>
        </p:txBody>
      </p:sp>
      <p:sp>
        <p:nvSpPr>
          <p:cNvPr id="5" name="Footer Placeholder 4"/>
          <p:cNvSpPr>
            <a:spLocks noGrp="1"/>
          </p:cNvSpPr>
          <p:nvPr>
            <p:ph type="ftr" sz="quarter" idx="3"/>
          </p:nvPr>
        </p:nvSpPr>
        <p:spPr>
          <a:xfrm>
            <a:off x="4998720" y="7627624"/>
            <a:ext cx="4632960" cy="438150"/>
          </a:xfrm>
          <a:prstGeom prst="rect">
            <a:avLst/>
          </a:prstGeom>
        </p:spPr>
        <p:txBody>
          <a:bodyPr vert="horz" lIns="130209" tIns="65105" rIns="130209" bIns="65105" rtlCol="0" anchor="ctr"/>
          <a:lstStyle>
            <a:lvl1pPr algn="ctr">
              <a:defRPr sz="1700">
                <a:solidFill>
                  <a:schemeClr val="tx1">
                    <a:tint val="75000"/>
                  </a:schemeClr>
                </a:solidFill>
              </a:defRPr>
            </a:lvl1pPr>
          </a:lstStyle>
          <a:p>
            <a:pPr defTabSz="1302191"/>
            <a:endParaRPr lang="en-US">
              <a:solidFill>
                <a:prstClr val="black">
                  <a:tint val="75000"/>
                </a:prstClr>
              </a:solidFill>
            </a:endParaRPr>
          </a:p>
        </p:txBody>
      </p:sp>
      <p:sp>
        <p:nvSpPr>
          <p:cNvPr id="6" name="Slide Number Placeholder 5"/>
          <p:cNvSpPr>
            <a:spLocks noGrp="1"/>
          </p:cNvSpPr>
          <p:nvPr>
            <p:ph type="sldNum" sz="quarter" idx="4"/>
          </p:nvPr>
        </p:nvSpPr>
        <p:spPr>
          <a:xfrm>
            <a:off x="10485120" y="7627624"/>
            <a:ext cx="3413760" cy="438150"/>
          </a:xfrm>
          <a:prstGeom prst="rect">
            <a:avLst/>
          </a:prstGeom>
        </p:spPr>
        <p:txBody>
          <a:bodyPr vert="horz" lIns="130209" tIns="65105" rIns="130209" bIns="65105" rtlCol="0" anchor="ctr"/>
          <a:lstStyle>
            <a:lvl1pPr algn="r">
              <a:defRPr sz="1700">
                <a:solidFill>
                  <a:schemeClr val="tx1">
                    <a:tint val="75000"/>
                  </a:schemeClr>
                </a:solidFill>
              </a:defRPr>
            </a:lvl1pPr>
          </a:lstStyle>
          <a:p>
            <a:pPr defTabSz="1302191"/>
            <a:fld id="{B4A6CBF2-3B4D-4881-AA93-FC80282E0A9E}" type="slidenum">
              <a:rPr lang="en-US" smtClean="0">
                <a:solidFill>
                  <a:prstClr val="black">
                    <a:tint val="75000"/>
                  </a:prstClr>
                </a:solidFill>
              </a:rPr>
              <a:pPr defTabSz="1302191"/>
              <a:t>‹#›</a:t>
            </a:fld>
            <a:endParaRPr lang="en-US">
              <a:solidFill>
                <a:prstClr val="black">
                  <a:tint val="75000"/>
                </a:prstClr>
              </a:solidFill>
            </a:endParaRPr>
          </a:p>
        </p:txBody>
      </p:sp>
    </p:spTree>
    <p:extLst>
      <p:ext uri="{BB962C8B-B14F-4D97-AF65-F5344CB8AC3E}">
        <p14:creationId xmlns:p14="http://schemas.microsoft.com/office/powerpoint/2010/main" val="720240115"/>
      </p:ext>
    </p:extLst>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4037" r:id="rId12"/>
    <p:sldLayoutId id="2147484038" r:id="rId13"/>
  </p:sldLayoutIdLst>
  <p:txStyles>
    <p:titleStyle>
      <a:lvl1pPr algn="ctr" defTabSz="1302191" rtl="0" eaLnBrk="1" latinLnBrk="0" hangingPunct="1">
        <a:spcBef>
          <a:spcPct val="0"/>
        </a:spcBef>
        <a:buNone/>
        <a:defRPr sz="6300" kern="1200">
          <a:solidFill>
            <a:schemeClr val="tx1"/>
          </a:solidFill>
          <a:latin typeface="+mj-lt"/>
          <a:ea typeface="+mj-ea"/>
          <a:cs typeface="+mj-cs"/>
        </a:defRPr>
      </a:lvl1pPr>
    </p:titleStyle>
    <p:bodyStyle>
      <a:lvl1pPr marL="488327" indent="-488327" algn="l" defTabSz="1302191" rtl="0" eaLnBrk="1" latinLnBrk="0" hangingPunct="1">
        <a:spcBef>
          <a:spcPct val="20000"/>
        </a:spcBef>
        <a:buFont typeface="Arial" pitchFamily="34" charset="0"/>
        <a:buChar char="•"/>
        <a:defRPr sz="4600" kern="1200">
          <a:solidFill>
            <a:schemeClr val="tx1"/>
          </a:solidFill>
          <a:latin typeface="+mn-lt"/>
          <a:ea typeface="+mn-ea"/>
          <a:cs typeface="+mn-cs"/>
        </a:defRPr>
      </a:lvl1pPr>
      <a:lvl2pPr marL="1058027" indent="-406954" algn="l" defTabSz="1302191" rtl="0" eaLnBrk="1" latinLnBrk="0" hangingPunct="1">
        <a:spcBef>
          <a:spcPct val="20000"/>
        </a:spcBef>
        <a:buFont typeface="Arial" pitchFamily="34" charset="0"/>
        <a:buChar char="–"/>
        <a:defRPr sz="4000" kern="1200">
          <a:solidFill>
            <a:schemeClr val="tx1"/>
          </a:solidFill>
          <a:latin typeface="+mn-lt"/>
          <a:ea typeface="+mn-ea"/>
          <a:cs typeface="+mn-cs"/>
        </a:defRPr>
      </a:lvl2pPr>
      <a:lvl3pPr marL="1627727" indent="-325522" algn="l" defTabSz="1302191" rtl="0" eaLnBrk="1" latinLnBrk="0" hangingPunct="1">
        <a:spcBef>
          <a:spcPct val="20000"/>
        </a:spcBef>
        <a:buFont typeface="Arial" pitchFamily="34" charset="0"/>
        <a:buChar char="•"/>
        <a:defRPr sz="3400" kern="1200">
          <a:solidFill>
            <a:schemeClr val="tx1"/>
          </a:solidFill>
          <a:latin typeface="+mn-lt"/>
          <a:ea typeface="+mn-ea"/>
          <a:cs typeface="+mn-cs"/>
        </a:defRPr>
      </a:lvl3pPr>
      <a:lvl4pPr marL="2278807" indent="-325522" algn="l" defTabSz="1302191" rtl="0" eaLnBrk="1" latinLnBrk="0" hangingPunct="1">
        <a:spcBef>
          <a:spcPct val="20000"/>
        </a:spcBef>
        <a:buFont typeface="Arial" pitchFamily="34" charset="0"/>
        <a:buChar char="–"/>
        <a:defRPr sz="2900" kern="1200">
          <a:solidFill>
            <a:schemeClr val="tx1"/>
          </a:solidFill>
          <a:latin typeface="+mn-lt"/>
          <a:ea typeface="+mn-ea"/>
          <a:cs typeface="+mn-cs"/>
        </a:defRPr>
      </a:lvl4pPr>
      <a:lvl5pPr marL="2929899" indent="-325522" algn="l" defTabSz="1302191" rtl="0" eaLnBrk="1" latinLnBrk="0" hangingPunct="1">
        <a:spcBef>
          <a:spcPct val="20000"/>
        </a:spcBef>
        <a:buFont typeface="Arial" pitchFamily="34" charset="0"/>
        <a:buChar char="»"/>
        <a:defRPr sz="2900" kern="1200">
          <a:solidFill>
            <a:schemeClr val="tx1"/>
          </a:solidFill>
          <a:latin typeface="+mn-lt"/>
          <a:ea typeface="+mn-ea"/>
          <a:cs typeface="+mn-cs"/>
        </a:defRPr>
      </a:lvl5pPr>
      <a:lvl6pPr marL="3580951" indent="-325522" algn="l" defTabSz="1302191" rtl="0" eaLnBrk="1" latinLnBrk="0" hangingPunct="1">
        <a:spcBef>
          <a:spcPct val="20000"/>
        </a:spcBef>
        <a:buFont typeface="Arial" pitchFamily="34" charset="0"/>
        <a:buChar char="•"/>
        <a:defRPr sz="2900" kern="1200">
          <a:solidFill>
            <a:schemeClr val="tx1"/>
          </a:solidFill>
          <a:latin typeface="+mn-lt"/>
          <a:ea typeface="+mn-ea"/>
          <a:cs typeface="+mn-cs"/>
        </a:defRPr>
      </a:lvl6pPr>
      <a:lvl7pPr marL="4232077" indent="-325522" algn="l" defTabSz="1302191" rtl="0" eaLnBrk="1" latinLnBrk="0" hangingPunct="1">
        <a:spcBef>
          <a:spcPct val="20000"/>
        </a:spcBef>
        <a:buFont typeface="Arial" pitchFamily="34" charset="0"/>
        <a:buChar char="•"/>
        <a:defRPr sz="2900" kern="1200">
          <a:solidFill>
            <a:schemeClr val="tx1"/>
          </a:solidFill>
          <a:latin typeface="+mn-lt"/>
          <a:ea typeface="+mn-ea"/>
          <a:cs typeface="+mn-cs"/>
        </a:defRPr>
      </a:lvl7pPr>
      <a:lvl8pPr marL="4883164" indent="-325522" algn="l" defTabSz="1302191"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34259" indent="-325522" algn="l" defTabSz="1302191" rtl="0" eaLnBrk="1" latinLnBrk="0" hangingPunct="1">
        <a:spcBef>
          <a:spcPct val="20000"/>
        </a:spcBef>
        <a:buFont typeface="Arial" pitchFamily="34" charset="0"/>
        <a:buChar char="•"/>
        <a:defRPr sz="2900" kern="1200">
          <a:solidFill>
            <a:schemeClr val="tx1"/>
          </a:solidFill>
          <a:latin typeface="+mn-lt"/>
          <a:ea typeface="+mn-ea"/>
          <a:cs typeface="+mn-cs"/>
        </a:defRPr>
      </a:lvl9pPr>
    </p:bodyStyle>
    <p:otherStyle>
      <a:defPPr>
        <a:defRPr lang="en-US"/>
      </a:defPPr>
      <a:lvl1pPr marL="0" algn="l" defTabSz="1302191" rtl="0" eaLnBrk="1" latinLnBrk="0" hangingPunct="1">
        <a:defRPr sz="2600" kern="1200">
          <a:solidFill>
            <a:schemeClr val="tx1"/>
          </a:solidFill>
          <a:latin typeface="+mn-lt"/>
          <a:ea typeface="+mn-ea"/>
          <a:cs typeface="+mn-cs"/>
        </a:defRPr>
      </a:lvl1pPr>
      <a:lvl2pPr marL="651093" algn="l" defTabSz="1302191" rtl="0" eaLnBrk="1" latinLnBrk="0" hangingPunct="1">
        <a:defRPr sz="2600" kern="1200">
          <a:solidFill>
            <a:schemeClr val="tx1"/>
          </a:solidFill>
          <a:latin typeface="+mn-lt"/>
          <a:ea typeface="+mn-ea"/>
          <a:cs typeface="+mn-cs"/>
        </a:defRPr>
      </a:lvl2pPr>
      <a:lvl3pPr marL="1302191" algn="l" defTabSz="1302191" rtl="0" eaLnBrk="1" latinLnBrk="0" hangingPunct="1">
        <a:defRPr sz="2600" kern="1200">
          <a:solidFill>
            <a:schemeClr val="tx1"/>
          </a:solidFill>
          <a:latin typeface="+mn-lt"/>
          <a:ea typeface="+mn-ea"/>
          <a:cs typeface="+mn-cs"/>
        </a:defRPr>
      </a:lvl3pPr>
      <a:lvl4pPr marL="1953287" algn="l" defTabSz="1302191" rtl="0" eaLnBrk="1" latinLnBrk="0" hangingPunct="1">
        <a:defRPr sz="2600" kern="1200">
          <a:solidFill>
            <a:schemeClr val="tx1"/>
          </a:solidFill>
          <a:latin typeface="+mn-lt"/>
          <a:ea typeface="+mn-ea"/>
          <a:cs typeface="+mn-cs"/>
        </a:defRPr>
      </a:lvl4pPr>
      <a:lvl5pPr marL="2604381" algn="l" defTabSz="1302191" rtl="0" eaLnBrk="1" latinLnBrk="0" hangingPunct="1">
        <a:defRPr sz="2600" kern="1200">
          <a:solidFill>
            <a:schemeClr val="tx1"/>
          </a:solidFill>
          <a:latin typeface="+mn-lt"/>
          <a:ea typeface="+mn-ea"/>
          <a:cs typeface="+mn-cs"/>
        </a:defRPr>
      </a:lvl5pPr>
      <a:lvl6pPr marL="3255452" algn="l" defTabSz="1302191" rtl="0" eaLnBrk="1" latinLnBrk="0" hangingPunct="1">
        <a:defRPr sz="2600" kern="1200">
          <a:solidFill>
            <a:schemeClr val="tx1"/>
          </a:solidFill>
          <a:latin typeface="+mn-lt"/>
          <a:ea typeface="+mn-ea"/>
          <a:cs typeface="+mn-cs"/>
        </a:defRPr>
      </a:lvl6pPr>
      <a:lvl7pPr marL="3906535" algn="l" defTabSz="1302191" rtl="0" eaLnBrk="1" latinLnBrk="0" hangingPunct="1">
        <a:defRPr sz="2600" kern="1200">
          <a:solidFill>
            <a:schemeClr val="tx1"/>
          </a:solidFill>
          <a:latin typeface="+mn-lt"/>
          <a:ea typeface="+mn-ea"/>
          <a:cs typeface="+mn-cs"/>
        </a:defRPr>
      </a:lvl7pPr>
      <a:lvl8pPr marL="4557628" algn="l" defTabSz="1302191" rtl="0" eaLnBrk="1" latinLnBrk="0" hangingPunct="1">
        <a:defRPr sz="2600" kern="1200">
          <a:solidFill>
            <a:schemeClr val="tx1"/>
          </a:solidFill>
          <a:latin typeface="+mn-lt"/>
          <a:ea typeface="+mn-ea"/>
          <a:cs typeface="+mn-cs"/>
        </a:defRPr>
      </a:lvl8pPr>
      <a:lvl9pPr marL="5208755" algn="l" defTabSz="1302191" rtl="0" eaLnBrk="1" latinLnBrk="0" hangingPunct="1">
        <a:defRPr sz="26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520" y="329566"/>
            <a:ext cx="13167360" cy="1371600"/>
          </a:xfrm>
          <a:prstGeom prst="rect">
            <a:avLst/>
          </a:prstGeom>
        </p:spPr>
        <p:txBody>
          <a:bodyPr vert="horz" lIns="130355" tIns="65178" rIns="130355" bIns="6517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731520" y="1920240"/>
            <a:ext cx="13167360" cy="5431156"/>
          </a:xfrm>
          <a:prstGeom prst="rect">
            <a:avLst/>
          </a:prstGeom>
        </p:spPr>
        <p:txBody>
          <a:bodyPr vert="horz" lIns="130355" tIns="65178" rIns="130355" bIns="6517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731520" y="7627624"/>
            <a:ext cx="3413760" cy="438150"/>
          </a:xfrm>
          <a:prstGeom prst="rect">
            <a:avLst/>
          </a:prstGeom>
        </p:spPr>
        <p:txBody>
          <a:bodyPr vert="horz" lIns="130355" tIns="65178" rIns="130355" bIns="65178" rtlCol="0" anchor="ctr"/>
          <a:lstStyle>
            <a:lvl1pPr algn="l">
              <a:defRPr sz="1700">
                <a:solidFill>
                  <a:schemeClr val="tx1">
                    <a:tint val="75000"/>
                  </a:schemeClr>
                </a:solidFill>
              </a:defRPr>
            </a:lvl1pPr>
          </a:lstStyle>
          <a:p>
            <a:pPr defTabSz="1303621"/>
            <a:fld id="{B4510DD2-B8D1-47AD-AC11-7A4239860BF7}" type="datetimeFigureOut">
              <a:rPr lang="en-US" smtClean="0">
                <a:solidFill>
                  <a:prstClr val="black">
                    <a:tint val="75000"/>
                  </a:prstClr>
                </a:solidFill>
              </a:rPr>
              <a:pPr defTabSz="1303621"/>
              <a:t>06/08/2015</a:t>
            </a:fld>
            <a:endParaRPr lang="en-US">
              <a:solidFill>
                <a:prstClr val="black">
                  <a:tint val="75000"/>
                </a:prstClr>
              </a:solidFill>
            </a:endParaRPr>
          </a:p>
        </p:txBody>
      </p:sp>
      <p:sp>
        <p:nvSpPr>
          <p:cNvPr id="5" name="Footer Placeholder 4"/>
          <p:cNvSpPr>
            <a:spLocks noGrp="1"/>
          </p:cNvSpPr>
          <p:nvPr>
            <p:ph type="ftr" sz="quarter" idx="3"/>
          </p:nvPr>
        </p:nvSpPr>
        <p:spPr>
          <a:xfrm>
            <a:off x="4998720" y="7627624"/>
            <a:ext cx="4632960" cy="438150"/>
          </a:xfrm>
          <a:prstGeom prst="rect">
            <a:avLst/>
          </a:prstGeom>
        </p:spPr>
        <p:txBody>
          <a:bodyPr vert="horz" lIns="130355" tIns="65178" rIns="130355" bIns="65178" rtlCol="0" anchor="ctr"/>
          <a:lstStyle>
            <a:lvl1pPr algn="ctr">
              <a:defRPr sz="1700">
                <a:solidFill>
                  <a:schemeClr val="tx1">
                    <a:tint val="75000"/>
                  </a:schemeClr>
                </a:solidFill>
              </a:defRPr>
            </a:lvl1pPr>
          </a:lstStyle>
          <a:p>
            <a:pPr defTabSz="1303621"/>
            <a:endParaRPr lang="en-US">
              <a:solidFill>
                <a:prstClr val="black">
                  <a:tint val="75000"/>
                </a:prstClr>
              </a:solidFill>
            </a:endParaRPr>
          </a:p>
        </p:txBody>
      </p:sp>
      <p:sp>
        <p:nvSpPr>
          <p:cNvPr id="6" name="Slide Number Placeholder 5"/>
          <p:cNvSpPr>
            <a:spLocks noGrp="1"/>
          </p:cNvSpPr>
          <p:nvPr>
            <p:ph type="sldNum" sz="quarter" idx="4"/>
          </p:nvPr>
        </p:nvSpPr>
        <p:spPr>
          <a:xfrm>
            <a:off x="10485120" y="7627624"/>
            <a:ext cx="3413760" cy="438150"/>
          </a:xfrm>
          <a:prstGeom prst="rect">
            <a:avLst/>
          </a:prstGeom>
        </p:spPr>
        <p:txBody>
          <a:bodyPr vert="horz" lIns="130355" tIns="65178" rIns="130355" bIns="65178" rtlCol="0" anchor="ctr"/>
          <a:lstStyle>
            <a:lvl1pPr algn="r">
              <a:defRPr sz="1700">
                <a:solidFill>
                  <a:schemeClr val="tx1">
                    <a:tint val="75000"/>
                  </a:schemeClr>
                </a:solidFill>
              </a:defRPr>
            </a:lvl1pPr>
          </a:lstStyle>
          <a:p>
            <a:pPr defTabSz="1303621"/>
            <a:fld id="{B4A6CBF2-3B4D-4881-AA93-FC80282E0A9E}" type="slidenum">
              <a:rPr lang="en-US" smtClean="0">
                <a:solidFill>
                  <a:prstClr val="black">
                    <a:tint val="75000"/>
                  </a:prstClr>
                </a:solidFill>
              </a:rPr>
              <a:pPr defTabSz="1303621"/>
              <a:t>‹#›</a:t>
            </a:fld>
            <a:endParaRPr lang="en-US">
              <a:solidFill>
                <a:prstClr val="black">
                  <a:tint val="75000"/>
                </a:prstClr>
              </a:solidFill>
            </a:endParaRPr>
          </a:p>
        </p:txBody>
      </p:sp>
    </p:spTree>
    <p:extLst>
      <p:ext uri="{BB962C8B-B14F-4D97-AF65-F5344CB8AC3E}">
        <p14:creationId xmlns:p14="http://schemas.microsoft.com/office/powerpoint/2010/main" val="4176610919"/>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Lst>
  <p:txStyles>
    <p:titleStyle>
      <a:lvl1pPr algn="ctr" defTabSz="1303621" rtl="0" eaLnBrk="1" latinLnBrk="0" hangingPunct="1">
        <a:spcBef>
          <a:spcPct val="0"/>
        </a:spcBef>
        <a:buNone/>
        <a:defRPr sz="6300" kern="1200">
          <a:solidFill>
            <a:schemeClr val="tx1"/>
          </a:solidFill>
          <a:latin typeface="+mj-lt"/>
          <a:ea typeface="+mj-ea"/>
          <a:cs typeface="+mj-cs"/>
        </a:defRPr>
      </a:lvl1pPr>
    </p:titleStyle>
    <p:bodyStyle>
      <a:lvl1pPr marL="488861" indent="-488861" algn="l" defTabSz="1303621" rtl="0" eaLnBrk="1" latinLnBrk="0" hangingPunct="1">
        <a:spcBef>
          <a:spcPct val="20000"/>
        </a:spcBef>
        <a:buFont typeface="Arial" pitchFamily="34" charset="0"/>
        <a:buChar char="•"/>
        <a:defRPr sz="4600" kern="1200">
          <a:solidFill>
            <a:schemeClr val="tx1"/>
          </a:solidFill>
          <a:latin typeface="+mn-lt"/>
          <a:ea typeface="+mn-ea"/>
          <a:cs typeface="+mn-cs"/>
        </a:defRPr>
      </a:lvl1pPr>
      <a:lvl2pPr marL="1059190" indent="-407394" algn="l" defTabSz="1303621" rtl="0" eaLnBrk="1" latinLnBrk="0" hangingPunct="1">
        <a:spcBef>
          <a:spcPct val="20000"/>
        </a:spcBef>
        <a:buFont typeface="Arial" pitchFamily="34" charset="0"/>
        <a:buChar char="–"/>
        <a:defRPr sz="4000" kern="1200">
          <a:solidFill>
            <a:schemeClr val="tx1"/>
          </a:solidFill>
          <a:latin typeface="+mn-lt"/>
          <a:ea typeface="+mn-ea"/>
          <a:cs typeface="+mn-cs"/>
        </a:defRPr>
      </a:lvl2pPr>
      <a:lvl3pPr marL="1629519" indent="-325889" algn="l" defTabSz="1303621" rtl="0" eaLnBrk="1" latinLnBrk="0" hangingPunct="1">
        <a:spcBef>
          <a:spcPct val="20000"/>
        </a:spcBef>
        <a:buFont typeface="Arial" pitchFamily="34" charset="0"/>
        <a:buChar char="•"/>
        <a:defRPr sz="3400" kern="1200">
          <a:solidFill>
            <a:schemeClr val="tx1"/>
          </a:solidFill>
          <a:latin typeface="+mn-lt"/>
          <a:ea typeface="+mn-ea"/>
          <a:cs typeface="+mn-cs"/>
        </a:defRPr>
      </a:lvl3pPr>
      <a:lvl4pPr marL="2281315" indent="-325889" algn="l" defTabSz="1303621" rtl="0" eaLnBrk="1" latinLnBrk="0" hangingPunct="1">
        <a:spcBef>
          <a:spcPct val="20000"/>
        </a:spcBef>
        <a:buFont typeface="Arial" pitchFamily="34" charset="0"/>
        <a:buChar char="–"/>
        <a:defRPr sz="2900" kern="1200">
          <a:solidFill>
            <a:schemeClr val="tx1"/>
          </a:solidFill>
          <a:latin typeface="+mn-lt"/>
          <a:ea typeface="+mn-ea"/>
          <a:cs typeface="+mn-cs"/>
        </a:defRPr>
      </a:lvl4pPr>
      <a:lvl5pPr marL="2933125" indent="-325889" algn="l" defTabSz="1303621" rtl="0" eaLnBrk="1" latinLnBrk="0" hangingPunct="1">
        <a:spcBef>
          <a:spcPct val="20000"/>
        </a:spcBef>
        <a:buFont typeface="Arial" pitchFamily="34" charset="0"/>
        <a:buChar char="»"/>
        <a:defRPr sz="2900" kern="1200">
          <a:solidFill>
            <a:schemeClr val="tx1"/>
          </a:solidFill>
          <a:latin typeface="+mn-lt"/>
          <a:ea typeface="+mn-ea"/>
          <a:cs typeface="+mn-cs"/>
        </a:defRPr>
      </a:lvl5pPr>
      <a:lvl6pPr marL="3584906" indent="-325889" algn="l" defTabSz="1303621" rtl="0" eaLnBrk="1" latinLnBrk="0" hangingPunct="1">
        <a:spcBef>
          <a:spcPct val="20000"/>
        </a:spcBef>
        <a:buFont typeface="Arial" pitchFamily="34" charset="0"/>
        <a:buChar char="•"/>
        <a:defRPr sz="2900" kern="1200">
          <a:solidFill>
            <a:schemeClr val="tx1"/>
          </a:solidFill>
          <a:latin typeface="+mn-lt"/>
          <a:ea typeface="+mn-ea"/>
          <a:cs typeface="+mn-cs"/>
        </a:defRPr>
      </a:lvl6pPr>
      <a:lvl7pPr marL="4236730" indent="-325889" algn="l" defTabSz="1303621" rtl="0" eaLnBrk="1" latinLnBrk="0" hangingPunct="1">
        <a:spcBef>
          <a:spcPct val="20000"/>
        </a:spcBef>
        <a:buFont typeface="Arial" pitchFamily="34" charset="0"/>
        <a:buChar char="•"/>
        <a:defRPr sz="2900" kern="1200">
          <a:solidFill>
            <a:schemeClr val="tx1"/>
          </a:solidFill>
          <a:latin typeface="+mn-lt"/>
          <a:ea typeface="+mn-ea"/>
          <a:cs typeface="+mn-cs"/>
        </a:defRPr>
      </a:lvl7pPr>
      <a:lvl8pPr marL="4888538" indent="-325889" algn="l" defTabSz="1303621"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40349" indent="-325889" algn="l" defTabSz="1303621" rtl="0" eaLnBrk="1" latinLnBrk="0" hangingPunct="1">
        <a:spcBef>
          <a:spcPct val="20000"/>
        </a:spcBef>
        <a:buFont typeface="Arial" pitchFamily="34" charset="0"/>
        <a:buChar char="•"/>
        <a:defRPr sz="2900" kern="1200">
          <a:solidFill>
            <a:schemeClr val="tx1"/>
          </a:solidFill>
          <a:latin typeface="+mn-lt"/>
          <a:ea typeface="+mn-ea"/>
          <a:cs typeface="+mn-cs"/>
        </a:defRPr>
      </a:lvl9pPr>
    </p:bodyStyle>
    <p:otherStyle>
      <a:defPPr>
        <a:defRPr lang="en-US"/>
      </a:defPPr>
      <a:lvl1pPr marL="0" algn="l" defTabSz="1303621" rtl="0" eaLnBrk="1" latinLnBrk="0" hangingPunct="1">
        <a:defRPr sz="2600" kern="1200">
          <a:solidFill>
            <a:schemeClr val="tx1"/>
          </a:solidFill>
          <a:latin typeface="+mn-lt"/>
          <a:ea typeface="+mn-ea"/>
          <a:cs typeface="+mn-cs"/>
        </a:defRPr>
      </a:lvl1pPr>
      <a:lvl2pPr marL="651807" algn="l" defTabSz="1303621" rtl="0" eaLnBrk="1" latinLnBrk="0" hangingPunct="1">
        <a:defRPr sz="2600" kern="1200">
          <a:solidFill>
            <a:schemeClr val="tx1"/>
          </a:solidFill>
          <a:latin typeface="+mn-lt"/>
          <a:ea typeface="+mn-ea"/>
          <a:cs typeface="+mn-cs"/>
        </a:defRPr>
      </a:lvl2pPr>
      <a:lvl3pPr marL="1303621" algn="l" defTabSz="1303621" rtl="0" eaLnBrk="1" latinLnBrk="0" hangingPunct="1">
        <a:defRPr sz="2600" kern="1200">
          <a:solidFill>
            <a:schemeClr val="tx1"/>
          </a:solidFill>
          <a:latin typeface="+mn-lt"/>
          <a:ea typeface="+mn-ea"/>
          <a:cs typeface="+mn-cs"/>
        </a:defRPr>
      </a:lvl3pPr>
      <a:lvl4pPr marL="1955431" algn="l" defTabSz="1303621" rtl="0" eaLnBrk="1" latinLnBrk="0" hangingPunct="1">
        <a:defRPr sz="2600" kern="1200">
          <a:solidFill>
            <a:schemeClr val="tx1"/>
          </a:solidFill>
          <a:latin typeface="+mn-lt"/>
          <a:ea typeface="+mn-ea"/>
          <a:cs typeface="+mn-cs"/>
        </a:defRPr>
      </a:lvl4pPr>
      <a:lvl5pPr marL="2607241" algn="l" defTabSz="1303621" rtl="0" eaLnBrk="1" latinLnBrk="0" hangingPunct="1">
        <a:defRPr sz="2600" kern="1200">
          <a:solidFill>
            <a:schemeClr val="tx1"/>
          </a:solidFill>
          <a:latin typeface="+mn-lt"/>
          <a:ea typeface="+mn-ea"/>
          <a:cs typeface="+mn-cs"/>
        </a:defRPr>
      </a:lvl5pPr>
      <a:lvl6pPr marL="3259034" algn="l" defTabSz="1303621" rtl="0" eaLnBrk="1" latinLnBrk="0" hangingPunct="1">
        <a:defRPr sz="2600" kern="1200">
          <a:solidFill>
            <a:schemeClr val="tx1"/>
          </a:solidFill>
          <a:latin typeface="+mn-lt"/>
          <a:ea typeface="+mn-ea"/>
          <a:cs typeface="+mn-cs"/>
        </a:defRPr>
      </a:lvl6pPr>
      <a:lvl7pPr marL="3910833" algn="l" defTabSz="1303621" rtl="0" eaLnBrk="1" latinLnBrk="0" hangingPunct="1">
        <a:defRPr sz="2600" kern="1200">
          <a:solidFill>
            <a:schemeClr val="tx1"/>
          </a:solidFill>
          <a:latin typeface="+mn-lt"/>
          <a:ea typeface="+mn-ea"/>
          <a:cs typeface="+mn-cs"/>
        </a:defRPr>
      </a:lvl7pPr>
      <a:lvl8pPr marL="4562635" algn="l" defTabSz="1303621" rtl="0" eaLnBrk="1" latinLnBrk="0" hangingPunct="1">
        <a:defRPr sz="2600" kern="1200">
          <a:solidFill>
            <a:schemeClr val="tx1"/>
          </a:solidFill>
          <a:latin typeface="+mn-lt"/>
          <a:ea typeface="+mn-ea"/>
          <a:cs typeface="+mn-cs"/>
        </a:defRPr>
      </a:lvl8pPr>
      <a:lvl9pPr marL="5214475" algn="l" defTabSz="1303621" rtl="0" eaLnBrk="1" latinLnBrk="0" hangingPunct="1">
        <a:defRPr sz="26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520" y="329566"/>
            <a:ext cx="13167360" cy="1371600"/>
          </a:xfrm>
          <a:prstGeom prst="rect">
            <a:avLst/>
          </a:prstGeom>
        </p:spPr>
        <p:txBody>
          <a:bodyPr vert="horz" lIns="130469" tIns="65235" rIns="130469" bIns="65235"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731520" y="1920240"/>
            <a:ext cx="13167360" cy="5431156"/>
          </a:xfrm>
          <a:prstGeom prst="rect">
            <a:avLst/>
          </a:prstGeom>
        </p:spPr>
        <p:txBody>
          <a:bodyPr vert="horz" lIns="130469" tIns="65235" rIns="130469" bIns="6523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731520" y="7627624"/>
            <a:ext cx="3413760" cy="438150"/>
          </a:xfrm>
          <a:prstGeom prst="rect">
            <a:avLst/>
          </a:prstGeom>
        </p:spPr>
        <p:txBody>
          <a:bodyPr vert="horz" lIns="130469" tIns="65235" rIns="130469" bIns="65235" rtlCol="0" anchor="ctr"/>
          <a:lstStyle>
            <a:lvl1pPr algn="l">
              <a:defRPr sz="1700">
                <a:solidFill>
                  <a:schemeClr val="tx1">
                    <a:tint val="75000"/>
                  </a:schemeClr>
                </a:solidFill>
              </a:defRPr>
            </a:lvl1pPr>
          </a:lstStyle>
          <a:p>
            <a:pPr defTabSz="1304725"/>
            <a:fld id="{B4510DD2-B8D1-47AD-AC11-7A4239860BF7}" type="datetimeFigureOut">
              <a:rPr lang="en-US" smtClean="0">
                <a:solidFill>
                  <a:prstClr val="black">
                    <a:tint val="75000"/>
                  </a:prstClr>
                </a:solidFill>
              </a:rPr>
              <a:pPr defTabSz="1304725"/>
              <a:t>06/08/2015</a:t>
            </a:fld>
            <a:endParaRPr lang="en-US">
              <a:solidFill>
                <a:prstClr val="black">
                  <a:tint val="75000"/>
                </a:prstClr>
              </a:solidFill>
            </a:endParaRPr>
          </a:p>
        </p:txBody>
      </p:sp>
      <p:sp>
        <p:nvSpPr>
          <p:cNvPr id="5" name="Footer Placeholder 4"/>
          <p:cNvSpPr>
            <a:spLocks noGrp="1"/>
          </p:cNvSpPr>
          <p:nvPr>
            <p:ph type="ftr" sz="quarter" idx="3"/>
          </p:nvPr>
        </p:nvSpPr>
        <p:spPr>
          <a:xfrm>
            <a:off x="4998720" y="7627624"/>
            <a:ext cx="4632960" cy="438150"/>
          </a:xfrm>
          <a:prstGeom prst="rect">
            <a:avLst/>
          </a:prstGeom>
        </p:spPr>
        <p:txBody>
          <a:bodyPr vert="horz" lIns="130469" tIns="65235" rIns="130469" bIns="65235" rtlCol="0" anchor="ctr"/>
          <a:lstStyle>
            <a:lvl1pPr algn="ctr">
              <a:defRPr sz="1700">
                <a:solidFill>
                  <a:schemeClr val="tx1">
                    <a:tint val="75000"/>
                  </a:schemeClr>
                </a:solidFill>
              </a:defRPr>
            </a:lvl1pPr>
          </a:lstStyle>
          <a:p>
            <a:pPr defTabSz="1304725"/>
            <a:endParaRPr lang="en-US">
              <a:solidFill>
                <a:prstClr val="black">
                  <a:tint val="75000"/>
                </a:prstClr>
              </a:solidFill>
            </a:endParaRPr>
          </a:p>
        </p:txBody>
      </p:sp>
      <p:sp>
        <p:nvSpPr>
          <p:cNvPr id="6" name="Slide Number Placeholder 5"/>
          <p:cNvSpPr>
            <a:spLocks noGrp="1"/>
          </p:cNvSpPr>
          <p:nvPr>
            <p:ph type="sldNum" sz="quarter" idx="4"/>
          </p:nvPr>
        </p:nvSpPr>
        <p:spPr>
          <a:xfrm>
            <a:off x="10485120" y="7627624"/>
            <a:ext cx="3413760" cy="438150"/>
          </a:xfrm>
          <a:prstGeom prst="rect">
            <a:avLst/>
          </a:prstGeom>
        </p:spPr>
        <p:txBody>
          <a:bodyPr vert="horz" lIns="130469" tIns="65235" rIns="130469" bIns="65235" rtlCol="0" anchor="ctr"/>
          <a:lstStyle>
            <a:lvl1pPr algn="r">
              <a:defRPr sz="1700">
                <a:solidFill>
                  <a:schemeClr val="tx1">
                    <a:tint val="75000"/>
                  </a:schemeClr>
                </a:solidFill>
              </a:defRPr>
            </a:lvl1pPr>
          </a:lstStyle>
          <a:p>
            <a:pPr defTabSz="1304725"/>
            <a:fld id="{B4A6CBF2-3B4D-4881-AA93-FC80282E0A9E}" type="slidenum">
              <a:rPr lang="en-US" smtClean="0">
                <a:solidFill>
                  <a:prstClr val="black">
                    <a:tint val="75000"/>
                  </a:prstClr>
                </a:solidFill>
              </a:rPr>
              <a:pPr defTabSz="1304725"/>
              <a:t>‹#›</a:t>
            </a:fld>
            <a:endParaRPr lang="en-US">
              <a:solidFill>
                <a:prstClr val="black">
                  <a:tint val="75000"/>
                </a:prstClr>
              </a:solidFill>
            </a:endParaRPr>
          </a:p>
        </p:txBody>
      </p:sp>
    </p:spTree>
    <p:extLst>
      <p:ext uri="{BB962C8B-B14F-4D97-AF65-F5344CB8AC3E}">
        <p14:creationId xmlns:p14="http://schemas.microsoft.com/office/powerpoint/2010/main" val="2967508992"/>
      </p:ext>
    </p:extLst>
  </p:cSld>
  <p:clrMap bg1="lt1" tx1="dk1" bg2="lt2" tx2="dk2" accent1="accent1" accent2="accent2" accent3="accent3" accent4="accent4" accent5="accent5" accent6="accent6" hlink="hlink" folHlink="folHlink"/>
  <p:sldLayoutIdLst>
    <p:sldLayoutId id="2147484064" r:id="rId1"/>
    <p:sldLayoutId id="2147484065" r:id="rId2"/>
    <p:sldLayoutId id="2147484066" r:id="rId3"/>
    <p:sldLayoutId id="2147484067" r:id="rId4"/>
    <p:sldLayoutId id="2147484068" r:id="rId5"/>
    <p:sldLayoutId id="2147484069" r:id="rId6"/>
    <p:sldLayoutId id="2147484070" r:id="rId7"/>
    <p:sldLayoutId id="2147484071" r:id="rId8"/>
    <p:sldLayoutId id="2147484072" r:id="rId9"/>
    <p:sldLayoutId id="2147484073" r:id="rId10"/>
    <p:sldLayoutId id="2147484074" r:id="rId11"/>
  </p:sldLayoutIdLst>
  <p:txStyles>
    <p:titleStyle>
      <a:lvl1pPr algn="ctr" defTabSz="1304725" rtl="0" eaLnBrk="1" latinLnBrk="0" hangingPunct="1">
        <a:spcBef>
          <a:spcPct val="0"/>
        </a:spcBef>
        <a:buNone/>
        <a:defRPr sz="6300" kern="1200">
          <a:solidFill>
            <a:schemeClr val="tx1"/>
          </a:solidFill>
          <a:latin typeface="+mj-lt"/>
          <a:ea typeface="+mj-ea"/>
          <a:cs typeface="+mj-cs"/>
        </a:defRPr>
      </a:lvl1pPr>
    </p:titleStyle>
    <p:bodyStyle>
      <a:lvl1pPr marL="489274" indent="-489274" algn="l" defTabSz="1304725" rtl="0" eaLnBrk="1" latinLnBrk="0" hangingPunct="1">
        <a:spcBef>
          <a:spcPct val="20000"/>
        </a:spcBef>
        <a:buFont typeface="Arial" pitchFamily="34" charset="0"/>
        <a:buChar char="•"/>
        <a:defRPr sz="4600" kern="1200">
          <a:solidFill>
            <a:schemeClr val="tx1"/>
          </a:solidFill>
          <a:latin typeface="+mn-lt"/>
          <a:ea typeface="+mn-ea"/>
          <a:cs typeface="+mn-cs"/>
        </a:defRPr>
      </a:lvl1pPr>
      <a:lvl2pPr marL="1060088" indent="-407734" algn="l" defTabSz="1304725" rtl="0" eaLnBrk="1" latinLnBrk="0" hangingPunct="1">
        <a:spcBef>
          <a:spcPct val="20000"/>
        </a:spcBef>
        <a:buFont typeface="Arial" pitchFamily="34" charset="0"/>
        <a:buChar char="–"/>
        <a:defRPr sz="4000" kern="1200">
          <a:solidFill>
            <a:schemeClr val="tx1"/>
          </a:solidFill>
          <a:latin typeface="+mn-lt"/>
          <a:ea typeface="+mn-ea"/>
          <a:cs typeface="+mn-cs"/>
        </a:defRPr>
      </a:lvl2pPr>
      <a:lvl3pPr marL="1630903" indent="-326172" algn="l" defTabSz="1304725" rtl="0" eaLnBrk="1" latinLnBrk="0" hangingPunct="1">
        <a:spcBef>
          <a:spcPct val="20000"/>
        </a:spcBef>
        <a:buFont typeface="Arial" pitchFamily="34" charset="0"/>
        <a:buChar char="•"/>
        <a:defRPr sz="3400" kern="1200">
          <a:solidFill>
            <a:schemeClr val="tx1"/>
          </a:solidFill>
          <a:latin typeface="+mn-lt"/>
          <a:ea typeface="+mn-ea"/>
          <a:cs typeface="+mn-cs"/>
        </a:defRPr>
      </a:lvl3pPr>
      <a:lvl4pPr marL="2283257" indent="-326172" algn="l" defTabSz="1304725" rtl="0" eaLnBrk="1" latinLnBrk="0" hangingPunct="1">
        <a:spcBef>
          <a:spcPct val="20000"/>
        </a:spcBef>
        <a:buFont typeface="Arial" pitchFamily="34" charset="0"/>
        <a:buChar char="–"/>
        <a:defRPr sz="2900" kern="1200">
          <a:solidFill>
            <a:schemeClr val="tx1"/>
          </a:solidFill>
          <a:latin typeface="+mn-lt"/>
          <a:ea typeface="+mn-ea"/>
          <a:cs typeface="+mn-cs"/>
        </a:defRPr>
      </a:lvl4pPr>
      <a:lvl5pPr marL="2935619" indent="-326172" algn="l" defTabSz="1304725" rtl="0" eaLnBrk="1" latinLnBrk="0" hangingPunct="1">
        <a:spcBef>
          <a:spcPct val="20000"/>
        </a:spcBef>
        <a:buFont typeface="Arial" pitchFamily="34" charset="0"/>
        <a:buChar char="»"/>
        <a:defRPr sz="2900" kern="1200">
          <a:solidFill>
            <a:schemeClr val="tx1"/>
          </a:solidFill>
          <a:latin typeface="+mn-lt"/>
          <a:ea typeface="+mn-ea"/>
          <a:cs typeface="+mn-cs"/>
        </a:defRPr>
      </a:lvl5pPr>
      <a:lvl6pPr marL="3587966" indent="-326172" algn="l" defTabSz="1304725" rtl="0" eaLnBrk="1" latinLnBrk="0" hangingPunct="1">
        <a:spcBef>
          <a:spcPct val="20000"/>
        </a:spcBef>
        <a:buFont typeface="Arial" pitchFamily="34" charset="0"/>
        <a:buChar char="•"/>
        <a:defRPr sz="2900" kern="1200">
          <a:solidFill>
            <a:schemeClr val="tx1"/>
          </a:solidFill>
          <a:latin typeface="+mn-lt"/>
          <a:ea typeface="+mn-ea"/>
          <a:cs typeface="+mn-cs"/>
        </a:defRPr>
      </a:lvl6pPr>
      <a:lvl7pPr marL="4240332" indent="-326172" algn="l" defTabSz="1304725" rtl="0" eaLnBrk="1" latinLnBrk="0" hangingPunct="1">
        <a:spcBef>
          <a:spcPct val="20000"/>
        </a:spcBef>
        <a:buFont typeface="Arial" pitchFamily="34" charset="0"/>
        <a:buChar char="•"/>
        <a:defRPr sz="2900" kern="1200">
          <a:solidFill>
            <a:schemeClr val="tx1"/>
          </a:solidFill>
          <a:latin typeface="+mn-lt"/>
          <a:ea typeface="+mn-ea"/>
          <a:cs typeface="+mn-cs"/>
        </a:defRPr>
      </a:lvl7pPr>
      <a:lvl8pPr marL="4892692" indent="-326172" algn="l" defTabSz="1304725"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45060" indent="-326172" algn="l" defTabSz="1304725" rtl="0" eaLnBrk="1" latinLnBrk="0" hangingPunct="1">
        <a:spcBef>
          <a:spcPct val="20000"/>
        </a:spcBef>
        <a:buFont typeface="Arial" pitchFamily="34" charset="0"/>
        <a:buChar char="•"/>
        <a:defRPr sz="2900" kern="1200">
          <a:solidFill>
            <a:schemeClr val="tx1"/>
          </a:solidFill>
          <a:latin typeface="+mn-lt"/>
          <a:ea typeface="+mn-ea"/>
          <a:cs typeface="+mn-cs"/>
        </a:defRPr>
      </a:lvl9pPr>
    </p:bodyStyle>
    <p:otherStyle>
      <a:defPPr>
        <a:defRPr lang="en-US"/>
      </a:defPPr>
      <a:lvl1pPr marL="0" algn="l" defTabSz="1304725" rtl="0" eaLnBrk="1" latinLnBrk="0" hangingPunct="1">
        <a:defRPr sz="2600" kern="1200">
          <a:solidFill>
            <a:schemeClr val="tx1"/>
          </a:solidFill>
          <a:latin typeface="+mn-lt"/>
          <a:ea typeface="+mn-ea"/>
          <a:cs typeface="+mn-cs"/>
        </a:defRPr>
      </a:lvl1pPr>
      <a:lvl2pPr marL="652360" algn="l" defTabSz="1304725" rtl="0" eaLnBrk="1" latinLnBrk="0" hangingPunct="1">
        <a:defRPr sz="2600" kern="1200">
          <a:solidFill>
            <a:schemeClr val="tx1"/>
          </a:solidFill>
          <a:latin typeface="+mn-lt"/>
          <a:ea typeface="+mn-ea"/>
          <a:cs typeface="+mn-cs"/>
        </a:defRPr>
      </a:lvl2pPr>
      <a:lvl3pPr marL="1304725" algn="l" defTabSz="1304725" rtl="0" eaLnBrk="1" latinLnBrk="0" hangingPunct="1">
        <a:defRPr sz="2600" kern="1200">
          <a:solidFill>
            <a:schemeClr val="tx1"/>
          </a:solidFill>
          <a:latin typeface="+mn-lt"/>
          <a:ea typeface="+mn-ea"/>
          <a:cs typeface="+mn-cs"/>
        </a:defRPr>
      </a:lvl3pPr>
      <a:lvl4pPr marL="1957088" algn="l" defTabSz="1304725" rtl="0" eaLnBrk="1" latinLnBrk="0" hangingPunct="1">
        <a:defRPr sz="2600" kern="1200">
          <a:solidFill>
            <a:schemeClr val="tx1"/>
          </a:solidFill>
          <a:latin typeface="+mn-lt"/>
          <a:ea typeface="+mn-ea"/>
          <a:cs typeface="+mn-cs"/>
        </a:defRPr>
      </a:lvl4pPr>
      <a:lvl5pPr marL="2609451" algn="l" defTabSz="1304725" rtl="0" eaLnBrk="1" latinLnBrk="0" hangingPunct="1">
        <a:defRPr sz="2600" kern="1200">
          <a:solidFill>
            <a:schemeClr val="tx1"/>
          </a:solidFill>
          <a:latin typeface="+mn-lt"/>
          <a:ea typeface="+mn-ea"/>
          <a:cs typeface="+mn-cs"/>
        </a:defRPr>
      </a:lvl5pPr>
      <a:lvl6pPr marL="3261803" algn="l" defTabSz="1304725" rtl="0" eaLnBrk="1" latinLnBrk="0" hangingPunct="1">
        <a:defRPr sz="2600" kern="1200">
          <a:solidFill>
            <a:schemeClr val="tx1"/>
          </a:solidFill>
          <a:latin typeface="+mn-lt"/>
          <a:ea typeface="+mn-ea"/>
          <a:cs typeface="+mn-cs"/>
        </a:defRPr>
      </a:lvl6pPr>
      <a:lvl7pPr marL="3914160" algn="l" defTabSz="1304725" rtl="0" eaLnBrk="1" latinLnBrk="0" hangingPunct="1">
        <a:defRPr sz="2600" kern="1200">
          <a:solidFill>
            <a:schemeClr val="tx1"/>
          </a:solidFill>
          <a:latin typeface="+mn-lt"/>
          <a:ea typeface="+mn-ea"/>
          <a:cs typeface="+mn-cs"/>
        </a:defRPr>
      </a:lvl7pPr>
      <a:lvl8pPr marL="4566515" algn="l" defTabSz="1304725" rtl="0" eaLnBrk="1" latinLnBrk="0" hangingPunct="1">
        <a:defRPr sz="2600" kern="1200">
          <a:solidFill>
            <a:schemeClr val="tx1"/>
          </a:solidFill>
          <a:latin typeface="+mn-lt"/>
          <a:ea typeface="+mn-ea"/>
          <a:cs typeface="+mn-cs"/>
        </a:defRPr>
      </a:lvl8pPr>
      <a:lvl9pPr marL="5218895" algn="l" defTabSz="1304725" rtl="0" eaLnBrk="1" latinLnBrk="0" hangingPunct="1">
        <a:defRPr sz="26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520" y="329566"/>
            <a:ext cx="13167360" cy="1371600"/>
          </a:xfrm>
          <a:prstGeom prst="rect">
            <a:avLst/>
          </a:prstGeom>
        </p:spPr>
        <p:txBody>
          <a:bodyPr vert="horz" lIns="130622" tIns="65311" rIns="130622" bIns="6531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731520" y="1920240"/>
            <a:ext cx="13167360" cy="5431156"/>
          </a:xfrm>
          <a:prstGeom prst="rect">
            <a:avLst/>
          </a:prstGeom>
        </p:spPr>
        <p:txBody>
          <a:bodyPr vert="horz" lIns="130622" tIns="65311" rIns="130622" bIns="6531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731520" y="7627621"/>
            <a:ext cx="3413760" cy="438150"/>
          </a:xfrm>
          <a:prstGeom prst="rect">
            <a:avLst/>
          </a:prstGeom>
        </p:spPr>
        <p:txBody>
          <a:bodyPr vert="horz" lIns="130622" tIns="65311" rIns="130622" bIns="65311" rtlCol="0" anchor="ctr"/>
          <a:lstStyle>
            <a:lvl1pPr algn="l">
              <a:defRPr sz="1700">
                <a:solidFill>
                  <a:schemeClr val="tx1">
                    <a:tint val="75000"/>
                  </a:schemeClr>
                </a:solidFill>
              </a:defRPr>
            </a:lvl1pPr>
          </a:lstStyle>
          <a:p>
            <a:pPr defTabSz="1306220"/>
            <a:fld id="{7F2EDD4E-8ED2-4FA7-9CCA-249729EEF79E}" type="datetimeFigureOut">
              <a:rPr lang="en-US" smtClean="0">
                <a:solidFill>
                  <a:prstClr val="black">
                    <a:tint val="75000"/>
                  </a:prstClr>
                </a:solidFill>
              </a:rPr>
              <a:pPr defTabSz="1306220"/>
              <a:t>06/08/2015</a:t>
            </a:fld>
            <a:endParaRPr lang="en-US">
              <a:solidFill>
                <a:prstClr val="black">
                  <a:tint val="75000"/>
                </a:prstClr>
              </a:solidFill>
            </a:endParaRPr>
          </a:p>
        </p:txBody>
      </p:sp>
      <p:sp>
        <p:nvSpPr>
          <p:cNvPr id="5" name="Footer Placeholder 4"/>
          <p:cNvSpPr>
            <a:spLocks noGrp="1"/>
          </p:cNvSpPr>
          <p:nvPr>
            <p:ph type="ftr" sz="quarter" idx="3"/>
          </p:nvPr>
        </p:nvSpPr>
        <p:spPr>
          <a:xfrm>
            <a:off x="4998720" y="7627621"/>
            <a:ext cx="4632960" cy="438150"/>
          </a:xfrm>
          <a:prstGeom prst="rect">
            <a:avLst/>
          </a:prstGeom>
        </p:spPr>
        <p:txBody>
          <a:bodyPr vert="horz" lIns="130622" tIns="65311" rIns="130622" bIns="65311" rtlCol="0" anchor="ctr"/>
          <a:lstStyle>
            <a:lvl1pPr algn="ctr">
              <a:defRPr sz="1700">
                <a:solidFill>
                  <a:schemeClr val="tx1">
                    <a:tint val="75000"/>
                  </a:schemeClr>
                </a:solidFill>
              </a:defRPr>
            </a:lvl1pPr>
          </a:lstStyle>
          <a:p>
            <a:pPr defTabSz="1306220"/>
            <a:endParaRPr lang="en-US">
              <a:solidFill>
                <a:prstClr val="black">
                  <a:tint val="75000"/>
                </a:prstClr>
              </a:solidFill>
            </a:endParaRPr>
          </a:p>
        </p:txBody>
      </p:sp>
      <p:sp>
        <p:nvSpPr>
          <p:cNvPr id="6" name="Slide Number Placeholder 5"/>
          <p:cNvSpPr>
            <a:spLocks noGrp="1"/>
          </p:cNvSpPr>
          <p:nvPr>
            <p:ph type="sldNum" sz="quarter" idx="4"/>
          </p:nvPr>
        </p:nvSpPr>
        <p:spPr>
          <a:xfrm>
            <a:off x="10485120" y="7627621"/>
            <a:ext cx="3413760" cy="438150"/>
          </a:xfrm>
          <a:prstGeom prst="rect">
            <a:avLst/>
          </a:prstGeom>
        </p:spPr>
        <p:txBody>
          <a:bodyPr vert="horz" lIns="130622" tIns="65311" rIns="130622" bIns="65311" rtlCol="0" anchor="ctr"/>
          <a:lstStyle>
            <a:lvl1pPr algn="r">
              <a:defRPr sz="1700">
                <a:solidFill>
                  <a:schemeClr val="tx1">
                    <a:tint val="75000"/>
                  </a:schemeClr>
                </a:solidFill>
              </a:defRPr>
            </a:lvl1pPr>
          </a:lstStyle>
          <a:p>
            <a:pPr defTabSz="1306220"/>
            <a:fld id="{A0D1C26B-A11B-4116-AAA9-89F6A9AF4DC6}" type="slidenum">
              <a:rPr lang="en-US" smtClean="0">
                <a:solidFill>
                  <a:prstClr val="black">
                    <a:tint val="75000"/>
                  </a:prstClr>
                </a:solidFill>
              </a:rPr>
              <a:pPr defTabSz="1306220"/>
              <a:t>‹#›</a:t>
            </a:fld>
            <a:endParaRPr lang="en-US">
              <a:solidFill>
                <a:prstClr val="black">
                  <a:tint val="75000"/>
                </a:prstClr>
              </a:solidFill>
            </a:endParaRPr>
          </a:p>
        </p:txBody>
      </p:sp>
    </p:spTree>
    <p:extLst>
      <p:ext uri="{BB962C8B-B14F-4D97-AF65-F5344CB8AC3E}">
        <p14:creationId xmlns:p14="http://schemas.microsoft.com/office/powerpoint/2010/main" val="1355287761"/>
      </p:ext>
    </p:extLst>
  </p:cSld>
  <p:clrMap bg1="lt1" tx1="dk1" bg2="lt2" tx2="dk2" accent1="accent1" accent2="accent2" accent3="accent3" accent4="accent4" accent5="accent5" accent6="accent6" hlink="hlink" folHlink="folHlink"/>
  <p:sldLayoutIdLst>
    <p:sldLayoutId id="2147484076" r:id="rId1"/>
    <p:sldLayoutId id="2147484077" r:id="rId2"/>
    <p:sldLayoutId id="2147484078" r:id="rId3"/>
    <p:sldLayoutId id="2147484079" r:id="rId4"/>
    <p:sldLayoutId id="2147484080" r:id="rId5"/>
    <p:sldLayoutId id="2147484081" r:id="rId6"/>
    <p:sldLayoutId id="2147484082" r:id="rId7"/>
    <p:sldLayoutId id="2147484083" r:id="rId8"/>
    <p:sldLayoutId id="2147484084" r:id="rId9"/>
    <p:sldLayoutId id="2147484085" r:id="rId10"/>
    <p:sldLayoutId id="2147484086" r:id="rId11"/>
  </p:sldLayoutIdLst>
  <p:txStyles>
    <p:titleStyle>
      <a:lvl1pPr algn="ctr" defTabSz="1306220" rtl="0" eaLnBrk="1" latinLnBrk="0" hangingPunct="1">
        <a:spcBef>
          <a:spcPct val="0"/>
        </a:spcBef>
        <a:buNone/>
        <a:defRPr sz="6300" kern="1200">
          <a:solidFill>
            <a:schemeClr val="tx1"/>
          </a:solidFill>
          <a:latin typeface="+mj-lt"/>
          <a:ea typeface="+mj-ea"/>
          <a:cs typeface="+mj-cs"/>
        </a:defRPr>
      </a:lvl1pPr>
    </p:titleStyle>
    <p:bodyStyle>
      <a:lvl1pPr marL="489833" indent="-489833" algn="l" defTabSz="1306220" rtl="0" eaLnBrk="1" latinLnBrk="0" hangingPunct="1">
        <a:spcBef>
          <a:spcPct val="20000"/>
        </a:spcBef>
        <a:buFont typeface="Arial" panose="020B0604020202020204" pitchFamily="34" charset="0"/>
        <a:buChar char="•"/>
        <a:defRPr sz="4600" kern="1200">
          <a:solidFill>
            <a:schemeClr val="tx1"/>
          </a:solidFill>
          <a:latin typeface="+mn-lt"/>
          <a:ea typeface="+mn-ea"/>
          <a:cs typeface="+mn-cs"/>
        </a:defRPr>
      </a:lvl1pPr>
      <a:lvl2pPr marL="1061304" indent="-408194" algn="l" defTabSz="1306220" rtl="0"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2pPr>
      <a:lvl3pPr marL="1632776" indent="-326555" algn="l" defTabSz="1306220" rtl="0" eaLnBrk="1" latinLnBrk="0" hangingPunct="1">
        <a:spcBef>
          <a:spcPct val="20000"/>
        </a:spcBef>
        <a:buFont typeface="Arial" panose="020B0604020202020204" pitchFamily="34" charset="0"/>
        <a:buChar char="•"/>
        <a:defRPr sz="3400" kern="1200">
          <a:solidFill>
            <a:schemeClr val="tx1"/>
          </a:solidFill>
          <a:latin typeface="+mn-lt"/>
          <a:ea typeface="+mn-ea"/>
          <a:cs typeface="+mn-cs"/>
        </a:defRPr>
      </a:lvl3pPr>
      <a:lvl4pPr marL="2285886" indent="-326555" algn="l" defTabSz="1306220"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4pPr>
      <a:lvl5pPr marL="2938996" indent="-326555" algn="l" defTabSz="1306220"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5pPr>
      <a:lvl6pPr marL="3592106" indent="-326555" algn="l" defTabSz="1306220"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6pPr>
      <a:lvl7pPr marL="4245216" indent="-326555" algn="l" defTabSz="1306220"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7pPr>
      <a:lvl8pPr marL="4898327" indent="-326555" algn="l" defTabSz="1306220"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8pPr>
      <a:lvl9pPr marL="5551437" indent="-326555" algn="l" defTabSz="1306220"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9pPr>
    </p:bodyStyle>
    <p:otherStyle>
      <a:defPPr>
        <a:defRPr lang="en-US"/>
      </a:defPPr>
      <a:lvl1pPr marL="0" algn="l" defTabSz="1306220" rtl="0" eaLnBrk="1" latinLnBrk="0" hangingPunct="1">
        <a:defRPr sz="2600" kern="1200">
          <a:solidFill>
            <a:schemeClr val="tx1"/>
          </a:solidFill>
          <a:latin typeface="+mn-lt"/>
          <a:ea typeface="+mn-ea"/>
          <a:cs typeface="+mn-cs"/>
        </a:defRPr>
      </a:lvl1pPr>
      <a:lvl2pPr marL="653110" algn="l" defTabSz="1306220" rtl="0" eaLnBrk="1" latinLnBrk="0" hangingPunct="1">
        <a:defRPr sz="2600" kern="1200">
          <a:solidFill>
            <a:schemeClr val="tx1"/>
          </a:solidFill>
          <a:latin typeface="+mn-lt"/>
          <a:ea typeface="+mn-ea"/>
          <a:cs typeface="+mn-cs"/>
        </a:defRPr>
      </a:lvl2pPr>
      <a:lvl3pPr marL="1306220" algn="l" defTabSz="1306220" rtl="0" eaLnBrk="1" latinLnBrk="0" hangingPunct="1">
        <a:defRPr sz="2600" kern="1200">
          <a:solidFill>
            <a:schemeClr val="tx1"/>
          </a:solidFill>
          <a:latin typeface="+mn-lt"/>
          <a:ea typeface="+mn-ea"/>
          <a:cs typeface="+mn-cs"/>
        </a:defRPr>
      </a:lvl3pPr>
      <a:lvl4pPr marL="1959331" algn="l" defTabSz="1306220" rtl="0" eaLnBrk="1" latinLnBrk="0" hangingPunct="1">
        <a:defRPr sz="2600" kern="1200">
          <a:solidFill>
            <a:schemeClr val="tx1"/>
          </a:solidFill>
          <a:latin typeface="+mn-lt"/>
          <a:ea typeface="+mn-ea"/>
          <a:cs typeface="+mn-cs"/>
        </a:defRPr>
      </a:lvl4pPr>
      <a:lvl5pPr marL="2612441" algn="l" defTabSz="1306220" rtl="0" eaLnBrk="1" latinLnBrk="0" hangingPunct="1">
        <a:defRPr sz="2600" kern="1200">
          <a:solidFill>
            <a:schemeClr val="tx1"/>
          </a:solidFill>
          <a:latin typeface="+mn-lt"/>
          <a:ea typeface="+mn-ea"/>
          <a:cs typeface="+mn-cs"/>
        </a:defRPr>
      </a:lvl5pPr>
      <a:lvl6pPr marL="3265551" algn="l" defTabSz="1306220" rtl="0" eaLnBrk="1" latinLnBrk="0" hangingPunct="1">
        <a:defRPr sz="2600" kern="1200">
          <a:solidFill>
            <a:schemeClr val="tx1"/>
          </a:solidFill>
          <a:latin typeface="+mn-lt"/>
          <a:ea typeface="+mn-ea"/>
          <a:cs typeface="+mn-cs"/>
        </a:defRPr>
      </a:lvl6pPr>
      <a:lvl7pPr marL="3918661" algn="l" defTabSz="1306220" rtl="0" eaLnBrk="1" latinLnBrk="0" hangingPunct="1">
        <a:defRPr sz="2600" kern="1200">
          <a:solidFill>
            <a:schemeClr val="tx1"/>
          </a:solidFill>
          <a:latin typeface="+mn-lt"/>
          <a:ea typeface="+mn-ea"/>
          <a:cs typeface="+mn-cs"/>
        </a:defRPr>
      </a:lvl7pPr>
      <a:lvl8pPr marL="4571771" algn="l" defTabSz="1306220" rtl="0" eaLnBrk="1" latinLnBrk="0" hangingPunct="1">
        <a:defRPr sz="2600" kern="1200">
          <a:solidFill>
            <a:schemeClr val="tx1"/>
          </a:solidFill>
          <a:latin typeface="+mn-lt"/>
          <a:ea typeface="+mn-ea"/>
          <a:cs typeface="+mn-cs"/>
        </a:defRPr>
      </a:lvl8pPr>
      <a:lvl9pPr marL="5224882" algn="l" defTabSz="1306220" rtl="0" eaLnBrk="1" latinLnBrk="0" hangingPunct="1">
        <a:defRPr sz="2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1463040" y="272416"/>
            <a:ext cx="12435840" cy="1645920"/>
          </a:xfrm>
          <a:prstGeom prst="rect">
            <a:avLst/>
          </a:prstGeom>
          <a:noFill/>
          <a:ln w="9525">
            <a:noFill/>
            <a:miter lim="800000"/>
            <a:headEnd/>
            <a:tailEnd/>
          </a:ln>
        </p:spPr>
        <p:txBody>
          <a:bodyPr vert="horz" wrap="square" lIns="128929" tIns="64465" rIns="128929" bIns="64465" numCol="1" anchor="ctr"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731520" y="2192656"/>
            <a:ext cx="13167360" cy="5486400"/>
          </a:xfrm>
          <a:prstGeom prst="rect">
            <a:avLst/>
          </a:prstGeom>
          <a:noFill/>
          <a:ln w="9525">
            <a:noFill/>
            <a:miter lim="800000"/>
            <a:headEnd/>
            <a:tailEnd/>
          </a:ln>
        </p:spPr>
        <p:txBody>
          <a:bodyPr vert="horz" wrap="square" lIns="128929" tIns="64465" rIns="128929" bIns="6446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7665720" y="7778116"/>
            <a:ext cx="3413760" cy="361950"/>
          </a:xfrm>
          <a:prstGeom prst="rect">
            <a:avLst/>
          </a:prstGeom>
        </p:spPr>
        <p:txBody>
          <a:bodyPr vert="horz" lIns="128929" tIns="64465" rIns="128929" bIns="64465" anchor="b"/>
          <a:lstStyle>
            <a:lvl1pPr algn="l" eaLnBrk="1" fontAlgn="auto" latinLnBrk="0" hangingPunct="1">
              <a:spcBef>
                <a:spcPts val="0"/>
              </a:spcBef>
              <a:spcAft>
                <a:spcPts val="0"/>
              </a:spcAft>
              <a:defRPr kumimoji="0" sz="1400" b="0">
                <a:solidFill>
                  <a:srgbClr val="FFFFFF"/>
                </a:solidFill>
                <a:latin typeface="+mn-lt"/>
              </a:defRPr>
            </a:lvl1pPr>
          </a:lstStyle>
          <a:p>
            <a:pPr defTabSz="902901">
              <a:defRPr/>
            </a:pPr>
            <a:endParaRPr lang="en-US"/>
          </a:p>
        </p:txBody>
      </p:sp>
      <p:sp>
        <p:nvSpPr>
          <p:cNvPr id="3" name="Footer Placeholder 2"/>
          <p:cNvSpPr>
            <a:spLocks noGrp="1"/>
          </p:cNvSpPr>
          <p:nvPr>
            <p:ph type="ftr" sz="quarter" idx="3"/>
          </p:nvPr>
        </p:nvSpPr>
        <p:spPr>
          <a:xfrm>
            <a:off x="731565" y="7778116"/>
            <a:ext cx="6814821" cy="361950"/>
          </a:xfrm>
          <a:prstGeom prst="rect">
            <a:avLst/>
          </a:prstGeom>
        </p:spPr>
        <p:txBody>
          <a:bodyPr vert="horz" wrap="square" lIns="128929" tIns="64465" rIns="128929" bIns="64465" numCol="1" anchor="b" anchorCtr="0" compatLnSpc="1">
            <a:prstTxWarp prst="textNoShape">
              <a:avLst/>
            </a:prstTxWarp>
          </a:bodyPr>
          <a:lstStyle>
            <a:lvl1pPr>
              <a:defRPr sz="1700" b="0">
                <a:solidFill>
                  <a:srgbClr val="FFFFFF"/>
                </a:solidFill>
                <a:latin typeface="+mn-lt"/>
              </a:defRPr>
            </a:lvl1pPr>
          </a:lstStyle>
          <a:p>
            <a:pPr defTabSz="902901" fontAlgn="base">
              <a:spcBef>
                <a:spcPct val="0"/>
              </a:spcBef>
              <a:spcAft>
                <a:spcPct val="0"/>
              </a:spcAft>
              <a:defRPr/>
            </a:pPr>
            <a:endParaRPr lang="en-US"/>
          </a:p>
        </p:txBody>
      </p:sp>
      <p:sp>
        <p:nvSpPr>
          <p:cNvPr id="23" name="Slide Number Placeholder 22"/>
          <p:cNvSpPr>
            <a:spLocks noGrp="1"/>
          </p:cNvSpPr>
          <p:nvPr>
            <p:ph type="sldNum" sz="quarter" idx="4"/>
          </p:nvPr>
        </p:nvSpPr>
        <p:spPr>
          <a:xfrm>
            <a:off x="13094110" y="7778116"/>
            <a:ext cx="805179" cy="361950"/>
          </a:xfrm>
          <a:prstGeom prst="rect">
            <a:avLst/>
          </a:prstGeom>
        </p:spPr>
        <p:txBody>
          <a:bodyPr vert="horz" wrap="square" lIns="128929" tIns="64465" rIns="128929" bIns="64465" numCol="1" anchor="b" anchorCtr="0" compatLnSpc="1">
            <a:prstTxWarp prst="textNoShape">
              <a:avLst/>
            </a:prstTxWarp>
          </a:bodyPr>
          <a:lstStyle>
            <a:lvl1pPr algn="r">
              <a:defRPr sz="1700" b="0">
                <a:solidFill>
                  <a:srgbClr val="FFFFFF"/>
                </a:solidFill>
                <a:latin typeface="+mn-lt"/>
              </a:defRPr>
            </a:lvl1pPr>
          </a:lstStyle>
          <a:p>
            <a:pPr defTabSz="902901" fontAlgn="base">
              <a:spcBef>
                <a:spcPct val="0"/>
              </a:spcBef>
              <a:spcAft>
                <a:spcPct val="0"/>
              </a:spcAft>
              <a:defRPr/>
            </a:pPr>
            <a:fld id="{C1B9D6A6-2B6E-4D51-AB47-A6B94D801DA7}" type="slidenum">
              <a:rPr lang="en-US" smtClean="0"/>
              <a:pPr defTabSz="902901" fontAlgn="base">
                <a:spcBef>
                  <a:spcPct val="0"/>
                </a:spcBef>
                <a:spcAft>
                  <a:spcPct val="0"/>
                </a:spcAft>
                <a:defRPr/>
              </a:pPr>
              <a:t>‹#›</a:t>
            </a:fld>
            <a:endParaRPr lang="en-US"/>
          </a:p>
        </p:txBody>
      </p:sp>
      <p:pic>
        <p:nvPicPr>
          <p:cNvPr id="8199" name="Picture 7" descr="nsf1"/>
          <p:cNvPicPr>
            <a:picLocks noChangeAspect="1" noChangeArrowheads="1"/>
          </p:cNvPicPr>
          <p:nvPr/>
        </p:nvPicPr>
        <p:blipFill>
          <a:blip r:embed="rId4" cstate="print"/>
          <a:srcRect/>
          <a:stretch>
            <a:fillRect/>
          </a:stretch>
        </p:blipFill>
        <p:spPr bwMode="auto">
          <a:xfrm>
            <a:off x="363221" y="546736"/>
            <a:ext cx="1463040" cy="109728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63" r:id="rId1"/>
    <p:sldLayoutId id="2147483685" r:id="rId2"/>
  </p:sldLayoutIdLst>
  <p:transition/>
  <p:timing>
    <p:tnLst>
      <p:par>
        <p:cTn id="1" dur="indefinite" restart="never" nodeType="tmRoot"/>
      </p:par>
    </p:tnLst>
  </p:timing>
  <p:hf hdr="0" ftr="0" dt="0"/>
  <p:txStyles>
    <p:titleStyle>
      <a:lvl1pPr marL="682919" indent="-682919" algn="r" rtl="0" eaLnBrk="0" fontAlgn="base" hangingPunct="0">
        <a:spcBef>
          <a:spcPct val="0"/>
        </a:spcBef>
        <a:spcAft>
          <a:spcPct val="0"/>
        </a:spcAft>
        <a:defRPr sz="5700" b="1">
          <a:solidFill>
            <a:schemeClr val="tx2"/>
          </a:solidFill>
          <a:latin typeface="+mj-lt"/>
          <a:ea typeface="+mj-ea"/>
          <a:cs typeface="+mj-cs"/>
        </a:defRPr>
      </a:lvl1pPr>
      <a:lvl2pPr marL="682919" indent="-682919" algn="r" rtl="0" eaLnBrk="0" fontAlgn="base" hangingPunct="0">
        <a:spcBef>
          <a:spcPct val="0"/>
        </a:spcBef>
        <a:spcAft>
          <a:spcPct val="0"/>
        </a:spcAft>
        <a:defRPr sz="5700" b="1">
          <a:solidFill>
            <a:schemeClr val="tx2"/>
          </a:solidFill>
          <a:latin typeface="Century Gothic" pitchFamily="34" charset="0"/>
        </a:defRPr>
      </a:lvl2pPr>
      <a:lvl3pPr marL="682919" indent="-682919" algn="r" rtl="0" eaLnBrk="0" fontAlgn="base" hangingPunct="0">
        <a:spcBef>
          <a:spcPct val="0"/>
        </a:spcBef>
        <a:spcAft>
          <a:spcPct val="0"/>
        </a:spcAft>
        <a:defRPr sz="5700" b="1">
          <a:solidFill>
            <a:schemeClr val="tx2"/>
          </a:solidFill>
          <a:latin typeface="Century Gothic" pitchFamily="34" charset="0"/>
        </a:defRPr>
      </a:lvl3pPr>
      <a:lvl4pPr marL="682919" indent="-682919" algn="r" rtl="0" eaLnBrk="0" fontAlgn="base" hangingPunct="0">
        <a:spcBef>
          <a:spcPct val="0"/>
        </a:spcBef>
        <a:spcAft>
          <a:spcPct val="0"/>
        </a:spcAft>
        <a:defRPr sz="5700" b="1">
          <a:solidFill>
            <a:schemeClr val="tx2"/>
          </a:solidFill>
          <a:latin typeface="Century Gothic" pitchFamily="34" charset="0"/>
        </a:defRPr>
      </a:lvl4pPr>
      <a:lvl5pPr marL="682919" indent="-682919" algn="r" rtl="0" eaLnBrk="0" fontAlgn="base" hangingPunct="0">
        <a:spcBef>
          <a:spcPct val="0"/>
        </a:spcBef>
        <a:spcAft>
          <a:spcPct val="0"/>
        </a:spcAft>
        <a:defRPr sz="5700" b="1">
          <a:solidFill>
            <a:schemeClr val="tx2"/>
          </a:solidFill>
          <a:latin typeface="Century Gothic" pitchFamily="34" charset="0"/>
        </a:defRPr>
      </a:lvl5pPr>
      <a:lvl6pPr marL="1327729" indent="-682919" algn="r" rtl="0" fontAlgn="base">
        <a:spcBef>
          <a:spcPct val="0"/>
        </a:spcBef>
        <a:spcAft>
          <a:spcPct val="0"/>
        </a:spcAft>
        <a:defRPr sz="5700" b="1">
          <a:solidFill>
            <a:schemeClr val="tx2"/>
          </a:solidFill>
          <a:latin typeface="Century Gothic" pitchFamily="34" charset="0"/>
        </a:defRPr>
      </a:lvl6pPr>
      <a:lvl7pPr marL="1972479" indent="-682919" algn="r" rtl="0" fontAlgn="base">
        <a:spcBef>
          <a:spcPct val="0"/>
        </a:spcBef>
        <a:spcAft>
          <a:spcPct val="0"/>
        </a:spcAft>
        <a:defRPr sz="5700" b="1">
          <a:solidFill>
            <a:schemeClr val="tx2"/>
          </a:solidFill>
          <a:latin typeface="Century Gothic" pitchFamily="34" charset="0"/>
        </a:defRPr>
      </a:lvl7pPr>
      <a:lvl8pPr marL="2617455" indent="-682919" algn="r" rtl="0" fontAlgn="base">
        <a:spcBef>
          <a:spcPct val="0"/>
        </a:spcBef>
        <a:spcAft>
          <a:spcPct val="0"/>
        </a:spcAft>
        <a:defRPr sz="5700" b="1">
          <a:solidFill>
            <a:schemeClr val="tx2"/>
          </a:solidFill>
          <a:latin typeface="Century Gothic" pitchFamily="34" charset="0"/>
        </a:defRPr>
      </a:lvl8pPr>
      <a:lvl9pPr marL="3262267" indent="-682919" algn="r" rtl="0" fontAlgn="base">
        <a:spcBef>
          <a:spcPct val="0"/>
        </a:spcBef>
        <a:spcAft>
          <a:spcPct val="0"/>
        </a:spcAft>
        <a:defRPr sz="5700" b="1">
          <a:solidFill>
            <a:schemeClr val="tx2"/>
          </a:solidFill>
          <a:latin typeface="Century Gothic" pitchFamily="34" charset="0"/>
        </a:defRPr>
      </a:lvl9pPr>
    </p:titleStyle>
    <p:bodyStyle>
      <a:lvl1pPr marL="631451" indent="-539607" algn="l" rtl="0" eaLnBrk="0" fontAlgn="base" hangingPunct="0">
        <a:spcBef>
          <a:spcPct val="20000"/>
        </a:spcBef>
        <a:spcAft>
          <a:spcPct val="0"/>
        </a:spcAft>
        <a:buClr>
          <a:schemeClr val="accent1"/>
        </a:buClr>
        <a:buSzPct val="80000"/>
        <a:buFont typeface="Wingdings 2" pitchFamily="18" charset="2"/>
        <a:buChar char=""/>
        <a:defRPr sz="4300">
          <a:solidFill>
            <a:schemeClr val="tx1"/>
          </a:solidFill>
          <a:latin typeface="+mn-lt"/>
          <a:ea typeface="+mn-ea"/>
          <a:cs typeface="+mn-cs"/>
        </a:defRPr>
      </a:lvl1pPr>
      <a:lvl2pPr marL="1159823" indent="-403096" algn="l" rtl="0" eaLnBrk="0" fontAlgn="base" hangingPunct="0">
        <a:spcBef>
          <a:spcPct val="20000"/>
        </a:spcBef>
        <a:spcAft>
          <a:spcPct val="0"/>
        </a:spcAft>
        <a:buClr>
          <a:schemeClr val="accent1"/>
        </a:buClr>
        <a:buSzPct val="95000"/>
        <a:buFont typeface="Verdana" pitchFamily="34" charset="0"/>
        <a:buChar char="›"/>
        <a:defRPr sz="3700">
          <a:solidFill>
            <a:schemeClr val="tx1"/>
          </a:solidFill>
          <a:latin typeface="+mn-lt"/>
        </a:defRPr>
      </a:lvl2pPr>
      <a:lvl3pPr marL="1558386" indent="-322384" algn="l" rtl="0" eaLnBrk="0" fontAlgn="base" hangingPunct="0">
        <a:spcBef>
          <a:spcPct val="20000"/>
        </a:spcBef>
        <a:spcAft>
          <a:spcPct val="0"/>
        </a:spcAft>
        <a:buClr>
          <a:schemeClr val="accent1"/>
        </a:buClr>
        <a:buFont typeface="Wingdings 2" pitchFamily="18" charset="2"/>
        <a:buChar char=""/>
        <a:defRPr sz="3400">
          <a:solidFill>
            <a:schemeClr val="tx1"/>
          </a:solidFill>
          <a:latin typeface="+mn-lt"/>
        </a:defRPr>
      </a:lvl3pPr>
      <a:lvl4pPr marL="1934545" indent="-295522" algn="l" rtl="0" eaLnBrk="0" fontAlgn="base" hangingPunct="0">
        <a:spcBef>
          <a:spcPct val="20000"/>
        </a:spcBef>
        <a:spcAft>
          <a:spcPct val="0"/>
        </a:spcAft>
        <a:buClr>
          <a:schemeClr val="accent1"/>
        </a:buClr>
        <a:buFont typeface="Wingdings 2" pitchFamily="18" charset="2"/>
        <a:buChar char=""/>
        <a:defRPr sz="2900">
          <a:solidFill>
            <a:schemeClr val="tx1"/>
          </a:solidFill>
          <a:latin typeface="+mn-lt"/>
        </a:defRPr>
      </a:lvl4pPr>
      <a:lvl5pPr marL="2256963" indent="-295522"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5pPr>
      <a:lvl6pPr marL="2901771" indent="-295522" algn="l" rtl="0" fontAlgn="base">
        <a:spcBef>
          <a:spcPct val="20000"/>
        </a:spcBef>
        <a:spcAft>
          <a:spcPct val="0"/>
        </a:spcAft>
        <a:buClr>
          <a:srgbClr val="B4D6F8"/>
        </a:buClr>
        <a:buFont typeface="Wingdings 2" pitchFamily="18" charset="2"/>
        <a:buChar char=""/>
        <a:defRPr sz="2700">
          <a:solidFill>
            <a:schemeClr val="tx1"/>
          </a:solidFill>
          <a:latin typeface="+mn-lt"/>
        </a:defRPr>
      </a:lvl6pPr>
      <a:lvl7pPr marL="3546576" indent="-295522" algn="l" rtl="0" fontAlgn="base">
        <a:spcBef>
          <a:spcPct val="20000"/>
        </a:spcBef>
        <a:spcAft>
          <a:spcPct val="0"/>
        </a:spcAft>
        <a:buClr>
          <a:srgbClr val="B4D6F8"/>
        </a:buClr>
        <a:buFont typeface="Wingdings 2" pitchFamily="18" charset="2"/>
        <a:buChar char=""/>
        <a:defRPr sz="2700">
          <a:solidFill>
            <a:schemeClr val="tx1"/>
          </a:solidFill>
          <a:latin typeface="+mn-lt"/>
        </a:defRPr>
      </a:lvl7pPr>
      <a:lvl8pPr marL="4191496" indent="-295522" algn="l" rtl="0" fontAlgn="base">
        <a:spcBef>
          <a:spcPct val="20000"/>
        </a:spcBef>
        <a:spcAft>
          <a:spcPct val="0"/>
        </a:spcAft>
        <a:buClr>
          <a:srgbClr val="B4D6F8"/>
        </a:buClr>
        <a:buFont typeface="Wingdings 2" pitchFamily="18" charset="2"/>
        <a:buChar char=""/>
        <a:defRPr sz="2700">
          <a:solidFill>
            <a:schemeClr val="tx1"/>
          </a:solidFill>
          <a:latin typeface="+mn-lt"/>
        </a:defRPr>
      </a:lvl8pPr>
      <a:lvl9pPr marL="4836277" indent="-295522" algn="l" rtl="0" fontAlgn="base">
        <a:spcBef>
          <a:spcPct val="20000"/>
        </a:spcBef>
        <a:spcAft>
          <a:spcPct val="0"/>
        </a:spcAft>
        <a:buClr>
          <a:srgbClr val="B4D6F8"/>
        </a:buClr>
        <a:buFont typeface="Wingdings 2" pitchFamily="18" charset="2"/>
        <a:buChar char=""/>
        <a:defRPr sz="2700">
          <a:solidFill>
            <a:schemeClr val="tx1"/>
          </a:solidFill>
          <a:latin typeface="+mn-lt"/>
        </a:defRPr>
      </a:lvl9pPr>
    </p:bodyStyle>
    <p:otherStyle>
      <a:defPPr>
        <a:defRPr lang="en-US"/>
      </a:defPPr>
      <a:lvl1pPr marL="0" algn="l" defTabSz="1289681" rtl="0" eaLnBrk="1" latinLnBrk="0" hangingPunct="1">
        <a:defRPr sz="2600" kern="1200">
          <a:solidFill>
            <a:schemeClr val="tx1"/>
          </a:solidFill>
          <a:latin typeface="+mn-lt"/>
          <a:ea typeface="+mn-ea"/>
          <a:cs typeface="+mn-cs"/>
        </a:defRPr>
      </a:lvl1pPr>
      <a:lvl2pPr marL="644821" algn="l" defTabSz="1289681" rtl="0" eaLnBrk="1" latinLnBrk="0" hangingPunct="1">
        <a:defRPr sz="2600" kern="1200">
          <a:solidFill>
            <a:schemeClr val="tx1"/>
          </a:solidFill>
          <a:latin typeface="+mn-lt"/>
          <a:ea typeface="+mn-ea"/>
          <a:cs typeface="+mn-cs"/>
        </a:defRPr>
      </a:lvl2pPr>
      <a:lvl3pPr marL="1289681" algn="l" defTabSz="1289681" rtl="0" eaLnBrk="1" latinLnBrk="0" hangingPunct="1">
        <a:defRPr sz="2600" kern="1200">
          <a:solidFill>
            <a:schemeClr val="tx1"/>
          </a:solidFill>
          <a:latin typeface="+mn-lt"/>
          <a:ea typeface="+mn-ea"/>
          <a:cs typeface="+mn-cs"/>
        </a:defRPr>
      </a:lvl3pPr>
      <a:lvl4pPr marL="1934545" algn="l" defTabSz="1289681" rtl="0" eaLnBrk="1" latinLnBrk="0" hangingPunct="1">
        <a:defRPr sz="2600" kern="1200">
          <a:solidFill>
            <a:schemeClr val="tx1"/>
          </a:solidFill>
          <a:latin typeface="+mn-lt"/>
          <a:ea typeface="+mn-ea"/>
          <a:cs typeface="+mn-cs"/>
        </a:defRPr>
      </a:lvl4pPr>
      <a:lvl5pPr marL="2579292" algn="l" defTabSz="1289681" rtl="0" eaLnBrk="1" latinLnBrk="0" hangingPunct="1">
        <a:defRPr sz="2600" kern="1200">
          <a:solidFill>
            <a:schemeClr val="tx1"/>
          </a:solidFill>
          <a:latin typeface="+mn-lt"/>
          <a:ea typeface="+mn-ea"/>
          <a:cs typeface="+mn-cs"/>
        </a:defRPr>
      </a:lvl5pPr>
      <a:lvl6pPr marL="3224184" algn="l" defTabSz="1289681" rtl="0" eaLnBrk="1" latinLnBrk="0" hangingPunct="1">
        <a:defRPr sz="2600" kern="1200">
          <a:solidFill>
            <a:schemeClr val="tx1"/>
          </a:solidFill>
          <a:latin typeface="+mn-lt"/>
          <a:ea typeface="+mn-ea"/>
          <a:cs typeface="+mn-cs"/>
        </a:defRPr>
      </a:lvl6pPr>
      <a:lvl7pPr marL="3869038" algn="l" defTabSz="1289681" rtl="0" eaLnBrk="1" latinLnBrk="0" hangingPunct="1">
        <a:defRPr sz="2600" kern="1200">
          <a:solidFill>
            <a:schemeClr val="tx1"/>
          </a:solidFill>
          <a:latin typeface="+mn-lt"/>
          <a:ea typeface="+mn-ea"/>
          <a:cs typeface="+mn-cs"/>
        </a:defRPr>
      </a:lvl7pPr>
      <a:lvl8pPr marL="4513870" algn="l" defTabSz="1289681" rtl="0" eaLnBrk="1" latinLnBrk="0" hangingPunct="1">
        <a:defRPr sz="2600" kern="1200">
          <a:solidFill>
            <a:schemeClr val="tx1"/>
          </a:solidFill>
          <a:latin typeface="+mn-lt"/>
          <a:ea typeface="+mn-ea"/>
          <a:cs typeface="+mn-cs"/>
        </a:defRPr>
      </a:lvl8pPr>
      <a:lvl9pPr marL="5158708" algn="l" defTabSz="1289681" rtl="0" eaLnBrk="1" latinLnBrk="0" hangingPunct="1">
        <a:defRPr sz="2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1463040" y="272416"/>
            <a:ext cx="12435840" cy="1645920"/>
          </a:xfrm>
          <a:prstGeom prst="rect">
            <a:avLst/>
          </a:prstGeom>
          <a:noFill/>
          <a:ln w="9525">
            <a:noFill/>
            <a:miter lim="800000"/>
            <a:headEnd/>
            <a:tailEnd/>
          </a:ln>
        </p:spPr>
        <p:txBody>
          <a:bodyPr vert="horz" wrap="square" lIns="128935" tIns="64468" rIns="128935" bIns="64468" numCol="1" anchor="ctr"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731520" y="2192656"/>
            <a:ext cx="13167360" cy="5486400"/>
          </a:xfrm>
          <a:prstGeom prst="rect">
            <a:avLst/>
          </a:prstGeom>
          <a:noFill/>
          <a:ln w="9525">
            <a:noFill/>
            <a:miter lim="800000"/>
            <a:headEnd/>
            <a:tailEnd/>
          </a:ln>
        </p:spPr>
        <p:txBody>
          <a:bodyPr vert="horz" wrap="square" lIns="128935" tIns="64468" rIns="128935" bIns="6446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7665720" y="7778116"/>
            <a:ext cx="3413760" cy="361950"/>
          </a:xfrm>
          <a:prstGeom prst="rect">
            <a:avLst/>
          </a:prstGeom>
        </p:spPr>
        <p:txBody>
          <a:bodyPr vert="horz" lIns="128935" tIns="64468" rIns="128935" bIns="64468" anchor="b"/>
          <a:lstStyle>
            <a:lvl1pPr algn="l" eaLnBrk="1" fontAlgn="auto" latinLnBrk="0" hangingPunct="1">
              <a:spcBef>
                <a:spcPts val="0"/>
              </a:spcBef>
              <a:spcAft>
                <a:spcPts val="0"/>
              </a:spcAft>
              <a:defRPr kumimoji="0" sz="1400" b="0">
                <a:solidFill>
                  <a:srgbClr val="FFFFFF"/>
                </a:solidFill>
                <a:latin typeface="+mn-lt"/>
              </a:defRPr>
            </a:lvl1pPr>
          </a:lstStyle>
          <a:p>
            <a:pPr defTabSz="902991">
              <a:defRPr/>
            </a:pPr>
            <a:endParaRPr lang="en-US"/>
          </a:p>
        </p:txBody>
      </p:sp>
      <p:sp>
        <p:nvSpPr>
          <p:cNvPr id="3" name="Footer Placeholder 2"/>
          <p:cNvSpPr>
            <a:spLocks noGrp="1"/>
          </p:cNvSpPr>
          <p:nvPr>
            <p:ph type="ftr" sz="quarter" idx="3"/>
          </p:nvPr>
        </p:nvSpPr>
        <p:spPr>
          <a:xfrm>
            <a:off x="731565" y="7778116"/>
            <a:ext cx="6814821" cy="361950"/>
          </a:xfrm>
          <a:prstGeom prst="rect">
            <a:avLst/>
          </a:prstGeom>
        </p:spPr>
        <p:txBody>
          <a:bodyPr vert="horz" wrap="square" lIns="128935" tIns="64468" rIns="128935" bIns="64468" numCol="1" anchor="b" anchorCtr="0" compatLnSpc="1">
            <a:prstTxWarp prst="textNoShape">
              <a:avLst/>
            </a:prstTxWarp>
          </a:bodyPr>
          <a:lstStyle>
            <a:lvl1pPr>
              <a:defRPr sz="1700" b="0">
                <a:solidFill>
                  <a:srgbClr val="FFFFFF"/>
                </a:solidFill>
                <a:latin typeface="+mn-lt"/>
              </a:defRPr>
            </a:lvl1pPr>
          </a:lstStyle>
          <a:p>
            <a:pPr defTabSz="902991" fontAlgn="base">
              <a:spcBef>
                <a:spcPct val="0"/>
              </a:spcBef>
              <a:spcAft>
                <a:spcPct val="0"/>
              </a:spcAft>
              <a:defRPr/>
            </a:pPr>
            <a:endParaRPr lang="en-US"/>
          </a:p>
        </p:txBody>
      </p:sp>
      <p:sp>
        <p:nvSpPr>
          <p:cNvPr id="23" name="Slide Number Placeholder 22"/>
          <p:cNvSpPr>
            <a:spLocks noGrp="1"/>
          </p:cNvSpPr>
          <p:nvPr>
            <p:ph type="sldNum" sz="quarter" idx="4"/>
          </p:nvPr>
        </p:nvSpPr>
        <p:spPr>
          <a:xfrm>
            <a:off x="13094107" y="7778116"/>
            <a:ext cx="805179" cy="361950"/>
          </a:xfrm>
          <a:prstGeom prst="rect">
            <a:avLst/>
          </a:prstGeom>
        </p:spPr>
        <p:txBody>
          <a:bodyPr vert="horz" wrap="square" lIns="128935" tIns="64468" rIns="128935" bIns="64468" numCol="1" anchor="b" anchorCtr="0" compatLnSpc="1">
            <a:prstTxWarp prst="textNoShape">
              <a:avLst/>
            </a:prstTxWarp>
          </a:bodyPr>
          <a:lstStyle>
            <a:lvl1pPr algn="r">
              <a:defRPr sz="1700" b="0">
                <a:solidFill>
                  <a:srgbClr val="FFFFFF"/>
                </a:solidFill>
                <a:latin typeface="+mn-lt"/>
              </a:defRPr>
            </a:lvl1pPr>
          </a:lstStyle>
          <a:p>
            <a:pPr defTabSz="902991" fontAlgn="base">
              <a:spcBef>
                <a:spcPct val="0"/>
              </a:spcBef>
              <a:spcAft>
                <a:spcPct val="0"/>
              </a:spcAft>
              <a:defRPr/>
            </a:pPr>
            <a:fld id="{C1B9D6A6-2B6E-4D51-AB47-A6B94D801DA7}" type="slidenum">
              <a:rPr lang="en-US" smtClean="0"/>
              <a:pPr defTabSz="902991" fontAlgn="base">
                <a:spcBef>
                  <a:spcPct val="0"/>
                </a:spcBef>
                <a:spcAft>
                  <a:spcPct val="0"/>
                </a:spcAft>
                <a:defRPr/>
              </a:pPr>
              <a:t>‹#›</a:t>
            </a:fld>
            <a:endParaRPr lang="en-US"/>
          </a:p>
        </p:txBody>
      </p:sp>
      <p:pic>
        <p:nvPicPr>
          <p:cNvPr id="8199" name="Picture 7" descr="nsf1"/>
          <p:cNvPicPr>
            <a:picLocks noChangeAspect="1" noChangeArrowheads="1"/>
          </p:cNvPicPr>
          <p:nvPr/>
        </p:nvPicPr>
        <p:blipFill>
          <a:blip r:embed="rId2" cstate="print"/>
          <a:srcRect/>
          <a:stretch>
            <a:fillRect/>
          </a:stretch>
        </p:blipFill>
        <p:spPr bwMode="auto">
          <a:xfrm>
            <a:off x="363221" y="546736"/>
            <a:ext cx="1463040" cy="109728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transition/>
  <p:timing>
    <p:tnLst>
      <p:par>
        <p:cTn id="1" dur="indefinite" restart="never" nodeType="tmRoot"/>
      </p:par>
    </p:tnLst>
  </p:timing>
  <p:hf hdr="0" ftr="0" dt="0"/>
  <p:txStyles>
    <p:titleStyle>
      <a:lvl1pPr marL="682954" indent="-682954" algn="r" rtl="0" eaLnBrk="0" fontAlgn="base" hangingPunct="0">
        <a:spcBef>
          <a:spcPct val="0"/>
        </a:spcBef>
        <a:spcAft>
          <a:spcPct val="0"/>
        </a:spcAft>
        <a:defRPr sz="5700" b="1">
          <a:solidFill>
            <a:schemeClr val="tx2"/>
          </a:solidFill>
          <a:latin typeface="+mj-lt"/>
          <a:ea typeface="+mj-ea"/>
          <a:cs typeface="+mj-cs"/>
        </a:defRPr>
      </a:lvl1pPr>
      <a:lvl2pPr marL="682954" indent="-682954" algn="r" rtl="0" eaLnBrk="0" fontAlgn="base" hangingPunct="0">
        <a:spcBef>
          <a:spcPct val="0"/>
        </a:spcBef>
        <a:spcAft>
          <a:spcPct val="0"/>
        </a:spcAft>
        <a:defRPr sz="5700" b="1">
          <a:solidFill>
            <a:schemeClr val="tx2"/>
          </a:solidFill>
          <a:latin typeface="Century Gothic" pitchFamily="34" charset="0"/>
        </a:defRPr>
      </a:lvl2pPr>
      <a:lvl3pPr marL="682954" indent="-682954" algn="r" rtl="0" eaLnBrk="0" fontAlgn="base" hangingPunct="0">
        <a:spcBef>
          <a:spcPct val="0"/>
        </a:spcBef>
        <a:spcAft>
          <a:spcPct val="0"/>
        </a:spcAft>
        <a:defRPr sz="5700" b="1">
          <a:solidFill>
            <a:schemeClr val="tx2"/>
          </a:solidFill>
          <a:latin typeface="Century Gothic" pitchFamily="34" charset="0"/>
        </a:defRPr>
      </a:lvl3pPr>
      <a:lvl4pPr marL="682954" indent="-682954" algn="r" rtl="0" eaLnBrk="0" fontAlgn="base" hangingPunct="0">
        <a:spcBef>
          <a:spcPct val="0"/>
        </a:spcBef>
        <a:spcAft>
          <a:spcPct val="0"/>
        </a:spcAft>
        <a:defRPr sz="5700" b="1">
          <a:solidFill>
            <a:schemeClr val="tx2"/>
          </a:solidFill>
          <a:latin typeface="Century Gothic" pitchFamily="34" charset="0"/>
        </a:defRPr>
      </a:lvl4pPr>
      <a:lvl5pPr marL="682954" indent="-682954" algn="r" rtl="0" eaLnBrk="0" fontAlgn="base" hangingPunct="0">
        <a:spcBef>
          <a:spcPct val="0"/>
        </a:spcBef>
        <a:spcAft>
          <a:spcPct val="0"/>
        </a:spcAft>
        <a:defRPr sz="5700" b="1">
          <a:solidFill>
            <a:schemeClr val="tx2"/>
          </a:solidFill>
          <a:latin typeface="Century Gothic" pitchFamily="34" charset="0"/>
        </a:defRPr>
      </a:lvl5pPr>
      <a:lvl6pPr marL="1327795" indent="-682954" algn="r" rtl="0" fontAlgn="base">
        <a:spcBef>
          <a:spcPct val="0"/>
        </a:spcBef>
        <a:spcAft>
          <a:spcPct val="0"/>
        </a:spcAft>
        <a:defRPr sz="5700" b="1">
          <a:solidFill>
            <a:schemeClr val="tx2"/>
          </a:solidFill>
          <a:latin typeface="Century Gothic" pitchFamily="34" charset="0"/>
        </a:defRPr>
      </a:lvl6pPr>
      <a:lvl7pPr marL="1972577" indent="-682954" algn="r" rtl="0" fontAlgn="base">
        <a:spcBef>
          <a:spcPct val="0"/>
        </a:spcBef>
        <a:spcAft>
          <a:spcPct val="0"/>
        </a:spcAft>
        <a:defRPr sz="5700" b="1">
          <a:solidFill>
            <a:schemeClr val="tx2"/>
          </a:solidFill>
          <a:latin typeface="Century Gothic" pitchFamily="34" charset="0"/>
        </a:defRPr>
      </a:lvl7pPr>
      <a:lvl8pPr marL="2617585" indent="-682954" algn="r" rtl="0" fontAlgn="base">
        <a:spcBef>
          <a:spcPct val="0"/>
        </a:spcBef>
        <a:spcAft>
          <a:spcPct val="0"/>
        </a:spcAft>
        <a:defRPr sz="5700" b="1">
          <a:solidFill>
            <a:schemeClr val="tx2"/>
          </a:solidFill>
          <a:latin typeface="Century Gothic" pitchFamily="34" charset="0"/>
        </a:defRPr>
      </a:lvl8pPr>
      <a:lvl9pPr marL="3262430" indent="-682954" algn="r" rtl="0" fontAlgn="base">
        <a:spcBef>
          <a:spcPct val="0"/>
        </a:spcBef>
        <a:spcAft>
          <a:spcPct val="0"/>
        </a:spcAft>
        <a:defRPr sz="5700" b="1">
          <a:solidFill>
            <a:schemeClr val="tx2"/>
          </a:solidFill>
          <a:latin typeface="Century Gothic" pitchFamily="34" charset="0"/>
        </a:defRPr>
      </a:lvl9pPr>
    </p:titleStyle>
    <p:bodyStyle>
      <a:lvl1pPr marL="631483" indent="-539633" algn="l" rtl="0" eaLnBrk="0" fontAlgn="base" hangingPunct="0">
        <a:spcBef>
          <a:spcPct val="20000"/>
        </a:spcBef>
        <a:spcAft>
          <a:spcPct val="0"/>
        </a:spcAft>
        <a:buClr>
          <a:schemeClr val="accent1"/>
        </a:buClr>
        <a:buSzPct val="80000"/>
        <a:buFont typeface="Wingdings 2" pitchFamily="18" charset="2"/>
        <a:buChar char=""/>
        <a:defRPr sz="4300">
          <a:solidFill>
            <a:schemeClr val="tx1"/>
          </a:solidFill>
          <a:latin typeface="+mn-lt"/>
          <a:ea typeface="+mn-ea"/>
          <a:cs typeface="+mn-cs"/>
        </a:defRPr>
      </a:lvl1pPr>
      <a:lvl2pPr marL="1159881" indent="-403116" algn="l" rtl="0" eaLnBrk="0" fontAlgn="base" hangingPunct="0">
        <a:spcBef>
          <a:spcPct val="20000"/>
        </a:spcBef>
        <a:spcAft>
          <a:spcPct val="0"/>
        </a:spcAft>
        <a:buClr>
          <a:schemeClr val="accent1"/>
        </a:buClr>
        <a:buSzPct val="95000"/>
        <a:buFont typeface="Verdana" pitchFamily="34" charset="0"/>
        <a:buChar char="›"/>
        <a:defRPr sz="3700">
          <a:solidFill>
            <a:schemeClr val="tx1"/>
          </a:solidFill>
          <a:latin typeface="+mn-lt"/>
        </a:defRPr>
      </a:lvl2pPr>
      <a:lvl3pPr marL="1558464" indent="-322400" algn="l" rtl="0" eaLnBrk="0" fontAlgn="base" hangingPunct="0">
        <a:spcBef>
          <a:spcPct val="20000"/>
        </a:spcBef>
        <a:spcAft>
          <a:spcPct val="0"/>
        </a:spcAft>
        <a:buClr>
          <a:schemeClr val="accent1"/>
        </a:buClr>
        <a:buFont typeface="Wingdings 2" pitchFamily="18" charset="2"/>
        <a:buChar char=""/>
        <a:defRPr sz="3400">
          <a:solidFill>
            <a:schemeClr val="tx1"/>
          </a:solidFill>
          <a:latin typeface="+mn-lt"/>
        </a:defRPr>
      </a:lvl3pPr>
      <a:lvl4pPr marL="1934642" indent="-295532" algn="l" rtl="0" eaLnBrk="0" fontAlgn="base" hangingPunct="0">
        <a:spcBef>
          <a:spcPct val="20000"/>
        </a:spcBef>
        <a:spcAft>
          <a:spcPct val="0"/>
        </a:spcAft>
        <a:buClr>
          <a:schemeClr val="accent1"/>
        </a:buClr>
        <a:buFont typeface="Wingdings 2" pitchFamily="18" charset="2"/>
        <a:buChar char=""/>
        <a:defRPr sz="2900">
          <a:solidFill>
            <a:schemeClr val="tx1"/>
          </a:solidFill>
          <a:latin typeface="+mn-lt"/>
        </a:defRPr>
      </a:lvl4pPr>
      <a:lvl5pPr marL="2257076" indent="-295532"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5pPr>
      <a:lvl6pPr marL="2901916" indent="-295532" algn="l" rtl="0" fontAlgn="base">
        <a:spcBef>
          <a:spcPct val="20000"/>
        </a:spcBef>
        <a:spcAft>
          <a:spcPct val="0"/>
        </a:spcAft>
        <a:buClr>
          <a:srgbClr val="B4D6F8"/>
        </a:buClr>
        <a:buFont typeface="Wingdings 2" pitchFamily="18" charset="2"/>
        <a:buChar char=""/>
        <a:defRPr sz="2700">
          <a:solidFill>
            <a:schemeClr val="tx1"/>
          </a:solidFill>
          <a:latin typeface="+mn-lt"/>
        </a:defRPr>
      </a:lvl6pPr>
      <a:lvl7pPr marL="3546753" indent="-295532" algn="l" rtl="0" fontAlgn="base">
        <a:spcBef>
          <a:spcPct val="20000"/>
        </a:spcBef>
        <a:spcAft>
          <a:spcPct val="0"/>
        </a:spcAft>
        <a:buClr>
          <a:srgbClr val="B4D6F8"/>
        </a:buClr>
        <a:buFont typeface="Wingdings 2" pitchFamily="18" charset="2"/>
        <a:buChar char=""/>
        <a:defRPr sz="2700">
          <a:solidFill>
            <a:schemeClr val="tx1"/>
          </a:solidFill>
          <a:latin typeface="+mn-lt"/>
        </a:defRPr>
      </a:lvl7pPr>
      <a:lvl8pPr marL="4191706" indent="-295532" algn="l" rtl="0" fontAlgn="base">
        <a:spcBef>
          <a:spcPct val="20000"/>
        </a:spcBef>
        <a:spcAft>
          <a:spcPct val="0"/>
        </a:spcAft>
        <a:buClr>
          <a:srgbClr val="B4D6F8"/>
        </a:buClr>
        <a:buFont typeface="Wingdings 2" pitchFamily="18" charset="2"/>
        <a:buChar char=""/>
        <a:defRPr sz="2700">
          <a:solidFill>
            <a:schemeClr val="tx1"/>
          </a:solidFill>
          <a:latin typeface="+mn-lt"/>
        </a:defRPr>
      </a:lvl8pPr>
      <a:lvl9pPr marL="4836518" indent="-295532" algn="l" rtl="0" fontAlgn="base">
        <a:spcBef>
          <a:spcPct val="20000"/>
        </a:spcBef>
        <a:spcAft>
          <a:spcPct val="0"/>
        </a:spcAft>
        <a:buClr>
          <a:srgbClr val="B4D6F8"/>
        </a:buClr>
        <a:buFont typeface="Wingdings 2" pitchFamily="18" charset="2"/>
        <a:buChar char=""/>
        <a:defRPr sz="2700">
          <a:solidFill>
            <a:schemeClr val="tx1"/>
          </a:solidFill>
          <a:latin typeface="+mn-lt"/>
        </a:defRPr>
      </a:lvl9pPr>
    </p:bodyStyle>
    <p:otherStyle>
      <a:defPPr>
        <a:defRPr lang="en-US"/>
      </a:defPPr>
      <a:lvl1pPr marL="0" algn="l" defTabSz="1289746" rtl="0" eaLnBrk="1" latinLnBrk="0" hangingPunct="1">
        <a:defRPr sz="2600" kern="1200">
          <a:solidFill>
            <a:schemeClr val="tx1"/>
          </a:solidFill>
          <a:latin typeface="+mn-lt"/>
          <a:ea typeface="+mn-ea"/>
          <a:cs typeface="+mn-cs"/>
        </a:defRPr>
      </a:lvl1pPr>
      <a:lvl2pPr marL="644853" algn="l" defTabSz="1289746" rtl="0" eaLnBrk="1" latinLnBrk="0" hangingPunct="1">
        <a:defRPr sz="2600" kern="1200">
          <a:solidFill>
            <a:schemeClr val="tx1"/>
          </a:solidFill>
          <a:latin typeface="+mn-lt"/>
          <a:ea typeface="+mn-ea"/>
          <a:cs typeface="+mn-cs"/>
        </a:defRPr>
      </a:lvl2pPr>
      <a:lvl3pPr marL="1289746" algn="l" defTabSz="1289746" rtl="0" eaLnBrk="1" latinLnBrk="0" hangingPunct="1">
        <a:defRPr sz="2600" kern="1200">
          <a:solidFill>
            <a:schemeClr val="tx1"/>
          </a:solidFill>
          <a:latin typeface="+mn-lt"/>
          <a:ea typeface="+mn-ea"/>
          <a:cs typeface="+mn-cs"/>
        </a:defRPr>
      </a:lvl3pPr>
      <a:lvl4pPr marL="1934642" algn="l" defTabSz="1289746" rtl="0" eaLnBrk="1" latinLnBrk="0" hangingPunct="1">
        <a:defRPr sz="2600" kern="1200">
          <a:solidFill>
            <a:schemeClr val="tx1"/>
          </a:solidFill>
          <a:latin typeface="+mn-lt"/>
          <a:ea typeface="+mn-ea"/>
          <a:cs typeface="+mn-cs"/>
        </a:defRPr>
      </a:lvl4pPr>
      <a:lvl5pPr marL="2579422" algn="l" defTabSz="1289746" rtl="0" eaLnBrk="1" latinLnBrk="0" hangingPunct="1">
        <a:defRPr sz="2600" kern="1200">
          <a:solidFill>
            <a:schemeClr val="tx1"/>
          </a:solidFill>
          <a:latin typeface="+mn-lt"/>
          <a:ea typeface="+mn-ea"/>
          <a:cs typeface="+mn-cs"/>
        </a:defRPr>
      </a:lvl5pPr>
      <a:lvl6pPr marL="3224347" algn="l" defTabSz="1289746" rtl="0" eaLnBrk="1" latinLnBrk="0" hangingPunct="1">
        <a:defRPr sz="2600" kern="1200">
          <a:solidFill>
            <a:schemeClr val="tx1"/>
          </a:solidFill>
          <a:latin typeface="+mn-lt"/>
          <a:ea typeface="+mn-ea"/>
          <a:cs typeface="+mn-cs"/>
        </a:defRPr>
      </a:lvl6pPr>
      <a:lvl7pPr marL="3869232" algn="l" defTabSz="1289746" rtl="0" eaLnBrk="1" latinLnBrk="0" hangingPunct="1">
        <a:defRPr sz="2600" kern="1200">
          <a:solidFill>
            <a:schemeClr val="tx1"/>
          </a:solidFill>
          <a:latin typeface="+mn-lt"/>
          <a:ea typeface="+mn-ea"/>
          <a:cs typeface="+mn-cs"/>
        </a:defRPr>
      </a:lvl7pPr>
      <a:lvl8pPr marL="4514096" algn="l" defTabSz="1289746" rtl="0" eaLnBrk="1" latinLnBrk="0" hangingPunct="1">
        <a:defRPr sz="2600" kern="1200">
          <a:solidFill>
            <a:schemeClr val="tx1"/>
          </a:solidFill>
          <a:latin typeface="+mn-lt"/>
          <a:ea typeface="+mn-ea"/>
          <a:cs typeface="+mn-cs"/>
        </a:defRPr>
      </a:lvl8pPr>
      <a:lvl9pPr marL="5158965" algn="l" defTabSz="1289746" rtl="0" eaLnBrk="1" latinLnBrk="0" hangingPunct="1">
        <a:defRPr sz="2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1463040" y="272416"/>
            <a:ext cx="12435840" cy="1645920"/>
          </a:xfrm>
          <a:prstGeom prst="rect">
            <a:avLst/>
          </a:prstGeom>
          <a:noFill/>
          <a:ln w="9525">
            <a:noFill/>
            <a:miter lim="800000"/>
            <a:headEnd/>
            <a:tailEnd/>
          </a:ln>
        </p:spPr>
        <p:txBody>
          <a:bodyPr vert="horz" wrap="square" lIns="128949" tIns="64475" rIns="128949" bIns="64475" numCol="1" anchor="ctr"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731520" y="2192656"/>
            <a:ext cx="13167360" cy="5486400"/>
          </a:xfrm>
          <a:prstGeom prst="rect">
            <a:avLst/>
          </a:prstGeom>
          <a:noFill/>
          <a:ln w="9525">
            <a:noFill/>
            <a:miter lim="800000"/>
            <a:headEnd/>
            <a:tailEnd/>
          </a:ln>
        </p:spPr>
        <p:txBody>
          <a:bodyPr vert="horz" wrap="square" lIns="128949" tIns="64475" rIns="128949" bIns="6447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7665720" y="7778116"/>
            <a:ext cx="3413760" cy="361950"/>
          </a:xfrm>
          <a:prstGeom prst="rect">
            <a:avLst/>
          </a:prstGeom>
        </p:spPr>
        <p:txBody>
          <a:bodyPr vert="horz" lIns="128949" tIns="64475" rIns="128949" bIns="64475" anchor="b"/>
          <a:lstStyle>
            <a:lvl1pPr algn="l" eaLnBrk="1" fontAlgn="auto" latinLnBrk="0" hangingPunct="1">
              <a:spcBef>
                <a:spcPts val="0"/>
              </a:spcBef>
              <a:spcAft>
                <a:spcPts val="0"/>
              </a:spcAft>
              <a:defRPr kumimoji="0" sz="1400" b="0">
                <a:solidFill>
                  <a:srgbClr val="FFFFFF"/>
                </a:solidFill>
                <a:latin typeface="+mn-lt"/>
              </a:defRPr>
            </a:lvl1pPr>
          </a:lstStyle>
          <a:p>
            <a:pPr defTabSz="903126">
              <a:defRPr/>
            </a:pPr>
            <a:endParaRPr lang="en-US"/>
          </a:p>
        </p:txBody>
      </p:sp>
      <p:sp>
        <p:nvSpPr>
          <p:cNvPr id="3" name="Footer Placeholder 2"/>
          <p:cNvSpPr>
            <a:spLocks noGrp="1"/>
          </p:cNvSpPr>
          <p:nvPr>
            <p:ph type="ftr" sz="quarter" idx="3"/>
          </p:nvPr>
        </p:nvSpPr>
        <p:spPr>
          <a:xfrm>
            <a:off x="731565" y="7778116"/>
            <a:ext cx="6814821" cy="361950"/>
          </a:xfrm>
          <a:prstGeom prst="rect">
            <a:avLst/>
          </a:prstGeom>
        </p:spPr>
        <p:txBody>
          <a:bodyPr vert="horz" wrap="square" lIns="128949" tIns="64475" rIns="128949" bIns="64475" numCol="1" anchor="b" anchorCtr="0" compatLnSpc="1">
            <a:prstTxWarp prst="textNoShape">
              <a:avLst/>
            </a:prstTxWarp>
          </a:bodyPr>
          <a:lstStyle>
            <a:lvl1pPr>
              <a:defRPr sz="1700" b="0">
                <a:solidFill>
                  <a:srgbClr val="FFFFFF"/>
                </a:solidFill>
                <a:latin typeface="+mn-lt"/>
              </a:defRPr>
            </a:lvl1pPr>
          </a:lstStyle>
          <a:p>
            <a:pPr defTabSz="903126" fontAlgn="base">
              <a:spcBef>
                <a:spcPct val="0"/>
              </a:spcBef>
              <a:spcAft>
                <a:spcPct val="0"/>
              </a:spcAft>
              <a:defRPr/>
            </a:pPr>
            <a:endParaRPr lang="en-US"/>
          </a:p>
        </p:txBody>
      </p:sp>
      <p:sp>
        <p:nvSpPr>
          <p:cNvPr id="23" name="Slide Number Placeholder 22"/>
          <p:cNvSpPr>
            <a:spLocks noGrp="1"/>
          </p:cNvSpPr>
          <p:nvPr>
            <p:ph type="sldNum" sz="quarter" idx="4"/>
          </p:nvPr>
        </p:nvSpPr>
        <p:spPr>
          <a:xfrm>
            <a:off x="13094107" y="7778116"/>
            <a:ext cx="805179" cy="361950"/>
          </a:xfrm>
          <a:prstGeom prst="rect">
            <a:avLst/>
          </a:prstGeom>
        </p:spPr>
        <p:txBody>
          <a:bodyPr vert="horz" wrap="square" lIns="128949" tIns="64475" rIns="128949" bIns="64475" numCol="1" anchor="b" anchorCtr="0" compatLnSpc="1">
            <a:prstTxWarp prst="textNoShape">
              <a:avLst/>
            </a:prstTxWarp>
          </a:bodyPr>
          <a:lstStyle>
            <a:lvl1pPr algn="r">
              <a:defRPr sz="1700" b="0">
                <a:solidFill>
                  <a:srgbClr val="FFFFFF"/>
                </a:solidFill>
                <a:latin typeface="+mn-lt"/>
              </a:defRPr>
            </a:lvl1pPr>
          </a:lstStyle>
          <a:p>
            <a:pPr defTabSz="903126" fontAlgn="base">
              <a:spcBef>
                <a:spcPct val="0"/>
              </a:spcBef>
              <a:spcAft>
                <a:spcPct val="0"/>
              </a:spcAft>
              <a:defRPr/>
            </a:pPr>
            <a:fld id="{C1B9D6A6-2B6E-4D51-AB47-A6B94D801DA7}" type="slidenum">
              <a:rPr lang="en-US" smtClean="0"/>
              <a:pPr defTabSz="903126" fontAlgn="base">
                <a:spcBef>
                  <a:spcPct val="0"/>
                </a:spcBef>
                <a:spcAft>
                  <a:spcPct val="0"/>
                </a:spcAft>
                <a:defRPr/>
              </a:pPr>
              <a:t>‹#›</a:t>
            </a:fld>
            <a:endParaRPr lang="en-US"/>
          </a:p>
        </p:txBody>
      </p:sp>
      <p:pic>
        <p:nvPicPr>
          <p:cNvPr id="8199" name="Picture 7" descr="nsf1"/>
          <p:cNvPicPr>
            <a:picLocks noChangeAspect="1" noChangeArrowheads="1"/>
          </p:cNvPicPr>
          <p:nvPr/>
        </p:nvPicPr>
        <p:blipFill>
          <a:blip r:embed="rId3" cstate="print"/>
          <a:srcRect/>
          <a:stretch>
            <a:fillRect/>
          </a:stretch>
        </p:blipFill>
        <p:spPr bwMode="auto">
          <a:xfrm>
            <a:off x="363221" y="546736"/>
            <a:ext cx="1463040" cy="109728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67" r:id="rId1"/>
  </p:sldLayoutIdLst>
  <p:transition/>
  <p:timing>
    <p:tnLst>
      <p:par>
        <p:cTn id="1" dur="indefinite" restart="never" nodeType="tmRoot"/>
      </p:par>
    </p:tnLst>
  </p:timing>
  <p:hf hdr="0" ftr="0" dt="0"/>
  <p:txStyles>
    <p:titleStyle>
      <a:lvl1pPr marL="683022" indent="-683022" algn="r" rtl="0" eaLnBrk="0" fontAlgn="base" hangingPunct="0">
        <a:spcBef>
          <a:spcPct val="0"/>
        </a:spcBef>
        <a:spcAft>
          <a:spcPct val="0"/>
        </a:spcAft>
        <a:defRPr sz="5700" b="1">
          <a:solidFill>
            <a:schemeClr val="tx2"/>
          </a:solidFill>
          <a:latin typeface="+mj-lt"/>
          <a:ea typeface="+mj-ea"/>
          <a:cs typeface="+mj-cs"/>
        </a:defRPr>
      </a:lvl1pPr>
      <a:lvl2pPr marL="683022" indent="-683022" algn="r" rtl="0" eaLnBrk="0" fontAlgn="base" hangingPunct="0">
        <a:spcBef>
          <a:spcPct val="0"/>
        </a:spcBef>
        <a:spcAft>
          <a:spcPct val="0"/>
        </a:spcAft>
        <a:defRPr sz="5700" b="1">
          <a:solidFill>
            <a:schemeClr val="tx2"/>
          </a:solidFill>
          <a:latin typeface="Century Gothic" pitchFamily="34" charset="0"/>
        </a:defRPr>
      </a:lvl2pPr>
      <a:lvl3pPr marL="683022" indent="-683022" algn="r" rtl="0" eaLnBrk="0" fontAlgn="base" hangingPunct="0">
        <a:spcBef>
          <a:spcPct val="0"/>
        </a:spcBef>
        <a:spcAft>
          <a:spcPct val="0"/>
        </a:spcAft>
        <a:defRPr sz="5700" b="1">
          <a:solidFill>
            <a:schemeClr val="tx2"/>
          </a:solidFill>
          <a:latin typeface="Century Gothic" pitchFamily="34" charset="0"/>
        </a:defRPr>
      </a:lvl3pPr>
      <a:lvl4pPr marL="683022" indent="-683022" algn="r" rtl="0" eaLnBrk="0" fontAlgn="base" hangingPunct="0">
        <a:spcBef>
          <a:spcPct val="0"/>
        </a:spcBef>
        <a:spcAft>
          <a:spcPct val="0"/>
        </a:spcAft>
        <a:defRPr sz="5700" b="1">
          <a:solidFill>
            <a:schemeClr val="tx2"/>
          </a:solidFill>
          <a:latin typeface="Century Gothic" pitchFamily="34" charset="0"/>
        </a:defRPr>
      </a:lvl4pPr>
      <a:lvl5pPr marL="683022" indent="-683022" algn="r" rtl="0" eaLnBrk="0" fontAlgn="base" hangingPunct="0">
        <a:spcBef>
          <a:spcPct val="0"/>
        </a:spcBef>
        <a:spcAft>
          <a:spcPct val="0"/>
        </a:spcAft>
        <a:defRPr sz="5700" b="1">
          <a:solidFill>
            <a:schemeClr val="tx2"/>
          </a:solidFill>
          <a:latin typeface="Century Gothic" pitchFamily="34" charset="0"/>
        </a:defRPr>
      </a:lvl5pPr>
      <a:lvl6pPr marL="1327929" indent="-683022" algn="r" rtl="0" fontAlgn="base">
        <a:spcBef>
          <a:spcPct val="0"/>
        </a:spcBef>
        <a:spcAft>
          <a:spcPct val="0"/>
        </a:spcAft>
        <a:defRPr sz="5700" b="1">
          <a:solidFill>
            <a:schemeClr val="tx2"/>
          </a:solidFill>
          <a:latin typeface="Century Gothic" pitchFamily="34" charset="0"/>
        </a:defRPr>
      </a:lvl6pPr>
      <a:lvl7pPr marL="1972774" indent="-683022" algn="r" rtl="0" fontAlgn="base">
        <a:spcBef>
          <a:spcPct val="0"/>
        </a:spcBef>
        <a:spcAft>
          <a:spcPct val="0"/>
        </a:spcAft>
        <a:defRPr sz="5700" b="1">
          <a:solidFill>
            <a:schemeClr val="tx2"/>
          </a:solidFill>
          <a:latin typeface="Century Gothic" pitchFamily="34" charset="0"/>
        </a:defRPr>
      </a:lvl7pPr>
      <a:lvl8pPr marL="2617845" indent="-683022" algn="r" rtl="0" fontAlgn="base">
        <a:spcBef>
          <a:spcPct val="0"/>
        </a:spcBef>
        <a:spcAft>
          <a:spcPct val="0"/>
        </a:spcAft>
        <a:defRPr sz="5700" b="1">
          <a:solidFill>
            <a:schemeClr val="tx2"/>
          </a:solidFill>
          <a:latin typeface="Century Gothic" pitchFamily="34" charset="0"/>
        </a:defRPr>
      </a:lvl8pPr>
      <a:lvl9pPr marL="3262755" indent="-683022" algn="r" rtl="0" fontAlgn="base">
        <a:spcBef>
          <a:spcPct val="0"/>
        </a:spcBef>
        <a:spcAft>
          <a:spcPct val="0"/>
        </a:spcAft>
        <a:defRPr sz="5700" b="1">
          <a:solidFill>
            <a:schemeClr val="tx2"/>
          </a:solidFill>
          <a:latin typeface="Century Gothic" pitchFamily="34" charset="0"/>
        </a:defRPr>
      </a:lvl9pPr>
    </p:titleStyle>
    <p:bodyStyle>
      <a:lvl1pPr marL="631546" indent="-539687" algn="l" rtl="0" eaLnBrk="0" fontAlgn="base" hangingPunct="0">
        <a:spcBef>
          <a:spcPct val="20000"/>
        </a:spcBef>
        <a:spcAft>
          <a:spcPct val="0"/>
        </a:spcAft>
        <a:buClr>
          <a:schemeClr val="accent1"/>
        </a:buClr>
        <a:buSzPct val="80000"/>
        <a:buFont typeface="Wingdings 2" pitchFamily="18" charset="2"/>
        <a:buChar char=""/>
        <a:defRPr sz="4300">
          <a:solidFill>
            <a:schemeClr val="tx1"/>
          </a:solidFill>
          <a:latin typeface="+mn-lt"/>
          <a:ea typeface="+mn-ea"/>
          <a:cs typeface="+mn-cs"/>
        </a:defRPr>
      </a:lvl1pPr>
      <a:lvl2pPr marL="1159995" indent="-403154" algn="l" rtl="0" eaLnBrk="0" fontAlgn="base" hangingPunct="0">
        <a:spcBef>
          <a:spcPct val="20000"/>
        </a:spcBef>
        <a:spcAft>
          <a:spcPct val="0"/>
        </a:spcAft>
        <a:buClr>
          <a:schemeClr val="accent1"/>
        </a:buClr>
        <a:buSzPct val="95000"/>
        <a:buFont typeface="Verdana" pitchFamily="34" charset="0"/>
        <a:buChar char="›"/>
        <a:defRPr sz="3700">
          <a:solidFill>
            <a:schemeClr val="tx1"/>
          </a:solidFill>
          <a:latin typeface="+mn-lt"/>
        </a:defRPr>
      </a:lvl2pPr>
      <a:lvl3pPr marL="1558618" indent="-322432" algn="l" rtl="0" eaLnBrk="0" fontAlgn="base" hangingPunct="0">
        <a:spcBef>
          <a:spcPct val="20000"/>
        </a:spcBef>
        <a:spcAft>
          <a:spcPct val="0"/>
        </a:spcAft>
        <a:buClr>
          <a:schemeClr val="accent1"/>
        </a:buClr>
        <a:buFont typeface="Wingdings 2" pitchFamily="18" charset="2"/>
        <a:buChar char=""/>
        <a:defRPr sz="3400">
          <a:solidFill>
            <a:schemeClr val="tx1"/>
          </a:solidFill>
          <a:latin typeface="+mn-lt"/>
        </a:defRPr>
      </a:lvl3pPr>
      <a:lvl4pPr marL="1934835" indent="-295567" algn="l" rtl="0" eaLnBrk="0" fontAlgn="base" hangingPunct="0">
        <a:spcBef>
          <a:spcPct val="20000"/>
        </a:spcBef>
        <a:spcAft>
          <a:spcPct val="0"/>
        </a:spcAft>
        <a:buClr>
          <a:schemeClr val="accent1"/>
        </a:buClr>
        <a:buFont typeface="Wingdings 2" pitchFamily="18" charset="2"/>
        <a:buChar char=""/>
        <a:defRPr sz="2900">
          <a:solidFill>
            <a:schemeClr val="tx1"/>
          </a:solidFill>
          <a:latin typeface="+mn-lt"/>
        </a:defRPr>
      </a:lvl4pPr>
      <a:lvl5pPr marL="2257301" indent="-295567"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5pPr>
      <a:lvl6pPr marL="2902206" indent="-295567" algn="l" rtl="0" fontAlgn="base">
        <a:spcBef>
          <a:spcPct val="20000"/>
        </a:spcBef>
        <a:spcAft>
          <a:spcPct val="0"/>
        </a:spcAft>
        <a:buClr>
          <a:srgbClr val="B4D6F8"/>
        </a:buClr>
        <a:buFont typeface="Wingdings 2" pitchFamily="18" charset="2"/>
        <a:buChar char=""/>
        <a:defRPr sz="2700">
          <a:solidFill>
            <a:schemeClr val="tx1"/>
          </a:solidFill>
          <a:latin typeface="+mn-lt"/>
        </a:defRPr>
      </a:lvl6pPr>
      <a:lvl7pPr marL="3547107" indent="-295567" algn="l" rtl="0" fontAlgn="base">
        <a:spcBef>
          <a:spcPct val="20000"/>
        </a:spcBef>
        <a:spcAft>
          <a:spcPct val="0"/>
        </a:spcAft>
        <a:buClr>
          <a:srgbClr val="B4D6F8"/>
        </a:buClr>
        <a:buFont typeface="Wingdings 2" pitchFamily="18" charset="2"/>
        <a:buChar char=""/>
        <a:defRPr sz="2700">
          <a:solidFill>
            <a:schemeClr val="tx1"/>
          </a:solidFill>
          <a:latin typeface="+mn-lt"/>
        </a:defRPr>
      </a:lvl7pPr>
      <a:lvl8pPr marL="4192126" indent="-295567" algn="l" rtl="0" fontAlgn="base">
        <a:spcBef>
          <a:spcPct val="20000"/>
        </a:spcBef>
        <a:spcAft>
          <a:spcPct val="0"/>
        </a:spcAft>
        <a:buClr>
          <a:srgbClr val="B4D6F8"/>
        </a:buClr>
        <a:buFont typeface="Wingdings 2" pitchFamily="18" charset="2"/>
        <a:buChar char=""/>
        <a:defRPr sz="2700">
          <a:solidFill>
            <a:schemeClr val="tx1"/>
          </a:solidFill>
          <a:latin typeface="+mn-lt"/>
        </a:defRPr>
      </a:lvl8pPr>
      <a:lvl9pPr marL="4837002" indent="-295567" algn="l" rtl="0" fontAlgn="base">
        <a:spcBef>
          <a:spcPct val="20000"/>
        </a:spcBef>
        <a:spcAft>
          <a:spcPct val="0"/>
        </a:spcAft>
        <a:buClr>
          <a:srgbClr val="B4D6F8"/>
        </a:buClr>
        <a:buFont typeface="Wingdings 2" pitchFamily="18" charset="2"/>
        <a:buChar char=""/>
        <a:defRPr sz="2700">
          <a:solidFill>
            <a:schemeClr val="tx1"/>
          </a:solidFill>
          <a:latin typeface="+mn-lt"/>
        </a:defRPr>
      </a:lvl9pPr>
    </p:bodyStyle>
    <p:otherStyle>
      <a:defPPr>
        <a:defRPr lang="en-US"/>
      </a:defPPr>
      <a:lvl1pPr marL="0" algn="l" defTabSz="1289874" rtl="0" eaLnBrk="1" latinLnBrk="0" hangingPunct="1">
        <a:defRPr sz="2600" kern="1200">
          <a:solidFill>
            <a:schemeClr val="tx1"/>
          </a:solidFill>
          <a:latin typeface="+mn-lt"/>
          <a:ea typeface="+mn-ea"/>
          <a:cs typeface="+mn-cs"/>
        </a:defRPr>
      </a:lvl1pPr>
      <a:lvl2pPr marL="644919" algn="l" defTabSz="1289874" rtl="0" eaLnBrk="1" latinLnBrk="0" hangingPunct="1">
        <a:defRPr sz="2600" kern="1200">
          <a:solidFill>
            <a:schemeClr val="tx1"/>
          </a:solidFill>
          <a:latin typeface="+mn-lt"/>
          <a:ea typeface="+mn-ea"/>
          <a:cs typeface="+mn-cs"/>
        </a:defRPr>
      </a:lvl2pPr>
      <a:lvl3pPr marL="1289874" algn="l" defTabSz="1289874" rtl="0" eaLnBrk="1" latinLnBrk="0" hangingPunct="1">
        <a:defRPr sz="2600" kern="1200">
          <a:solidFill>
            <a:schemeClr val="tx1"/>
          </a:solidFill>
          <a:latin typeface="+mn-lt"/>
          <a:ea typeface="+mn-ea"/>
          <a:cs typeface="+mn-cs"/>
        </a:defRPr>
      </a:lvl3pPr>
      <a:lvl4pPr marL="1934835" algn="l" defTabSz="1289874" rtl="0" eaLnBrk="1" latinLnBrk="0" hangingPunct="1">
        <a:defRPr sz="2600" kern="1200">
          <a:solidFill>
            <a:schemeClr val="tx1"/>
          </a:solidFill>
          <a:latin typeface="+mn-lt"/>
          <a:ea typeface="+mn-ea"/>
          <a:cs typeface="+mn-cs"/>
        </a:defRPr>
      </a:lvl4pPr>
      <a:lvl5pPr marL="2579682" algn="l" defTabSz="1289874" rtl="0" eaLnBrk="1" latinLnBrk="0" hangingPunct="1">
        <a:defRPr sz="2600" kern="1200">
          <a:solidFill>
            <a:schemeClr val="tx1"/>
          </a:solidFill>
          <a:latin typeface="+mn-lt"/>
          <a:ea typeface="+mn-ea"/>
          <a:cs typeface="+mn-cs"/>
        </a:defRPr>
      </a:lvl5pPr>
      <a:lvl6pPr marL="3224669" algn="l" defTabSz="1289874" rtl="0" eaLnBrk="1" latinLnBrk="0" hangingPunct="1">
        <a:defRPr sz="2600" kern="1200">
          <a:solidFill>
            <a:schemeClr val="tx1"/>
          </a:solidFill>
          <a:latin typeface="+mn-lt"/>
          <a:ea typeface="+mn-ea"/>
          <a:cs typeface="+mn-cs"/>
        </a:defRPr>
      </a:lvl6pPr>
      <a:lvl7pPr marL="3869618" algn="l" defTabSz="1289874" rtl="0" eaLnBrk="1" latinLnBrk="0" hangingPunct="1">
        <a:defRPr sz="2600" kern="1200">
          <a:solidFill>
            <a:schemeClr val="tx1"/>
          </a:solidFill>
          <a:latin typeface="+mn-lt"/>
          <a:ea typeface="+mn-ea"/>
          <a:cs typeface="+mn-cs"/>
        </a:defRPr>
      </a:lvl7pPr>
      <a:lvl8pPr marL="4514547" algn="l" defTabSz="1289874" rtl="0" eaLnBrk="1" latinLnBrk="0" hangingPunct="1">
        <a:defRPr sz="2600" kern="1200">
          <a:solidFill>
            <a:schemeClr val="tx1"/>
          </a:solidFill>
          <a:latin typeface="+mn-lt"/>
          <a:ea typeface="+mn-ea"/>
          <a:cs typeface="+mn-cs"/>
        </a:defRPr>
      </a:lvl8pPr>
      <a:lvl9pPr marL="5159481" algn="l" defTabSz="1289874" rtl="0" eaLnBrk="1" latinLnBrk="0" hangingPunct="1">
        <a:defRPr sz="2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1463040" y="272416"/>
            <a:ext cx="12435840" cy="1645920"/>
          </a:xfrm>
          <a:prstGeom prst="rect">
            <a:avLst/>
          </a:prstGeom>
          <a:noFill/>
          <a:ln w="9525">
            <a:noFill/>
            <a:miter lim="800000"/>
            <a:headEnd/>
            <a:tailEnd/>
          </a:ln>
        </p:spPr>
        <p:txBody>
          <a:bodyPr vert="horz" wrap="square" lIns="128969" tIns="64485" rIns="128969" bIns="64485" numCol="1" anchor="ctr"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731520" y="2192656"/>
            <a:ext cx="13167360" cy="5486400"/>
          </a:xfrm>
          <a:prstGeom prst="rect">
            <a:avLst/>
          </a:prstGeom>
          <a:noFill/>
          <a:ln w="9525">
            <a:noFill/>
            <a:miter lim="800000"/>
            <a:headEnd/>
            <a:tailEnd/>
          </a:ln>
        </p:spPr>
        <p:txBody>
          <a:bodyPr vert="horz" wrap="square" lIns="128969" tIns="64485" rIns="128969" bIns="6448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7665720" y="7778116"/>
            <a:ext cx="3413760" cy="361950"/>
          </a:xfrm>
          <a:prstGeom prst="rect">
            <a:avLst/>
          </a:prstGeom>
        </p:spPr>
        <p:txBody>
          <a:bodyPr vert="horz" lIns="128969" tIns="64485" rIns="128969" bIns="64485" anchor="b"/>
          <a:lstStyle>
            <a:lvl1pPr algn="l" eaLnBrk="1" fontAlgn="auto" latinLnBrk="0" hangingPunct="1">
              <a:spcBef>
                <a:spcPts val="0"/>
              </a:spcBef>
              <a:spcAft>
                <a:spcPts val="0"/>
              </a:spcAft>
              <a:defRPr kumimoji="0" sz="1400" b="0">
                <a:solidFill>
                  <a:srgbClr val="FFFFFF"/>
                </a:solidFill>
                <a:latin typeface="+mn-lt"/>
              </a:defRPr>
            </a:lvl1pPr>
          </a:lstStyle>
          <a:p>
            <a:pPr defTabSz="903306">
              <a:defRPr/>
            </a:pPr>
            <a:endParaRPr lang="en-US"/>
          </a:p>
        </p:txBody>
      </p:sp>
      <p:sp>
        <p:nvSpPr>
          <p:cNvPr id="3" name="Footer Placeholder 2"/>
          <p:cNvSpPr>
            <a:spLocks noGrp="1"/>
          </p:cNvSpPr>
          <p:nvPr>
            <p:ph type="ftr" sz="quarter" idx="3"/>
          </p:nvPr>
        </p:nvSpPr>
        <p:spPr>
          <a:xfrm>
            <a:off x="731565" y="7778116"/>
            <a:ext cx="6814821" cy="361950"/>
          </a:xfrm>
          <a:prstGeom prst="rect">
            <a:avLst/>
          </a:prstGeom>
        </p:spPr>
        <p:txBody>
          <a:bodyPr vert="horz" wrap="square" lIns="128969" tIns="64485" rIns="128969" bIns="64485" numCol="1" anchor="b" anchorCtr="0" compatLnSpc="1">
            <a:prstTxWarp prst="textNoShape">
              <a:avLst/>
            </a:prstTxWarp>
          </a:bodyPr>
          <a:lstStyle>
            <a:lvl1pPr>
              <a:defRPr sz="1700" b="0">
                <a:solidFill>
                  <a:srgbClr val="FFFFFF"/>
                </a:solidFill>
                <a:latin typeface="+mn-lt"/>
              </a:defRPr>
            </a:lvl1pPr>
          </a:lstStyle>
          <a:p>
            <a:pPr defTabSz="903306" fontAlgn="base">
              <a:spcBef>
                <a:spcPct val="0"/>
              </a:spcBef>
              <a:spcAft>
                <a:spcPct val="0"/>
              </a:spcAft>
              <a:defRPr/>
            </a:pPr>
            <a:endParaRPr lang="en-US"/>
          </a:p>
        </p:txBody>
      </p:sp>
      <p:sp>
        <p:nvSpPr>
          <p:cNvPr id="23" name="Slide Number Placeholder 22"/>
          <p:cNvSpPr>
            <a:spLocks noGrp="1"/>
          </p:cNvSpPr>
          <p:nvPr>
            <p:ph type="sldNum" sz="quarter" idx="4"/>
          </p:nvPr>
        </p:nvSpPr>
        <p:spPr>
          <a:xfrm>
            <a:off x="13094099" y="7778116"/>
            <a:ext cx="805179" cy="361950"/>
          </a:xfrm>
          <a:prstGeom prst="rect">
            <a:avLst/>
          </a:prstGeom>
        </p:spPr>
        <p:txBody>
          <a:bodyPr vert="horz" wrap="square" lIns="128969" tIns="64485" rIns="128969" bIns="64485" numCol="1" anchor="b" anchorCtr="0" compatLnSpc="1">
            <a:prstTxWarp prst="textNoShape">
              <a:avLst/>
            </a:prstTxWarp>
          </a:bodyPr>
          <a:lstStyle>
            <a:lvl1pPr algn="r">
              <a:defRPr sz="1700" b="0">
                <a:solidFill>
                  <a:srgbClr val="FFFFFF"/>
                </a:solidFill>
                <a:latin typeface="+mn-lt"/>
              </a:defRPr>
            </a:lvl1pPr>
          </a:lstStyle>
          <a:p>
            <a:pPr defTabSz="903306" fontAlgn="base">
              <a:spcBef>
                <a:spcPct val="0"/>
              </a:spcBef>
              <a:spcAft>
                <a:spcPct val="0"/>
              </a:spcAft>
              <a:defRPr/>
            </a:pPr>
            <a:fld id="{C1B9D6A6-2B6E-4D51-AB47-A6B94D801DA7}" type="slidenum">
              <a:rPr lang="en-US" smtClean="0"/>
              <a:pPr defTabSz="903306" fontAlgn="base">
                <a:spcBef>
                  <a:spcPct val="0"/>
                </a:spcBef>
                <a:spcAft>
                  <a:spcPct val="0"/>
                </a:spcAft>
                <a:defRPr/>
              </a:pPr>
              <a:t>‹#›</a:t>
            </a:fld>
            <a:endParaRPr lang="en-US"/>
          </a:p>
        </p:txBody>
      </p:sp>
      <p:pic>
        <p:nvPicPr>
          <p:cNvPr id="8199" name="Picture 7" descr="nsf1"/>
          <p:cNvPicPr>
            <a:picLocks noChangeAspect="1" noChangeArrowheads="1"/>
          </p:cNvPicPr>
          <p:nvPr/>
        </p:nvPicPr>
        <p:blipFill>
          <a:blip r:embed="rId2" cstate="print"/>
          <a:srcRect/>
          <a:stretch>
            <a:fillRect/>
          </a:stretch>
        </p:blipFill>
        <p:spPr bwMode="auto">
          <a:xfrm>
            <a:off x="363221" y="546736"/>
            <a:ext cx="1463040" cy="109728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transition/>
  <p:timing>
    <p:tnLst>
      <p:par>
        <p:cTn id="1" dur="indefinite" restart="never" nodeType="tmRoot"/>
      </p:par>
    </p:tnLst>
  </p:timing>
  <p:hf hdr="0" ftr="0" dt="0"/>
  <p:txStyles>
    <p:titleStyle>
      <a:lvl1pPr marL="683126" indent="-683126" algn="r" rtl="0" eaLnBrk="0" fontAlgn="base" hangingPunct="0">
        <a:spcBef>
          <a:spcPct val="0"/>
        </a:spcBef>
        <a:spcAft>
          <a:spcPct val="0"/>
        </a:spcAft>
        <a:defRPr sz="5700" b="1">
          <a:solidFill>
            <a:schemeClr val="tx2"/>
          </a:solidFill>
          <a:latin typeface="+mj-lt"/>
          <a:ea typeface="+mj-ea"/>
          <a:cs typeface="+mj-cs"/>
        </a:defRPr>
      </a:lvl1pPr>
      <a:lvl2pPr marL="683126" indent="-683126" algn="r" rtl="0" eaLnBrk="0" fontAlgn="base" hangingPunct="0">
        <a:spcBef>
          <a:spcPct val="0"/>
        </a:spcBef>
        <a:spcAft>
          <a:spcPct val="0"/>
        </a:spcAft>
        <a:defRPr sz="5700" b="1">
          <a:solidFill>
            <a:schemeClr val="tx2"/>
          </a:solidFill>
          <a:latin typeface="Century Gothic" pitchFamily="34" charset="0"/>
        </a:defRPr>
      </a:lvl2pPr>
      <a:lvl3pPr marL="683126" indent="-683126" algn="r" rtl="0" eaLnBrk="0" fontAlgn="base" hangingPunct="0">
        <a:spcBef>
          <a:spcPct val="0"/>
        </a:spcBef>
        <a:spcAft>
          <a:spcPct val="0"/>
        </a:spcAft>
        <a:defRPr sz="5700" b="1">
          <a:solidFill>
            <a:schemeClr val="tx2"/>
          </a:solidFill>
          <a:latin typeface="Century Gothic" pitchFamily="34" charset="0"/>
        </a:defRPr>
      </a:lvl3pPr>
      <a:lvl4pPr marL="683126" indent="-683126" algn="r" rtl="0" eaLnBrk="0" fontAlgn="base" hangingPunct="0">
        <a:spcBef>
          <a:spcPct val="0"/>
        </a:spcBef>
        <a:spcAft>
          <a:spcPct val="0"/>
        </a:spcAft>
        <a:defRPr sz="5700" b="1">
          <a:solidFill>
            <a:schemeClr val="tx2"/>
          </a:solidFill>
          <a:latin typeface="Century Gothic" pitchFamily="34" charset="0"/>
        </a:defRPr>
      </a:lvl4pPr>
      <a:lvl5pPr marL="683126" indent="-683126" algn="r" rtl="0" eaLnBrk="0" fontAlgn="base" hangingPunct="0">
        <a:spcBef>
          <a:spcPct val="0"/>
        </a:spcBef>
        <a:spcAft>
          <a:spcPct val="0"/>
        </a:spcAft>
        <a:defRPr sz="5700" b="1">
          <a:solidFill>
            <a:schemeClr val="tx2"/>
          </a:solidFill>
          <a:latin typeface="Century Gothic" pitchFamily="34" charset="0"/>
        </a:defRPr>
      </a:lvl5pPr>
      <a:lvl6pPr marL="1328129" indent="-683126" algn="r" rtl="0" fontAlgn="base">
        <a:spcBef>
          <a:spcPct val="0"/>
        </a:spcBef>
        <a:spcAft>
          <a:spcPct val="0"/>
        </a:spcAft>
        <a:defRPr sz="5700" b="1">
          <a:solidFill>
            <a:schemeClr val="tx2"/>
          </a:solidFill>
          <a:latin typeface="Century Gothic" pitchFamily="34" charset="0"/>
        </a:defRPr>
      </a:lvl6pPr>
      <a:lvl7pPr marL="1973070" indent="-683126" algn="r" rtl="0" fontAlgn="base">
        <a:spcBef>
          <a:spcPct val="0"/>
        </a:spcBef>
        <a:spcAft>
          <a:spcPct val="0"/>
        </a:spcAft>
        <a:defRPr sz="5700" b="1">
          <a:solidFill>
            <a:schemeClr val="tx2"/>
          </a:solidFill>
          <a:latin typeface="Century Gothic" pitchFamily="34" charset="0"/>
        </a:defRPr>
      </a:lvl7pPr>
      <a:lvl8pPr marL="2618235" indent="-683126" algn="r" rtl="0" fontAlgn="base">
        <a:spcBef>
          <a:spcPct val="0"/>
        </a:spcBef>
        <a:spcAft>
          <a:spcPct val="0"/>
        </a:spcAft>
        <a:defRPr sz="5700" b="1">
          <a:solidFill>
            <a:schemeClr val="tx2"/>
          </a:solidFill>
          <a:latin typeface="Century Gothic" pitchFamily="34" charset="0"/>
        </a:defRPr>
      </a:lvl8pPr>
      <a:lvl9pPr marL="3263244" indent="-683126" algn="r" rtl="0" fontAlgn="base">
        <a:spcBef>
          <a:spcPct val="0"/>
        </a:spcBef>
        <a:spcAft>
          <a:spcPct val="0"/>
        </a:spcAft>
        <a:defRPr sz="5700" b="1">
          <a:solidFill>
            <a:schemeClr val="tx2"/>
          </a:solidFill>
          <a:latin typeface="Century Gothic" pitchFamily="34" charset="0"/>
        </a:defRPr>
      </a:lvl9pPr>
    </p:titleStyle>
    <p:bodyStyle>
      <a:lvl1pPr marL="631641" indent="-539769" algn="l" rtl="0" eaLnBrk="0" fontAlgn="base" hangingPunct="0">
        <a:spcBef>
          <a:spcPct val="20000"/>
        </a:spcBef>
        <a:spcAft>
          <a:spcPct val="0"/>
        </a:spcAft>
        <a:buClr>
          <a:schemeClr val="accent1"/>
        </a:buClr>
        <a:buSzPct val="80000"/>
        <a:buFont typeface="Wingdings 2" pitchFamily="18" charset="2"/>
        <a:buChar char=""/>
        <a:defRPr sz="4300">
          <a:solidFill>
            <a:schemeClr val="tx1"/>
          </a:solidFill>
          <a:latin typeface="+mn-lt"/>
          <a:ea typeface="+mn-ea"/>
          <a:cs typeface="+mn-cs"/>
        </a:defRPr>
      </a:lvl1pPr>
      <a:lvl2pPr marL="1160168" indent="-403214" algn="l" rtl="0" eaLnBrk="0" fontAlgn="base" hangingPunct="0">
        <a:spcBef>
          <a:spcPct val="20000"/>
        </a:spcBef>
        <a:spcAft>
          <a:spcPct val="0"/>
        </a:spcAft>
        <a:buClr>
          <a:schemeClr val="accent1"/>
        </a:buClr>
        <a:buSzPct val="95000"/>
        <a:buFont typeface="Verdana" pitchFamily="34" charset="0"/>
        <a:buChar char="›"/>
        <a:defRPr sz="3700">
          <a:solidFill>
            <a:schemeClr val="tx1"/>
          </a:solidFill>
          <a:latin typeface="+mn-lt"/>
        </a:defRPr>
      </a:lvl2pPr>
      <a:lvl3pPr marL="1558851" indent="-322480" algn="l" rtl="0" eaLnBrk="0" fontAlgn="base" hangingPunct="0">
        <a:spcBef>
          <a:spcPct val="20000"/>
        </a:spcBef>
        <a:spcAft>
          <a:spcPct val="0"/>
        </a:spcAft>
        <a:buClr>
          <a:schemeClr val="accent1"/>
        </a:buClr>
        <a:buFont typeface="Wingdings 2" pitchFamily="18" charset="2"/>
        <a:buChar char=""/>
        <a:defRPr sz="3400">
          <a:solidFill>
            <a:schemeClr val="tx1"/>
          </a:solidFill>
          <a:latin typeface="+mn-lt"/>
        </a:defRPr>
      </a:lvl3pPr>
      <a:lvl4pPr marL="1935125" indent="-295607" algn="l" rtl="0" eaLnBrk="0" fontAlgn="base" hangingPunct="0">
        <a:spcBef>
          <a:spcPct val="20000"/>
        </a:spcBef>
        <a:spcAft>
          <a:spcPct val="0"/>
        </a:spcAft>
        <a:buClr>
          <a:schemeClr val="accent1"/>
        </a:buClr>
        <a:buFont typeface="Wingdings 2" pitchFamily="18" charset="2"/>
        <a:buChar char=""/>
        <a:defRPr sz="2900">
          <a:solidFill>
            <a:schemeClr val="tx1"/>
          </a:solidFill>
          <a:latin typeface="+mn-lt"/>
        </a:defRPr>
      </a:lvl4pPr>
      <a:lvl5pPr marL="2257640" indent="-295607"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5pPr>
      <a:lvl6pPr marL="2902641" indent="-295607" algn="l" rtl="0" fontAlgn="base">
        <a:spcBef>
          <a:spcPct val="20000"/>
        </a:spcBef>
        <a:spcAft>
          <a:spcPct val="0"/>
        </a:spcAft>
        <a:buClr>
          <a:srgbClr val="B4D6F8"/>
        </a:buClr>
        <a:buFont typeface="Wingdings 2" pitchFamily="18" charset="2"/>
        <a:buChar char=""/>
        <a:defRPr sz="2700">
          <a:solidFill>
            <a:schemeClr val="tx1"/>
          </a:solidFill>
          <a:latin typeface="+mn-lt"/>
        </a:defRPr>
      </a:lvl6pPr>
      <a:lvl7pPr marL="3547647" indent="-295607" algn="l" rtl="0" fontAlgn="base">
        <a:spcBef>
          <a:spcPct val="20000"/>
        </a:spcBef>
        <a:spcAft>
          <a:spcPct val="0"/>
        </a:spcAft>
        <a:buClr>
          <a:srgbClr val="B4D6F8"/>
        </a:buClr>
        <a:buFont typeface="Wingdings 2" pitchFamily="18" charset="2"/>
        <a:buChar char=""/>
        <a:defRPr sz="2700">
          <a:solidFill>
            <a:schemeClr val="tx1"/>
          </a:solidFill>
          <a:latin typeface="+mn-lt"/>
        </a:defRPr>
      </a:lvl7pPr>
      <a:lvl8pPr marL="4192746" indent="-295607" algn="l" rtl="0" fontAlgn="base">
        <a:spcBef>
          <a:spcPct val="20000"/>
        </a:spcBef>
        <a:spcAft>
          <a:spcPct val="0"/>
        </a:spcAft>
        <a:buClr>
          <a:srgbClr val="B4D6F8"/>
        </a:buClr>
        <a:buFont typeface="Wingdings 2" pitchFamily="18" charset="2"/>
        <a:buChar char=""/>
        <a:defRPr sz="2700">
          <a:solidFill>
            <a:schemeClr val="tx1"/>
          </a:solidFill>
          <a:latin typeface="+mn-lt"/>
        </a:defRPr>
      </a:lvl8pPr>
      <a:lvl9pPr marL="4837727" indent="-295607" algn="l" rtl="0" fontAlgn="base">
        <a:spcBef>
          <a:spcPct val="20000"/>
        </a:spcBef>
        <a:spcAft>
          <a:spcPct val="0"/>
        </a:spcAft>
        <a:buClr>
          <a:srgbClr val="B4D6F8"/>
        </a:buClr>
        <a:buFont typeface="Wingdings 2" pitchFamily="18" charset="2"/>
        <a:buChar char=""/>
        <a:defRPr sz="2700">
          <a:solidFill>
            <a:schemeClr val="tx1"/>
          </a:solidFill>
          <a:latin typeface="+mn-lt"/>
        </a:defRPr>
      </a:lvl9pPr>
    </p:bodyStyle>
    <p:otherStyle>
      <a:defPPr>
        <a:defRPr lang="en-US"/>
      </a:defPPr>
      <a:lvl1pPr marL="0" algn="l" defTabSz="1290067" rtl="0" eaLnBrk="1" latinLnBrk="0" hangingPunct="1">
        <a:defRPr sz="2600" kern="1200">
          <a:solidFill>
            <a:schemeClr val="tx1"/>
          </a:solidFill>
          <a:latin typeface="+mn-lt"/>
          <a:ea typeface="+mn-ea"/>
          <a:cs typeface="+mn-cs"/>
        </a:defRPr>
      </a:lvl1pPr>
      <a:lvl2pPr marL="645013" algn="l" defTabSz="1290067" rtl="0" eaLnBrk="1" latinLnBrk="0" hangingPunct="1">
        <a:defRPr sz="2600" kern="1200">
          <a:solidFill>
            <a:schemeClr val="tx1"/>
          </a:solidFill>
          <a:latin typeface="+mn-lt"/>
          <a:ea typeface="+mn-ea"/>
          <a:cs typeface="+mn-cs"/>
        </a:defRPr>
      </a:lvl2pPr>
      <a:lvl3pPr marL="1290067" algn="l" defTabSz="1290067" rtl="0" eaLnBrk="1" latinLnBrk="0" hangingPunct="1">
        <a:defRPr sz="2600" kern="1200">
          <a:solidFill>
            <a:schemeClr val="tx1"/>
          </a:solidFill>
          <a:latin typeface="+mn-lt"/>
          <a:ea typeface="+mn-ea"/>
          <a:cs typeface="+mn-cs"/>
        </a:defRPr>
      </a:lvl3pPr>
      <a:lvl4pPr marL="1935125" algn="l" defTabSz="1290067" rtl="0" eaLnBrk="1" latinLnBrk="0" hangingPunct="1">
        <a:defRPr sz="2600" kern="1200">
          <a:solidFill>
            <a:schemeClr val="tx1"/>
          </a:solidFill>
          <a:latin typeface="+mn-lt"/>
          <a:ea typeface="+mn-ea"/>
          <a:cs typeface="+mn-cs"/>
        </a:defRPr>
      </a:lvl4pPr>
      <a:lvl5pPr marL="2580072" algn="l" defTabSz="1290067" rtl="0" eaLnBrk="1" latinLnBrk="0" hangingPunct="1">
        <a:defRPr sz="2600" kern="1200">
          <a:solidFill>
            <a:schemeClr val="tx1"/>
          </a:solidFill>
          <a:latin typeface="+mn-lt"/>
          <a:ea typeface="+mn-ea"/>
          <a:cs typeface="+mn-cs"/>
        </a:defRPr>
      </a:lvl5pPr>
      <a:lvl6pPr marL="3225153" algn="l" defTabSz="1290067" rtl="0" eaLnBrk="1" latinLnBrk="0" hangingPunct="1">
        <a:defRPr sz="2600" kern="1200">
          <a:solidFill>
            <a:schemeClr val="tx1"/>
          </a:solidFill>
          <a:latin typeface="+mn-lt"/>
          <a:ea typeface="+mn-ea"/>
          <a:cs typeface="+mn-cs"/>
        </a:defRPr>
      </a:lvl6pPr>
      <a:lvl7pPr marL="3870198" algn="l" defTabSz="1290067" rtl="0" eaLnBrk="1" latinLnBrk="0" hangingPunct="1">
        <a:defRPr sz="2600" kern="1200">
          <a:solidFill>
            <a:schemeClr val="tx1"/>
          </a:solidFill>
          <a:latin typeface="+mn-lt"/>
          <a:ea typeface="+mn-ea"/>
          <a:cs typeface="+mn-cs"/>
        </a:defRPr>
      </a:lvl7pPr>
      <a:lvl8pPr marL="4515224" algn="l" defTabSz="1290067" rtl="0" eaLnBrk="1" latinLnBrk="0" hangingPunct="1">
        <a:defRPr sz="2600" kern="1200">
          <a:solidFill>
            <a:schemeClr val="tx1"/>
          </a:solidFill>
          <a:latin typeface="+mn-lt"/>
          <a:ea typeface="+mn-ea"/>
          <a:cs typeface="+mn-cs"/>
        </a:defRPr>
      </a:lvl8pPr>
      <a:lvl9pPr marL="5160253" algn="l" defTabSz="1290067" rtl="0" eaLnBrk="1" latinLnBrk="0" hangingPunct="1">
        <a:defRPr sz="2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1463040" y="272416"/>
            <a:ext cx="12435840" cy="1645920"/>
          </a:xfrm>
          <a:prstGeom prst="rect">
            <a:avLst/>
          </a:prstGeom>
          <a:noFill/>
          <a:ln w="9525">
            <a:noFill/>
            <a:miter lim="800000"/>
            <a:headEnd/>
            <a:tailEnd/>
          </a:ln>
        </p:spPr>
        <p:txBody>
          <a:bodyPr vert="horz" wrap="square" lIns="128995" tIns="64498" rIns="128995" bIns="64498" numCol="1" anchor="ctr"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731520" y="2192656"/>
            <a:ext cx="13167360" cy="5486400"/>
          </a:xfrm>
          <a:prstGeom prst="rect">
            <a:avLst/>
          </a:prstGeom>
          <a:noFill/>
          <a:ln w="9525">
            <a:noFill/>
            <a:miter lim="800000"/>
            <a:headEnd/>
            <a:tailEnd/>
          </a:ln>
        </p:spPr>
        <p:txBody>
          <a:bodyPr vert="horz" wrap="square" lIns="128995" tIns="64498" rIns="128995" bIns="6449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7665720" y="7778116"/>
            <a:ext cx="3413760" cy="361950"/>
          </a:xfrm>
          <a:prstGeom prst="rect">
            <a:avLst/>
          </a:prstGeom>
        </p:spPr>
        <p:txBody>
          <a:bodyPr vert="horz" lIns="128995" tIns="64498" rIns="128995" bIns="64498" anchor="b"/>
          <a:lstStyle>
            <a:lvl1pPr algn="l" eaLnBrk="1" fontAlgn="auto" latinLnBrk="0" hangingPunct="1">
              <a:spcBef>
                <a:spcPts val="0"/>
              </a:spcBef>
              <a:spcAft>
                <a:spcPts val="0"/>
              </a:spcAft>
              <a:defRPr kumimoji="0" sz="1400" b="0">
                <a:solidFill>
                  <a:srgbClr val="FFFFFF"/>
                </a:solidFill>
                <a:latin typeface="+mn-lt"/>
              </a:defRPr>
            </a:lvl1pPr>
          </a:lstStyle>
          <a:p>
            <a:pPr defTabSz="903531">
              <a:defRPr/>
            </a:pPr>
            <a:endParaRPr lang="en-US"/>
          </a:p>
        </p:txBody>
      </p:sp>
      <p:sp>
        <p:nvSpPr>
          <p:cNvPr id="3" name="Footer Placeholder 2"/>
          <p:cNvSpPr>
            <a:spLocks noGrp="1"/>
          </p:cNvSpPr>
          <p:nvPr>
            <p:ph type="ftr" sz="quarter" idx="3"/>
          </p:nvPr>
        </p:nvSpPr>
        <p:spPr>
          <a:xfrm>
            <a:off x="731565" y="7778116"/>
            <a:ext cx="6814821" cy="361950"/>
          </a:xfrm>
          <a:prstGeom prst="rect">
            <a:avLst/>
          </a:prstGeom>
        </p:spPr>
        <p:txBody>
          <a:bodyPr vert="horz" wrap="square" lIns="128995" tIns="64498" rIns="128995" bIns="64498" numCol="1" anchor="b" anchorCtr="0" compatLnSpc="1">
            <a:prstTxWarp prst="textNoShape">
              <a:avLst/>
            </a:prstTxWarp>
          </a:bodyPr>
          <a:lstStyle>
            <a:lvl1pPr>
              <a:defRPr sz="1700" b="0">
                <a:solidFill>
                  <a:srgbClr val="FFFFFF"/>
                </a:solidFill>
                <a:latin typeface="+mn-lt"/>
              </a:defRPr>
            </a:lvl1pPr>
          </a:lstStyle>
          <a:p>
            <a:pPr defTabSz="903531" fontAlgn="base">
              <a:spcBef>
                <a:spcPct val="0"/>
              </a:spcBef>
              <a:spcAft>
                <a:spcPct val="0"/>
              </a:spcAft>
              <a:defRPr/>
            </a:pPr>
            <a:endParaRPr lang="en-US"/>
          </a:p>
        </p:txBody>
      </p:sp>
      <p:sp>
        <p:nvSpPr>
          <p:cNvPr id="23" name="Slide Number Placeholder 22"/>
          <p:cNvSpPr>
            <a:spLocks noGrp="1"/>
          </p:cNvSpPr>
          <p:nvPr>
            <p:ph type="sldNum" sz="quarter" idx="4"/>
          </p:nvPr>
        </p:nvSpPr>
        <p:spPr>
          <a:xfrm>
            <a:off x="13094094" y="7778116"/>
            <a:ext cx="805179" cy="361950"/>
          </a:xfrm>
          <a:prstGeom prst="rect">
            <a:avLst/>
          </a:prstGeom>
        </p:spPr>
        <p:txBody>
          <a:bodyPr vert="horz" wrap="square" lIns="128995" tIns="64498" rIns="128995" bIns="64498" numCol="1" anchor="b" anchorCtr="0" compatLnSpc="1">
            <a:prstTxWarp prst="textNoShape">
              <a:avLst/>
            </a:prstTxWarp>
          </a:bodyPr>
          <a:lstStyle>
            <a:lvl1pPr algn="r">
              <a:defRPr sz="1700" b="0">
                <a:solidFill>
                  <a:srgbClr val="FFFFFF"/>
                </a:solidFill>
                <a:latin typeface="+mn-lt"/>
              </a:defRPr>
            </a:lvl1pPr>
          </a:lstStyle>
          <a:p>
            <a:pPr defTabSz="903531" fontAlgn="base">
              <a:spcBef>
                <a:spcPct val="0"/>
              </a:spcBef>
              <a:spcAft>
                <a:spcPct val="0"/>
              </a:spcAft>
              <a:defRPr/>
            </a:pPr>
            <a:fld id="{C1B9D6A6-2B6E-4D51-AB47-A6B94D801DA7}" type="slidenum">
              <a:rPr lang="en-US" smtClean="0"/>
              <a:pPr defTabSz="903531" fontAlgn="base">
                <a:spcBef>
                  <a:spcPct val="0"/>
                </a:spcBef>
                <a:spcAft>
                  <a:spcPct val="0"/>
                </a:spcAft>
                <a:defRPr/>
              </a:pPr>
              <a:t>‹#›</a:t>
            </a:fld>
            <a:endParaRPr lang="en-US"/>
          </a:p>
        </p:txBody>
      </p:sp>
      <p:pic>
        <p:nvPicPr>
          <p:cNvPr id="8199" name="Picture 7" descr="nsf1"/>
          <p:cNvPicPr>
            <a:picLocks noChangeAspect="1" noChangeArrowheads="1"/>
          </p:cNvPicPr>
          <p:nvPr/>
        </p:nvPicPr>
        <p:blipFill>
          <a:blip r:embed="rId3" cstate="print"/>
          <a:srcRect/>
          <a:stretch>
            <a:fillRect/>
          </a:stretch>
        </p:blipFill>
        <p:spPr bwMode="auto">
          <a:xfrm>
            <a:off x="363221" y="546736"/>
            <a:ext cx="1463040" cy="109728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71" r:id="rId1"/>
  </p:sldLayoutIdLst>
  <p:transition/>
  <p:timing>
    <p:tnLst>
      <p:par>
        <p:cTn id="1" dur="indefinite" restart="never" nodeType="tmRoot"/>
      </p:par>
    </p:tnLst>
  </p:timing>
  <p:hf hdr="0" ftr="0" dt="0"/>
  <p:txStyles>
    <p:titleStyle>
      <a:lvl1pPr marL="683262" indent="-683262" algn="r" rtl="0" eaLnBrk="0" fontAlgn="base" hangingPunct="0">
        <a:spcBef>
          <a:spcPct val="0"/>
        </a:spcBef>
        <a:spcAft>
          <a:spcPct val="0"/>
        </a:spcAft>
        <a:defRPr sz="5700" b="1">
          <a:solidFill>
            <a:schemeClr val="tx2"/>
          </a:solidFill>
          <a:latin typeface="+mj-lt"/>
          <a:ea typeface="+mj-ea"/>
          <a:cs typeface="+mj-cs"/>
        </a:defRPr>
      </a:lvl1pPr>
      <a:lvl2pPr marL="683262" indent="-683262" algn="r" rtl="0" eaLnBrk="0" fontAlgn="base" hangingPunct="0">
        <a:spcBef>
          <a:spcPct val="0"/>
        </a:spcBef>
        <a:spcAft>
          <a:spcPct val="0"/>
        </a:spcAft>
        <a:defRPr sz="5700" b="1">
          <a:solidFill>
            <a:schemeClr val="tx2"/>
          </a:solidFill>
          <a:latin typeface="Century Gothic" pitchFamily="34" charset="0"/>
        </a:defRPr>
      </a:lvl2pPr>
      <a:lvl3pPr marL="683262" indent="-683262" algn="r" rtl="0" eaLnBrk="0" fontAlgn="base" hangingPunct="0">
        <a:spcBef>
          <a:spcPct val="0"/>
        </a:spcBef>
        <a:spcAft>
          <a:spcPct val="0"/>
        </a:spcAft>
        <a:defRPr sz="5700" b="1">
          <a:solidFill>
            <a:schemeClr val="tx2"/>
          </a:solidFill>
          <a:latin typeface="Century Gothic" pitchFamily="34" charset="0"/>
        </a:defRPr>
      </a:lvl3pPr>
      <a:lvl4pPr marL="683262" indent="-683262" algn="r" rtl="0" eaLnBrk="0" fontAlgn="base" hangingPunct="0">
        <a:spcBef>
          <a:spcPct val="0"/>
        </a:spcBef>
        <a:spcAft>
          <a:spcPct val="0"/>
        </a:spcAft>
        <a:defRPr sz="5700" b="1">
          <a:solidFill>
            <a:schemeClr val="tx2"/>
          </a:solidFill>
          <a:latin typeface="Century Gothic" pitchFamily="34" charset="0"/>
        </a:defRPr>
      </a:lvl4pPr>
      <a:lvl5pPr marL="683262" indent="-683262" algn="r" rtl="0" eaLnBrk="0" fontAlgn="base" hangingPunct="0">
        <a:spcBef>
          <a:spcPct val="0"/>
        </a:spcBef>
        <a:spcAft>
          <a:spcPct val="0"/>
        </a:spcAft>
        <a:defRPr sz="5700" b="1">
          <a:solidFill>
            <a:schemeClr val="tx2"/>
          </a:solidFill>
          <a:latin typeface="Century Gothic" pitchFamily="34" charset="0"/>
        </a:defRPr>
      </a:lvl5pPr>
      <a:lvl6pPr marL="1328395" indent="-683262" algn="r" rtl="0" fontAlgn="base">
        <a:spcBef>
          <a:spcPct val="0"/>
        </a:spcBef>
        <a:spcAft>
          <a:spcPct val="0"/>
        </a:spcAft>
        <a:defRPr sz="5700" b="1">
          <a:solidFill>
            <a:schemeClr val="tx2"/>
          </a:solidFill>
          <a:latin typeface="Century Gothic" pitchFamily="34" charset="0"/>
        </a:defRPr>
      </a:lvl6pPr>
      <a:lvl7pPr marL="1973464" indent="-683262" algn="r" rtl="0" fontAlgn="base">
        <a:spcBef>
          <a:spcPct val="0"/>
        </a:spcBef>
        <a:spcAft>
          <a:spcPct val="0"/>
        </a:spcAft>
        <a:defRPr sz="5700" b="1">
          <a:solidFill>
            <a:schemeClr val="tx2"/>
          </a:solidFill>
          <a:latin typeface="Century Gothic" pitchFamily="34" charset="0"/>
        </a:defRPr>
      </a:lvl7pPr>
      <a:lvl8pPr marL="2618755" indent="-683262" algn="r" rtl="0" fontAlgn="base">
        <a:spcBef>
          <a:spcPct val="0"/>
        </a:spcBef>
        <a:spcAft>
          <a:spcPct val="0"/>
        </a:spcAft>
        <a:defRPr sz="5700" b="1">
          <a:solidFill>
            <a:schemeClr val="tx2"/>
          </a:solidFill>
          <a:latin typeface="Century Gothic" pitchFamily="34" charset="0"/>
        </a:defRPr>
      </a:lvl8pPr>
      <a:lvl9pPr marL="3263895" indent="-683262" algn="r" rtl="0" fontAlgn="base">
        <a:spcBef>
          <a:spcPct val="0"/>
        </a:spcBef>
        <a:spcAft>
          <a:spcPct val="0"/>
        </a:spcAft>
        <a:defRPr sz="5700" b="1">
          <a:solidFill>
            <a:schemeClr val="tx2"/>
          </a:solidFill>
          <a:latin typeface="Century Gothic" pitchFamily="34" charset="0"/>
        </a:defRPr>
      </a:lvl9pPr>
    </p:titleStyle>
    <p:bodyStyle>
      <a:lvl1pPr marL="631766" indent="-539877" algn="l" rtl="0" eaLnBrk="0" fontAlgn="base" hangingPunct="0">
        <a:spcBef>
          <a:spcPct val="20000"/>
        </a:spcBef>
        <a:spcAft>
          <a:spcPct val="0"/>
        </a:spcAft>
        <a:buClr>
          <a:schemeClr val="accent1"/>
        </a:buClr>
        <a:buSzPct val="80000"/>
        <a:buFont typeface="Wingdings 2" pitchFamily="18" charset="2"/>
        <a:buChar char=""/>
        <a:defRPr sz="4300">
          <a:solidFill>
            <a:schemeClr val="tx1"/>
          </a:solidFill>
          <a:latin typeface="+mn-lt"/>
          <a:ea typeface="+mn-ea"/>
          <a:cs typeface="+mn-cs"/>
        </a:defRPr>
      </a:lvl1pPr>
      <a:lvl2pPr marL="1160401" indent="-403294" algn="l" rtl="0" eaLnBrk="0" fontAlgn="base" hangingPunct="0">
        <a:spcBef>
          <a:spcPct val="20000"/>
        </a:spcBef>
        <a:spcAft>
          <a:spcPct val="0"/>
        </a:spcAft>
        <a:buClr>
          <a:schemeClr val="accent1"/>
        </a:buClr>
        <a:buSzPct val="95000"/>
        <a:buFont typeface="Verdana" pitchFamily="34" charset="0"/>
        <a:buChar char="›"/>
        <a:defRPr sz="3700">
          <a:solidFill>
            <a:schemeClr val="tx1"/>
          </a:solidFill>
          <a:latin typeface="+mn-lt"/>
        </a:defRPr>
      </a:lvl2pPr>
      <a:lvl3pPr marL="1559161" indent="-322548" algn="l" rtl="0" eaLnBrk="0" fontAlgn="base" hangingPunct="0">
        <a:spcBef>
          <a:spcPct val="20000"/>
        </a:spcBef>
        <a:spcAft>
          <a:spcPct val="0"/>
        </a:spcAft>
        <a:buClr>
          <a:schemeClr val="accent1"/>
        </a:buClr>
        <a:buFont typeface="Wingdings 2" pitchFamily="18" charset="2"/>
        <a:buChar char=""/>
        <a:defRPr sz="3400">
          <a:solidFill>
            <a:schemeClr val="tx1"/>
          </a:solidFill>
          <a:latin typeface="+mn-lt"/>
        </a:defRPr>
      </a:lvl3pPr>
      <a:lvl4pPr marL="1935515" indent="-295667" algn="l" rtl="0" eaLnBrk="0" fontAlgn="base" hangingPunct="0">
        <a:spcBef>
          <a:spcPct val="20000"/>
        </a:spcBef>
        <a:spcAft>
          <a:spcPct val="0"/>
        </a:spcAft>
        <a:buClr>
          <a:schemeClr val="accent1"/>
        </a:buClr>
        <a:buFont typeface="Wingdings 2" pitchFamily="18" charset="2"/>
        <a:buChar char=""/>
        <a:defRPr sz="2900">
          <a:solidFill>
            <a:schemeClr val="tx1"/>
          </a:solidFill>
          <a:latin typeface="+mn-lt"/>
        </a:defRPr>
      </a:lvl4pPr>
      <a:lvl5pPr marL="2258091" indent="-295667"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5pPr>
      <a:lvl6pPr marL="2903221" indent="-295667" algn="l" rtl="0" fontAlgn="base">
        <a:spcBef>
          <a:spcPct val="20000"/>
        </a:spcBef>
        <a:spcAft>
          <a:spcPct val="0"/>
        </a:spcAft>
        <a:buClr>
          <a:srgbClr val="B4D6F8"/>
        </a:buClr>
        <a:buFont typeface="Wingdings 2" pitchFamily="18" charset="2"/>
        <a:buChar char=""/>
        <a:defRPr sz="2700">
          <a:solidFill>
            <a:schemeClr val="tx1"/>
          </a:solidFill>
          <a:latin typeface="+mn-lt"/>
        </a:defRPr>
      </a:lvl6pPr>
      <a:lvl7pPr marL="3548357" indent="-295667" algn="l" rtl="0" fontAlgn="base">
        <a:spcBef>
          <a:spcPct val="20000"/>
        </a:spcBef>
        <a:spcAft>
          <a:spcPct val="0"/>
        </a:spcAft>
        <a:buClr>
          <a:srgbClr val="B4D6F8"/>
        </a:buClr>
        <a:buFont typeface="Wingdings 2" pitchFamily="18" charset="2"/>
        <a:buChar char=""/>
        <a:defRPr sz="2700">
          <a:solidFill>
            <a:schemeClr val="tx1"/>
          </a:solidFill>
          <a:latin typeface="+mn-lt"/>
        </a:defRPr>
      </a:lvl7pPr>
      <a:lvl8pPr marL="4193586" indent="-295667" algn="l" rtl="0" fontAlgn="base">
        <a:spcBef>
          <a:spcPct val="20000"/>
        </a:spcBef>
        <a:spcAft>
          <a:spcPct val="0"/>
        </a:spcAft>
        <a:buClr>
          <a:srgbClr val="B4D6F8"/>
        </a:buClr>
        <a:buFont typeface="Wingdings 2" pitchFamily="18" charset="2"/>
        <a:buChar char=""/>
        <a:defRPr sz="2700">
          <a:solidFill>
            <a:schemeClr val="tx1"/>
          </a:solidFill>
          <a:latin typeface="+mn-lt"/>
        </a:defRPr>
      </a:lvl8pPr>
      <a:lvl9pPr marL="4838694" indent="-295667" algn="l" rtl="0" fontAlgn="base">
        <a:spcBef>
          <a:spcPct val="20000"/>
        </a:spcBef>
        <a:spcAft>
          <a:spcPct val="0"/>
        </a:spcAft>
        <a:buClr>
          <a:srgbClr val="B4D6F8"/>
        </a:buClr>
        <a:buFont typeface="Wingdings 2" pitchFamily="18" charset="2"/>
        <a:buChar char=""/>
        <a:defRPr sz="2700">
          <a:solidFill>
            <a:schemeClr val="tx1"/>
          </a:solidFill>
          <a:latin typeface="+mn-lt"/>
        </a:defRPr>
      </a:lvl9pPr>
    </p:bodyStyle>
    <p:otherStyle>
      <a:defPPr>
        <a:defRPr lang="en-US"/>
      </a:defPPr>
      <a:lvl1pPr marL="0" algn="l" defTabSz="1290324" rtl="0" eaLnBrk="1" latinLnBrk="0" hangingPunct="1">
        <a:defRPr sz="2600" kern="1200">
          <a:solidFill>
            <a:schemeClr val="tx1"/>
          </a:solidFill>
          <a:latin typeface="+mn-lt"/>
          <a:ea typeface="+mn-ea"/>
          <a:cs typeface="+mn-cs"/>
        </a:defRPr>
      </a:lvl1pPr>
      <a:lvl2pPr marL="645146" algn="l" defTabSz="1290324" rtl="0" eaLnBrk="1" latinLnBrk="0" hangingPunct="1">
        <a:defRPr sz="2600" kern="1200">
          <a:solidFill>
            <a:schemeClr val="tx1"/>
          </a:solidFill>
          <a:latin typeface="+mn-lt"/>
          <a:ea typeface="+mn-ea"/>
          <a:cs typeface="+mn-cs"/>
        </a:defRPr>
      </a:lvl2pPr>
      <a:lvl3pPr marL="1290324" algn="l" defTabSz="1290324" rtl="0" eaLnBrk="1" latinLnBrk="0" hangingPunct="1">
        <a:defRPr sz="2600" kern="1200">
          <a:solidFill>
            <a:schemeClr val="tx1"/>
          </a:solidFill>
          <a:latin typeface="+mn-lt"/>
          <a:ea typeface="+mn-ea"/>
          <a:cs typeface="+mn-cs"/>
        </a:defRPr>
      </a:lvl3pPr>
      <a:lvl4pPr marL="1935515" algn="l" defTabSz="1290324" rtl="0" eaLnBrk="1" latinLnBrk="0" hangingPunct="1">
        <a:defRPr sz="2600" kern="1200">
          <a:solidFill>
            <a:schemeClr val="tx1"/>
          </a:solidFill>
          <a:latin typeface="+mn-lt"/>
          <a:ea typeface="+mn-ea"/>
          <a:cs typeface="+mn-cs"/>
        </a:defRPr>
      </a:lvl4pPr>
      <a:lvl5pPr marL="2580592" algn="l" defTabSz="1290324" rtl="0" eaLnBrk="1" latinLnBrk="0" hangingPunct="1">
        <a:defRPr sz="2600" kern="1200">
          <a:solidFill>
            <a:schemeClr val="tx1"/>
          </a:solidFill>
          <a:latin typeface="+mn-lt"/>
          <a:ea typeface="+mn-ea"/>
          <a:cs typeface="+mn-cs"/>
        </a:defRPr>
      </a:lvl5pPr>
      <a:lvl6pPr marL="3225799" algn="l" defTabSz="1290324" rtl="0" eaLnBrk="1" latinLnBrk="0" hangingPunct="1">
        <a:defRPr sz="2600" kern="1200">
          <a:solidFill>
            <a:schemeClr val="tx1"/>
          </a:solidFill>
          <a:latin typeface="+mn-lt"/>
          <a:ea typeface="+mn-ea"/>
          <a:cs typeface="+mn-cs"/>
        </a:defRPr>
      </a:lvl6pPr>
      <a:lvl7pPr marL="3870972" algn="l" defTabSz="1290324" rtl="0" eaLnBrk="1" latinLnBrk="0" hangingPunct="1">
        <a:defRPr sz="2600" kern="1200">
          <a:solidFill>
            <a:schemeClr val="tx1"/>
          </a:solidFill>
          <a:latin typeface="+mn-lt"/>
          <a:ea typeface="+mn-ea"/>
          <a:cs typeface="+mn-cs"/>
        </a:defRPr>
      </a:lvl7pPr>
      <a:lvl8pPr marL="4516127" algn="l" defTabSz="1290324" rtl="0" eaLnBrk="1" latinLnBrk="0" hangingPunct="1">
        <a:defRPr sz="2600" kern="1200">
          <a:solidFill>
            <a:schemeClr val="tx1"/>
          </a:solidFill>
          <a:latin typeface="+mn-lt"/>
          <a:ea typeface="+mn-ea"/>
          <a:cs typeface="+mn-cs"/>
        </a:defRPr>
      </a:lvl8pPr>
      <a:lvl9pPr marL="5161283" algn="l" defTabSz="1290324" rtl="0" eaLnBrk="1" latinLnBrk="0" hangingPunct="1">
        <a:defRPr sz="2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1463040" y="272416"/>
            <a:ext cx="12435840" cy="1645920"/>
          </a:xfrm>
          <a:prstGeom prst="rect">
            <a:avLst/>
          </a:prstGeom>
          <a:noFill/>
          <a:ln w="9525">
            <a:noFill/>
            <a:miter lim="800000"/>
            <a:headEnd/>
            <a:tailEnd/>
          </a:ln>
        </p:spPr>
        <p:txBody>
          <a:bodyPr vert="horz" wrap="square" lIns="129029" tIns="64515" rIns="129029" bIns="64515" numCol="1" anchor="ctr"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731520" y="2192656"/>
            <a:ext cx="13167360" cy="5486400"/>
          </a:xfrm>
          <a:prstGeom prst="rect">
            <a:avLst/>
          </a:prstGeom>
          <a:noFill/>
          <a:ln w="9525">
            <a:noFill/>
            <a:miter lim="800000"/>
            <a:headEnd/>
            <a:tailEnd/>
          </a:ln>
        </p:spPr>
        <p:txBody>
          <a:bodyPr vert="horz" wrap="square" lIns="129029" tIns="64515" rIns="129029" bIns="6451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7665720" y="7778116"/>
            <a:ext cx="3413760" cy="361950"/>
          </a:xfrm>
          <a:prstGeom prst="rect">
            <a:avLst/>
          </a:prstGeom>
        </p:spPr>
        <p:txBody>
          <a:bodyPr vert="horz" lIns="129029" tIns="64515" rIns="129029" bIns="64515" anchor="b"/>
          <a:lstStyle>
            <a:lvl1pPr algn="l" eaLnBrk="1" fontAlgn="auto" latinLnBrk="0" hangingPunct="1">
              <a:spcBef>
                <a:spcPts val="0"/>
              </a:spcBef>
              <a:spcAft>
                <a:spcPts val="0"/>
              </a:spcAft>
              <a:defRPr kumimoji="0" sz="1400" b="0">
                <a:solidFill>
                  <a:srgbClr val="FFFFFF"/>
                </a:solidFill>
                <a:latin typeface="+mn-lt"/>
              </a:defRPr>
            </a:lvl1pPr>
          </a:lstStyle>
          <a:p>
            <a:pPr defTabSz="903801">
              <a:defRPr/>
            </a:pPr>
            <a:endParaRPr lang="en-US"/>
          </a:p>
        </p:txBody>
      </p:sp>
      <p:sp>
        <p:nvSpPr>
          <p:cNvPr id="3" name="Footer Placeholder 2"/>
          <p:cNvSpPr>
            <a:spLocks noGrp="1"/>
          </p:cNvSpPr>
          <p:nvPr>
            <p:ph type="ftr" sz="quarter" idx="3"/>
          </p:nvPr>
        </p:nvSpPr>
        <p:spPr>
          <a:xfrm>
            <a:off x="731565" y="7778116"/>
            <a:ext cx="6814821" cy="361950"/>
          </a:xfrm>
          <a:prstGeom prst="rect">
            <a:avLst/>
          </a:prstGeom>
        </p:spPr>
        <p:txBody>
          <a:bodyPr vert="horz" wrap="square" lIns="129029" tIns="64515" rIns="129029" bIns="64515" numCol="1" anchor="b" anchorCtr="0" compatLnSpc="1">
            <a:prstTxWarp prst="textNoShape">
              <a:avLst/>
            </a:prstTxWarp>
          </a:bodyPr>
          <a:lstStyle>
            <a:lvl1pPr>
              <a:defRPr sz="1700" b="0">
                <a:solidFill>
                  <a:srgbClr val="FFFFFF"/>
                </a:solidFill>
                <a:latin typeface="+mn-lt"/>
              </a:defRPr>
            </a:lvl1pPr>
          </a:lstStyle>
          <a:p>
            <a:pPr defTabSz="903801" fontAlgn="base">
              <a:spcBef>
                <a:spcPct val="0"/>
              </a:spcBef>
              <a:spcAft>
                <a:spcPct val="0"/>
              </a:spcAft>
              <a:defRPr/>
            </a:pPr>
            <a:endParaRPr lang="en-US"/>
          </a:p>
        </p:txBody>
      </p:sp>
      <p:sp>
        <p:nvSpPr>
          <p:cNvPr id="23" name="Slide Number Placeholder 22"/>
          <p:cNvSpPr>
            <a:spLocks noGrp="1"/>
          </p:cNvSpPr>
          <p:nvPr>
            <p:ph type="sldNum" sz="quarter" idx="4"/>
          </p:nvPr>
        </p:nvSpPr>
        <p:spPr>
          <a:xfrm>
            <a:off x="13094086" y="7778116"/>
            <a:ext cx="805179" cy="361950"/>
          </a:xfrm>
          <a:prstGeom prst="rect">
            <a:avLst/>
          </a:prstGeom>
        </p:spPr>
        <p:txBody>
          <a:bodyPr vert="horz" wrap="square" lIns="129029" tIns="64515" rIns="129029" bIns="64515" numCol="1" anchor="b" anchorCtr="0" compatLnSpc="1">
            <a:prstTxWarp prst="textNoShape">
              <a:avLst/>
            </a:prstTxWarp>
          </a:bodyPr>
          <a:lstStyle>
            <a:lvl1pPr algn="r">
              <a:defRPr sz="1700" b="0">
                <a:solidFill>
                  <a:srgbClr val="FFFFFF"/>
                </a:solidFill>
                <a:latin typeface="+mn-lt"/>
              </a:defRPr>
            </a:lvl1pPr>
          </a:lstStyle>
          <a:p>
            <a:pPr defTabSz="903801" fontAlgn="base">
              <a:spcBef>
                <a:spcPct val="0"/>
              </a:spcBef>
              <a:spcAft>
                <a:spcPct val="0"/>
              </a:spcAft>
              <a:defRPr/>
            </a:pPr>
            <a:fld id="{C1B9D6A6-2B6E-4D51-AB47-A6B94D801DA7}" type="slidenum">
              <a:rPr lang="en-US" smtClean="0"/>
              <a:pPr defTabSz="903801" fontAlgn="base">
                <a:spcBef>
                  <a:spcPct val="0"/>
                </a:spcBef>
                <a:spcAft>
                  <a:spcPct val="0"/>
                </a:spcAft>
                <a:defRPr/>
              </a:pPr>
              <a:t>‹#›</a:t>
            </a:fld>
            <a:endParaRPr lang="en-US"/>
          </a:p>
        </p:txBody>
      </p:sp>
      <p:pic>
        <p:nvPicPr>
          <p:cNvPr id="8199" name="Picture 7" descr="nsf1"/>
          <p:cNvPicPr>
            <a:picLocks noChangeAspect="1" noChangeArrowheads="1"/>
          </p:cNvPicPr>
          <p:nvPr/>
        </p:nvPicPr>
        <p:blipFill>
          <a:blip r:embed="rId3" cstate="print"/>
          <a:srcRect/>
          <a:stretch>
            <a:fillRect/>
          </a:stretch>
        </p:blipFill>
        <p:spPr bwMode="auto">
          <a:xfrm>
            <a:off x="363221" y="546736"/>
            <a:ext cx="1463040" cy="109728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73" r:id="rId1"/>
  </p:sldLayoutIdLst>
  <p:transition/>
  <p:timing>
    <p:tnLst>
      <p:par>
        <p:cTn id="1" dur="indefinite" restart="never" nodeType="tmRoot"/>
      </p:par>
    </p:tnLst>
  </p:timing>
  <p:hf hdr="0" ftr="0" dt="0"/>
  <p:txStyles>
    <p:titleStyle>
      <a:lvl1pPr marL="683434" indent="-683434" algn="r" rtl="0" eaLnBrk="0" fontAlgn="base" hangingPunct="0">
        <a:spcBef>
          <a:spcPct val="0"/>
        </a:spcBef>
        <a:spcAft>
          <a:spcPct val="0"/>
        </a:spcAft>
        <a:defRPr sz="5700" b="1">
          <a:solidFill>
            <a:schemeClr val="tx2"/>
          </a:solidFill>
          <a:latin typeface="+mj-lt"/>
          <a:ea typeface="+mj-ea"/>
          <a:cs typeface="+mj-cs"/>
        </a:defRPr>
      </a:lvl1pPr>
      <a:lvl2pPr marL="683434" indent="-683434" algn="r" rtl="0" eaLnBrk="0" fontAlgn="base" hangingPunct="0">
        <a:spcBef>
          <a:spcPct val="0"/>
        </a:spcBef>
        <a:spcAft>
          <a:spcPct val="0"/>
        </a:spcAft>
        <a:defRPr sz="5700" b="1">
          <a:solidFill>
            <a:schemeClr val="tx2"/>
          </a:solidFill>
          <a:latin typeface="Century Gothic" pitchFamily="34" charset="0"/>
        </a:defRPr>
      </a:lvl2pPr>
      <a:lvl3pPr marL="683434" indent="-683434" algn="r" rtl="0" eaLnBrk="0" fontAlgn="base" hangingPunct="0">
        <a:spcBef>
          <a:spcPct val="0"/>
        </a:spcBef>
        <a:spcAft>
          <a:spcPct val="0"/>
        </a:spcAft>
        <a:defRPr sz="5700" b="1">
          <a:solidFill>
            <a:schemeClr val="tx2"/>
          </a:solidFill>
          <a:latin typeface="Century Gothic" pitchFamily="34" charset="0"/>
        </a:defRPr>
      </a:lvl3pPr>
      <a:lvl4pPr marL="683434" indent="-683434" algn="r" rtl="0" eaLnBrk="0" fontAlgn="base" hangingPunct="0">
        <a:spcBef>
          <a:spcPct val="0"/>
        </a:spcBef>
        <a:spcAft>
          <a:spcPct val="0"/>
        </a:spcAft>
        <a:defRPr sz="5700" b="1">
          <a:solidFill>
            <a:schemeClr val="tx2"/>
          </a:solidFill>
          <a:latin typeface="Century Gothic" pitchFamily="34" charset="0"/>
        </a:defRPr>
      </a:lvl4pPr>
      <a:lvl5pPr marL="683434" indent="-683434" algn="r" rtl="0" eaLnBrk="0" fontAlgn="base" hangingPunct="0">
        <a:spcBef>
          <a:spcPct val="0"/>
        </a:spcBef>
        <a:spcAft>
          <a:spcPct val="0"/>
        </a:spcAft>
        <a:defRPr sz="5700" b="1">
          <a:solidFill>
            <a:schemeClr val="tx2"/>
          </a:solidFill>
          <a:latin typeface="Century Gothic" pitchFamily="34" charset="0"/>
        </a:defRPr>
      </a:lvl5pPr>
      <a:lvl6pPr marL="1328729" indent="-683434" algn="r" rtl="0" fontAlgn="base">
        <a:spcBef>
          <a:spcPct val="0"/>
        </a:spcBef>
        <a:spcAft>
          <a:spcPct val="0"/>
        </a:spcAft>
        <a:defRPr sz="5700" b="1">
          <a:solidFill>
            <a:schemeClr val="tx2"/>
          </a:solidFill>
          <a:latin typeface="Century Gothic" pitchFamily="34" charset="0"/>
        </a:defRPr>
      </a:lvl6pPr>
      <a:lvl7pPr marL="1973957" indent="-683434" algn="r" rtl="0" fontAlgn="base">
        <a:spcBef>
          <a:spcPct val="0"/>
        </a:spcBef>
        <a:spcAft>
          <a:spcPct val="0"/>
        </a:spcAft>
        <a:defRPr sz="5700" b="1">
          <a:solidFill>
            <a:schemeClr val="tx2"/>
          </a:solidFill>
          <a:latin typeface="Century Gothic" pitchFamily="34" charset="0"/>
        </a:defRPr>
      </a:lvl7pPr>
      <a:lvl8pPr marL="2619405" indent="-683434" algn="r" rtl="0" fontAlgn="base">
        <a:spcBef>
          <a:spcPct val="0"/>
        </a:spcBef>
        <a:spcAft>
          <a:spcPct val="0"/>
        </a:spcAft>
        <a:defRPr sz="5700" b="1">
          <a:solidFill>
            <a:schemeClr val="tx2"/>
          </a:solidFill>
          <a:latin typeface="Century Gothic" pitchFamily="34" charset="0"/>
        </a:defRPr>
      </a:lvl8pPr>
      <a:lvl9pPr marL="3264718" indent="-683434" algn="r" rtl="0" fontAlgn="base">
        <a:spcBef>
          <a:spcPct val="0"/>
        </a:spcBef>
        <a:spcAft>
          <a:spcPct val="0"/>
        </a:spcAft>
        <a:defRPr sz="5700" b="1">
          <a:solidFill>
            <a:schemeClr val="tx2"/>
          </a:solidFill>
          <a:latin typeface="Century Gothic" pitchFamily="34" charset="0"/>
        </a:defRPr>
      </a:lvl9pPr>
    </p:titleStyle>
    <p:bodyStyle>
      <a:lvl1pPr marL="631923" indent="-540013" algn="l" rtl="0" eaLnBrk="0" fontAlgn="base" hangingPunct="0">
        <a:spcBef>
          <a:spcPct val="20000"/>
        </a:spcBef>
        <a:spcAft>
          <a:spcPct val="0"/>
        </a:spcAft>
        <a:buClr>
          <a:schemeClr val="accent1"/>
        </a:buClr>
        <a:buSzPct val="80000"/>
        <a:buFont typeface="Wingdings 2" pitchFamily="18" charset="2"/>
        <a:buChar char=""/>
        <a:defRPr sz="4300">
          <a:solidFill>
            <a:schemeClr val="tx1"/>
          </a:solidFill>
          <a:latin typeface="+mn-lt"/>
          <a:ea typeface="+mn-ea"/>
          <a:cs typeface="+mn-cs"/>
        </a:defRPr>
      </a:lvl1pPr>
      <a:lvl2pPr marL="1160685" indent="-403394" algn="l" rtl="0" eaLnBrk="0" fontAlgn="base" hangingPunct="0">
        <a:spcBef>
          <a:spcPct val="20000"/>
        </a:spcBef>
        <a:spcAft>
          <a:spcPct val="0"/>
        </a:spcAft>
        <a:buClr>
          <a:schemeClr val="accent1"/>
        </a:buClr>
        <a:buSzPct val="95000"/>
        <a:buFont typeface="Verdana" pitchFamily="34" charset="0"/>
        <a:buChar char="›"/>
        <a:defRPr sz="3700">
          <a:solidFill>
            <a:schemeClr val="tx1"/>
          </a:solidFill>
          <a:latin typeface="+mn-lt"/>
        </a:defRPr>
      </a:lvl2pPr>
      <a:lvl3pPr marL="1559548" indent="-322624" algn="l" rtl="0" eaLnBrk="0" fontAlgn="base" hangingPunct="0">
        <a:spcBef>
          <a:spcPct val="20000"/>
        </a:spcBef>
        <a:spcAft>
          <a:spcPct val="0"/>
        </a:spcAft>
        <a:buClr>
          <a:schemeClr val="accent1"/>
        </a:buClr>
        <a:buFont typeface="Wingdings 2" pitchFamily="18" charset="2"/>
        <a:buChar char=""/>
        <a:defRPr sz="3400">
          <a:solidFill>
            <a:schemeClr val="tx1"/>
          </a:solidFill>
          <a:latin typeface="+mn-lt"/>
        </a:defRPr>
      </a:lvl3pPr>
      <a:lvl4pPr marL="1935999" indent="-295744" algn="l" rtl="0" eaLnBrk="0" fontAlgn="base" hangingPunct="0">
        <a:spcBef>
          <a:spcPct val="20000"/>
        </a:spcBef>
        <a:spcAft>
          <a:spcPct val="0"/>
        </a:spcAft>
        <a:buClr>
          <a:schemeClr val="accent1"/>
        </a:buClr>
        <a:buFont typeface="Wingdings 2" pitchFamily="18" charset="2"/>
        <a:buChar char=""/>
        <a:defRPr sz="2900">
          <a:solidFill>
            <a:schemeClr val="tx1"/>
          </a:solidFill>
          <a:latin typeface="+mn-lt"/>
        </a:defRPr>
      </a:lvl4pPr>
      <a:lvl5pPr marL="2258656" indent="-295744"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5pPr>
      <a:lvl6pPr marL="2903946" indent="-295744" algn="l" rtl="0" fontAlgn="base">
        <a:spcBef>
          <a:spcPct val="20000"/>
        </a:spcBef>
        <a:spcAft>
          <a:spcPct val="0"/>
        </a:spcAft>
        <a:buClr>
          <a:srgbClr val="B4D6F8"/>
        </a:buClr>
        <a:buFont typeface="Wingdings 2" pitchFamily="18" charset="2"/>
        <a:buChar char=""/>
        <a:defRPr sz="2700">
          <a:solidFill>
            <a:schemeClr val="tx1"/>
          </a:solidFill>
          <a:latin typeface="+mn-lt"/>
        </a:defRPr>
      </a:lvl6pPr>
      <a:lvl7pPr marL="3549243" indent="-295744" algn="l" rtl="0" fontAlgn="base">
        <a:spcBef>
          <a:spcPct val="20000"/>
        </a:spcBef>
        <a:spcAft>
          <a:spcPct val="0"/>
        </a:spcAft>
        <a:buClr>
          <a:srgbClr val="B4D6F8"/>
        </a:buClr>
        <a:buFont typeface="Wingdings 2" pitchFamily="18" charset="2"/>
        <a:buChar char=""/>
        <a:defRPr sz="2700">
          <a:solidFill>
            <a:schemeClr val="tx1"/>
          </a:solidFill>
          <a:latin typeface="+mn-lt"/>
        </a:defRPr>
      </a:lvl7pPr>
      <a:lvl8pPr marL="4194646" indent="-295744" algn="l" rtl="0" fontAlgn="base">
        <a:spcBef>
          <a:spcPct val="20000"/>
        </a:spcBef>
        <a:spcAft>
          <a:spcPct val="0"/>
        </a:spcAft>
        <a:buClr>
          <a:srgbClr val="B4D6F8"/>
        </a:buClr>
        <a:buFont typeface="Wingdings 2" pitchFamily="18" charset="2"/>
        <a:buChar char=""/>
        <a:defRPr sz="2700">
          <a:solidFill>
            <a:schemeClr val="tx1"/>
          </a:solidFill>
          <a:latin typeface="+mn-lt"/>
        </a:defRPr>
      </a:lvl8pPr>
      <a:lvl9pPr marL="4839904" indent="-295744" algn="l" rtl="0" fontAlgn="base">
        <a:spcBef>
          <a:spcPct val="20000"/>
        </a:spcBef>
        <a:spcAft>
          <a:spcPct val="0"/>
        </a:spcAft>
        <a:buClr>
          <a:srgbClr val="B4D6F8"/>
        </a:buClr>
        <a:buFont typeface="Wingdings 2" pitchFamily="18" charset="2"/>
        <a:buChar char=""/>
        <a:defRPr sz="2700">
          <a:solidFill>
            <a:schemeClr val="tx1"/>
          </a:solidFill>
          <a:latin typeface="+mn-lt"/>
        </a:defRPr>
      </a:lvl9pPr>
    </p:bodyStyle>
    <p:otherStyle>
      <a:defPPr>
        <a:defRPr lang="en-US"/>
      </a:defPPr>
      <a:lvl1pPr marL="0" algn="l" defTabSz="1290645" rtl="0" eaLnBrk="1" latinLnBrk="0" hangingPunct="1">
        <a:defRPr sz="2600" kern="1200">
          <a:solidFill>
            <a:schemeClr val="tx1"/>
          </a:solidFill>
          <a:latin typeface="+mn-lt"/>
          <a:ea typeface="+mn-ea"/>
          <a:cs typeface="+mn-cs"/>
        </a:defRPr>
      </a:lvl1pPr>
      <a:lvl2pPr marL="645309" algn="l" defTabSz="1290645" rtl="0" eaLnBrk="1" latinLnBrk="0" hangingPunct="1">
        <a:defRPr sz="2600" kern="1200">
          <a:solidFill>
            <a:schemeClr val="tx1"/>
          </a:solidFill>
          <a:latin typeface="+mn-lt"/>
          <a:ea typeface="+mn-ea"/>
          <a:cs typeface="+mn-cs"/>
        </a:defRPr>
      </a:lvl2pPr>
      <a:lvl3pPr marL="1290645" algn="l" defTabSz="1290645" rtl="0" eaLnBrk="1" latinLnBrk="0" hangingPunct="1">
        <a:defRPr sz="2600" kern="1200">
          <a:solidFill>
            <a:schemeClr val="tx1"/>
          </a:solidFill>
          <a:latin typeface="+mn-lt"/>
          <a:ea typeface="+mn-ea"/>
          <a:cs typeface="+mn-cs"/>
        </a:defRPr>
      </a:lvl3pPr>
      <a:lvl4pPr marL="1935999" algn="l" defTabSz="1290645" rtl="0" eaLnBrk="1" latinLnBrk="0" hangingPunct="1">
        <a:defRPr sz="2600" kern="1200">
          <a:solidFill>
            <a:schemeClr val="tx1"/>
          </a:solidFill>
          <a:latin typeface="+mn-lt"/>
          <a:ea typeface="+mn-ea"/>
          <a:cs typeface="+mn-cs"/>
        </a:defRPr>
      </a:lvl4pPr>
      <a:lvl5pPr marL="2581242" algn="l" defTabSz="1290645" rtl="0" eaLnBrk="1" latinLnBrk="0" hangingPunct="1">
        <a:defRPr sz="2600" kern="1200">
          <a:solidFill>
            <a:schemeClr val="tx1"/>
          </a:solidFill>
          <a:latin typeface="+mn-lt"/>
          <a:ea typeface="+mn-ea"/>
          <a:cs typeface="+mn-cs"/>
        </a:defRPr>
      </a:lvl5pPr>
      <a:lvl6pPr marL="3226607" algn="l" defTabSz="1290645" rtl="0" eaLnBrk="1" latinLnBrk="0" hangingPunct="1">
        <a:defRPr sz="2600" kern="1200">
          <a:solidFill>
            <a:schemeClr val="tx1"/>
          </a:solidFill>
          <a:latin typeface="+mn-lt"/>
          <a:ea typeface="+mn-ea"/>
          <a:cs typeface="+mn-cs"/>
        </a:defRPr>
      </a:lvl6pPr>
      <a:lvl7pPr marL="3871938" algn="l" defTabSz="1290645" rtl="0" eaLnBrk="1" latinLnBrk="0" hangingPunct="1">
        <a:defRPr sz="2600" kern="1200">
          <a:solidFill>
            <a:schemeClr val="tx1"/>
          </a:solidFill>
          <a:latin typeface="+mn-lt"/>
          <a:ea typeface="+mn-ea"/>
          <a:cs typeface="+mn-cs"/>
        </a:defRPr>
      </a:lvl7pPr>
      <a:lvl8pPr marL="4517256" algn="l" defTabSz="1290645" rtl="0" eaLnBrk="1" latinLnBrk="0" hangingPunct="1">
        <a:defRPr sz="2600" kern="1200">
          <a:solidFill>
            <a:schemeClr val="tx1"/>
          </a:solidFill>
          <a:latin typeface="+mn-lt"/>
          <a:ea typeface="+mn-ea"/>
          <a:cs typeface="+mn-cs"/>
        </a:defRPr>
      </a:lvl8pPr>
      <a:lvl9pPr marL="5162573" algn="l" defTabSz="1290645" rtl="0" eaLnBrk="1" latinLnBrk="0" hangingPunct="1">
        <a:defRPr sz="26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1463040" y="272416"/>
            <a:ext cx="12435840" cy="1645920"/>
          </a:xfrm>
          <a:prstGeom prst="rect">
            <a:avLst/>
          </a:prstGeom>
          <a:noFill/>
          <a:ln w="9525">
            <a:noFill/>
            <a:miter lim="800000"/>
            <a:headEnd/>
            <a:tailEnd/>
          </a:ln>
        </p:spPr>
        <p:txBody>
          <a:bodyPr vert="horz" wrap="square" lIns="129069" tIns="64535" rIns="129069" bIns="64535" numCol="1" anchor="ctr"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731520" y="2192656"/>
            <a:ext cx="13167360" cy="5486400"/>
          </a:xfrm>
          <a:prstGeom prst="rect">
            <a:avLst/>
          </a:prstGeom>
          <a:noFill/>
          <a:ln w="9525">
            <a:noFill/>
            <a:miter lim="800000"/>
            <a:headEnd/>
            <a:tailEnd/>
          </a:ln>
        </p:spPr>
        <p:txBody>
          <a:bodyPr vert="horz" wrap="square" lIns="129069" tIns="64535" rIns="129069" bIns="6453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7665720" y="7778116"/>
            <a:ext cx="3413760" cy="361950"/>
          </a:xfrm>
          <a:prstGeom prst="rect">
            <a:avLst/>
          </a:prstGeom>
        </p:spPr>
        <p:txBody>
          <a:bodyPr vert="horz" lIns="129069" tIns="64535" rIns="129069" bIns="64535" anchor="b"/>
          <a:lstStyle>
            <a:lvl1pPr algn="l" eaLnBrk="1" fontAlgn="auto" latinLnBrk="0" hangingPunct="1">
              <a:spcBef>
                <a:spcPts val="0"/>
              </a:spcBef>
              <a:spcAft>
                <a:spcPts val="0"/>
              </a:spcAft>
              <a:defRPr kumimoji="0" sz="1400" b="0">
                <a:solidFill>
                  <a:srgbClr val="FFFFFF"/>
                </a:solidFill>
                <a:latin typeface="+mn-lt"/>
              </a:defRPr>
            </a:lvl1pPr>
          </a:lstStyle>
          <a:p>
            <a:pPr defTabSz="904116">
              <a:defRPr/>
            </a:pPr>
            <a:endParaRPr lang="en-US"/>
          </a:p>
        </p:txBody>
      </p:sp>
      <p:sp>
        <p:nvSpPr>
          <p:cNvPr id="3" name="Footer Placeholder 2"/>
          <p:cNvSpPr>
            <a:spLocks noGrp="1"/>
          </p:cNvSpPr>
          <p:nvPr>
            <p:ph type="ftr" sz="quarter" idx="3"/>
          </p:nvPr>
        </p:nvSpPr>
        <p:spPr>
          <a:xfrm>
            <a:off x="731565" y="7778116"/>
            <a:ext cx="6814821" cy="361950"/>
          </a:xfrm>
          <a:prstGeom prst="rect">
            <a:avLst/>
          </a:prstGeom>
        </p:spPr>
        <p:txBody>
          <a:bodyPr vert="horz" wrap="square" lIns="129069" tIns="64535" rIns="129069" bIns="64535" numCol="1" anchor="b" anchorCtr="0" compatLnSpc="1">
            <a:prstTxWarp prst="textNoShape">
              <a:avLst/>
            </a:prstTxWarp>
          </a:bodyPr>
          <a:lstStyle>
            <a:lvl1pPr>
              <a:defRPr sz="1700" b="0">
                <a:solidFill>
                  <a:srgbClr val="FFFFFF"/>
                </a:solidFill>
                <a:latin typeface="+mn-lt"/>
              </a:defRPr>
            </a:lvl1pPr>
          </a:lstStyle>
          <a:p>
            <a:pPr defTabSz="904116" fontAlgn="base">
              <a:spcBef>
                <a:spcPct val="0"/>
              </a:spcBef>
              <a:spcAft>
                <a:spcPct val="0"/>
              </a:spcAft>
              <a:defRPr/>
            </a:pPr>
            <a:endParaRPr lang="en-US"/>
          </a:p>
        </p:txBody>
      </p:sp>
      <p:sp>
        <p:nvSpPr>
          <p:cNvPr id="23" name="Slide Number Placeholder 22"/>
          <p:cNvSpPr>
            <a:spLocks noGrp="1"/>
          </p:cNvSpPr>
          <p:nvPr>
            <p:ph type="sldNum" sz="quarter" idx="4"/>
          </p:nvPr>
        </p:nvSpPr>
        <p:spPr>
          <a:xfrm>
            <a:off x="13094075" y="7778116"/>
            <a:ext cx="805179" cy="361950"/>
          </a:xfrm>
          <a:prstGeom prst="rect">
            <a:avLst/>
          </a:prstGeom>
        </p:spPr>
        <p:txBody>
          <a:bodyPr vert="horz" wrap="square" lIns="129069" tIns="64535" rIns="129069" bIns="64535" numCol="1" anchor="b" anchorCtr="0" compatLnSpc="1">
            <a:prstTxWarp prst="textNoShape">
              <a:avLst/>
            </a:prstTxWarp>
          </a:bodyPr>
          <a:lstStyle>
            <a:lvl1pPr algn="r">
              <a:defRPr sz="1700" b="0">
                <a:solidFill>
                  <a:srgbClr val="FFFFFF"/>
                </a:solidFill>
                <a:latin typeface="+mn-lt"/>
              </a:defRPr>
            </a:lvl1pPr>
          </a:lstStyle>
          <a:p>
            <a:pPr defTabSz="904116" fontAlgn="base">
              <a:spcBef>
                <a:spcPct val="0"/>
              </a:spcBef>
              <a:spcAft>
                <a:spcPct val="0"/>
              </a:spcAft>
              <a:defRPr/>
            </a:pPr>
            <a:fld id="{C1B9D6A6-2B6E-4D51-AB47-A6B94D801DA7}" type="slidenum">
              <a:rPr lang="en-US" smtClean="0"/>
              <a:pPr defTabSz="904116" fontAlgn="base">
                <a:spcBef>
                  <a:spcPct val="0"/>
                </a:spcBef>
                <a:spcAft>
                  <a:spcPct val="0"/>
                </a:spcAft>
                <a:defRPr/>
              </a:pPr>
              <a:t>‹#›</a:t>
            </a:fld>
            <a:endParaRPr lang="en-US"/>
          </a:p>
        </p:txBody>
      </p:sp>
      <p:pic>
        <p:nvPicPr>
          <p:cNvPr id="8199" name="Picture 7" descr="nsf1"/>
          <p:cNvPicPr>
            <a:picLocks noChangeAspect="1" noChangeArrowheads="1"/>
          </p:cNvPicPr>
          <p:nvPr/>
        </p:nvPicPr>
        <p:blipFill>
          <a:blip r:embed="rId2" cstate="print"/>
          <a:srcRect/>
          <a:stretch>
            <a:fillRect/>
          </a:stretch>
        </p:blipFill>
        <p:spPr bwMode="auto">
          <a:xfrm>
            <a:off x="363221" y="546736"/>
            <a:ext cx="1463040" cy="109728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transition/>
  <p:timing>
    <p:tnLst>
      <p:par>
        <p:cTn id="1" dur="indefinite" restart="never" nodeType="tmRoot"/>
      </p:par>
    </p:tnLst>
  </p:timing>
  <p:hf hdr="0" ftr="0" dt="0"/>
  <p:txStyles>
    <p:titleStyle>
      <a:lvl1pPr marL="683639" indent="-683639" algn="r" rtl="0" eaLnBrk="0" fontAlgn="base" hangingPunct="0">
        <a:spcBef>
          <a:spcPct val="0"/>
        </a:spcBef>
        <a:spcAft>
          <a:spcPct val="0"/>
        </a:spcAft>
        <a:defRPr sz="5700" b="1">
          <a:solidFill>
            <a:schemeClr val="tx2"/>
          </a:solidFill>
          <a:latin typeface="+mj-lt"/>
          <a:ea typeface="+mj-ea"/>
          <a:cs typeface="+mj-cs"/>
        </a:defRPr>
      </a:lvl1pPr>
      <a:lvl2pPr marL="683639" indent="-683639" algn="r" rtl="0" eaLnBrk="0" fontAlgn="base" hangingPunct="0">
        <a:spcBef>
          <a:spcPct val="0"/>
        </a:spcBef>
        <a:spcAft>
          <a:spcPct val="0"/>
        </a:spcAft>
        <a:defRPr sz="5700" b="1">
          <a:solidFill>
            <a:schemeClr val="tx2"/>
          </a:solidFill>
          <a:latin typeface="Century Gothic" pitchFamily="34" charset="0"/>
        </a:defRPr>
      </a:lvl2pPr>
      <a:lvl3pPr marL="683639" indent="-683639" algn="r" rtl="0" eaLnBrk="0" fontAlgn="base" hangingPunct="0">
        <a:spcBef>
          <a:spcPct val="0"/>
        </a:spcBef>
        <a:spcAft>
          <a:spcPct val="0"/>
        </a:spcAft>
        <a:defRPr sz="5700" b="1">
          <a:solidFill>
            <a:schemeClr val="tx2"/>
          </a:solidFill>
          <a:latin typeface="Century Gothic" pitchFamily="34" charset="0"/>
        </a:defRPr>
      </a:lvl3pPr>
      <a:lvl4pPr marL="683639" indent="-683639" algn="r" rtl="0" eaLnBrk="0" fontAlgn="base" hangingPunct="0">
        <a:spcBef>
          <a:spcPct val="0"/>
        </a:spcBef>
        <a:spcAft>
          <a:spcPct val="0"/>
        </a:spcAft>
        <a:defRPr sz="5700" b="1">
          <a:solidFill>
            <a:schemeClr val="tx2"/>
          </a:solidFill>
          <a:latin typeface="Century Gothic" pitchFamily="34" charset="0"/>
        </a:defRPr>
      </a:lvl4pPr>
      <a:lvl5pPr marL="683639" indent="-683639" algn="r" rtl="0" eaLnBrk="0" fontAlgn="base" hangingPunct="0">
        <a:spcBef>
          <a:spcPct val="0"/>
        </a:spcBef>
        <a:spcAft>
          <a:spcPct val="0"/>
        </a:spcAft>
        <a:defRPr sz="5700" b="1">
          <a:solidFill>
            <a:schemeClr val="tx2"/>
          </a:solidFill>
          <a:latin typeface="Century Gothic" pitchFamily="34" charset="0"/>
        </a:defRPr>
      </a:lvl5pPr>
      <a:lvl6pPr marL="1329129" indent="-683639" algn="r" rtl="0" fontAlgn="base">
        <a:spcBef>
          <a:spcPct val="0"/>
        </a:spcBef>
        <a:spcAft>
          <a:spcPct val="0"/>
        </a:spcAft>
        <a:defRPr sz="5700" b="1">
          <a:solidFill>
            <a:schemeClr val="tx2"/>
          </a:solidFill>
          <a:latin typeface="Century Gothic" pitchFamily="34" charset="0"/>
        </a:defRPr>
      </a:lvl6pPr>
      <a:lvl7pPr marL="1974548" indent="-683639" algn="r" rtl="0" fontAlgn="base">
        <a:spcBef>
          <a:spcPct val="0"/>
        </a:spcBef>
        <a:spcAft>
          <a:spcPct val="0"/>
        </a:spcAft>
        <a:defRPr sz="5700" b="1">
          <a:solidFill>
            <a:schemeClr val="tx2"/>
          </a:solidFill>
          <a:latin typeface="Century Gothic" pitchFamily="34" charset="0"/>
        </a:defRPr>
      </a:lvl7pPr>
      <a:lvl8pPr marL="2620185" indent="-683639" algn="r" rtl="0" fontAlgn="base">
        <a:spcBef>
          <a:spcPct val="0"/>
        </a:spcBef>
        <a:spcAft>
          <a:spcPct val="0"/>
        </a:spcAft>
        <a:defRPr sz="5700" b="1">
          <a:solidFill>
            <a:schemeClr val="tx2"/>
          </a:solidFill>
          <a:latin typeface="Century Gothic" pitchFamily="34" charset="0"/>
        </a:defRPr>
      </a:lvl8pPr>
      <a:lvl9pPr marL="3265698" indent="-683639" algn="r" rtl="0" fontAlgn="base">
        <a:spcBef>
          <a:spcPct val="0"/>
        </a:spcBef>
        <a:spcAft>
          <a:spcPct val="0"/>
        </a:spcAft>
        <a:defRPr sz="5700" b="1">
          <a:solidFill>
            <a:schemeClr val="tx2"/>
          </a:solidFill>
          <a:latin typeface="Century Gothic" pitchFamily="34" charset="0"/>
        </a:defRPr>
      </a:lvl9pPr>
    </p:titleStyle>
    <p:bodyStyle>
      <a:lvl1pPr marL="632108" indent="-540176" algn="l" rtl="0" eaLnBrk="0" fontAlgn="base" hangingPunct="0">
        <a:spcBef>
          <a:spcPct val="20000"/>
        </a:spcBef>
        <a:spcAft>
          <a:spcPct val="0"/>
        </a:spcAft>
        <a:buClr>
          <a:schemeClr val="accent1"/>
        </a:buClr>
        <a:buSzPct val="80000"/>
        <a:buFont typeface="Wingdings 2" pitchFamily="18" charset="2"/>
        <a:buChar char=""/>
        <a:defRPr sz="4300">
          <a:solidFill>
            <a:schemeClr val="tx1"/>
          </a:solidFill>
          <a:latin typeface="+mn-lt"/>
          <a:ea typeface="+mn-ea"/>
          <a:cs typeface="+mn-cs"/>
        </a:defRPr>
      </a:lvl1pPr>
      <a:lvl2pPr marL="1161033" indent="-403514" algn="l" rtl="0" eaLnBrk="0" fontAlgn="base" hangingPunct="0">
        <a:spcBef>
          <a:spcPct val="20000"/>
        </a:spcBef>
        <a:spcAft>
          <a:spcPct val="0"/>
        </a:spcAft>
        <a:buClr>
          <a:schemeClr val="accent1"/>
        </a:buClr>
        <a:buSzPct val="95000"/>
        <a:buFont typeface="Verdana" pitchFamily="34" charset="0"/>
        <a:buChar char="›"/>
        <a:defRPr sz="3700">
          <a:solidFill>
            <a:schemeClr val="tx1"/>
          </a:solidFill>
          <a:latin typeface="+mn-lt"/>
        </a:defRPr>
      </a:lvl2pPr>
      <a:lvl3pPr marL="1560013" indent="-322720" algn="l" rtl="0" eaLnBrk="0" fontAlgn="base" hangingPunct="0">
        <a:spcBef>
          <a:spcPct val="20000"/>
        </a:spcBef>
        <a:spcAft>
          <a:spcPct val="0"/>
        </a:spcAft>
        <a:buClr>
          <a:schemeClr val="accent1"/>
        </a:buClr>
        <a:buFont typeface="Wingdings 2" pitchFamily="18" charset="2"/>
        <a:buChar char=""/>
        <a:defRPr sz="3400">
          <a:solidFill>
            <a:schemeClr val="tx1"/>
          </a:solidFill>
          <a:latin typeface="+mn-lt"/>
        </a:defRPr>
      </a:lvl3pPr>
      <a:lvl4pPr marL="1936579" indent="-295832" algn="l" rtl="0" eaLnBrk="0" fontAlgn="base" hangingPunct="0">
        <a:spcBef>
          <a:spcPct val="20000"/>
        </a:spcBef>
        <a:spcAft>
          <a:spcPct val="0"/>
        </a:spcAft>
        <a:buClr>
          <a:schemeClr val="accent1"/>
        </a:buClr>
        <a:buFont typeface="Wingdings 2" pitchFamily="18" charset="2"/>
        <a:buChar char=""/>
        <a:defRPr sz="2900">
          <a:solidFill>
            <a:schemeClr val="tx1"/>
          </a:solidFill>
          <a:latin typeface="+mn-lt"/>
        </a:defRPr>
      </a:lvl4pPr>
      <a:lvl5pPr marL="2259333" indent="-295832" algn="l" rtl="0" eaLnBrk="0" fontAlgn="base" hangingPunct="0">
        <a:spcBef>
          <a:spcPct val="20000"/>
        </a:spcBef>
        <a:spcAft>
          <a:spcPct val="0"/>
        </a:spcAft>
        <a:buClr>
          <a:srgbClr val="B4D6F8"/>
        </a:buClr>
        <a:buFont typeface="Wingdings 2" pitchFamily="18" charset="2"/>
        <a:buChar char=""/>
        <a:defRPr sz="2700">
          <a:solidFill>
            <a:schemeClr val="tx1"/>
          </a:solidFill>
          <a:latin typeface="+mn-lt"/>
        </a:defRPr>
      </a:lvl5pPr>
      <a:lvl6pPr marL="2904815" indent="-295832" algn="l" rtl="0" fontAlgn="base">
        <a:spcBef>
          <a:spcPct val="20000"/>
        </a:spcBef>
        <a:spcAft>
          <a:spcPct val="0"/>
        </a:spcAft>
        <a:buClr>
          <a:srgbClr val="B4D6F8"/>
        </a:buClr>
        <a:buFont typeface="Wingdings 2" pitchFamily="18" charset="2"/>
        <a:buChar char=""/>
        <a:defRPr sz="2700">
          <a:solidFill>
            <a:schemeClr val="tx1"/>
          </a:solidFill>
          <a:latin typeface="+mn-lt"/>
        </a:defRPr>
      </a:lvl6pPr>
      <a:lvl7pPr marL="3550297" indent="-295832" algn="l" rtl="0" fontAlgn="base">
        <a:spcBef>
          <a:spcPct val="20000"/>
        </a:spcBef>
        <a:spcAft>
          <a:spcPct val="0"/>
        </a:spcAft>
        <a:buClr>
          <a:srgbClr val="B4D6F8"/>
        </a:buClr>
        <a:buFont typeface="Wingdings 2" pitchFamily="18" charset="2"/>
        <a:buChar char=""/>
        <a:defRPr sz="2700">
          <a:solidFill>
            <a:schemeClr val="tx1"/>
          </a:solidFill>
          <a:latin typeface="+mn-lt"/>
        </a:defRPr>
      </a:lvl7pPr>
      <a:lvl8pPr marL="4195906" indent="-295832" algn="l" rtl="0" fontAlgn="base">
        <a:spcBef>
          <a:spcPct val="20000"/>
        </a:spcBef>
        <a:spcAft>
          <a:spcPct val="0"/>
        </a:spcAft>
        <a:buClr>
          <a:srgbClr val="B4D6F8"/>
        </a:buClr>
        <a:buFont typeface="Wingdings 2" pitchFamily="18" charset="2"/>
        <a:buChar char=""/>
        <a:defRPr sz="2700">
          <a:solidFill>
            <a:schemeClr val="tx1"/>
          </a:solidFill>
          <a:latin typeface="+mn-lt"/>
        </a:defRPr>
      </a:lvl8pPr>
      <a:lvl9pPr marL="4841356" indent="-295832" algn="l" rtl="0" fontAlgn="base">
        <a:spcBef>
          <a:spcPct val="20000"/>
        </a:spcBef>
        <a:spcAft>
          <a:spcPct val="0"/>
        </a:spcAft>
        <a:buClr>
          <a:srgbClr val="B4D6F8"/>
        </a:buClr>
        <a:buFont typeface="Wingdings 2" pitchFamily="18" charset="2"/>
        <a:buChar char=""/>
        <a:defRPr sz="2700">
          <a:solidFill>
            <a:schemeClr val="tx1"/>
          </a:solidFill>
          <a:latin typeface="+mn-lt"/>
        </a:defRPr>
      </a:lvl9pPr>
    </p:bodyStyle>
    <p:otherStyle>
      <a:defPPr>
        <a:defRPr lang="en-US"/>
      </a:defPPr>
      <a:lvl1pPr marL="0" algn="l" defTabSz="1291031" rtl="0" eaLnBrk="1" latinLnBrk="0" hangingPunct="1">
        <a:defRPr sz="2600" kern="1200">
          <a:solidFill>
            <a:schemeClr val="tx1"/>
          </a:solidFill>
          <a:latin typeface="+mn-lt"/>
          <a:ea typeface="+mn-ea"/>
          <a:cs typeface="+mn-cs"/>
        </a:defRPr>
      </a:lvl1pPr>
      <a:lvl2pPr marL="645501" algn="l" defTabSz="1291031" rtl="0" eaLnBrk="1" latinLnBrk="0" hangingPunct="1">
        <a:defRPr sz="2600" kern="1200">
          <a:solidFill>
            <a:schemeClr val="tx1"/>
          </a:solidFill>
          <a:latin typeface="+mn-lt"/>
          <a:ea typeface="+mn-ea"/>
          <a:cs typeface="+mn-cs"/>
        </a:defRPr>
      </a:lvl2pPr>
      <a:lvl3pPr marL="1291031" algn="l" defTabSz="1291031" rtl="0" eaLnBrk="1" latinLnBrk="0" hangingPunct="1">
        <a:defRPr sz="2600" kern="1200">
          <a:solidFill>
            <a:schemeClr val="tx1"/>
          </a:solidFill>
          <a:latin typeface="+mn-lt"/>
          <a:ea typeface="+mn-ea"/>
          <a:cs typeface="+mn-cs"/>
        </a:defRPr>
      </a:lvl3pPr>
      <a:lvl4pPr marL="1936579" algn="l" defTabSz="1291031" rtl="0" eaLnBrk="1" latinLnBrk="0" hangingPunct="1">
        <a:defRPr sz="2600" kern="1200">
          <a:solidFill>
            <a:schemeClr val="tx1"/>
          </a:solidFill>
          <a:latin typeface="+mn-lt"/>
          <a:ea typeface="+mn-ea"/>
          <a:cs typeface="+mn-cs"/>
        </a:defRPr>
      </a:lvl4pPr>
      <a:lvl5pPr marL="2582022" algn="l" defTabSz="1291031" rtl="0" eaLnBrk="1" latinLnBrk="0" hangingPunct="1">
        <a:defRPr sz="2600" kern="1200">
          <a:solidFill>
            <a:schemeClr val="tx1"/>
          </a:solidFill>
          <a:latin typeface="+mn-lt"/>
          <a:ea typeface="+mn-ea"/>
          <a:cs typeface="+mn-cs"/>
        </a:defRPr>
      </a:lvl5pPr>
      <a:lvl6pPr marL="3227576" algn="l" defTabSz="1291031" rtl="0" eaLnBrk="1" latinLnBrk="0" hangingPunct="1">
        <a:defRPr sz="2600" kern="1200">
          <a:solidFill>
            <a:schemeClr val="tx1"/>
          </a:solidFill>
          <a:latin typeface="+mn-lt"/>
          <a:ea typeface="+mn-ea"/>
          <a:cs typeface="+mn-cs"/>
        </a:defRPr>
      </a:lvl6pPr>
      <a:lvl7pPr marL="3873098" algn="l" defTabSz="1291031" rtl="0" eaLnBrk="1" latinLnBrk="0" hangingPunct="1">
        <a:defRPr sz="2600" kern="1200">
          <a:solidFill>
            <a:schemeClr val="tx1"/>
          </a:solidFill>
          <a:latin typeface="+mn-lt"/>
          <a:ea typeface="+mn-ea"/>
          <a:cs typeface="+mn-cs"/>
        </a:defRPr>
      </a:lvl7pPr>
      <a:lvl8pPr marL="4518605" algn="l" defTabSz="1291031" rtl="0" eaLnBrk="1" latinLnBrk="0" hangingPunct="1">
        <a:defRPr sz="2600" kern="1200">
          <a:solidFill>
            <a:schemeClr val="tx1"/>
          </a:solidFill>
          <a:latin typeface="+mn-lt"/>
          <a:ea typeface="+mn-ea"/>
          <a:cs typeface="+mn-cs"/>
        </a:defRPr>
      </a:lvl8pPr>
      <a:lvl9pPr marL="5164122" algn="l" defTabSz="1291031"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7.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Layout" Target="../slideLayouts/slideLayout178.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56.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53.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8.png"/><Relationship Id="rId1" Type="http://schemas.openxmlformats.org/officeDocument/2006/relationships/slideLayout" Target="../slideLayouts/slideLayout43.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4.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nsf.gov/" TargetMode="External"/><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37.xml"/><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nsf.gov/pubs/policydocs/pappguide/nsf09_1/gpg_2.jsp#IID2" TargetMode="External"/><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nsf.gov/pubs/2015/nsf15082/nsf15082.jsp" TargetMode="External"/><Relationship Id="rId1" Type="http://schemas.openxmlformats.org/officeDocument/2006/relationships/slideLayout" Target="../slideLayouts/slideLayout3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6.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4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0.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59.xml"/><Relationship Id="rId4" Type="http://schemas.openxmlformats.org/officeDocument/2006/relationships/image" Target="../media/image9.jpeg"/></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131.xml"/><Relationship Id="rId5" Type="http://schemas.openxmlformats.org/officeDocument/2006/relationships/image" Target="../media/image7.png"/><Relationship Id="rId4" Type="http://schemas.openxmlformats.org/officeDocument/2006/relationships/image" Target="../media/image29.jpeg"/></Relationships>
</file>

<file path=ppt/slides/_rels/slide3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tiff"/><Relationship Id="rId1" Type="http://schemas.openxmlformats.org/officeDocument/2006/relationships/slideLayout" Target="../slideLayouts/slideLayout132.xml"/><Relationship Id="rId5" Type="http://schemas.openxmlformats.org/officeDocument/2006/relationships/image" Target="../media/image33.jpeg"/><Relationship Id="rId4" Type="http://schemas.openxmlformats.org/officeDocument/2006/relationships/image" Target="../media/image32.jpeg"/></Relationships>
</file>

<file path=ppt/slides/_rels/slide3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tiff"/><Relationship Id="rId1" Type="http://schemas.openxmlformats.org/officeDocument/2006/relationships/slideLayout" Target="../slideLayouts/slideLayout189.xml"/><Relationship Id="rId4" Type="http://schemas.openxmlformats.org/officeDocument/2006/relationships/image" Target="../media/image36.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1.xml"/></Relationships>
</file>

<file path=ppt/slides/_rels/slide5.xml.rels><?xml version="1.0" encoding="UTF-8" standalone="yes"?>
<Relationships xmlns="http://schemas.openxmlformats.org/package/2006/relationships"><Relationship Id="rId8" Type="http://schemas.openxmlformats.org/officeDocument/2006/relationships/hyperlink" Target="http://www.nsf.gov/dir/index.jsp?org=ehr" TargetMode="External"/><Relationship Id="rId13" Type="http://schemas.openxmlformats.org/officeDocument/2006/relationships/hyperlink" Target="http://www.nsf.gov/od/oia/index.jsp" TargetMode="External"/><Relationship Id="rId18" Type="http://schemas.openxmlformats.org/officeDocument/2006/relationships/hyperlink" Target="http://www.nsf.gov/nsb" TargetMode="External"/><Relationship Id="rId3" Type="http://schemas.openxmlformats.org/officeDocument/2006/relationships/hyperlink" Target="http://www.nsf.gov/dir/index.jsp?org=mps" TargetMode="External"/><Relationship Id="rId7" Type="http://schemas.openxmlformats.org/officeDocument/2006/relationships/hyperlink" Target="http://www.nsf.gov/dir/index.jsp?org=SBE" TargetMode="External"/><Relationship Id="rId12" Type="http://schemas.openxmlformats.org/officeDocument/2006/relationships/hyperlink" Target="http://www.nsf.gov/od/ogc/index.jsp" TargetMode="External"/><Relationship Id="rId17" Type="http://schemas.openxmlformats.org/officeDocument/2006/relationships/hyperlink" Target="http://www.nsf.gov/od" TargetMode="External"/><Relationship Id="rId2" Type="http://schemas.openxmlformats.org/officeDocument/2006/relationships/notesSlide" Target="../notesSlides/notesSlide3.xml"/><Relationship Id="rId16" Type="http://schemas.openxmlformats.org/officeDocument/2006/relationships/hyperlink" Target="http://www.nsf.gov/oig" TargetMode="External"/><Relationship Id="rId1" Type="http://schemas.openxmlformats.org/officeDocument/2006/relationships/slideLayout" Target="../slideLayouts/slideLayout36.xml"/><Relationship Id="rId6" Type="http://schemas.openxmlformats.org/officeDocument/2006/relationships/hyperlink" Target="http://www.nsf.gov/dir/index.jsp?org=cise" TargetMode="External"/><Relationship Id="rId11" Type="http://schemas.openxmlformats.org/officeDocument/2006/relationships/hyperlink" Target="http://www.nsf.gov/od/oeo/index.jsp" TargetMode="External"/><Relationship Id="rId5" Type="http://schemas.openxmlformats.org/officeDocument/2006/relationships/hyperlink" Target="http://www.nsf.gov/dir/index.jsp?org=eng" TargetMode="External"/><Relationship Id="rId15" Type="http://schemas.openxmlformats.org/officeDocument/2006/relationships/hyperlink" Target="http://www.nsf.gov/dir/index.jsp?org=bio" TargetMode="External"/><Relationship Id="rId10" Type="http://schemas.openxmlformats.org/officeDocument/2006/relationships/hyperlink" Target="http://www.nsf.gov/oirm/index.jsp" TargetMode="External"/><Relationship Id="rId19" Type="http://schemas.openxmlformats.org/officeDocument/2006/relationships/image" Target="../media/image7.png"/><Relationship Id="rId4" Type="http://schemas.openxmlformats.org/officeDocument/2006/relationships/hyperlink" Target="http://www.nsf.gov/dir/index.jsp?org=geo" TargetMode="External"/><Relationship Id="rId9" Type="http://schemas.openxmlformats.org/officeDocument/2006/relationships/hyperlink" Target="http://www.nsf.gov/bfa/index.jsp" TargetMode="External"/><Relationship Id="rId14" Type="http://schemas.openxmlformats.org/officeDocument/2006/relationships/hyperlink" Target="http://www.nsf.gov/olpa"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1.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34.xml"/><Relationship Id="rId5" Type="http://schemas.openxmlformats.org/officeDocument/2006/relationships/image" Target="../media/image7.png"/><Relationship Id="rId4" Type="http://schemas.openxmlformats.org/officeDocument/2006/relationships/hyperlink" Target="http://www.nsf.gov/news/news_summ.jsp?cntn_id=13455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967696" y="664713"/>
            <a:ext cx="12475530" cy="1753052"/>
          </a:xfrm>
          <a:prstGeom prst="rect">
            <a:avLst/>
          </a:prstGeom>
          <a:solidFill>
            <a:schemeClr val="accent1">
              <a:lumMod val="40000"/>
              <a:lumOff val="60000"/>
            </a:schemeClr>
          </a:solidFill>
        </p:spPr>
        <p:txBody>
          <a:bodyPr wrap="square" lIns="90351" tIns="45089" rIns="90351" bIns="45089" rtlCol="0">
            <a:spAutoFit/>
          </a:bodyPr>
          <a:lstStyle/>
          <a:p>
            <a:pPr marL="1907" indent="-1907" algn="ctr">
              <a:defRPr/>
            </a:pPr>
            <a:r>
              <a:rPr lang="en-US" sz="5400" b="1" dirty="0">
                <a:latin typeface="+mj-lt"/>
                <a:cs typeface="Times New Roman" panose="02020603050405020304" pitchFamily="18" charset="0"/>
              </a:rPr>
              <a:t>NSF Programs in </a:t>
            </a:r>
            <a:r>
              <a:rPr lang="en-US" sz="5400" b="1" dirty="0" smtClean="0">
                <a:latin typeface="+mj-lt"/>
                <a:cs typeface="Times New Roman" panose="02020603050405020304" pitchFamily="18" charset="0"/>
              </a:rPr>
              <a:t>Energy </a:t>
            </a:r>
            <a:r>
              <a:rPr lang="en-US" sz="5400" b="1" dirty="0">
                <a:latin typeface="+mj-lt"/>
                <a:cs typeface="Times New Roman" panose="02020603050405020304" pitchFamily="18" charset="0"/>
              </a:rPr>
              <a:t>and </a:t>
            </a:r>
            <a:r>
              <a:rPr lang="en-US" sz="5400" b="1" dirty="0" smtClean="0">
                <a:latin typeface="+mj-lt"/>
                <a:cs typeface="Times New Roman" panose="02020603050405020304" pitchFamily="18" charset="0"/>
              </a:rPr>
              <a:t>Power Systems</a:t>
            </a:r>
            <a:endParaRPr lang="en-US" sz="5400" b="1" i="1" dirty="0">
              <a:latin typeface="+mj-lt"/>
              <a:cs typeface="Times New Roman" panose="02020603050405020304" pitchFamily="18" charset="0"/>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159" y="335166"/>
            <a:ext cx="1581150" cy="1581151"/>
          </a:xfrm>
          <a:prstGeom prst="rect">
            <a:avLst/>
          </a:prstGeom>
        </p:spPr>
      </p:pic>
      <p:sp>
        <p:nvSpPr>
          <p:cNvPr id="8" name="TextBox 7"/>
          <p:cNvSpPr txBox="1"/>
          <p:nvPr/>
        </p:nvSpPr>
        <p:spPr>
          <a:xfrm>
            <a:off x="3252612" y="2862018"/>
            <a:ext cx="8333646" cy="2491716"/>
          </a:xfrm>
          <a:prstGeom prst="rect">
            <a:avLst/>
          </a:prstGeom>
          <a:noFill/>
        </p:spPr>
        <p:txBody>
          <a:bodyPr wrap="square" lIns="90351" tIns="45089" rIns="90351" bIns="45089" rtlCol="0">
            <a:spAutoFit/>
          </a:bodyPr>
          <a:lstStyle/>
          <a:p>
            <a:pPr algn="ctr">
              <a:lnSpc>
                <a:spcPct val="80000"/>
              </a:lnSpc>
            </a:pPr>
            <a:r>
              <a:rPr lang="en-US" sz="4000" dirty="0" smtClean="0">
                <a:cs typeface="Times New Roman" panose="02020603050405020304" pitchFamily="18" charset="0"/>
              </a:rPr>
              <a:t>Eyad H. Abed</a:t>
            </a:r>
            <a:endParaRPr lang="en-US" sz="4000" dirty="0">
              <a:cs typeface="Times New Roman" panose="02020603050405020304" pitchFamily="18" charset="0"/>
            </a:endParaRPr>
          </a:p>
          <a:p>
            <a:pPr algn="ctr">
              <a:lnSpc>
                <a:spcPct val="80000"/>
              </a:lnSpc>
            </a:pPr>
            <a:r>
              <a:rPr lang="en-US" sz="3100" dirty="0">
                <a:cs typeface="Times New Roman" panose="02020603050405020304" pitchFamily="18" charset="0"/>
              </a:rPr>
              <a:t>Program Director </a:t>
            </a:r>
            <a:endParaRPr lang="en-US" sz="3100" dirty="0" smtClean="0">
              <a:cs typeface="Times New Roman" panose="02020603050405020304" pitchFamily="18" charset="0"/>
            </a:endParaRPr>
          </a:p>
          <a:p>
            <a:pPr algn="ctr">
              <a:lnSpc>
                <a:spcPct val="80000"/>
              </a:lnSpc>
            </a:pPr>
            <a:r>
              <a:rPr lang="en-US" sz="3100" dirty="0" smtClean="0">
                <a:cs typeface="Times New Roman" panose="02020603050405020304" pitchFamily="18" charset="0"/>
              </a:rPr>
              <a:t>Electrical</a:t>
            </a:r>
            <a:r>
              <a:rPr lang="en-US" sz="3100" dirty="0">
                <a:cs typeface="Times New Roman" panose="02020603050405020304" pitchFamily="18" charset="0"/>
              </a:rPr>
              <a:t>, Communications and Cyber Systems</a:t>
            </a:r>
          </a:p>
          <a:p>
            <a:pPr algn="ctr">
              <a:lnSpc>
                <a:spcPct val="80000"/>
              </a:lnSpc>
            </a:pPr>
            <a:r>
              <a:rPr lang="en-US" sz="3100" dirty="0">
                <a:cs typeface="Times New Roman" panose="02020603050405020304" pitchFamily="18" charset="0"/>
              </a:rPr>
              <a:t>National Science Foundation</a:t>
            </a:r>
          </a:p>
          <a:p>
            <a:pPr algn="ctr">
              <a:lnSpc>
                <a:spcPct val="80000"/>
              </a:lnSpc>
            </a:pPr>
            <a:r>
              <a:rPr lang="en-US" sz="3100" dirty="0">
                <a:cs typeface="Times New Roman" panose="02020603050405020304" pitchFamily="18" charset="0"/>
              </a:rPr>
              <a:t>Arlington, </a:t>
            </a:r>
            <a:r>
              <a:rPr lang="en-US" sz="3100" dirty="0" smtClean="0">
                <a:cs typeface="Times New Roman" panose="02020603050405020304" pitchFamily="18" charset="0"/>
              </a:rPr>
              <a:t>VA</a:t>
            </a:r>
          </a:p>
          <a:p>
            <a:pPr algn="ctr">
              <a:lnSpc>
                <a:spcPct val="80000"/>
              </a:lnSpc>
            </a:pPr>
            <a:r>
              <a:rPr lang="en-US" sz="3100" dirty="0" smtClean="0">
                <a:cs typeface="Times New Roman" panose="02020603050405020304" pitchFamily="18" charset="0"/>
              </a:rPr>
              <a:t>eabed@nsf.gov</a:t>
            </a:r>
            <a:endParaRPr lang="en-US" sz="3100" dirty="0">
              <a:cs typeface="Times New Roman" panose="02020603050405020304" pitchFamily="18" charset="0"/>
            </a:endParaRPr>
          </a:p>
        </p:txBody>
      </p:sp>
      <p:sp>
        <p:nvSpPr>
          <p:cNvPr id="3" name="TextBox 2"/>
          <p:cNvSpPr txBox="1"/>
          <p:nvPr/>
        </p:nvSpPr>
        <p:spPr>
          <a:xfrm>
            <a:off x="2280213" y="6030410"/>
            <a:ext cx="9815331" cy="1292662"/>
          </a:xfrm>
          <a:prstGeom prst="rect">
            <a:avLst/>
          </a:prstGeom>
          <a:noFill/>
        </p:spPr>
        <p:txBody>
          <a:bodyPr wrap="square" rtlCol="0">
            <a:spAutoFit/>
          </a:bodyPr>
          <a:lstStyle/>
          <a:p>
            <a:pPr algn="ctr"/>
            <a:r>
              <a:rPr lang="en-US" dirty="0" smtClean="0"/>
              <a:t>2015 </a:t>
            </a:r>
            <a:r>
              <a:rPr lang="en-US" dirty="0" smtClean="0"/>
              <a:t>North American Wind Energy Academy (NAWEA) Symposium</a:t>
            </a:r>
            <a:endParaRPr lang="en-US" dirty="0" smtClean="0"/>
          </a:p>
          <a:p>
            <a:pPr algn="ctr"/>
            <a:r>
              <a:rPr lang="en-US" dirty="0" smtClean="0"/>
              <a:t>Virginia Tech, Blacksburg, VA</a:t>
            </a:r>
            <a:endParaRPr lang="en-US" dirty="0" smtClean="0"/>
          </a:p>
          <a:p>
            <a:pPr algn="ctr"/>
            <a:r>
              <a:rPr lang="en-US" dirty="0" smtClean="0"/>
              <a:t>June 9</a:t>
            </a:r>
            <a:r>
              <a:rPr lang="en-US" dirty="0" smtClean="0"/>
              <a:t>, </a:t>
            </a:r>
            <a:r>
              <a:rPr lang="en-US" dirty="0" smtClean="0"/>
              <a:t>2015</a:t>
            </a:r>
            <a:endParaRPr lang="en-US" dirty="0"/>
          </a:p>
        </p:txBody>
      </p:sp>
    </p:spTree>
    <p:extLst>
      <p:ext uri="{BB962C8B-B14F-4D97-AF65-F5344CB8AC3E}">
        <p14:creationId xmlns:p14="http://schemas.microsoft.com/office/powerpoint/2010/main" val="12289743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1860" y="274323"/>
            <a:ext cx="12772782" cy="1554477"/>
          </a:xfrm>
          <a:solidFill>
            <a:schemeClr val="accent1">
              <a:lumMod val="40000"/>
              <a:lumOff val="60000"/>
            </a:schemeClr>
          </a:solidFill>
        </p:spPr>
        <p:txBody>
          <a:bodyPr>
            <a:noAutofit/>
          </a:bodyPr>
          <a:lstStyle/>
          <a:p>
            <a:r>
              <a:rPr lang="en-US" sz="4800" b="1" dirty="0"/>
              <a:t>Energy, Power, </a:t>
            </a:r>
            <a:r>
              <a:rPr lang="en-US" sz="4800" b="1" dirty="0" smtClean="0"/>
              <a:t>Control and Networks </a:t>
            </a:r>
            <a:r>
              <a:rPr lang="en-US" sz="4800" b="1" dirty="0"/>
              <a:t>(</a:t>
            </a:r>
            <a:r>
              <a:rPr lang="en-US" sz="4800" b="1" dirty="0" smtClean="0"/>
              <a:t>EPCN) –    A Core Program</a:t>
            </a:r>
            <a:endParaRPr lang="en-US" sz="4800" b="1" dirty="0"/>
          </a:p>
        </p:txBody>
      </p:sp>
      <p:sp>
        <p:nvSpPr>
          <p:cNvPr id="3" name="Content Placeholder 2"/>
          <p:cNvSpPr>
            <a:spLocks noGrp="1"/>
          </p:cNvSpPr>
          <p:nvPr>
            <p:ph idx="1"/>
          </p:nvPr>
        </p:nvSpPr>
        <p:spPr/>
        <p:txBody>
          <a:bodyPr>
            <a:normAutofit fontScale="92500" lnSpcReduction="20000"/>
          </a:bodyPr>
          <a:lstStyle/>
          <a:p>
            <a:r>
              <a:rPr lang="en-US" dirty="0"/>
              <a:t>D</a:t>
            </a:r>
            <a:r>
              <a:rPr lang="en-US" dirty="0" smtClean="0"/>
              <a:t>esign and analysis of complex systems including sensing, imaging, control and computational technologies</a:t>
            </a:r>
          </a:p>
          <a:p>
            <a:r>
              <a:rPr lang="en-US" dirty="0"/>
              <a:t>E</a:t>
            </a:r>
            <a:r>
              <a:rPr lang="en-US" dirty="0" smtClean="0"/>
              <a:t>mphasis on electric power </a:t>
            </a:r>
            <a:r>
              <a:rPr lang="en-US" dirty="0" smtClean="0"/>
              <a:t>systems, especially </a:t>
            </a:r>
            <a:r>
              <a:rPr lang="en-US" dirty="0" smtClean="0"/>
              <a:t>with renewable energy integration</a:t>
            </a:r>
          </a:p>
          <a:p>
            <a:r>
              <a:rPr lang="en-US" dirty="0"/>
              <a:t>P</a:t>
            </a:r>
            <a:r>
              <a:rPr lang="en-US" dirty="0" smtClean="0"/>
              <a:t>ower </a:t>
            </a:r>
            <a:r>
              <a:rPr lang="en-US" dirty="0" smtClean="0"/>
              <a:t>electronics and drives</a:t>
            </a:r>
          </a:p>
          <a:p>
            <a:r>
              <a:rPr lang="en-US" dirty="0" smtClean="0"/>
              <a:t>Energy harvesting devices and systems</a:t>
            </a:r>
          </a:p>
          <a:p>
            <a:r>
              <a:rPr lang="en-US" dirty="0"/>
              <a:t>R</a:t>
            </a:r>
            <a:r>
              <a:rPr lang="en-US" dirty="0" smtClean="0"/>
              <a:t>egulatory </a:t>
            </a:r>
            <a:r>
              <a:rPr lang="en-US" dirty="0" smtClean="0"/>
              <a:t>and economic </a:t>
            </a:r>
            <a:r>
              <a:rPr lang="en-US" dirty="0" smtClean="0"/>
              <a:t>structures for power and energy</a:t>
            </a:r>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58" y="393539"/>
            <a:ext cx="1374124" cy="1248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59532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00B050"/>
                </a:solidFill>
              </a:rPr>
              <a:t>A Partnership</a:t>
            </a:r>
            <a:endParaRPr lang="en-US" dirty="0"/>
          </a:p>
        </p:txBody>
      </p:sp>
      <p:sp>
        <p:nvSpPr>
          <p:cNvPr id="3" name="Content Placeholder 2"/>
          <p:cNvSpPr>
            <a:spLocks noGrp="1"/>
          </p:cNvSpPr>
          <p:nvPr>
            <p:ph idx="1"/>
          </p:nvPr>
        </p:nvSpPr>
        <p:spPr>
          <a:xfrm>
            <a:off x="731520" y="2210765"/>
            <a:ext cx="13167360" cy="1554480"/>
          </a:xfrm>
        </p:spPr>
        <p:txBody>
          <a:bodyPr>
            <a:noAutofit/>
          </a:bodyPr>
          <a:lstStyle/>
          <a:p>
            <a:pPr marL="0" indent="0" algn="ctr">
              <a:buNone/>
            </a:pPr>
            <a:r>
              <a:rPr lang="en-US" sz="5100" b="1" dirty="0"/>
              <a:t>We </a:t>
            </a:r>
            <a:r>
              <a:rPr lang="en-US" sz="5100" b="1" dirty="0"/>
              <a:t>are </a:t>
            </a:r>
            <a:r>
              <a:rPr lang="en-US" sz="5100" b="1" dirty="0"/>
              <a:t>committed to </a:t>
            </a:r>
            <a:r>
              <a:rPr lang="en-US" sz="5100" b="1" u="sng" dirty="0"/>
              <a:t>working with the community </a:t>
            </a:r>
            <a:r>
              <a:rPr lang="en-US" sz="5100" b="1" dirty="0"/>
              <a:t>to discover and support innovation in electrical power and energy research and education ----</a:t>
            </a:r>
          </a:p>
          <a:p>
            <a:pPr marL="0" indent="0" algn="ctr">
              <a:buNone/>
            </a:pPr>
            <a:r>
              <a:rPr lang="en-US" sz="5100" b="1" i="1" dirty="0"/>
              <a:t>There is currently a great need for advancing such efforts</a:t>
            </a:r>
            <a:endParaRPr lang="en-US" sz="5100" b="1" i="1" dirty="0"/>
          </a:p>
        </p:txBody>
      </p:sp>
      <p:cxnSp>
        <p:nvCxnSpPr>
          <p:cNvPr id="4" name="Straight Connector 3"/>
          <p:cNvCxnSpPr/>
          <p:nvPr/>
        </p:nvCxnSpPr>
        <p:spPr>
          <a:xfrm>
            <a:off x="1097280" y="1828800"/>
            <a:ext cx="12557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03834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00B050"/>
                </a:solidFill>
              </a:rPr>
              <a:t>Electric </a:t>
            </a:r>
            <a:r>
              <a:rPr lang="en-US" dirty="0" smtClean="0">
                <a:solidFill>
                  <a:srgbClr val="00B050"/>
                </a:solidFill>
              </a:rPr>
              <a:t>Power Networks</a:t>
            </a:r>
            <a:endParaRPr lang="en-US" dirty="0"/>
          </a:p>
        </p:txBody>
      </p:sp>
      <p:sp>
        <p:nvSpPr>
          <p:cNvPr id="3" name="Content Placeholder 2"/>
          <p:cNvSpPr>
            <a:spLocks noGrp="1"/>
          </p:cNvSpPr>
          <p:nvPr>
            <p:ph idx="1"/>
          </p:nvPr>
        </p:nvSpPr>
        <p:spPr>
          <a:xfrm>
            <a:off x="853440" y="2011681"/>
            <a:ext cx="13045440" cy="5190935"/>
          </a:xfrm>
        </p:spPr>
        <p:txBody>
          <a:bodyPr>
            <a:noAutofit/>
          </a:bodyPr>
          <a:lstStyle/>
          <a:p>
            <a:r>
              <a:rPr lang="en-US" sz="4000" dirty="0"/>
              <a:t>Critical infrastructure for society</a:t>
            </a:r>
          </a:p>
          <a:p>
            <a:r>
              <a:rPr lang="en-US" sz="4000" dirty="0"/>
              <a:t>Large scale spatially distributed nonlinear dynamic systems</a:t>
            </a:r>
            <a:r>
              <a:rPr lang="en-US" sz="4000" i="1" dirty="0"/>
              <a:t> </a:t>
            </a:r>
            <a:r>
              <a:rPr lang="en-US" sz="4000" dirty="0"/>
              <a:t>with multiple time scales</a:t>
            </a:r>
          </a:p>
          <a:p>
            <a:r>
              <a:rPr lang="en-US" sz="4000" dirty="0"/>
              <a:t>Hierarchical control and management system involving cyber-physical components, sensors, algorithms, and economic markets</a:t>
            </a:r>
          </a:p>
          <a:p>
            <a:r>
              <a:rPr lang="en-US" sz="4000" dirty="0"/>
              <a:t>Techno-socio-economic system with multiple stakeholders</a:t>
            </a:r>
          </a:p>
          <a:p>
            <a:r>
              <a:rPr lang="en-US" sz="4000" dirty="0"/>
              <a:t>Regulation and policy (and economics!)</a:t>
            </a:r>
          </a:p>
        </p:txBody>
      </p:sp>
      <p:cxnSp>
        <p:nvCxnSpPr>
          <p:cNvPr id="4" name="Straight Connector 3"/>
          <p:cNvCxnSpPr/>
          <p:nvPr/>
        </p:nvCxnSpPr>
        <p:spPr>
          <a:xfrm>
            <a:off x="1097280" y="1828800"/>
            <a:ext cx="12557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4957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00B050"/>
                </a:solidFill>
              </a:rPr>
              <a:t>Major Trends and Drivers</a:t>
            </a:r>
            <a:endParaRPr lang="en-US" dirty="0"/>
          </a:p>
        </p:txBody>
      </p:sp>
      <p:sp>
        <p:nvSpPr>
          <p:cNvPr id="3" name="Content Placeholder 2"/>
          <p:cNvSpPr>
            <a:spLocks noGrp="1"/>
          </p:cNvSpPr>
          <p:nvPr>
            <p:ph idx="1"/>
          </p:nvPr>
        </p:nvSpPr>
        <p:spPr>
          <a:xfrm>
            <a:off x="853440" y="1701166"/>
            <a:ext cx="13045440" cy="5190935"/>
          </a:xfrm>
        </p:spPr>
        <p:txBody>
          <a:bodyPr>
            <a:noAutofit/>
          </a:bodyPr>
          <a:lstStyle/>
          <a:p>
            <a:pPr lvl="1"/>
            <a:r>
              <a:rPr lang="en-US" sz="2900" dirty="0"/>
              <a:t>Aging infrastructure in developed world and new infrastructure in the developing world</a:t>
            </a:r>
          </a:p>
          <a:p>
            <a:pPr lvl="1"/>
            <a:r>
              <a:rPr lang="en-US" sz="2900" dirty="0"/>
              <a:t>IHS Global Insight estimates $12 trillion to be spent on electric grid between 2014-2020</a:t>
            </a:r>
          </a:p>
          <a:p>
            <a:pPr lvl="1"/>
            <a:r>
              <a:rPr lang="en-US" sz="2900" dirty="0"/>
              <a:t>The rise of distributed generation (DG) and </a:t>
            </a:r>
            <a:r>
              <a:rPr lang="en-US" sz="2900" dirty="0" err="1"/>
              <a:t>microgrids</a:t>
            </a:r>
            <a:endParaRPr lang="en-US" sz="2900" dirty="0"/>
          </a:p>
          <a:p>
            <a:pPr lvl="1"/>
            <a:r>
              <a:rPr lang="en-US" sz="2900" dirty="0"/>
              <a:t>Integration of renewable electric energy from wind and solar, including independent “prosumers”</a:t>
            </a:r>
          </a:p>
          <a:p>
            <a:pPr lvl="1"/>
            <a:r>
              <a:rPr lang="en-US" sz="2900" dirty="0"/>
              <a:t>Changing demand profiles</a:t>
            </a:r>
          </a:p>
          <a:p>
            <a:pPr lvl="1"/>
            <a:r>
              <a:rPr lang="en-US" sz="2900" dirty="0"/>
              <a:t>Increasing natural gas generation</a:t>
            </a:r>
          </a:p>
          <a:p>
            <a:pPr lvl="1"/>
            <a:r>
              <a:rPr lang="en-US" sz="2900" dirty="0"/>
              <a:t>Need for greater resilience in the face of natural and man-made disasters</a:t>
            </a:r>
          </a:p>
          <a:p>
            <a:pPr lvl="1"/>
            <a:r>
              <a:rPr lang="en-US" sz="2900" dirty="0"/>
              <a:t>Cybersecurity</a:t>
            </a:r>
          </a:p>
          <a:p>
            <a:pPr lvl="1"/>
            <a:r>
              <a:rPr lang="en-US" sz="2900" i="1" dirty="0"/>
              <a:t>All of these challenges require greater power system </a:t>
            </a:r>
            <a:r>
              <a:rPr lang="en-US" sz="2900" i="1" dirty="0"/>
              <a:t>innovation and a new generation of power system engineers with broad and deep training.</a:t>
            </a:r>
            <a:endParaRPr lang="en-US" sz="2900" i="1" dirty="0"/>
          </a:p>
          <a:p>
            <a:pPr lvl="1"/>
            <a:endParaRPr lang="en-US" sz="2900" dirty="0"/>
          </a:p>
        </p:txBody>
      </p:sp>
      <p:cxnSp>
        <p:nvCxnSpPr>
          <p:cNvPr id="4" name="Straight Connector 3"/>
          <p:cNvCxnSpPr/>
          <p:nvPr/>
        </p:nvCxnSpPr>
        <p:spPr>
          <a:xfrm>
            <a:off x="1097280" y="1828800"/>
            <a:ext cx="12557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25923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Power System Planning and Operations w/ DG</a:t>
            </a:r>
          </a:p>
        </p:txBody>
      </p:sp>
      <p:sp>
        <p:nvSpPr>
          <p:cNvPr id="3" name="Content Placeholder 2"/>
          <p:cNvSpPr>
            <a:spLocks noGrp="1"/>
          </p:cNvSpPr>
          <p:nvPr>
            <p:ph idx="1"/>
          </p:nvPr>
        </p:nvSpPr>
        <p:spPr>
          <a:xfrm>
            <a:off x="853440" y="1710631"/>
            <a:ext cx="13045440" cy="5190935"/>
          </a:xfrm>
        </p:spPr>
        <p:txBody>
          <a:bodyPr>
            <a:noAutofit/>
          </a:bodyPr>
          <a:lstStyle/>
          <a:p>
            <a:r>
              <a:rPr lang="en-US" sz="4000" dirty="0"/>
              <a:t>Power </a:t>
            </a:r>
            <a:r>
              <a:rPr lang="en-US" sz="4000" dirty="0"/>
              <a:t>systems with DG </a:t>
            </a:r>
            <a:r>
              <a:rPr lang="en-US" sz="4000" dirty="0" smtClean="0"/>
              <a:t>are different; </a:t>
            </a:r>
            <a:r>
              <a:rPr lang="en-US" sz="4000" dirty="0"/>
              <a:t>new questions arise:</a:t>
            </a:r>
          </a:p>
          <a:p>
            <a:pPr lvl="1"/>
            <a:r>
              <a:rPr lang="en-US" sz="2900" dirty="0"/>
              <a:t>Stability </a:t>
            </a:r>
            <a:r>
              <a:rPr lang="en-US" sz="3100" dirty="0"/>
              <a:t>criteria for traditional power networks do not carry over to systems with significant penetration of renewable </a:t>
            </a:r>
            <a:r>
              <a:rPr lang="en-US" sz="3100" dirty="0"/>
              <a:t>sources.</a:t>
            </a:r>
          </a:p>
          <a:p>
            <a:pPr lvl="1"/>
            <a:r>
              <a:rPr lang="en-US" sz="3100" dirty="0"/>
              <a:t>Mandated </a:t>
            </a:r>
            <a:r>
              <a:rPr lang="en-US" sz="3100" dirty="0"/>
              <a:t>feed-in tariffs </a:t>
            </a:r>
            <a:r>
              <a:rPr lang="en-US" sz="3100" dirty="0"/>
              <a:t>(apply even </a:t>
            </a:r>
            <a:r>
              <a:rPr lang="en-US" sz="3100" dirty="0"/>
              <a:t>if </a:t>
            </a:r>
            <a:r>
              <a:rPr lang="en-US" sz="3100" dirty="0"/>
              <a:t>the power </a:t>
            </a:r>
            <a:r>
              <a:rPr lang="en-US" sz="3100" dirty="0"/>
              <a:t>isn’t </a:t>
            </a:r>
            <a:r>
              <a:rPr lang="en-US" sz="3100" dirty="0"/>
              <a:t>needed).</a:t>
            </a:r>
            <a:endParaRPr lang="en-US" sz="3100" dirty="0"/>
          </a:p>
          <a:p>
            <a:pPr lvl="1"/>
            <a:r>
              <a:rPr lang="en-US" sz="3100" dirty="0"/>
              <a:t>Lack of storage means that the utility may have to pay for power it doesn’t benefit from.</a:t>
            </a:r>
          </a:p>
          <a:p>
            <a:pPr lvl="1"/>
            <a:r>
              <a:rPr lang="en-US" sz="3100" dirty="0"/>
              <a:t>No economic policy to cover utility costs to support voltage at DG sources (newer DG sources add to the financial stress; should they pay more than earlier deployed DG?).</a:t>
            </a:r>
          </a:p>
          <a:p>
            <a:pPr lvl="1"/>
            <a:r>
              <a:rPr lang="en-US" sz="3100" dirty="0"/>
              <a:t>How to price high variability power sources (solar, wind)?</a:t>
            </a:r>
          </a:p>
          <a:p>
            <a:pPr lvl="1"/>
            <a:r>
              <a:rPr lang="en-US" sz="3100" dirty="0"/>
              <a:t>Demand response design (“demand dispatch”).</a:t>
            </a:r>
            <a:endParaRPr lang="en-US" sz="2900" dirty="0"/>
          </a:p>
          <a:p>
            <a:endParaRPr lang="en-US" dirty="0"/>
          </a:p>
        </p:txBody>
      </p:sp>
      <p:cxnSp>
        <p:nvCxnSpPr>
          <p:cNvPr id="4" name="Straight Connector 3"/>
          <p:cNvCxnSpPr/>
          <p:nvPr/>
        </p:nvCxnSpPr>
        <p:spPr>
          <a:xfrm>
            <a:off x="1097280" y="1828800"/>
            <a:ext cx="12557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68443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731520" y="329566"/>
            <a:ext cx="13167360" cy="859154"/>
          </a:xfrm>
          <a:solidFill>
            <a:schemeClr val="accent1">
              <a:lumMod val="40000"/>
              <a:lumOff val="60000"/>
            </a:schemeClr>
          </a:solidFill>
        </p:spPr>
        <p:txBody>
          <a:bodyPr>
            <a:normAutofit fontScale="90000"/>
          </a:bodyPr>
          <a:lstStyle/>
          <a:p>
            <a:r>
              <a:rPr lang="en-US" sz="4600" b="1" dirty="0"/>
              <a:t>Smart Grid </a:t>
            </a:r>
            <a:r>
              <a:rPr lang="en-US" sz="5100" b="1" dirty="0"/>
              <a:t>Framework</a:t>
            </a:r>
            <a:endParaRPr lang="en-US" sz="4600" b="1" dirty="0"/>
          </a:p>
        </p:txBody>
      </p:sp>
      <p:sp>
        <p:nvSpPr>
          <p:cNvPr id="5123" name="Slide Number Placeholder 3"/>
          <p:cNvSpPr>
            <a:spLocks noGrp="1"/>
          </p:cNvSpPr>
          <p:nvPr>
            <p:ph type="sldNum" sz="quarter" idx="12"/>
          </p:nvPr>
        </p:nvSpPr>
        <p:spPr>
          <a:noFill/>
        </p:spPr>
        <p:txBody>
          <a:bodyPr/>
          <a:lstStyle/>
          <a:p>
            <a:fld id="{B2C787F2-54C9-4F14-B0F6-93EB142DF6D5}" type="slidenum">
              <a:rPr lang="zh-CN" altLang="en-US" smtClean="0">
                <a:solidFill>
                  <a:prstClr val="black">
                    <a:tint val="75000"/>
                  </a:prstClr>
                </a:solidFill>
              </a:rPr>
              <a:pPr/>
              <a:t>15</a:t>
            </a:fld>
            <a:endParaRPr lang="en-US" altLang="zh-CN" smtClean="0">
              <a:solidFill>
                <a:prstClr val="black">
                  <a:tint val="75000"/>
                </a:prstClr>
              </a:solidFill>
            </a:endParaRPr>
          </a:p>
        </p:txBody>
      </p:sp>
      <p:pic>
        <p:nvPicPr>
          <p:cNvPr id="5124" name="Picture 6" descr="conceptual diagram.pdf"/>
          <p:cNvPicPr>
            <a:picLocks noGrp="1" noChangeAspect="1"/>
          </p:cNvPicPr>
          <p:nvPr>
            <p:ph idx="1"/>
          </p:nvPr>
        </p:nvPicPr>
        <p:blipFill>
          <a:blip r:embed="rId2" cstate="print"/>
          <a:srcRect/>
          <a:stretch>
            <a:fillRect/>
          </a:stretch>
        </p:blipFill>
        <p:spPr>
          <a:xfrm>
            <a:off x="1584960" y="1371600"/>
            <a:ext cx="10853421" cy="6400800"/>
          </a:xfrm>
          <a:noFill/>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58" y="151650"/>
            <a:ext cx="1374124" cy="1248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65522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8582" y="329566"/>
            <a:ext cx="12480298" cy="1371600"/>
          </a:xfrm>
          <a:solidFill>
            <a:schemeClr val="accent1">
              <a:lumMod val="40000"/>
              <a:lumOff val="60000"/>
            </a:schemeClr>
          </a:solidFill>
        </p:spPr>
        <p:txBody>
          <a:bodyPr>
            <a:noAutofit/>
          </a:bodyPr>
          <a:lstStyle/>
          <a:p>
            <a:r>
              <a:rPr lang="en-US" sz="4800" b="1" dirty="0" smtClean="0"/>
              <a:t>Shortage of Energy and Power Faculty in ECE Departments</a:t>
            </a:r>
            <a:endParaRPr lang="en-US" sz="4800" b="1" dirty="0"/>
          </a:p>
        </p:txBody>
      </p:sp>
      <p:sp>
        <p:nvSpPr>
          <p:cNvPr id="3" name="Content Placeholder 2"/>
          <p:cNvSpPr>
            <a:spLocks noGrp="1"/>
          </p:cNvSpPr>
          <p:nvPr>
            <p:ph sz="half" idx="1"/>
          </p:nvPr>
        </p:nvSpPr>
        <p:spPr>
          <a:xfrm>
            <a:off x="609600" y="1828829"/>
            <a:ext cx="6461760" cy="4389120"/>
          </a:xfrm>
        </p:spPr>
        <p:txBody>
          <a:bodyPr>
            <a:normAutofit lnSpcReduction="10000"/>
          </a:bodyPr>
          <a:lstStyle/>
          <a:p>
            <a:r>
              <a:rPr lang="en-US" dirty="0" smtClean="0"/>
              <a:t>Electrical and Computer Engineering Departments Head Association (ECEDHA)</a:t>
            </a:r>
          </a:p>
          <a:p>
            <a:r>
              <a:rPr lang="en-US" dirty="0" smtClean="0"/>
              <a:t>NSF/ECEDHA faculty development workshop held at Georgia Tech on July 9-12, 2011</a:t>
            </a:r>
          </a:p>
          <a:p>
            <a:pPr>
              <a:buNone/>
            </a:pPr>
            <a:endParaRPr lang="en-US" dirty="0" smtClean="0"/>
          </a:p>
          <a:p>
            <a:pPr>
              <a:buNone/>
            </a:pPr>
            <a:endParaRPr lang="en-US" dirty="0"/>
          </a:p>
        </p:txBody>
      </p:sp>
      <p:pic>
        <p:nvPicPr>
          <p:cNvPr id="5" name="Content Placeholder 4" descr="2012-IEC-Sullevan-class-DSC_0118.JPG"/>
          <p:cNvPicPr>
            <a:picLocks noGrp="1" noChangeAspect="1"/>
          </p:cNvPicPr>
          <p:nvPr>
            <p:ph sz="half" idx="2"/>
          </p:nvPr>
        </p:nvPicPr>
        <p:blipFill>
          <a:blip r:embed="rId2" cstate="print"/>
          <a:stretch>
            <a:fillRect/>
          </a:stretch>
        </p:blipFill>
        <p:spPr>
          <a:xfrm>
            <a:off x="8168640" y="2011680"/>
            <a:ext cx="4998720" cy="2193552"/>
          </a:xfrm>
        </p:spPr>
      </p:pic>
      <p:pic>
        <p:nvPicPr>
          <p:cNvPr id="6" name="Picture 5" descr="2012-IEC-Sullevan-LAB-1DSC_0047.JPG"/>
          <p:cNvPicPr>
            <a:picLocks noChangeAspect="1"/>
          </p:cNvPicPr>
          <p:nvPr/>
        </p:nvPicPr>
        <p:blipFill>
          <a:blip r:embed="rId3" cstate="print"/>
          <a:stretch>
            <a:fillRect/>
          </a:stretch>
        </p:blipFill>
        <p:spPr>
          <a:xfrm>
            <a:off x="8290562" y="4480560"/>
            <a:ext cx="4745288" cy="2363791"/>
          </a:xfrm>
          <a:prstGeom prst="rect">
            <a:avLst/>
          </a:prstGeom>
        </p:spPr>
      </p:pic>
      <p:sp>
        <p:nvSpPr>
          <p:cNvPr id="7" name="TextBox 6"/>
          <p:cNvSpPr txBox="1"/>
          <p:nvPr/>
        </p:nvSpPr>
        <p:spPr>
          <a:xfrm>
            <a:off x="1341120" y="6217949"/>
            <a:ext cx="6461760" cy="1793469"/>
          </a:xfrm>
          <a:prstGeom prst="rect">
            <a:avLst/>
          </a:prstGeom>
          <a:noFill/>
        </p:spPr>
        <p:txBody>
          <a:bodyPr wrap="square" lIns="130202" tIns="65102" rIns="130202" bIns="65102" rtlCol="0">
            <a:spAutoFit/>
          </a:bodyPr>
          <a:lstStyle/>
          <a:p>
            <a:pPr defTabSz="1302126"/>
            <a:r>
              <a:rPr lang="en-US" sz="4000" b="1" u="sng" dirty="0">
                <a:solidFill>
                  <a:prstClr val="black"/>
                </a:solidFill>
              </a:rPr>
              <a:t>Workshop Focus</a:t>
            </a:r>
            <a:r>
              <a:rPr lang="en-US" sz="4000" b="1" dirty="0">
                <a:solidFill>
                  <a:prstClr val="black"/>
                </a:solidFill>
              </a:rPr>
              <a:t>:</a:t>
            </a:r>
          </a:p>
          <a:p>
            <a:pPr defTabSz="1302126"/>
            <a:r>
              <a:rPr lang="en-US" sz="3400" b="1" dirty="0">
                <a:solidFill>
                  <a:prstClr val="black"/>
                </a:solidFill>
              </a:rPr>
              <a:t> Cyber Technologies for Electric Power Grid</a:t>
            </a:r>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58" y="393539"/>
            <a:ext cx="1374124" cy="1248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99328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63040" y="274336"/>
            <a:ext cx="12801600" cy="1285638"/>
          </a:xfrm>
          <a:prstGeom prst="rect">
            <a:avLst/>
          </a:prstGeom>
          <a:solidFill>
            <a:schemeClr val="accent1">
              <a:lumMod val="40000"/>
              <a:lumOff val="60000"/>
            </a:schemeClr>
          </a:solidFill>
        </p:spPr>
        <p:txBody>
          <a:bodyPr wrap="square" lIns="130202" tIns="65102" rIns="130202" bIns="65102" rtlCol="0" anchor="t">
            <a:spAutoFit/>
          </a:bodyPr>
          <a:lstStyle/>
          <a:p>
            <a:pPr algn="ctr" defTabSz="1302126"/>
            <a:r>
              <a:rPr lang="en-US" sz="2900" b="1" dirty="0">
                <a:solidFill>
                  <a:prstClr val="black"/>
                </a:solidFill>
              </a:rPr>
              <a:t>Electrical Energy Systems Education with Emphasis on Sustainable Power </a:t>
            </a:r>
            <a:r>
              <a:rPr lang="en-US" sz="2000" i="1" dirty="0">
                <a:solidFill>
                  <a:prstClr val="black"/>
                </a:solidFill>
              </a:rPr>
              <a:t>(ECCS- 0901635/1028326, Mohan,  University of Minnesota – Twin Cities)</a:t>
            </a:r>
          </a:p>
          <a:p>
            <a:pPr algn="ctr" defTabSz="1302126"/>
            <a:r>
              <a:rPr lang="en-US" dirty="0">
                <a:solidFill>
                  <a:prstClr val="black"/>
                </a:solidFill>
              </a:rPr>
              <a:t>(Supported by NSF, NASA, ONR, DOE and EPRI)</a:t>
            </a:r>
          </a:p>
        </p:txBody>
      </p:sp>
      <p:sp>
        <p:nvSpPr>
          <p:cNvPr id="7" name="TextBox 6"/>
          <p:cNvSpPr txBox="1"/>
          <p:nvPr/>
        </p:nvSpPr>
        <p:spPr>
          <a:xfrm>
            <a:off x="731520" y="2743239"/>
            <a:ext cx="7924800" cy="1331804"/>
          </a:xfrm>
          <a:prstGeom prst="rect">
            <a:avLst/>
          </a:prstGeom>
          <a:noFill/>
        </p:spPr>
        <p:txBody>
          <a:bodyPr wrap="square" lIns="130202" tIns="65102" rIns="130202" bIns="65102" rtlCol="0">
            <a:spAutoFit/>
          </a:bodyPr>
          <a:lstStyle/>
          <a:p>
            <a:pPr defTabSz="1302126">
              <a:tabLst>
                <a:tab pos="1064748" algn="l"/>
              </a:tabLst>
            </a:pPr>
            <a:r>
              <a:rPr lang="en-US" b="1" dirty="0">
                <a:solidFill>
                  <a:prstClr val="black"/>
                </a:solidFill>
              </a:rPr>
              <a:t>Vision</a:t>
            </a:r>
            <a:r>
              <a:rPr lang="en-US" dirty="0">
                <a:solidFill>
                  <a:prstClr val="black"/>
                </a:solidFill>
              </a:rPr>
              <a:t>: 	Revitalizing Electric Energy Systems Education worldwide through proactive dissemination and the Internet using CUSP™ </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63040" y="1463040"/>
            <a:ext cx="12801600" cy="764167"/>
          </a:xfrm>
          <a:prstGeom prst="rect">
            <a:avLst/>
          </a:prstGeom>
        </p:spPr>
      </p:pic>
      <p:grpSp>
        <p:nvGrpSpPr>
          <p:cNvPr id="3" name="Group 40"/>
          <p:cNvGrpSpPr>
            <a:grpSpLocks noChangeAspect="1"/>
          </p:cNvGrpSpPr>
          <p:nvPr/>
        </p:nvGrpSpPr>
        <p:grpSpPr>
          <a:xfrm>
            <a:off x="8656320" y="2468879"/>
            <a:ext cx="5335219" cy="2684128"/>
            <a:chOff x="5069680" y="5402491"/>
            <a:chExt cx="2550319" cy="1166577"/>
          </a:xfrm>
        </p:grpSpPr>
        <p:grpSp>
          <p:nvGrpSpPr>
            <p:cNvPr id="5" name="Group 37"/>
            <p:cNvGrpSpPr/>
            <p:nvPr/>
          </p:nvGrpSpPr>
          <p:grpSpPr>
            <a:xfrm>
              <a:off x="5069680" y="5402491"/>
              <a:ext cx="2550319" cy="1166577"/>
              <a:chOff x="2419446" y="2576037"/>
              <a:chExt cx="3237995" cy="1668926"/>
            </a:xfrm>
          </p:grpSpPr>
          <p:pic>
            <p:nvPicPr>
              <p:cNvPr id="36" name="Picture 35"/>
              <p:cNvPicPr>
                <a:picLocks noChangeAspect="1"/>
              </p:cNvPicPr>
              <p:nvPr/>
            </p:nvPicPr>
            <p:blipFill>
              <a:blip r:embed="rId4" cstate="print"/>
              <a:stretch>
                <a:fillRect/>
              </a:stretch>
            </p:blipFill>
            <p:spPr>
              <a:xfrm>
                <a:off x="2419446" y="2666317"/>
                <a:ext cx="3237995" cy="1578646"/>
              </a:xfrm>
              <a:prstGeom prst="rect">
                <a:avLst/>
              </a:prstGeom>
            </p:spPr>
          </p:pic>
          <p:pic>
            <p:nvPicPr>
              <p:cNvPr id="37" name="Picture 36"/>
              <p:cNvPicPr/>
              <p:nvPr/>
            </p:nvPicPr>
            <p:blipFill>
              <a:blip r:embed="rId5" cstate="print">
                <a:extLst>
                  <a:ext uri="{28A0092B-C50C-407E-A947-70E740481C1C}">
                    <a14:useLocalDpi xmlns:a14="http://schemas.microsoft.com/office/drawing/2010/main" val="0"/>
                  </a:ext>
                </a:extLst>
              </a:blip>
              <a:stretch>
                <a:fillRect/>
              </a:stretch>
            </p:blipFill>
            <p:spPr>
              <a:xfrm>
                <a:off x="2470467" y="2576037"/>
                <a:ext cx="393065" cy="447675"/>
              </a:xfrm>
              <a:prstGeom prst="rect">
                <a:avLst/>
              </a:prstGeom>
            </p:spPr>
          </p:pic>
        </p:grpSp>
        <p:sp>
          <p:nvSpPr>
            <p:cNvPr id="40" name="TextBox 39"/>
            <p:cNvSpPr txBox="1"/>
            <p:nvPr/>
          </p:nvSpPr>
          <p:spPr>
            <a:xfrm>
              <a:off x="5264658" y="5990897"/>
              <a:ext cx="1296436" cy="267532"/>
            </a:xfrm>
            <a:prstGeom prst="rect">
              <a:avLst/>
            </a:prstGeom>
            <a:noFill/>
          </p:spPr>
          <p:txBody>
            <a:bodyPr wrap="square" rtlCol="0">
              <a:spAutoFit/>
            </a:bodyPr>
            <a:lstStyle/>
            <a:p>
              <a:pPr defTabSz="1302126"/>
              <a:r>
                <a:rPr lang="en-US" sz="1700" b="1" dirty="0">
                  <a:solidFill>
                    <a:prstClr val="black"/>
                  </a:solidFill>
                </a:rPr>
                <a:t>80-Universities DOE Consortium</a:t>
              </a:r>
            </a:p>
          </p:txBody>
        </p:sp>
      </p:grpSp>
      <p:sp>
        <p:nvSpPr>
          <p:cNvPr id="43" name="TextBox 42"/>
          <p:cNvSpPr txBox="1"/>
          <p:nvPr/>
        </p:nvSpPr>
        <p:spPr>
          <a:xfrm>
            <a:off x="6305545" y="2619881"/>
            <a:ext cx="1482203" cy="393086"/>
          </a:xfrm>
          <a:prstGeom prst="rect">
            <a:avLst/>
          </a:prstGeom>
          <a:noFill/>
        </p:spPr>
        <p:txBody>
          <a:bodyPr wrap="square" lIns="130202" tIns="65102" rIns="130202" bIns="65102" rtlCol="0">
            <a:spAutoFit/>
          </a:bodyPr>
          <a:lstStyle/>
          <a:p>
            <a:pPr defTabSz="1302126"/>
            <a:endParaRPr lang="en-US" sz="1700" b="1" dirty="0">
              <a:solidFill>
                <a:prstClr val="black"/>
              </a:solidFill>
            </a:endParaRPr>
          </a:p>
        </p:txBody>
      </p:sp>
      <p:sp>
        <p:nvSpPr>
          <p:cNvPr id="44" name="TextBox 43"/>
          <p:cNvSpPr txBox="1"/>
          <p:nvPr/>
        </p:nvSpPr>
        <p:spPr>
          <a:xfrm>
            <a:off x="487680" y="4663473"/>
            <a:ext cx="5364480" cy="3332352"/>
          </a:xfrm>
          <a:prstGeom prst="rect">
            <a:avLst/>
          </a:prstGeom>
          <a:noFill/>
        </p:spPr>
        <p:txBody>
          <a:bodyPr wrap="square" lIns="130202" tIns="65102" rIns="130202" bIns="65102" rtlCol="0">
            <a:spAutoFit/>
          </a:bodyPr>
          <a:lstStyle/>
          <a:p>
            <a:pPr defTabSz="1302126">
              <a:tabLst>
                <a:tab pos="1064748" algn="l"/>
              </a:tabLst>
            </a:pPr>
            <a:r>
              <a:rPr lang="en-US" b="1" dirty="0">
                <a:solidFill>
                  <a:prstClr val="black"/>
                </a:solidFill>
              </a:rPr>
              <a:t>Outcomes</a:t>
            </a:r>
            <a:r>
              <a:rPr lang="en-US" dirty="0">
                <a:solidFill>
                  <a:prstClr val="black"/>
                </a:solidFill>
              </a:rPr>
              <a:t>:</a:t>
            </a:r>
          </a:p>
          <a:p>
            <a:pPr marL="246399" indent="-246399" defTabSz="1302126">
              <a:buFont typeface="Wingdings" pitchFamily="2" charset="2"/>
              <a:buChar char="§"/>
              <a:tabLst>
                <a:tab pos="1064748" algn="l"/>
              </a:tabLst>
            </a:pPr>
            <a:r>
              <a:rPr lang="en-US" dirty="0">
                <a:solidFill>
                  <a:prstClr val="black"/>
                </a:solidFill>
              </a:rPr>
              <a:t>Power &amp; Energy Curriculum</a:t>
            </a:r>
          </a:p>
          <a:p>
            <a:pPr marL="246399" indent="-246399" defTabSz="1302126">
              <a:buFont typeface="Wingdings" pitchFamily="2" charset="2"/>
              <a:buChar char="§"/>
              <a:tabLst>
                <a:tab pos="1064748" algn="l"/>
              </a:tabLst>
            </a:pPr>
            <a:r>
              <a:rPr lang="en-US" dirty="0">
                <a:solidFill>
                  <a:prstClr val="black"/>
                </a:solidFill>
              </a:rPr>
              <a:t>Undergraduate &amp; Graduate Courses</a:t>
            </a:r>
          </a:p>
          <a:p>
            <a:pPr marL="246399" indent="-246399" defTabSz="1302126">
              <a:buFont typeface="Wingdings" pitchFamily="2" charset="2"/>
              <a:buChar char="§"/>
              <a:tabLst>
                <a:tab pos="1064748" algn="l"/>
              </a:tabLst>
            </a:pPr>
            <a:r>
              <a:rPr lang="en-US" dirty="0">
                <a:solidFill>
                  <a:prstClr val="black"/>
                </a:solidFill>
              </a:rPr>
              <a:t>Workshops</a:t>
            </a:r>
          </a:p>
          <a:p>
            <a:pPr marL="246399" indent="-246399" defTabSz="1302126">
              <a:buFont typeface="Wingdings" pitchFamily="2" charset="2"/>
              <a:buChar char="§"/>
              <a:tabLst>
                <a:tab pos="1064748" algn="l"/>
              </a:tabLst>
            </a:pPr>
            <a:r>
              <a:rPr lang="en-US" dirty="0">
                <a:solidFill>
                  <a:prstClr val="black"/>
                </a:solidFill>
              </a:rPr>
              <a:t>Laboratories</a:t>
            </a:r>
          </a:p>
          <a:p>
            <a:pPr marL="246399" indent="-246399" defTabSz="1302126">
              <a:buFont typeface="Wingdings" pitchFamily="2" charset="2"/>
              <a:buChar char="§"/>
              <a:tabLst>
                <a:tab pos="1064748" algn="l"/>
              </a:tabLst>
            </a:pPr>
            <a:r>
              <a:rPr lang="en-US" dirty="0">
                <a:solidFill>
                  <a:prstClr val="black"/>
                </a:solidFill>
              </a:rPr>
              <a:t>Student Enrollment</a:t>
            </a:r>
          </a:p>
          <a:p>
            <a:pPr marL="246399" indent="-246399" defTabSz="1302126">
              <a:buFont typeface="Wingdings" pitchFamily="2" charset="2"/>
              <a:buChar char="§"/>
              <a:tabLst>
                <a:tab pos="1064748" algn="l"/>
              </a:tabLst>
            </a:pPr>
            <a:r>
              <a:rPr lang="en-US" dirty="0">
                <a:solidFill>
                  <a:prstClr val="black"/>
                </a:solidFill>
              </a:rPr>
              <a:t>Published Textbooks</a:t>
            </a:r>
          </a:p>
          <a:p>
            <a:pPr defTabSz="1302126">
              <a:buFont typeface="Wingdings" pitchFamily="2" charset="2"/>
              <a:buChar char="§"/>
              <a:tabLst>
                <a:tab pos="1064748" algn="l"/>
              </a:tabLst>
            </a:pPr>
            <a:endParaRPr lang="en-US" dirty="0">
              <a:solidFill>
                <a:prstClr val="black"/>
              </a:solidFill>
            </a:endParaRPr>
          </a:p>
        </p:txBody>
      </p:sp>
      <p:pic>
        <p:nvPicPr>
          <p:cNvPr id="2050" name="Picture 2" descr="ned mohan office inside photo"/>
          <p:cNvPicPr>
            <a:picLocks noChangeAspect="1" noChangeArrowheads="1"/>
          </p:cNvPicPr>
          <p:nvPr/>
        </p:nvPicPr>
        <p:blipFill>
          <a:blip r:embed="rId6" cstate="print"/>
          <a:srcRect/>
          <a:stretch>
            <a:fillRect/>
          </a:stretch>
        </p:blipFill>
        <p:spPr bwMode="auto">
          <a:xfrm>
            <a:off x="5730240" y="4023436"/>
            <a:ext cx="2682240" cy="3030097"/>
          </a:xfrm>
          <a:prstGeom prst="rect">
            <a:avLst/>
          </a:prstGeom>
          <a:noFill/>
        </p:spPr>
      </p:pic>
      <p:sp>
        <p:nvSpPr>
          <p:cNvPr id="26" name="TextBox 25"/>
          <p:cNvSpPr txBox="1"/>
          <p:nvPr/>
        </p:nvSpPr>
        <p:spPr>
          <a:xfrm>
            <a:off x="4754880" y="7315236"/>
            <a:ext cx="4754880" cy="885528"/>
          </a:xfrm>
          <a:prstGeom prst="rect">
            <a:avLst/>
          </a:prstGeom>
          <a:noFill/>
        </p:spPr>
        <p:txBody>
          <a:bodyPr wrap="square" lIns="130202" tIns="65102" rIns="130202" bIns="65102" rtlCol="0">
            <a:spAutoFit/>
          </a:bodyPr>
          <a:lstStyle/>
          <a:p>
            <a:pPr algn="ctr" defTabSz="1302126"/>
            <a:r>
              <a:rPr lang="en-US" sz="2900" b="1" dirty="0">
                <a:solidFill>
                  <a:prstClr val="black"/>
                </a:solidFill>
              </a:rPr>
              <a:t>Professor Ned Mohan</a:t>
            </a:r>
          </a:p>
          <a:p>
            <a:pPr algn="ctr" defTabSz="1302126"/>
            <a:r>
              <a:rPr lang="en-US" sz="2000" dirty="0">
                <a:solidFill>
                  <a:prstClr val="black"/>
                </a:solidFill>
              </a:rPr>
              <a:t>University of Minnesota</a:t>
            </a:r>
          </a:p>
        </p:txBody>
      </p:sp>
      <p:pic>
        <p:nvPicPr>
          <p:cNvPr id="1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8916" y="325730"/>
            <a:ext cx="1374124" cy="1248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36629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8582" y="329566"/>
            <a:ext cx="12480298" cy="1371600"/>
          </a:xfrm>
          <a:solidFill>
            <a:schemeClr val="accent1">
              <a:lumMod val="40000"/>
              <a:lumOff val="60000"/>
            </a:schemeClr>
          </a:solidFill>
        </p:spPr>
        <p:txBody>
          <a:bodyPr/>
          <a:lstStyle/>
          <a:p>
            <a:r>
              <a:rPr lang="en-US" dirty="0" smtClean="0"/>
              <a:t>NSF Proposal &amp; Award Process</a:t>
            </a:r>
            <a:endParaRPr lang="en-US" dirty="0"/>
          </a:p>
        </p:txBody>
      </p:sp>
      <p:pic>
        <p:nvPicPr>
          <p:cNvPr id="2050" name="Picture 2" descr="C:\Users\rbaheti\AppData\Local\Microsoft\Windows\Temporary Internet Files\Content.Outlook\DMCLQGII\Proposal Workflow from NSFgov.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1443" y="1920240"/>
            <a:ext cx="12557758" cy="582003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58" y="393539"/>
            <a:ext cx="1374124" cy="1248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61903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1286" y="329566"/>
            <a:ext cx="12107593" cy="1371600"/>
          </a:xfrm>
          <a:solidFill>
            <a:schemeClr val="accent1">
              <a:lumMod val="40000"/>
              <a:lumOff val="60000"/>
            </a:schemeClr>
          </a:solidFill>
        </p:spPr>
        <p:txBody>
          <a:bodyPr/>
          <a:lstStyle/>
          <a:p>
            <a:r>
              <a:rPr lang="en-US" dirty="0" smtClean="0"/>
              <a:t> Merit Review Criteria</a:t>
            </a:r>
            <a:endParaRPr lang="en-US" dirty="0"/>
          </a:p>
        </p:txBody>
      </p:sp>
      <p:sp>
        <p:nvSpPr>
          <p:cNvPr id="3" name="Content Placeholder 2"/>
          <p:cNvSpPr>
            <a:spLocks noGrp="1"/>
          </p:cNvSpPr>
          <p:nvPr>
            <p:ph idx="1"/>
          </p:nvPr>
        </p:nvSpPr>
        <p:spPr/>
        <p:txBody>
          <a:bodyPr>
            <a:normAutofit lnSpcReduction="10000"/>
          </a:bodyPr>
          <a:lstStyle/>
          <a:p>
            <a:r>
              <a:rPr lang="en-US" b="1" dirty="0" smtClean="0"/>
              <a:t>Intellectual Merit</a:t>
            </a:r>
          </a:p>
          <a:p>
            <a:pPr lvl="1"/>
            <a:r>
              <a:rPr lang="en-US" dirty="0" smtClean="0"/>
              <a:t>Advance knowledge and understanding within its own field or across different fields</a:t>
            </a:r>
          </a:p>
          <a:p>
            <a:pPr lvl="1"/>
            <a:r>
              <a:rPr lang="en-US" dirty="0" smtClean="0"/>
              <a:t>Explore creative, original or potentially transformative concepts</a:t>
            </a:r>
          </a:p>
          <a:p>
            <a:r>
              <a:rPr lang="en-US" b="1" dirty="0" smtClean="0"/>
              <a:t>Broader Impacts</a:t>
            </a:r>
          </a:p>
          <a:p>
            <a:pPr lvl="1"/>
            <a:r>
              <a:rPr lang="en-US" dirty="0" smtClean="0"/>
              <a:t>Benefit society or achieve specific desired societal outcomes</a:t>
            </a:r>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163" y="305670"/>
            <a:ext cx="1374124" cy="1248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49762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73835"/>
            <a:ext cx="11460480" cy="1230874"/>
          </a:xfrm>
          <a:solidFill>
            <a:schemeClr val="accent1">
              <a:lumMod val="40000"/>
              <a:lumOff val="60000"/>
            </a:schemeClr>
          </a:solidFill>
        </p:spPr>
        <p:txBody>
          <a:bodyPr/>
          <a:lstStyle/>
          <a:p>
            <a:r>
              <a:rPr lang="en-US" dirty="0" smtClean="0"/>
              <a:t>Outline</a:t>
            </a:r>
            <a:endParaRPr lang="en-US" dirty="0"/>
          </a:p>
        </p:txBody>
      </p:sp>
      <p:sp>
        <p:nvSpPr>
          <p:cNvPr id="3" name="Content Placeholder 2"/>
          <p:cNvSpPr>
            <a:spLocks noGrp="1"/>
          </p:cNvSpPr>
          <p:nvPr>
            <p:ph sz="half" idx="1"/>
          </p:nvPr>
        </p:nvSpPr>
        <p:spPr>
          <a:xfrm>
            <a:off x="731520" y="1920240"/>
            <a:ext cx="13167360" cy="5431156"/>
          </a:xfrm>
        </p:spPr>
        <p:txBody>
          <a:bodyPr>
            <a:normAutofit/>
          </a:bodyPr>
          <a:lstStyle/>
          <a:p>
            <a:pPr>
              <a:buFont typeface="Wingdings" pitchFamily="2" charset="2"/>
              <a:buChar char="§"/>
            </a:pPr>
            <a:r>
              <a:rPr lang="en-US" dirty="0" smtClean="0"/>
              <a:t>Overview of NSF organization</a:t>
            </a:r>
          </a:p>
          <a:p>
            <a:pPr>
              <a:buFont typeface="Wingdings" pitchFamily="2" charset="2"/>
              <a:buChar char="§"/>
            </a:pPr>
            <a:r>
              <a:rPr lang="en-US" dirty="0" smtClean="0"/>
              <a:t>Energy, Power, Control and Networks (EPCN) Program</a:t>
            </a:r>
          </a:p>
          <a:p>
            <a:pPr>
              <a:buFont typeface="Wingdings" pitchFamily="2" charset="2"/>
              <a:buChar char="§"/>
            </a:pPr>
            <a:r>
              <a:rPr lang="en-US" dirty="0" smtClean="0"/>
              <a:t>The </a:t>
            </a:r>
            <a:r>
              <a:rPr lang="en-US" dirty="0"/>
              <a:t>E</a:t>
            </a:r>
            <a:r>
              <a:rPr lang="en-US" dirty="0" smtClean="0"/>
              <a:t>volving Electric Grid</a:t>
            </a:r>
            <a:endParaRPr lang="en-US" dirty="0" smtClean="0"/>
          </a:p>
          <a:p>
            <a:pPr>
              <a:buFont typeface="Wingdings" pitchFamily="2" charset="2"/>
              <a:buChar char="§"/>
            </a:pPr>
            <a:r>
              <a:rPr lang="en-US" dirty="0"/>
              <a:t>NSF Review </a:t>
            </a:r>
            <a:r>
              <a:rPr lang="en-US" dirty="0" smtClean="0"/>
              <a:t>Process</a:t>
            </a:r>
          </a:p>
          <a:p>
            <a:pPr>
              <a:buFont typeface="Wingdings" pitchFamily="2" charset="2"/>
              <a:buChar char="§"/>
            </a:pPr>
            <a:r>
              <a:rPr lang="en-US" dirty="0" smtClean="0"/>
              <a:t>NSF EAGER Mechanism</a:t>
            </a:r>
            <a:endParaRPr lang="en-US" dirty="0" smtClean="0"/>
          </a:p>
          <a:p>
            <a:pPr>
              <a:buFont typeface="Wingdings" pitchFamily="2" charset="2"/>
              <a:buChar char="§"/>
            </a:pPr>
            <a:r>
              <a:rPr lang="en-US" dirty="0" smtClean="0"/>
              <a:t>Cyber Physical Systems (CPS) </a:t>
            </a:r>
          </a:p>
          <a:p>
            <a:pPr lvl="1">
              <a:buFont typeface="Wingdings" pitchFamily="2" charset="2"/>
              <a:buChar char="§"/>
            </a:pPr>
            <a:r>
              <a:rPr lang="en-US" dirty="0"/>
              <a:t>Open/Remote Access Test Beds </a:t>
            </a:r>
            <a:endParaRPr lang="en-US" dirty="0" smtClean="0"/>
          </a:p>
          <a:p>
            <a:pPr marL="0" indent="0">
              <a:buNone/>
            </a:pPr>
            <a:endParaRPr lang="en-US" dirty="0" smtClean="0"/>
          </a:p>
          <a:p>
            <a:pPr>
              <a:buFont typeface="Wingdings" pitchFamily="2" charset="2"/>
              <a:buChar char="§"/>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736" y="273835"/>
            <a:ext cx="1630041" cy="1368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50373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9822" y="329566"/>
            <a:ext cx="11989057" cy="1371600"/>
          </a:xfrm>
          <a:solidFill>
            <a:schemeClr val="accent1">
              <a:lumMod val="40000"/>
              <a:lumOff val="60000"/>
            </a:schemeClr>
          </a:solidFill>
        </p:spPr>
        <p:txBody>
          <a:bodyPr/>
          <a:lstStyle/>
          <a:p>
            <a:r>
              <a:rPr lang="en-US" dirty="0" smtClean="0"/>
              <a:t>NSF AWARD SEARCH</a:t>
            </a:r>
            <a:endParaRPr lang="en-US" dirty="0"/>
          </a:p>
        </p:txBody>
      </p:sp>
      <p:sp>
        <p:nvSpPr>
          <p:cNvPr id="3" name="Content Placeholder 2"/>
          <p:cNvSpPr>
            <a:spLocks noGrp="1"/>
          </p:cNvSpPr>
          <p:nvPr>
            <p:ph idx="1"/>
          </p:nvPr>
        </p:nvSpPr>
        <p:spPr/>
        <p:txBody>
          <a:bodyPr>
            <a:normAutofit lnSpcReduction="10000"/>
          </a:bodyPr>
          <a:lstStyle/>
          <a:p>
            <a:r>
              <a:rPr lang="en-US" dirty="0" smtClean="0">
                <a:hlinkClick r:id="rId2"/>
              </a:rPr>
              <a:t>www.nsf.gov</a:t>
            </a:r>
            <a:endParaRPr lang="en-US" dirty="0" smtClean="0"/>
          </a:p>
          <a:p>
            <a:pPr lvl="1"/>
            <a:r>
              <a:rPr lang="en-US" dirty="0" smtClean="0"/>
              <a:t>Search awards</a:t>
            </a:r>
          </a:p>
          <a:p>
            <a:pPr lvl="2"/>
            <a:r>
              <a:rPr lang="en-US" dirty="0" smtClean="0"/>
              <a:t>Advanced search</a:t>
            </a:r>
          </a:p>
          <a:p>
            <a:pPr lvl="3"/>
            <a:r>
              <a:rPr lang="en-US" dirty="0" smtClean="0"/>
              <a:t>Program officer</a:t>
            </a:r>
          </a:p>
          <a:p>
            <a:r>
              <a:rPr lang="en-US" dirty="0" smtClean="0"/>
              <a:t>Many options available </a:t>
            </a:r>
          </a:p>
          <a:p>
            <a:pPr lvl="1"/>
            <a:r>
              <a:rPr lang="en-US" dirty="0" smtClean="0"/>
              <a:t>Program Information</a:t>
            </a:r>
          </a:p>
          <a:p>
            <a:pPr lvl="1"/>
            <a:r>
              <a:rPr lang="en-US" dirty="0" smtClean="0"/>
              <a:t>Keyword </a:t>
            </a:r>
            <a:r>
              <a:rPr lang="en-US" dirty="0" smtClean="0"/>
              <a:t>search, such as “Wind Energy” </a:t>
            </a:r>
            <a:r>
              <a:rPr lang="en-US" dirty="0" smtClean="0"/>
              <a:t>“Power Systems” “Power Electronics”  “Energy Harvesting”…</a:t>
            </a:r>
          </a:p>
          <a:p>
            <a:endParaRPr lang="en-US" dirty="0" smtClean="0"/>
          </a:p>
          <a:p>
            <a:pPr marL="0" indent="0">
              <a:buNone/>
            </a:pPr>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400" y="305670"/>
            <a:ext cx="1374124" cy="1248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25961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omepage.JPG"/>
          <p:cNvPicPr>
            <a:picLocks noChangeAspect="1"/>
          </p:cNvPicPr>
          <p:nvPr/>
        </p:nvPicPr>
        <p:blipFill>
          <a:blip r:embed="rId2" cstate="print"/>
          <a:srcRect b="33742"/>
          <a:stretch>
            <a:fillRect/>
          </a:stretch>
        </p:blipFill>
        <p:spPr>
          <a:xfrm>
            <a:off x="243840" y="182880"/>
            <a:ext cx="9753600" cy="5120640"/>
          </a:xfrm>
          <a:prstGeom prst="rect">
            <a:avLst/>
          </a:prstGeom>
          <a:ln>
            <a:solidFill>
              <a:schemeClr val="tx1"/>
            </a:solidFill>
          </a:ln>
          <a:effectLst>
            <a:outerShdw blurRad="50800" dist="38100" dir="8100000" algn="tr" rotWithShape="0">
              <a:prstClr val="black">
                <a:alpha val="40000"/>
              </a:prstClr>
            </a:outerShdw>
          </a:effectLst>
        </p:spPr>
      </p:pic>
      <p:sp>
        <p:nvSpPr>
          <p:cNvPr id="5" name="Down Arrow 4"/>
          <p:cNvSpPr/>
          <p:nvPr/>
        </p:nvSpPr>
        <p:spPr>
          <a:xfrm>
            <a:off x="2438400" y="548640"/>
            <a:ext cx="609600" cy="457200"/>
          </a:xfrm>
          <a:prstGeom prst="downArrow">
            <a:avLst/>
          </a:prstGeom>
          <a:solidFill>
            <a:srgbClr val="FF0000"/>
          </a:solidFill>
          <a:ln>
            <a:solidFill>
              <a:srgbClr val="FF0000"/>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9495" tIns="64748" rIns="129495" bIns="64748" rtlCol="0" anchor="ctr"/>
          <a:lstStyle/>
          <a:p>
            <a:pPr algn="ctr"/>
            <a:endParaRPr lang="en-US"/>
          </a:p>
        </p:txBody>
      </p:sp>
      <p:pic>
        <p:nvPicPr>
          <p:cNvPr id="6" name="Picture 5" descr="award search.JPG"/>
          <p:cNvPicPr>
            <a:picLocks noChangeAspect="1"/>
          </p:cNvPicPr>
          <p:nvPr/>
        </p:nvPicPr>
        <p:blipFill>
          <a:blip r:embed="rId3" cstate="print"/>
          <a:stretch>
            <a:fillRect/>
          </a:stretch>
        </p:blipFill>
        <p:spPr>
          <a:xfrm>
            <a:off x="2560320" y="1737425"/>
            <a:ext cx="10363200" cy="5352445"/>
          </a:xfrm>
          <a:prstGeom prst="rect">
            <a:avLst/>
          </a:prstGeom>
          <a:ln>
            <a:solidFill>
              <a:schemeClr val="tx1"/>
            </a:solidFill>
          </a:ln>
          <a:effectLst>
            <a:outerShdw blurRad="50800" dist="38100" dir="8100000" algn="tr" rotWithShape="0">
              <a:prstClr val="black">
                <a:alpha val="40000"/>
              </a:prstClr>
            </a:outerShdw>
          </a:effectLst>
        </p:spPr>
      </p:pic>
      <p:pic>
        <p:nvPicPr>
          <p:cNvPr id="7" name="Picture 6" descr="search results.JPG"/>
          <p:cNvPicPr>
            <a:picLocks noChangeAspect="1"/>
          </p:cNvPicPr>
          <p:nvPr/>
        </p:nvPicPr>
        <p:blipFill>
          <a:blip r:embed="rId4" cstate="print"/>
          <a:stretch>
            <a:fillRect/>
          </a:stretch>
        </p:blipFill>
        <p:spPr>
          <a:xfrm>
            <a:off x="5643658" y="3805115"/>
            <a:ext cx="8986744" cy="4424488"/>
          </a:xfrm>
          <a:prstGeom prst="rect">
            <a:avLst/>
          </a:prstGeom>
          <a:ln>
            <a:solidFill>
              <a:schemeClr val="tx1"/>
            </a:solidFill>
          </a:ln>
          <a:effectLst>
            <a:outerShdw blurRad="50800" dist="38100" dir="8100000" algn="tr" rotWithShape="0">
              <a:prstClr val="black">
                <a:alpha val="40000"/>
              </a:prstClr>
            </a:outerShdw>
          </a:effectLst>
        </p:spPr>
      </p:pic>
      <p:sp>
        <p:nvSpPr>
          <p:cNvPr id="8" name="Oval 7"/>
          <p:cNvSpPr/>
          <p:nvPr/>
        </p:nvSpPr>
        <p:spPr>
          <a:xfrm>
            <a:off x="4267200" y="4663440"/>
            <a:ext cx="975360"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29495" tIns="64748" rIns="129495" bIns="64748" rtlCol="0" anchor="ctr"/>
          <a:lstStyle/>
          <a:p>
            <a:pPr algn="ctr"/>
            <a:endParaRPr lang="en-US"/>
          </a:p>
        </p:txBody>
      </p:sp>
    </p:spTree>
    <p:extLst>
      <p:ext uri="{BB962C8B-B14F-4D97-AF65-F5344CB8AC3E}">
        <p14:creationId xmlns:p14="http://schemas.microsoft.com/office/powerpoint/2010/main" val="9860604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597307" y="3151786"/>
            <a:ext cx="11324670" cy="4671100"/>
          </a:xfrm>
        </p:spPr>
        <p:txBody>
          <a:bodyPr>
            <a:normAutofit/>
          </a:bodyPr>
          <a:lstStyle/>
          <a:p>
            <a:pPr algn="ctr">
              <a:buNone/>
            </a:pPr>
            <a:r>
              <a:rPr lang="en-US" sz="5100" b="1" dirty="0"/>
              <a:t>NSF </a:t>
            </a:r>
            <a:r>
              <a:rPr lang="en-US" sz="5100" b="1" dirty="0"/>
              <a:t>EAGER Mechanism</a:t>
            </a:r>
            <a:endParaRPr lang="en-US" sz="5100" b="1" dirty="0"/>
          </a:p>
          <a:p>
            <a:pPr algn="ctr">
              <a:buNone/>
            </a:pPr>
            <a:endParaRPr lang="en-US" sz="3400" dirty="0"/>
          </a:p>
          <a:p>
            <a:pPr algn="ctr">
              <a:lnSpc>
                <a:spcPct val="110000"/>
              </a:lnSpc>
              <a:buNone/>
            </a:pPr>
            <a:endParaRPr lang="en-US" sz="3400" dirty="0"/>
          </a:p>
          <a:p>
            <a:pPr algn="ctr">
              <a:lnSpc>
                <a:spcPct val="110000"/>
              </a:lnSpc>
              <a:buNone/>
            </a:pPr>
            <a:endParaRPr lang="en-US" sz="3400" dirty="0"/>
          </a:p>
          <a:p>
            <a:pPr algn="ctr">
              <a:lnSpc>
                <a:spcPct val="110000"/>
              </a:lnSpc>
              <a:buNone/>
            </a:pPr>
            <a:endParaRPr lang="en-US" sz="3400" dirty="0"/>
          </a:p>
          <a:p>
            <a:pPr algn="ctr">
              <a:buNone/>
            </a:pPr>
            <a:endParaRPr lang="en-US" sz="3400" dirty="0"/>
          </a:p>
        </p:txBody>
      </p:sp>
      <p:pic>
        <p:nvPicPr>
          <p:cNvPr id="5" name="Picture 4" descr="nsf1v.jpg"/>
          <p:cNvPicPr>
            <a:picLocks noChangeAspect="1"/>
          </p:cNvPicPr>
          <p:nvPr/>
        </p:nvPicPr>
        <p:blipFill>
          <a:blip r:embed="rId2" cstate="print"/>
          <a:stretch>
            <a:fillRect/>
          </a:stretch>
        </p:blipFill>
        <p:spPr>
          <a:xfrm>
            <a:off x="1341120" y="457200"/>
            <a:ext cx="1341120" cy="1005840"/>
          </a:xfrm>
          <a:prstGeom prst="rect">
            <a:avLst/>
          </a:prstGeom>
        </p:spPr>
      </p:pic>
    </p:spTree>
    <p:extLst>
      <p:ext uri="{BB962C8B-B14F-4D97-AF65-F5344CB8AC3E}">
        <p14:creationId xmlns:p14="http://schemas.microsoft.com/office/powerpoint/2010/main" val="20381333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73835"/>
            <a:ext cx="11460480" cy="1371600"/>
          </a:xfrm>
          <a:solidFill>
            <a:schemeClr val="accent1">
              <a:lumMod val="40000"/>
              <a:lumOff val="60000"/>
            </a:schemeClr>
          </a:solidFill>
        </p:spPr>
        <p:txBody>
          <a:bodyPr/>
          <a:lstStyle/>
          <a:p>
            <a:r>
              <a:rPr lang="en-US" dirty="0" smtClean="0"/>
              <a:t>EAGER</a:t>
            </a:r>
            <a:endParaRPr lang="en-US" dirty="0"/>
          </a:p>
        </p:txBody>
      </p:sp>
      <p:sp>
        <p:nvSpPr>
          <p:cNvPr id="3" name="Content Placeholder 2"/>
          <p:cNvSpPr>
            <a:spLocks noGrp="1"/>
          </p:cNvSpPr>
          <p:nvPr>
            <p:ph sz="half" idx="1"/>
          </p:nvPr>
        </p:nvSpPr>
        <p:spPr>
          <a:xfrm>
            <a:off x="731520" y="1920240"/>
            <a:ext cx="13167360" cy="5760720"/>
          </a:xfrm>
        </p:spPr>
        <p:txBody>
          <a:bodyPr>
            <a:normAutofit fontScale="77500" lnSpcReduction="20000"/>
          </a:bodyPr>
          <a:lstStyle/>
          <a:p>
            <a:pPr>
              <a:buFont typeface="Wingdings" pitchFamily="2" charset="2"/>
              <a:buChar char="§"/>
            </a:pPr>
            <a:r>
              <a:rPr lang="en-US" dirty="0"/>
              <a:t>The </a:t>
            </a:r>
            <a:r>
              <a:rPr lang="en-US" dirty="0">
                <a:hlinkClick r:id="rId2"/>
              </a:rPr>
              <a:t>EAGER</a:t>
            </a:r>
            <a:r>
              <a:rPr lang="en-US" dirty="0"/>
              <a:t> funding mechanism can be used to support exploratory work in its early stages on untested, but potentially transformative, research ideas or </a:t>
            </a:r>
            <a:r>
              <a:rPr lang="en-US" dirty="0" smtClean="0"/>
              <a:t>approaches.</a:t>
            </a:r>
          </a:p>
          <a:p>
            <a:pPr>
              <a:buFont typeface="Wingdings" pitchFamily="2" charset="2"/>
              <a:buChar char="§"/>
            </a:pPr>
            <a:r>
              <a:rPr lang="en-US" dirty="0" smtClean="0"/>
              <a:t>This </a:t>
            </a:r>
            <a:r>
              <a:rPr lang="en-US" dirty="0"/>
              <a:t>work could be considered especially "high risk-high payoff" in the sense that it, involves radically different approaches, applies new expertise, or engages novel disciplinary or interdisciplinary </a:t>
            </a:r>
            <a:r>
              <a:rPr lang="en-US" dirty="0" smtClean="0"/>
              <a:t>perspectives.</a:t>
            </a:r>
          </a:p>
          <a:p>
            <a:pPr>
              <a:buFont typeface="Wingdings" pitchFamily="2" charset="2"/>
              <a:buChar char="§"/>
            </a:pPr>
            <a:r>
              <a:rPr lang="en-US" dirty="0" smtClean="0"/>
              <a:t>Exploratory </a:t>
            </a:r>
            <a:r>
              <a:rPr lang="en-US" dirty="0"/>
              <a:t>proposals may </a:t>
            </a:r>
            <a:r>
              <a:rPr lang="en-US" dirty="0" smtClean="0"/>
              <a:t>be </a:t>
            </a:r>
            <a:r>
              <a:rPr lang="en-US" dirty="0"/>
              <a:t>submitted directly to an NSF program. Principal Investigators (PIs) must contact the NSF program officer(s) whose expertise is most germane to the proposal topic prior to submission of an EAGER proposal to determine the appropriateness of the work for consideration under the EAGER </a:t>
            </a:r>
            <a:r>
              <a:rPr lang="en-US" dirty="0" smtClean="0"/>
              <a:t>mechanism.</a:t>
            </a:r>
          </a:p>
          <a:p>
            <a:pPr>
              <a:buFont typeface="Wingdings" pitchFamily="2" charset="2"/>
              <a:buChar char="§"/>
            </a:pPr>
            <a:r>
              <a:rPr lang="en-US" dirty="0" smtClean="0"/>
              <a:t>The </a:t>
            </a:r>
            <a:r>
              <a:rPr lang="en-US" dirty="0"/>
              <a:t>EAGER mechanism should not be used for projects that are appropriate for submission as “regular” (i.e., non-EAGER) NSF proposals. </a:t>
            </a:r>
            <a:endParaRPr lang="en-US" dirty="0" smtClean="0"/>
          </a:p>
          <a:p>
            <a:pPr>
              <a:buFont typeface="Wingdings" pitchFamily="2" charset="2"/>
              <a:buChar char="§"/>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1" y="640081"/>
            <a:ext cx="1336040" cy="1002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44793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73835"/>
            <a:ext cx="11460480" cy="1371600"/>
          </a:xfrm>
          <a:solidFill>
            <a:schemeClr val="accent1">
              <a:lumMod val="40000"/>
              <a:lumOff val="60000"/>
            </a:schemeClr>
          </a:solidFill>
        </p:spPr>
        <p:txBody>
          <a:bodyPr/>
          <a:lstStyle/>
          <a:p>
            <a:r>
              <a:rPr lang="en-US" dirty="0" smtClean="0"/>
              <a:t>EAGER</a:t>
            </a:r>
            <a:endParaRPr lang="en-US" dirty="0"/>
          </a:p>
        </p:txBody>
      </p:sp>
      <p:sp>
        <p:nvSpPr>
          <p:cNvPr id="3" name="Content Placeholder 2"/>
          <p:cNvSpPr>
            <a:spLocks noGrp="1"/>
          </p:cNvSpPr>
          <p:nvPr>
            <p:ph sz="half" idx="1"/>
          </p:nvPr>
        </p:nvSpPr>
        <p:spPr>
          <a:xfrm>
            <a:off x="731520" y="1920240"/>
            <a:ext cx="13533120" cy="6309360"/>
          </a:xfrm>
        </p:spPr>
        <p:txBody>
          <a:bodyPr>
            <a:normAutofit fontScale="77500" lnSpcReduction="20000"/>
          </a:bodyPr>
          <a:lstStyle/>
          <a:p>
            <a:pPr>
              <a:buFont typeface="Wingdings" pitchFamily="2" charset="2"/>
              <a:buChar char="§"/>
            </a:pPr>
            <a:r>
              <a:rPr lang="en-US" dirty="0" smtClean="0"/>
              <a:t>Project </a:t>
            </a:r>
            <a:r>
              <a:rPr lang="en-US" dirty="0"/>
              <a:t>Description </a:t>
            </a:r>
            <a:r>
              <a:rPr lang="en-US" dirty="0" smtClean="0"/>
              <a:t>should </a:t>
            </a:r>
            <a:r>
              <a:rPr lang="en-US" dirty="0"/>
              <a:t>be brief </a:t>
            </a:r>
            <a:r>
              <a:rPr lang="en-US" dirty="0" smtClean="0"/>
              <a:t>(5-8 </a:t>
            </a:r>
            <a:r>
              <a:rPr lang="en-US" dirty="0"/>
              <a:t>pages) and include clear statements as to why this project is appropriate for EAGER funding, including why it does not “fit” into existing programs and why it is a “good fit” for EAGER. Note this proposal preparation instruction deviates from the standard proposal preparation instructions contained in </a:t>
            </a:r>
            <a:r>
              <a:rPr lang="en-US" dirty="0" smtClean="0"/>
              <a:t>the Grant Proposal Guide (GPG); </a:t>
            </a:r>
            <a:r>
              <a:rPr lang="en-US" dirty="0"/>
              <a:t>EAGER proposals must otherwise be compliant with the </a:t>
            </a:r>
            <a:r>
              <a:rPr lang="en-US" dirty="0" smtClean="0"/>
              <a:t>GPG.</a:t>
            </a:r>
          </a:p>
          <a:p>
            <a:pPr>
              <a:buFont typeface="Wingdings" pitchFamily="2" charset="2"/>
              <a:buChar char="§"/>
            </a:pPr>
            <a:r>
              <a:rPr lang="en-US" dirty="0" smtClean="0"/>
              <a:t>The </a:t>
            </a:r>
            <a:r>
              <a:rPr lang="en-US" dirty="0"/>
              <a:t>box for “EAGER” must be checked on the Cover </a:t>
            </a:r>
            <a:r>
              <a:rPr lang="en-US" dirty="0" smtClean="0"/>
              <a:t>Sheet.</a:t>
            </a:r>
          </a:p>
          <a:p>
            <a:pPr>
              <a:buFont typeface="Wingdings" pitchFamily="2" charset="2"/>
              <a:buChar char="§"/>
            </a:pPr>
            <a:r>
              <a:rPr lang="en-US" dirty="0" smtClean="0"/>
              <a:t>Only </a:t>
            </a:r>
            <a:r>
              <a:rPr lang="en-US" dirty="0"/>
              <a:t>internal merit review is required for EAGER proposals. </a:t>
            </a:r>
            <a:r>
              <a:rPr lang="en-US" dirty="0" smtClean="0"/>
              <a:t>However, if </a:t>
            </a:r>
            <a:r>
              <a:rPr lang="en-US" dirty="0"/>
              <a:t>external review is to be obtained, then the PI will be so informed in the interest of maintaining the transparency of the review and recommendation process. The two standard NSB-approved merit review criteria will </a:t>
            </a:r>
            <a:r>
              <a:rPr lang="en-US" dirty="0" smtClean="0"/>
              <a:t>apply.</a:t>
            </a:r>
          </a:p>
          <a:p>
            <a:pPr>
              <a:buFont typeface="Wingdings" pitchFamily="2" charset="2"/>
              <a:buChar char="§"/>
            </a:pPr>
            <a:r>
              <a:rPr lang="en-US" dirty="0" smtClean="0"/>
              <a:t>Requests </a:t>
            </a:r>
            <a:r>
              <a:rPr lang="en-US" dirty="0"/>
              <a:t>may be for up to $300K and of up to two years duration. The award size, however, will be consistent with the project scope and of a size comparable to grants in similar areas.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1" y="640081"/>
            <a:ext cx="1336040" cy="1002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43495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320"/>
            <a:ext cx="12313920" cy="1371600"/>
          </a:xfrm>
          <a:solidFill>
            <a:schemeClr val="accent1">
              <a:lumMod val="40000"/>
              <a:lumOff val="60000"/>
            </a:schemeClr>
          </a:solidFill>
        </p:spPr>
        <p:txBody>
          <a:bodyPr>
            <a:normAutofit fontScale="90000"/>
          </a:bodyPr>
          <a:lstStyle/>
          <a:p>
            <a:r>
              <a:rPr lang="en-US" dirty="0" smtClean="0"/>
              <a:t>Watch for EAGER DCL’s (Dear Colleague Letters)</a:t>
            </a:r>
            <a:endParaRPr lang="en-US" dirty="0"/>
          </a:p>
        </p:txBody>
      </p:sp>
      <p:sp>
        <p:nvSpPr>
          <p:cNvPr id="3" name="Content Placeholder 2"/>
          <p:cNvSpPr>
            <a:spLocks noGrp="1"/>
          </p:cNvSpPr>
          <p:nvPr>
            <p:ph idx="1"/>
          </p:nvPr>
        </p:nvSpPr>
        <p:spPr>
          <a:xfrm>
            <a:off x="731520" y="1920240"/>
            <a:ext cx="13533120" cy="6400800"/>
          </a:xfrm>
        </p:spPr>
        <p:txBody>
          <a:bodyPr>
            <a:normAutofit/>
          </a:bodyPr>
          <a:lstStyle/>
          <a:p>
            <a:pPr marL="0" indent="0">
              <a:buNone/>
            </a:pPr>
            <a:r>
              <a:rPr lang="en-US" sz="3600" dirty="0" smtClean="0"/>
              <a:t>For example there is </a:t>
            </a:r>
            <a:r>
              <a:rPr lang="en-US" sz="3600" dirty="0"/>
              <a:t>one 15-082 </a:t>
            </a:r>
            <a:r>
              <a:rPr lang="en-US" sz="3600" dirty="0" smtClean="0"/>
              <a:t>with a June 19, 2015 due date </a:t>
            </a:r>
            <a:r>
              <a:rPr lang="en-US" sz="3600" dirty="0"/>
              <a:t>on “Research on Theory and Analytical Tools for Power Networks with High Levels of Renewable Generation” </a:t>
            </a:r>
            <a:r>
              <a:rPr lang="en-US" sz="3600" dirty="0" smtClean="0">
                <a:hlinkClick r:id="rId2"/>
              </a:rPr>
              <a:t>http</a:t>
            </a:r>
            <a:r>
              <a:rPr lang="en-US" sz="3600" dirty="0">
                <a:hlinkClick r:id="rId2"/>
              </a:rPr>
              <a:t>://</a:t>
            </a:r>
            <a:r>
              <a:rPr lang="en-US" sz="3600" dirty="0" smtClean="0">
                <a:hlinkClick r:id="rId2"/>
              </a:rPr>
              <a:t>www.nsf.gov/pubs/2015/nsf15082/nsf15082.jsp</a:t>
            </a:r>
            <a:r>
              <a:rPr lang="en-US" sz="3600" dirty="0" smtClean="0"/>
              <a:t> </a:t>
            </a:r>
          </a:p>
          <a:p>
            <a:pPr marL="0" indent="0">
              <a:buNone/>
            </a:pPr>
            <a:endParaRPr lang="en-US" sz="3600" dirty="0"/>
          </a:p>
          <a:p>
            <a:pPr marL="0" indent="0">
              <a:buNone/>
            </a:pPr>
            <a:r>
              <a:rPr lang="en-US" sz="3600" dirty="0" smtClean="0"/>
              <a:t>When a DCL is issued requesting EAGER proposals in a specific area, many proposals are expected, and therefore panel review may be used instead of internal review.</a:t>
            </a:r>
            <a:endParaRPr lang="en-US" sz="3600" dirty="0" smtClean="0"/>
          </a:p>
          <a:p>
            <a:pPr marL="0" indent="0">
              <a:buNone/>
            </a:pPr>
            <a:endParaRPr lang="en-US" dirty="0" smtClean="0"/>
          </a:p>
          <a:p>
            <a:pPr>
              <a:buNone/>
            </a:pP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1" y="365761"/>
            <a:ext cx="1336040" cy="1002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AutoShape 1" descr="file:///X%7C/images/x.gif"/>
          <p:cNvSpPr>
            <a:spLocks noChangeAspect="1" noChangeArrowheads="1"/>
          </p:cNvSpPr>
          <p:nvPr/>
        </p:nvSpPr>
        <p:spPr bwMode="auto">
          <a:xfrm>
            <a:off x="731838" y="3646488"/>
            <a:ext cx="9525" cy="857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550072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650" y="182644"/>
            <a:ext cx="12093229" cy="1371600"/>
          </a:xfrm>
          <a:solidFill>
            <a:schemeClr val="accent1">
              <a:lumMod val="40000"/>
              <a:lumOff val="60000"/>
            </a:schemeClr>
          </a:solidFill>
        </p:spPr>
        <p:txBody>
          <a:bodyPr>
            <a:normAutofit/>
          </a:bodyPr>
          <a:lstStyle/>
          <a:p>
            <a:pPr algn="ctr"/>
            <a:r>
              <a:rPr lang="en-US" sz="6000" dirty="0">
                <a:solidFill>
                  <a:schemeClr val="tx1"/>
                </a:solidFill>
                <a:latin typeface="+mj-lt"/>
              </a:rPr>
              <a:t>Cyber-Physical Systems</a:t>
            </a:r>
          </a:p>
        </p:txBody>
      </p:sp>
      <p:sp>
        <p:nvSpPr>
          <p:cNvPr id="3" name="Content Placeholder 2"/>
          <p:cNvSpPr>
            <a:spLocks noGrp="1"/>
          </p:cNvSpPr>
          <p:nvPr>
            <p:ph idx="1"/>
          </p:nvPr>
        </p:nvSpPr>
        <p:spPr>
          <a:xfrm>
            <a:off x="824118" y="1929114"/>
            <a:ext cx="13167360" cy="5827396"/>
          </a:xfrm>
        </p:spPr>
        <p:txBody>
          <a:bodyPr>
            <a:normAutofit/>
          </a:bodyPr>
          <a:lstStyle/>
          <a:p>
            <a:r>
              <a:rPr lang="en-US" dirty="0" smtClean="0">
                <a:solidFill>
                  <a:schemeClr val="tx1"/>
                </a:solidFill>
              </a:rPr>
              <a:t>Next generation of engineering systems in which computing, communications, and control technologies are tightly integrated</a:t>
            </a:r>
          </a:p>
          <a:p>
            <a:pPr lvl="1"/>
            <a:r>
              <a:rPr lang="en-US" dirty="0" smtClean="0">
                <a:solidFill>
                  <a:schemeClr val="tx1"/>
                </a:solidFill>
              </a:rPr>
              <a:t>Enabler for “Internet of Things”</a:t>
            </a:r>
          </a:p>
          <a:p>
            <a:pPr marL="0" indent="0">
              <a:buNone/>
            </a:pPr>
            <a:endParaRPr lang="en-US" dirty="0">
              <a:solidFill>
                <a:schemeClr val="tx1"/>
              </a:solidFill>
            </a:endParaRPr>
          </a:p>
        </p:txBody>
      </p:sp>
      <p:sp>
        <p:nvSpPr>
          <p:cNvPr id="4" name="Slide Number Placeholder 3"/>
          <p:cNvSpPr>
            <a:spLocks noGrp="1"/>
          </p:cNvSpPr>
          <p:nvPr>
            <p:ph type="sldNum" sz="quarter" idx="4"/>
          </p:nvPr>
        </p:nvSpPr>
        <p:spPr/>
        <p:txBody>
          <a:bodyPr/>
          <a:lstStyle/>
          <a:p>
            <a:fld id="{B6947720-F58D-43DD-9796-C804A23AF23D}" type="slidenum">
              <a:rPr lang="en-US" smtClean="0">
                <a:solidFill>
                  <a:prstClr val="white"/>
                </a:solidFill>
              </a:rPr>
              <a:pPr/>
              <a:t>26</a:t>
            </a:fld>
            <a:endParaRPr lang="en-US" dirty="0">
              <a:solidFill>
                <a:prstClr val="white"/>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400" y="305670"/>
            <a:ext cx="1374124" cy="1248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69066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3440" y="-159434"/>
            <a:ext cx="13167360" cy="1371600"/>
          </a:xfrm>
        </p:spPr>
        <p:txBody>
          <a:bodyPr>
            <a:noAutofit/>
          </a:bodyPr>
          <a:lstStyle/>
          <a:p>
            <a:pPr algn="ctr"/>
            <a:r>
              <a:rPr lang="en-US" b="1" dirty="0" smtClean="0"/>
              <a:t>Cyber-Physical Systems</a:t>
            </a:r>
            <a:endParaRPr lang="en-US" b="1" dirty="0"/>
          </a:p>
        </p:txBody>
      </p:sp>
      <p:graphicFrame>
        <p:nvGraphicFramePr>
          <p:cNvPr id="7" name="Diagram 6"/>
          <p:cNvGraphicFramePr/>
          <p:nvPr>
            <p:extLst>
              <p:ext uri="{D42A27DB-BD31-4B8C-83A1-F6EECF244321}">
                <p14:modId xmlns:p14="http://schemas.microsoft.com/office/powerpoint/2010/main" val="1474441410"/>
              </p:ext>
            </p:extLst>
          </p:nvPr>
        </p:nvGraphicFramePr>
        <p:xfrm>
          <a:off x="6343151" y="2011680"/>
          <a:ext cx="8409170" cy="4754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16"/>
          <p:cNvSpPr>
            <a:spLocks noChangeArrowheads="1"/>
          </p:cNvSpPr>
          <p:nvPr/>
        </p:nvSpPr>
        <p:spPr bwMode="auto">
          <a:xfrm>
            <a:off x="1241550" y="2196355"/>
            <a:ext cx="6217920" cy="4594141"/>
          </a:xfrm>
          <a:prstGeom prst="rect">
            <a:avLst/>
          </a:prstGeom>
          <a:noFill/>
          <a:ln w="9525" algn="ctr">
            <a:noFill/>
            <a:miter lim="800000"/>
            <a:headEnd/>
            <a:tailEnd/>
          </a:ln>
          <a:effectLst/>
        </p:spPr>
        <p:txBody>
          <a:bodyPr wrap="square" lIns="130109" tIns="65055" rIns="130109" bIns="65055" anchor="ctr">
            <a:spAutoFit/>
          </a:bodyPr>
          <a:lstStyle/>
          <a:p>
            <a:pPr marL="487963" indent="-487963" defTabSz="1301216">
              <a:buFont typeface="Arial"/>
              <a:buChar char="•"/>
            </a:pPr>
            <a:r>
              <a:rPr lang="en-US" sz="2900" dirty="0">
                <a:solidFill>
                  <a:srgbClr val="000000"/>
                </a:solidFill>
              </a:rPr>
              <a:t>Networked and controlled at multi- and extreme scales</a:t>
            </a:r>
          </a:p>
          <a:p>
            <a:pPr marL="487963" indent="-487963" defTabSz="1301216">
              <a:buFont typeface="Arial"/>
              <a:buChar char="•"/>
            </a:pPr>
            <a:r>
              <a:rPr lang="en-US" sz="2900" dirty="0">
                <a:solidFill>
                  <a:srgbClr val="000000"/>
                </a:solidFill>
              </a:rPr>
              <a:t>Dynamically reorganizing / reconfiguring</a:t>
            </a:r>
          </a:p>
          <a:p>
            <a:pPr marL="487963" indent="-487963" defTabSz="1301216">
              <a:buFont typeface="Arial"/>
              <a:buChar char="•"/>
            </a:pPr>
            <a:r>
              <a:rPr lang="en-US" sz="2900" dirty="0">
                <a:solidFill>
                  <a:srgbClr val="000000"/>
                </a:solidFill>
              </a:rPr>
              <a:t>High degrees of automation and potential human role</a:t>
            </a:r>
          </a:p>
          <a:p>
            <a:pPr marL="487963" indent="-487963" defTabSz="1301216">
              <a:buFont typeface="Arial"/>
              <a:buChar char="•"/>
            </a:pPr>
            <a:r>
              <a:rPr lang="en-US" sz="2900" dirty="0">
                <a:solidFill>
                  <a:srgbClr val="000000"/>
                </a:solidFill>
              </a:rPr>
              <a:t>Dependable operation with high assurance of reliability, safety, security and usability</a:t>
            </a:r>
          </a:p>
          <a:p>
            <a:pPr defTabSz="1301216"/>
            <a:endParaRPr lang="en-US" sz="2900" dirty="0">
              <a:solidFill>
                <a:srgbClr val="000000"/>
              </a:solidFill>
            </a:endParaRPr>
          </a:p>
        </p:txBody>
      </p:sp>
      <p:sp>
        <p:nvSpPr>
          <p:cNvPr id="9" name="TextBox 8"/>
          <p:cNvSpPr txBox="1"/>
          <p:nvPr/>
        </p:nvSpPr>
        <p:spPr>
          <a:xfrm>
            <a:off x="6583728" y="2560361"/>
            <a:ext cx="262824" cy="531490"/>
          </a:xfrm>
          <a:prstGeom prst="rect">
            <a:avLst/>
          </a:prstGeom>
          <a:noFill/>
        </p:spPr>
        <p:txBody>
          <a:bodyPr wrap="none" lIns="130109" tIns="65055" rIns="130109" bIns="65055" rtlCol="0">
            <a:spAutoFit/>
          </a:bodyPr>
          <a:lstStyle/>
          <a:p>
            <a:pPr defTabSz="1301216"/>
            <a:endParaRPr lang="en-US" dirty="0">
              <a:solidFill>
                <a:srgbClr val="000000"/>
              </a:solidFill>
            </a:endParaRPr>
          </a:p>
        </p:txBody>
      </p:sp>
    </p:spTree>
    <p:extLst>
      <p:ext uri="{BB962C8B-B14F-4D97-AF65-F5344CB8AC3E}">
        <p14:creationId xmlns:p14="http://schemas.microsoft.com/office/powerpoint/2010/main" val="4475896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6775188" y="891649"/>
            <a:ext cx="7067869" cy="6888481"/>
            <a:chOff x="3759800" y="237447"/>
            <a:chExt cx="6246646" cy="6121789"/>
          </a:xfrm>
        </p:grpSpPr>
        <p:sp>
          <p:nvSpPr>
            <p:cNvPr id="6" name="Oval 22"/>
            <p:cNvSpPr>
              <a:spLocks noChangeArrowheads="1"/>
            </p:cNvSpPr>
            <p:nvPr/>
          </p:nvSpPr>
          <p:spPr bwMode="auto">
            <a:xfrm rot="5117233">
              <a:off x="7022187" y="988631"/>
              <a:ext cx="1315656" cy="4652862"/>
            </a:xfrm>
            <a:prstGeom prst="ellipse">
              <a:avLst/>
            </a:prstGeom>
            <a:solidFill>
              <a:srgbClr val="FFFFCC">
                <a:alpha val="54000"/>
              </a:srgbClr>
            </a:solidFill>
            <a:ln w="9525">
              <a:solidFill>
                <a:srgbClr val="3366FF"/>
              </a:solidFill>
              <a:round/>
              <a:headEnd/>
              <a:tailEnd/>
            </a:ln>
          </p:spPr>
          <p:txBody>
            <a:bodyPr rot="10800000" vert="eaVert" wrap="none" lIns="91198" tIns="45605" rIns="91198" bIns="45605" anchor="ctr"/>
            <a:lstStyle/>
            <a:p>
              <a:pPr defTabSz="1298811" eaLnBrk="0" hangingPunct="0"/>
              <a:endParaRPr lang="en-US" sz="1900" b="1" dirty="0">
                <a:solidFill>
                  <a:srgbClr val="1F497D"/>
                </a:solidFill>
                <a:latin typeface="Tahoma" pitchFamily="34" charset="0"/>
              </a:endParaRPr>
            </a:p>
          </p:txBody>
        </p:sp>
        <p:sp>
          <p:nvSpPr>
            <p:cNvPr id="8" name="Oval 20"/>
            <p:cNvSpPr>
              <a:spLocks noChangeArrowheads="1"/>
            </p:cNvSpPr>
            <p:nvPr/>
          </p:nvSpPr>
          <p:spPr bwMode="auto">
            <a:xfrm rot="17265038">
              <a:off x="5296848" y="1334323"/>
              <a:ext cx="1293386" cy="4367482"/>
            </a:xfrm>
            <a:prstGeom prst="ellipse">
              <a:avLst/>
            </a:prstGeom>
            <a:solidFill>
              <a:srgbClr val="FFFFCC">
                <a:alpha val="54000"/>
              </a:srgbClr>
            </a:solidFill>
            <a:ln w="9525">
              <a:solidFill>
                <a:srgbClr val="3366FF"/>
              </a:solidFill>
              <a:round/>
              <a:headEnd/>
              <a:tailEnd/>
            </a:ln>
          </p:spPr>
          <p:txBody>
            <a:bodyPr vert="eaVert" wrap="none" lIns="91198" tIns="45605" rIns="91198" bIns="45605" anchor="ctr"/>
            <a:lstStyle/>
            <a:p>
              <a:pPr defTabSz="1298811" eaLnBrk="0" hangingPunct="0"/>
              <a:endParaRPr lang="en-US" sz="1900" b="1" dirty="0">
                <a:solidFill>
                  <a:srgbClr val="1F497D"/>
                </a:solidFill>
                <a:latin typeface="Tahoma" pitchFamily="34" charset="0"/>
              </a:endParaRPr>
            </a:p>
          </p:txBody>
        </p:sp>
        <p:sp>
          <p:nvSpPr>
            <p:cNvPr id="9" name="Text Box 9"/>
            <p:cNvSpPr txBox="1">
              <a:spLocks noChangeArrowheads="1"/>
            </p:cNvSpPr>
            <p:nvPr/>
          </p:nvSpPr>
          <p:spPr bwMode="auto">
            <a:xfrm>
              <a:off x="3993451" y="2957025"/>
              <a:ext cx="1396766" cy="341694"/>
            </a:xfrm>
            <a:prstGeom prst="rect">
              <a:avLst/>
            </a:prstGeom>
            <a:noFill/>
            <a:ln w="9525">
              <a:noFill/>
              <a:miter lim="800000"/>
              <a:headEnd/>
              <a:tailEnd/>
            </a:ln>
          </p:spPr>
          <p:txBody>
            <a:bodyPr wrap="none" lIns="91198" tIns="45605" rIns="91198" bIns="45605">
              <a:spAutoFit/>
            </a:bodyPr>
            <a:lstStyle/>
            <a:p>
              <a:pPr defTabSz="1298811" eaLnBrk="0" hangingPunct="0"/>
              <a:r>
                <a:rPr lang="en-US" sz="1900" b="1" dirty="0">
                  <a:solidFill>
                    <a:srgbClr val="1F497D"/>
                  </a:solidFill>
                  <a:latin typeface="Tahoma" pitchFamily="34" charset="0"/>
                </a:rPr>
                <a:t>automotive</a:t>
              </a:r>
            </a:p>
          </p:txBody>
        </p:sp>
        <p:sp>
          <p:nvSpPr>
            <p:cNvPr id="10" name="Oval 21"/>
            <p:cNvSpPr>
              <a:spLocks noChangeArrowheads="1"/>
            </p:cNvSpPr>
            <p:nvPr/>
          </p:nvSpPr>
          <p:spPr bwMode="auto">
            <a:xfrm rot="2704724">
              <a:off x="6567051" y="885771"/>
              <a:ext cx="1473260" cy="4193917"/>
            </a:xfrm>
            <a:prstGeom prst="ellipse">
              <a:avLst/>
            </a:prstGeom>
            <a:solidFill>
              <a:srgbClr val="FFFFCC">
                <a:alpha val="54000"/>
              </a:srgbClr>
            </a:solidFill>
            <a:ln w="9525">
              <a:solidFill>
                <a:srgbClr val="3366FF"/>
              </a:solidFill>
              <a:round/>
              <a:headEnd/>
              <a:tailEnd/>
            </a:ln>
          </p:spPr>
          <p:txBody>
            <a:bodyPr rot="10800000" vert="eaVert" wrap="none" lIns="91198" tIns="45605" rIns="91198" bIns="45605" anchor="ctr"/>
            <a:lstStyle/>
            <a:p>
              <a:pPr defTabSz="1298811" eaLnBrk="0" hangingPunct="0"/>
              <a:endParaRPr lang="en-US" sz="1900" b="1" dirty="0">
                <a:solidFill>
                  <a:srgbClr val="1F497D"/>
                </a:solidFill>
                <a:latin typeface="Tahoma" pitchFamily="34" charset="0"/>
              </a:endParaRPr>
            </a:p>
          </p:txBody>
        </p:sp>
        <p:sp>
          <p:nvSpPr>
            <p:cNvPr id="11" name="Text Box 10"/>
            <p:cNvSpPr txBox="1">
              <a:spLocks noChangeArrowheads="1"/>
            </p:cNvSpPr>
            <p:nvPr/>
          </p:nvSpPr>
          <p:spPr bwMode="auto">
            <a:xfrm>
              <a:off x="7438026" y="1934312"/>
              <a:ext cx="1441920" cy="341694"/>
            </a:xfrm>
            <a:prstGeom prst="rect">
              <a:avLst/>
            </a:prstGeom>
            <a:noFill/>
            <a:ln w="9525">
              <a:noFill/>
              <a:miter lim="800000"/>
              <a:headEnd/>
              <a:tailEnd/>
            </a:ln>
          </p:spPr>
          <p:txBody>
            <a:bodyPr lIns="91198" tIns="45605" rIns="91198" bIns="45605">
              <a:spAutoFit/>
            </a:bodyPr>
            <a:lstStyle/>
            <a:p>
              <a:pPr defTabSz="1298811" eaLnBrk="0" hangingPunct="0"/>
              <a:r>
                <a:rPr lang="en-US" sz="1900" b="1" dirty="0">
                  <a:solidFill>
                    <a:srgbClr val="1F497D"/>
                  </a:solidFill>
                  <a:latin typeface="Tahoma" pitchFamily="34" charset="0"/>
                </a:rPr>
                <a:t>agriculture</a:t>
              </a:r>
            </a:p>
          </p:txBody>
        </p:sp>
        <p:sp>
          <p:nvSpPr>
            <p:cNvPr id="12" name="Oval 25"/>
            <p:cNvSpPr>
              <a:spLocks noChangeArrowheads="1"/>
            </p:cNvSpPr>
            <p:nvPr/>
          </p:nvSpPr>
          <p:spPr bwMode="auto">
            <a:xfrm rot="7621339">
              <a:off x="7027194" y="1653405"/>
              <a:ext cx="1315656" cy="4142182"/>
            </a:xfrm>
            <a:prstGeom prst="ellipse">
              <a:avLst/>
            </a:prstGeom>
            <a:solidFill>
              <a:srgbClr val="FFFFCC">
                <a:alpha val="54000"/>
              </a:srgbClr>
            </a:solidFill>
            <a:ln w="9525">
              <a:solidFill>
                <a:srgbClr val="3366FF"/>
              </a:solidFill>
              <a:round/>
              <a:headEnd/>
              <a:tailEnd/>
            </a:ln>
          </p:spPr>
          <p:txBody>
            <a:bodyPr rot="10800000" vert="eaVert" wrap="none" lIns="91198" tIns="45605" rIns="91198" bIns="45605" anchor="ctr"/>
            <a:lstStyle/>
            <a:p>
              <a:pPr defTabSz="1298811" eaLnBrk="0" hangingPunct="0"/>
              <a:endParaRPr lang="en-US" sz="1900" b="1" dirty="0">
                <a:solidFill>
                  <a:srgbClr val="1F497D"/>
                </a:solidFill>
                <a:latin typeface="Tahoma" pitchFamily="34" charset="0"/>
              </a:endParaRPr>
            </a:p>
          </p:txBody>
        </p:sp>
        <p:sp>
          <p:nvSpPr>
            <p:cNvPr id="13" name="Text Box 11"/>
            <p:cNvSpPr txBox="1">
              <a:spLocks noChangeArrowheads="1"/>
            </p:cNvSpPr>
            <p:nvPr/>
          </p:nvSpPr>
          <p:spPr bwMode="auto">
            <a:xfrm>
              <a:off x="8275814" y="4354909"/>
              <a:ext cx="684244" cy="341694"/>
            </a:xfrm>
            <a:prstGeom prst="rect">
              <a:avLst/>
            </a:prstGeom>
            <a:noFill/>
            <a:ln w="9525">
              <a:noFill/>
              <a:miter lim="800000"/>
              <a:headEnd/>
              <a:tailEnd/>
            </a:ln>
          </p:spPr>
          <p:txBody>
            <a:bodyPr lIns="91198" tIns="45605" rIns="91198" bIns="45605">
              <a:spAutoFit/>
            </a:bodyPr>
            <a:lstStyle/>
            <a:p>
              <a:pPr defTabSz="1298811" eaLnBrk="0" hangingPunct="0"/>
              <a:r>
                <a:rPr lang="en-US" sz="1900" b="1" dirty="0">
                  <a:solidFill>
                    <a:srgbClr val="1F497D"/>
                  </a:solidFill>
                  <a:latin typeface="Tahoma" pitchFamily="34" charset="0"/>
                </a:rPr>
                <a:t>civil</a:t>
              </a:r>
            </a:p>
          </p:txBody>
        </p:sp>
        <p:sp>
          <p:nvSpPr>
            <p:cNvPr id="14" name="Oval 19"/>
            <p:cNvSpPr>
              <a:spLocks noChangeArrowheads="1"/>
            </p:cNvSpPr>
            <p:nvPr/>
          </p:nvSpPr>
          <p:spPr bwMode="auto">
            <a:xfrm rot="19211765">
              <a:off x="5578890" y="745422"/>
              <a:ext cx="1445258" cy="4337552"/>
            </a:xfrm>
            <a:prstGeom prst="ellipse">
              <a:avLst/>
            </a:prstGeom>
            <a:solidFill>
              <a:srgbClr val="FFFFCC">
                <a:alpha val="54000"/>
              </a:srgbClr>
            </a:solidFill>
            <a:ln w="9525">
              <a:solidFill>
                <a:srgbClr val="3366FF"/>
              </a:solidFill>
              <a:round/>
              <a:headEnd/>
              <a:tailEnd/>
            </a:ln>
          </p:spPr>
          <p:txBody>
            <a:bodyPr wrap="none" lIns="91198" tIns="45605" rIns="91198" bIns="45605" anchor="ctr"/>
            <a:lstStyle/>
            <a:p>
              <a:pPr defTabSz="1298811" eaLnBrk="0" hangingPunct="0"/>
              <a:endParaRPr lang="en-US" sz="1900" b="1" dirty="0">
                <a:solidFill>
                  <a:srgbClr val="1F497D"/>
                </a:solidFill>
                <a:latin typeface="Tahoma" pitchFamily="34" charset="0"/>
              </a:endParaRPr>
            </a:p>
          </p:txBody>
        </p:sp>
        <p:sp>
          <p:nvSpPr>
            <p:cNvPr id="15" name="Text Box 12"/>
            <p:cNvSpPr txBox="1">
              <a:spLocks noChangeArrowheads="1"/>
            </p:cNvSpPr>
            <p:nvPr/>
          </p:nvSpPr>
          <p:spPr bwMode="auto">
            <a:xfrm>
              <a:off x="4882730" y="1852084"/>
              <a:ext cx="1427934" cy="341694"/>
            </a:xfrm>
            <a:prstGeom prst="rect">
              <a:avLst/>
            </a:prstGeom>
            <a:noFill/>
            <a:ln w="9525">
              <a:noFill/>
              <a:miter lim="800000"/>
              <a:headEnd/>
              <a:tailEnd/>
            </a:ln>
          </p:spPr>
          <p:txBody>
            <a:bodyPr wrap="none" lIns="91198" tIns="45605" rIns="91198" bIns="45605">
              <a:spAutoFit/>
            </a:bodyPr>
            <a:lstStyle/>
            <a:p>
              <a:pPr defTabSz="1298811" eaLnBrk="0" hangingPunct="0"/>
              <a:r>
                <a:rPr lang="en-US" sz="1900" b="1" dirty="0">
                  <a:solidFill>
                    <a:srgbClr val="1F497D"/>
                  </a:solidFill>
                  <a:latin typeface="Tahoma" pitchFamily="34" charset="0"/>
                </a:rPr>
                <a:t>aeronautics</a:t>
              </a:r>
            </a:p>
          </p:txBody>
        </p:sp>
        <p:sp>
          <p:nvSpPr>
            <p:cNvPr id="16" name="Oval 17"/>
            <p:cNvSpPr>
              <a:spLocks noChangeArrowheads="1"/>
            </p:cNvSpPr>
            <p:nvPr/>
          </p:nvSpPr>
          <p:spPr bwMode="auto">
            <a:xfrm>
              <a:off x="6236426" y="784823"/>
              <a:ext cx="1281707" cy="3981229"/>
            </a:xfrm>
            <a:prstGeom prst="ellipse">
              <a:avLst/>
            </a:prstGeom>
            <a:solidFill>
              <a:srgbClr val="FFFFCC">
                <a:alpha val="54000"/>
              </a:srgbClr>
            </a:solidFill>
            <a:ln w="9525">
              <a:solidFill>
                <a:srgbClr val="3366FF"/>
              </a:solidFill>
              <a:round/>
              <a:headEnd/>
              <a:tailEnd/>
            </a:ln>
          </p:spPr>
          <p:txBody>
            <a:bodyPr wrap="none" lIns="91198" tIns="45605" rIns="91198" bIns="45605" anchor="ctr"/>
            <a:lstStyle/>
            <a:p>
              <a:pPr defTabSz="1298811" eaLnBrk="0" hangingPunct="0"/>
              <a:endParaRPr lang="en-US" sz="1900" b="1" dirty="0">
                <a:solidFill>
                  <a:srgbClr val="1F497D"/>
                </a:solidFill>
                <a:latin typeface="Tahoma" pitchFamily="34" charset="0"/>
              </a:endParaRPr>
            </a:p>
          </p:txBody>
        </p:sp>
        <p:sp>
          <p:nvSpPr>
            <p:cNvPr id="17" name="Text Box 13"/>
            <p:cNvSpPr txBox="1">
              <a:spLocks noChangeArrowheads="1"/>
            </p:cNvSpPr>
            <p:nvPr/>
          </p:nvSpPr>
          <p:spPr bwMode="auto">
            <a:xfrm>
              <a:off x="6416666" y="1312456"/>
              <a:ext cx="1101466" cy="341694"/>
            </a:xfrm>
            <a:prstGeom prst="rect">
              <a:avLst/>
            </a:prstGeom>
            <a:noFill/>
            <a:ln w="9525">
              <a:noFill/>
              <a:miter lim="800000"/>
              <a:headEnd/>
              <a:tailEnd/>
            </a:ln>
          </p:spPr>
          <p:txBody>
            <a:bodyPr lIns="91198" tIns="45605" rIns="91198" bIns="45605">
              <a:spAutoFit/>
            </a:bodyPr>
            <a:lstStyle/>
            <a:p>
              <a:pPr defTabSz="1298811" eaLnBrk="0" hangingPunct="0"/>
              <a:r>
                <a:rPr lang="en-US" sz="1900" b="1" dirty="0">
                  <a:solidFill>
                    <a:srgbClr val="1F497D"/>
                  </a:solidFill>
                  <a:latin typeface="Tahoma" pitchFamily="34" charset="0"/>
                </a:rPr>
                <a:t>energy</a:t>
              </a:r>
            </a:p>
          </p:txBody>
        </p:sp>
        <p:sp>
          <p:nvSpPr>
            <p:cNvPr id="18" name="Oval 33"/>
            <p:cNvSpPr>
              <a:spLocks noChangeArrowheads="1"/>
            </p:cNvSpPr>
            <p:nvPr/>
          </p:nvSpPr>
          <p:spPr bwMode="auto">
            <a:xfrm rot="9192960">
              <a:off x="6513461" y="2114183"/>
              <a:ext cx="1281707" cy="4159390"/>
            </a:xfrm>
            <a:prstGeom prst="ellipse">
              <a:avLst/>
            </a:prstGeom>
            <a:solidFill>
              <a:srgbClr val="FFFFCC">
                <a:alpha val="54000"/>
              </a:srgbClr>
            </a:solidFill>
            <a:ln w="9525">
              <a:solidFill>
                <a:srgbClr val="3366FF"/>
              </a:solidFill>
              <a:round/>
              <a:headEnd/>
              <a:tailEnd/>
            </a:ln>
          </p:spPr>
          <p:txBody>
            <a:bodyPr rot="10800000" wrap="none" lIns="91198" tIns="45605" rIns="91198" bIns="45605" anchor="ctr"/>
            <a:lstStyle/>
            <a:p>
              <a:pPr defTabSz="1298811" eaLnBrk="0" hangingPunct="0"/>
              <a:endParaRPr lang="en-US" sz="1900" b="1" dirty="0">
                <a:solidFill>
                  <a:srgbClr val="1F497D"/>
                </a:solidFill>
                <a:latin typeface="Tahoma" pitchFamily="34" charset="0"/>
              </a:endParaRPr>
            </a:p>
          </p:txBody>
        </p:sp>
        <p:sp>
          <p:nvSpPr>
            <p:cNvPr id="19" name="Text Box 15"/>
            <p:cNvSpPr txBox="1">
              <a:spLocks noChangeArrowheads="1"/>
            </p:cNvSpPr>
            <p:nvPr/>
          </p:nvSpPr>
          <p:spPr bwMode="auto">
            <a:xfrm>
              <a:off x="6989102" y="4930509"/>
              <a:ext cx="1249997" cy="341694"/>
            </a:xfrm>
            <a:prstGeom prst="rect">
              <a:avLst/>
            </a:prstGeom>
            <a:noFill/>
            <a:ln w="9525">
              <a:noFill/>
              <a:miter lim="800000"/>
              <a:headEnd/>
              <a:tailEnd/>
            </a:ln>
          </p:spPr>
          <p:txBody>
            <a:bodyPr lIns="91198" tIns="45605" rIns="91198" bIns="45605">
              <a:spAutoFit/>
            </a:bodyPr>
            <a:lstStyle/>
            <a:p>
              <a:pPr defTabSz="1298811" eaLnBrk="0" hangingPunct="0"/>
              <a:r>
                <a:rPr lang="en-US" sz="1900" b="1" dirty="0">
                  <a:solidFill>
                    <a:srgbClr val="1F497D"/>
                  </a:solidFill>
                  <a:latin typeface="Tahoma" pitchFamily="34" charset="0"/>
                </a:rPr>
                <a:t>materials</a:t>
              </a:r>
            </a:p>
          </p:txBody>
        </p:sp>
        <p:sp>
          <p:nvSpPr>
            <p:cNvPr id="20" name="Oval 23"/>
            <p:cNvSpPr>
              <a:spLocks noChangeArrowheads="1"/>
            </p:cNvSpPr>
            <p:nvPr/>
          </p:nvSpPr>
          <p:spPr bwMode="auto">
            <a:xfrm rot="14465552">
              <a:off x="5467703" y="1759378"/>
              <a:ext cx="1373901" cy="4382502"/>
            </a:xfrm>
            <a:prstGeom prst="ellipse">
              <a:avLst/>
            </a:prstGeom>
            <a:solidFill>
              <a:srgbClr val="FFFFCC">
                <a:alpha val="54000"/>
              </a:srgbClr>
            </a:solidFill>
            <a:ln w="9525">
              <a:solidFill>
                <a:srgbClr val="3366FF"/>
              </a:solidFill>
              <a:round/>
              <a:headEnd/>
              <a:tailEnd/>
            </a:ln>
          </p:spPr>
          <p:txBody>
            <a:bodyPr vert="eaVert" wrap="none" lIns="91198" tIns="45605" rIns="91198" bIns="45605" anchor="ctr"/>
            <a:lstStyle/>
            <a:p>
              <a:pPr defTabSz="1298811" eaLnBrk="0" hangingPunct="0"/>
              <a:endParaRPr lang="en-US" sz="1900" b="1" dirty="0">
                <a:solidFill>
                  <a:srgbClr val="1F497D"/>
                </a:solidFill>
                <a:latin typeface="Tahoma" pitchFamily="34" charset="0"/>
              </a:endParaRPr>
            </a:p>
          </p:txBody>
        </p:sp>
        <p:sp>
          <p:nvSpPr>
            <p:cNvPr id="21" name="Text Box 16"/>
            <p:cNvSpPr txBox="1">
              <a:spLocks noChangeArrowheads="1"/>
            </p:cNvSpPr>
            <p:nvPr/>
          </p:nvSpPr>
          <p:spPr bwMode="auto">
            <a:xfrm>
              <a:off x="4393973" y="4483192"/>
              <a:ext cx="1201600" cy="341694"/>
            </a:xfrm>
            <a:prstGeom prst="rect">
              <a:avLst/>
            </a:prstGeom>
            <a:noFill/>
            <a:ln w="9525">
              <a:noFill/>
              <a:miter lim="800000"/>
              <a:headEnd/>
              <a:tailEnd/>
            </a:ln>
          </p:spPr>
          <p:txBody>
            <a:bodyPr wrap="square" lIns="91198" tIns="45605" rIns="91198" bIns="45605">
              <a:spAutoFit/>
            </a:bodyPr>
            <a:lstStyle/>
            <a:p>
              <a:pPr defTabSz="1298811" eaLnBrk="0" hangingPunct="0"/>
              <a:r>
                <a:rPr lang="en-US" sz="1900" b="1" dirty="0">
                  <a:solidFill>
                    <a:srgbClr val="1F497D"/>
                  </a:solidFill>
                  <a:latin typeface="Tahoma" pitchFamily="34" charset="0"/>
                </a:rPr>
                <a:t>  medical</a:t>
              </a:r>
            </a:p>
          </p:txBody>
        </p:sp>
        <p:sp>
          <p:nvSpPr>
            <p:cNvPr id="22" name="Text Box 34"/>
            <p:cNvSpPr txBox="1">
              <a:spLocks noChangeArrowheads="1"/>
            </p:cNvSpPr>
            <p:nvPr/>
          </p:nvSpPr>
          <p:spPr bwMode="auto">
            <a:xfrm>
              <a:off x="8142298" y="2957025"/>
              <a:ext cx="1810745" cy="341694"/>
            </a:xfrm>
            <a:prstGeom prst="rect">
              <a:avLst/>
            </a:prstGeom>
            <a:noFill/>
            <a:ln w="9525">
              <a:noFill/>
              <a:miter lim="800000"/>
              <a:headEnd/>
              <a:tailEnd/>
            </a:ln>
          </p:spPr>
          <p:txBody>
            <a:bodyPr lIns="91198" tIns="45605" rIns="91198" bIns="45605">
              <a:spAutoFit/>
            </a:bodyPr>
            <a:lstStyle/>
            <a:p>
              <a:pPr defTabSz="1298811" eaLnBrk="0" hangingPunct="0"/>
              <a:r>
                <a:rPr lang="en-US" sz="1900" b="1" dirty="0">
                  <a:solidFill>
                    <a:srgbClr val="1F497D"/>
                  </a:solidFill>
                  <a:latin typeface="Tahoma" pitchFamily="34" charset="0"/>
                </a:rPr>
                <a:t>manufacturing</a:t>
              </a:r>
            </a:p>
          </p:txBody>
        </p:sp>
        <p:sp>
          <p:nvSpPr>
            <p:cNvPr id="23" name="Text Box 47"/>
            <p:cNvSpPr txBox="1">
              <a:spLocks noChangeArrowheads="1"/>
            </p:cNvSpPr>
            <p:nvPr/>
          </p:nvSpPr>
          <p:spPr bwMode="auto">
            <a:xfrm>
              <a:off x="6925074" y="237447"/>
              <a:ext cx="2688840" cy="437427"/>
            </a:xfrm>
            <a:prstGeom prst="rect">
              <a:avLst/>
            </a:prstGeom>
            <a:noFill/>
            <a:ln w="9525">
              <a:noFill/>
              <a:miter lim="800000"/>
              <a:headEnd/>
              <a:tailEnd/>
            </a:ln>
          </p:spPr>
          <p:txBody>
            <a:bodyPr wrap="none" lIns="91198" tIns="45605" rIns="91198" bIns="45605">
              <a:spAutoFit/>
            </a:bodyPr>
            <a:lstStyle/>
            <a:p>
              <a:pPr defTabSz="1298811" eaLnBrk="0" hangingPunct="0"/>
              <a:r>
                <a:rPr lang="en-US" dirty="0">
                  <a:solidFill>
                    <a:prstClr val="white"/>
                  </a:solidFill>
                  <a:latin typeface="Arial" pitchFamily="34" charset="0"/>
                  <a:cs typeface="Arial" pitchFamily="34" charset="0"/>
                </a:rPr>
                <a:t>Application Sectors</a:t>
              </a:r>
            </a:p>
          </p:txBody>
        </p:sp>
        <p:sp>
          <p:nvSpPr>
            <p:cNvPr id="26" name="Oval 24"/>
            <p:cNvSpPr>
              <a:spLocks noChangeArrowheads="1"/>
            </p:cNvSpPr>
            <p:nvPr/>
          </p:nvSpPr>
          <p:spPr bwMode="auto">
            <a:xfrm rot="12323636">
              <a:off x="5914331" y="2189567"/>
              <a:ext cx="1468622" cy="4169669"/>
            </a:xfrm>
            <a:prstGeom prst="ellipse">
              <a:avLst/>
            </a:prstGeom>
            <a:solidFill>
              <a:srgbClr val="FFFFCC">
                <a:alpha val="54000"/>
              </a:srgbClr>
            </a:solidFill>
            <a:ln w="9525">
              <a:solidFill>
                <a:srgbClr val="3366FF"/>
              </a:solidFill>
              <a:round/>
              <a:headEnd/>
              <a:tailEnd/>
            </a:ln>
          </p:spPr>
          <p:txBody>
            <a:bodyPr rot="10800000" wrap="none" lIns="91198" tIns="45605" rIns="91198" bIns="45605" anchor="ctr"/>
            <a:lstStyle/>
            <a:p>
              <a:pPr defTabSz="1298811" eaLnBrk="0" hangingPunct="0"/>
              <a:endParaRPr lang="en-US" sz="1900" b="1" dirty="0">
                <a:solidFill>
                  <a:srgbClr val="1F497D"/>
                </a:solidFill>
                <a:latin typeface="Tahoma" pitchFamily="34" charset="0"/>
              </a:endParaRPr>
            </a:p>
          </p:txBody>
        </p:sp>
        <p:sp>
          <p:nvSpPr>
            <p:cNvPr id="27" name="Text Box 14"/>
            <p:cNvSpPr txBox="1">
              <a:spLocks noChangeArrowheads="1"/>
            </p:cNvSpPr>
            <p:nvPr/>
          </p:nvSpPr>
          <p:spPr bwMode="auto">
            <a:xfrm>
              <a:off x="5650646" y="5064130"/>
              <a:ext cx="1119083" cy="341694"/>
            </a:xfrm>
            <a:prstGeom prst="rect">
              <a:avLst/>
            </a:prstGeom>
            <a:noFill/>
            <a:ln w="9525">
              <a:noFill/>
              <a:miter lim="800000"/>
              <a:headEnd/>
              <a:tailEnd/>
            </a:ln>
          </p:spPr>
          <p:txBody>
            <a:bodyPr wrap="none" lIns="91198" tIns="45605" rIns="91198" bIns="45605">
              <a:spAutoFit/>
            </a:bodyPr>
            <a:lstStyle/>
            <a:p>
              <a:pPr defTabSz="1298811" eaLnBrk="0" hangingPunct="0"/>
              <a:r>
                <a:rPr lang="en-US" sz="1900" b="1" dirty="0">
                  <a:solidFill>
                    <a:srgbClr val="1F497D"/>
                  </a:solidFill>
                  <a:latin typeface="Tahoma" pitchFamily="34" charset="0"/>
                </a:rPr>
                <a:t>chemical</a:t>
              </a:r>
            </a:p>
          </p:txBody>
        </p:sp>
        <p:sp>
          <p:nvSpPr>
            <p:cNvPr id="28" name="Oval 4"/>
            <p:cNvSpPr>
              <a:spLocks noChangeArrowheads="1"/>
            </p:cNvSpPr>
            <p:nvPr/>
          </p:nvSpPr>
          <p:spPr bwMode="auto">
            <a:xfrm>
              <a:off x="5355260" y="2216969"/>
              <a:ext cx="2915549" cy="2590197"/>
            </a:xfrm>
            <a:prstGeom prst="ellipse">
              <a:avLst/>
            </a:prstGeom>
            <a:noFill/>
            <a:ln w="9525">
              <a:solidFill>
                <a:srgbClr val="B11400"/>
              </a:solidFill>
              <a:prstDash val="dash"/>
              <a:round/>
              <a:headEnd/>
              <a:tailEnd/>
            </a:ln>
          </p:spPr>
          <p:txBody>
            <a:bodyPr wrap="none" lIns="91198" tIns="45605" rIns="91198" bIns="45605" anchor="ctr"/>
            <a:lstStyle/>
            <a:p>
              <a:pPr algn="ctr" defTabSz="1298811" eaLnBrk="0" hangingPunct="0"/>
              <a:r>
                <a:rPr lang="en-US" b="1" dirty="0">
                  <a:solidFill>
                    <a:srgbClr val="008000"/>
                  </a:solidFill>
                  <a:latin typeface="Tahoma" pitchFamily="34" charset="0"/>
                </a:rPr>
                <a:t>Core Science,</a:t>
              </a:r>
              <a:br>
                <a:rPr lang="en-US" b="1" dirty="0">
                  <a:solidFill>
                    <a:srgbClr val="008000"/>
                  </a:solidFill>
                  <a:latin typeface="Tahoma" pitchFamily="34" charset="0"/>
                </a:rPr>
              </a:br>
              <a:r>
                <a:rPr lang="en-US" b="1" dirty="0">
                  <a:solidFill>
                    <a:srgbClr val="008000"/>
                  </a:solidFill>
                  <a:latin typeface="Tahoma" pitchFamily="34" charset="0"/>
                </a:rPr>
                <a:t> Technology,</a:t>
              </a:r>
              <a:br>
                <a:rPr lang="en-US" b="1" dirty="0">
                  <a:solidFill>
                    <a:srgbClr val="008000"/>
                  </a:solidFill>
                  <a:latin typeface="Tahoma" pitchFamily="34" charset="0"/>
                </a:rPr>
              </a:br>
              <a:r>
                <a:rPr lang="en-US" b="1" dirty="0">
                  <a:solidFill>
                    <a:srgbClr val="008000"/>
                  </a:solidFill>
                  <a:latin typeface="Tahoma" pitchFamily="34" charset="0"/>
                </a:rPr>
                <a:t>Engineering</a:t>
              </a:r>
            </a:p>
          </p:txBody>
        </p:sp>
        <p:grpSp>
          <p:nvGrpSpPr>
            <p:cNvPr id="29" name="Group 32"/>
            <p:cNvGrpSpPr>
              <a:grpSpLocks/>
            </p:cNvGrpSpPr>
            <p:nvPr/>
          </p:nvGrpSpPr>
          <p:grpSpPr bwMode="auto">
            <a:xfrm>
              <a:off x="5675814" y="2381428"/>
              <a:ext cx="2311767" cy="2315068"/>
              <a:chOff x="4953000" y="2743200"/>
              <a:chExt cx="2199532" cy="2146113"/>
            </a:xfrm>
          </p:grpSpPr>
          <p:sp>
            <p:nvSpPr>
              <p:cNvPr id="30" name="TextBox 26"/>
              <p:cNvSpPr txBox="1">
                <a:spLocks noChangeArrowheads="1"/>
              </p:cNvSpPr>
              <p:nvPr/>
            </p:nvSpPr>
            <p:spPr bwMode="auto">
              <a:xfrm>
                <a:off x="5599260" y="2743200"/>
                <a:ext cx="687948" cy="316949"/>
              </a:xfrm>
              <a:prstGeom prst="rect">
                <a:avLst/>
              </a:prstGeom>
              <a:noFill/>
              <a:ln w="9525">
                <a:noFill/>
                <a:miter lim="800000"/>
                <a:headEnd/>
                <a:tailEnd/>
              </a:ln>
            </p:spPr>
            <p:txBody>
              <a:bodyPr wrap="none">
                <a:spAutoFit/>
              </a:bodyPr>
              <a:lstStyle/>
              <a:p>
                <a:pPr defTabSz="1298811"/>
                <a:r>
                  <a:rPr lang="en-US" sz="1900" b="1" i="1" dirty="0">
                    <a:solidFill>
                      <a:prstClr val="black"/>
                    </a:solidFill>
                  </a:rPr>
                  <a:t>Safety</a:t>
                </a:r>
              </a:p>
            </p:txBody>
          </p:sp>
          <p:sp>
            <p:nvSpPr>
              <p:cNvPr id="31" name="TextBox 27"/>
              <p:cNvSpPr txBox="1">
                <a:spLocks noChangeArrowheads="1"/>
              </p:cNvSpPr>
              <p:nvPr/>
            </p:nvSpPr>
            <p:spPr bwMode="auto">
              <a:xfrm>
                <a:off x="6019970" y="3048061"/>
                <a:ext cx="1132562" cy="316949"/>
              </a:xfrm>
              <a:prstGeom prst="rect">
                <a:avLst/>
              </a:prstGeom>
              <a:noFill/>
              <a:ln w="9525">
                <a:noFill/>
                <a:miter lim="800000"/>
                <a:headEnd/>
                <a:tailEnd/>
              </a:ln>
            </p:spPr>
            <p:txBody>
              <a:bodyPr wrap="none">
                <a:spAutoFit/>
              </a:bodyPr>
              <a:lstStyle/>
              <a:p>
                <a:pPr defTabSz="1298811"/>
                <a:r>
                  <a:rPr lang="en-US" sz="1900" b="1" i="1" dirty="0">
                    <a:solidFill>
                      <a:prstClr val="black"/>
                    </a:solidFill>
                  </a:rPr>
                  <a:t>Verification</a:t>
                </a:r>
              </a:p>
            </p:txBody>
          </p:sp>
          <p:sp>
            <p:nvSpPr>
              <p:cNvPr id="32" name="TextBox 28"/>
              <p:cNvSpPr txBox="1">
                <a:spLocks noChangeArrowheads="1"/>
              </p:cNvSpPr>
              <p:nvPr/>
            </p:nvSpPr>
            <p:spPr bwMode="auto">
              <a:xfrm>
                <a:off x="5980259" y="4202668"/>
                <a:ext cx="1158119" cy="316949"/>
              </a:xfrm>
              <a:prstGeom prst="rect">
                <a:avLst/>
              </a:prstGeom>
              <a:noFill/>
              <a:ln w="9525">
                <a:noFill/>
                <a:miter lim="800000"/>
                <a:headEnd/>
                <a:tailEnd/>
              </a:ln>
            </p:spPr>
            <p:txBody>
              <a:bodyPr wrap="none">
                <a:spAutoFit/>
              </a:bodyPr>
              <a:lstStyle/>
              <a:p>
                <a:pPr defTabSz="1298811"/>
                <a:r>
                  <a:rPr lang="en-US" sz="1900" b="1" i="1" dirty="0">
                    <a:solidFill>
                      <a:srgbClr val="000000"/>
                    </a:solidFill>
                  </a:rPr>
                  <a:t>Networking</a:t>
                </a:r>
              </a:p>
            </p:txBody>
          </p:sp>
          <p:sp>
            <p:nvSpPr>
              <p:cNvPr id="33" name="TextBox 29"/>
              <p:cNvSpPr txBox="1">
                <a:spLocks noChangeArrowheads="1"/>
              </p:cNvSpPr>
              <p:nvPr/>
            </p:nvSpPr>
            <p:spPr bwMode="auto">
              <a:xfrm>
                <a:off x="4953000" y="4115073"/>
                <a:ext cx="977222" cy="557830"/>
              </a:xfrm>
              <a:prstGeom prst="rect">
                <a:avLst/>
              </a:prstGeom>
              <a:noFill/>
              <a:ln w="9525">
                <a:noFill/>
                <a:miter lim="800000"/>
                <a:headEnd/>
                <a:tailEnd/>
              </a:ln>
            </p:spPr>
            <p:txBody>
              <a:bodyPr wrap="none">
                <a:spAutoFit/>
              </a:bodyPr>
              <a:lstStyle/>
              <a:p>
                <a:pPr defTabSz="1298811"/>
                <a:r>
                  <a:rPr lang="en-US" sz="1900" b="1" i="1" dirty="0">
                    <a:solidFill>
                      <a:prstClr val="black"/>
                    </a:solidFill>
                  </a:rPr>
                  <a:t>Real-time</a:t>
                </a:r>
              </a:p>
              <a:p>
                <a:pPr defTabSz="1298811"/>
                <a:r>
                  <a:rPr lang="en-US" sz="1900" b="1" i="1" dirty="0">
                    <a:solidFill>
                      <a:prstClr val="black"/>
                    </a:solidFill>
                  </a:rPr>
                  <a:t>Systems</a:t>
                </a:r>
              </a:p>
            </p:txBody>
          </p:sp>
          <p:sp>
            <p:nvSpPr>
              <p:cNvPr id="34" name="TextBox 30"/>
              <p:cNvSpPr txBox="1">
                <a:spLocks noChangeArrowheads="1"/>
              </p:cNvSpPr>
              <p:nvPr/>
            </p:nvSpPr>
            <p:spPr bwMode="auto">
              <a:xfrm>
                <a:off x="4953000" y="3048061"/>
                <a:ext cx="777507" cy="316949"/>
              </a:xfrm>
              <a:prstGeom prst="rect">
                <a:avLst/>
              </a:prstGeom>
              <a:noFill/>
              <a:ln w="9525">
                <a:noFill/>
                <a:miter lim="800000"/>
                <a:headEnd/>
                <a:tailEnd/>
              </a:ln>
            </p:spPr>
            <p:txBody>
              <a:bodyPr wrap="none">
                <a:spAutoFit/>
              </a:bodyPr>
              <a:lstStyle/>
              <a:p>
                <a:pPr defTabSz="1298811"/>
                <a:r>
                  <a:rPr lang="en-US" sz="1900" b="1" i="1" dirty="0">
                    <a:solidFill>
                      <a:srgbClr val="000000"/>
                    </a:solidFill>
                  </a:rPr>
                  <a:t>Control</a:t>
                </a:r>
              </a:p>
            </p:txBody>
          </p:sp>
          <p:sp>
            <p:nvSpPr>
              <p:cNvPr id="35" name="TextBox 31"/>
              <p:cNvSpPr txBox="1">
                <a:spLocks noChangeArrowheads="1"/>
              </p:cNvSpPr>
              <p:nvPr/>
            </p:nvSpPr>
            <p:spPr bwMode="auto">
              <a:xfrm>
                <a:off x="5638910" y="4572364"/>
                <a:ext cx="834660" cy="316949"/>
              </a:xfrm>
              <a:prstGeom prst="rect">
                <a:avLst/>
              </a:prstGeom>
              <a:noFill/>
              <a:ln w="9525">
                <a:noFill/>
                <a:miter lim="800000"/>
                <a:headEnd/>
                <a:tailEnd/>
              </a:ln>
            </p:spPr>
            <p:txBody>
              <a:bodyPr wrap="none">
                <a:spAutoFit/>
              </a:bodyPr>
              <a:lstStyle/>
              <a:p>
                <a:pPr defTabSz="1298811"/>
                <a:r>
                  <a:rPr lang="en-US" sz="1900" b="1" i="1" dirty="0">
                    <a:solidFill>
                      <a:prstClr val="black"/>
                    </a:solidFill>
                  </a:rPr>
                  <a:t>Security</a:t>
                </a:r>
              </a:p>
            </p:txBody>
          </p:sp>
        </p:grpSp>
      </p:grpSp>
      <p:sp>
        <p:nvSpPr>
          <p:cNvPr id="3" name="Title 2"/>
          <p:cNvSpPr>
            <a:spLocks noGrp="1"/>
          </p:cNvSpPr>
          <p:nvPr>
            <p:ph type="title"/>
          </p:nvPr>
        </p:nvSpPr>
        <p:spPr>
          <a:xfrm>
            <a:off x="1925762" y="263395"/>
            <a:ext cx="11479771" cy="1112380"/>
          </a:xfrm>
          <a:solidFill>
            <a:schemeClr val="accent1">
              <a:lumMod val="40000"/>
              <a:lumOff val="60000"/>
            </a:schemeClr>
          </a:solidFill>
        </p:spPr>
        <p:txBody>
          <a:bodyPr/>
          <a:lstStyle/>
          <a:p>
            <a:pPr algn="ctr"/>
            <a:r>
              <a:rPr lang="en-US" dirty="0">
                <a:solidFill>
                  <a:schemeClr val="tx1"/>
                </a:solidFill>
              </a:rPr>
              <a:t>CPS </a:t>
            </a:r>
            <a:r>
              <a:rPr lang="en-US" dirty="0" smtClean="0">
                <a:solidFill>
                  <a:schemeClr val="tx1"/>
                </a:solidFill>
              </a:rPr>
              <a:t>Approach</a:t>
            </a:r>
            <a:endParaRPr lang="en-US" dirty="0">
              <a:solidFill>
                <a:schemeClr val="tx1"/>
              </a:solidFill>
            </a:endParaRPr>
          </a:p>
        </p:txBody>
      </p:sp>
      <p:sp>
        <p:nvSpPr>
          <p:cNvPr id="5" name="Content Placeholder 4"/>
          <p:cNvSpPr>
            <a:spLocks noGrp="1"/>
          </p:cNvSpPr>
          <p:nvPr>
            <p:ph idx="1"/>
          </p:nvPr>
        </p:nvSpPr>
        <p:spPr>
          <a:xfrm>
            <a:off x="731522" y="1524000"/>
            <a:ext cx="6215912" cy="5827396"/>
          </a:xfrm>
        </p:spPr>
        <p:txBody>
          <a:bodyPr>
            <a:normAutofit fontScale="85000" lnSpcReduction="10000"/>
          </a:bodyPr>
          <a:lstStyle/>
          <a:p>
            <a:r>
              <a:rPr lang="en-US" dirty="0">
                <a:solidFill>
                  <a:schemeClr val="tx1"/>
                </a:solidFill>
              </a:rPr>
              <a:t>Abstract from application sectors to more foundational principles</a:t>
            </a:r>
          </a:p>
          <a:p>
            <a:r>
              <a:rPr lang="en-US" dirty="0">
                <a:solidFill>
                  <a:schemeClr val="tx1"/>
                </a:solidFill>
              </a:rPr>
              <a:t>Apply these principles to problems in new sectors</a:t>
            </a:r>
          </a:p>
          <a:p>
            <a:r>
              <a:rPr lang="en-US" dirty="0" smtClean="0">
                <a:solidFill>
                  <a:schemeClr val="tx1"/>
                </a:solidFill>
              </a:rPr>
              <a:t>Safe, secure, reliable, verification, real-time adaptation, …</a:t>
            </a:r>
            <a:endParaRPr lang="en-US" dirty="0">
              <a:solidFill>
                <a:schemeClr val="tx1"/>
              </a:solidFill>
            </a:endParaRPr>
          </a:p>
          <a:p>
            <a:endParaRPr lang="en-US" dirty="0">
              <a:solidFill>
                <a:schemeClr val="tx1"/>
              </a:solidFill>
            </a:endParaRPr>
          </a:p>
          <a:p>
            <a:endParaRPr lang="en-US" dirty="0">
              <a:solidFill>
                <a:schemeClr val="tx1"/>
              </a:solidFill>
            </a:endParaRPr>
          </a:p>
        </p:txBody>
      </p:sp>
      <p:sp>
        <p:nvSpPr>
          <p:cNvPr id="2" name="Slide Number Placeholder 1"/>
          <p:cNvSpPr>
            <a:spLocks noGrp="1"/>
          </p:cNvSpPr>
          <p:nvPr>
            <p:ph type="sldNum" sz="quarter" idx="4"/>
          </p:nvPr>
        </p:nvSpPr>
        <p:spPr/>
        <p:txBody>
          <a:bodyPr/>
          <a:lstStyle/>
          <a:p>
            <a:fld id="{B6947720-F58D-43DD-9796-C804A23AF23D}" type="slidenum">
              <a:rPr lang="en-US" smtClean="0">
                <a:solidFill>
                  <a:prstClr val="white"/>
                </a:solidFill>
              </a:rPr>
              <a:pPr/>
              <a:t>28</a:t>
            </a:fld>
            <a:endParaRPr lang="en-US" dirty="0">
              <a:solidFill>
                <a:prstClr val="white"/>
              </a:solidFill>
            </a:endParaRPr>
          </a:p>
        </p:txBody>
      </p:sp>
      <p:pic>
        <p:nvPicPr>
          <p:cNvPr id="3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400" y="305670"/>
            <a:ext cx="1374124" cy="1248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8473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 - Some CPS Program Info</a:t>
            </a:r>
            <a:endParaRPr lang="en-US" dirty="0"/>
          </a:p>
        </p:txBody>
      </p:sp>
      <p:sp>
        <p:nvSpPr>
          <p:cNvPr id="3" name="Content Placeholder 2"/>
          <p:cNvSpPr>
            <a:spLocks noGrp="1"/>
          </p:cNvSpPr>
          <p:nvPr>
            <p:ph idx="1"/>
          </p:nvPr>
        </p:nvSpPr>
        <p:spPr>
          <a:xfrm>
            <a:off x="731520" y="1737360"/>
            <a:ext cx="13167360" cy="5431156"/>
          </a:xfrm>
        </p:spPr>
        <p:txBody>
          <a:bodyPr>
            <a:noAutofit/>
          </a:bodyPr>
          <a:lstStyle/>
          <a:p>
            <a:pPr lvl="0"/>
            <a:r>
              <a:rPr lang="en-US" dirty="0"/>
              <a:t>Cross-cutting initiative including Directorate for Computer and Information Science and Engineering (CISE) and Directorate for Engineering (ENG)</a:t>
            </a:r>
          </a:p>
          <a:p>
            <a:pPr lvl="0"/>
            <a:r>
              <a:rPr lang="en-US" dirty="0"/>
              <a:t>Since CPS Launch in 2009:</a:t>
            </a:r>
          </a:p>
          <a:p>
            <a:pPr lvl="1"/>
            <a:r>
              <a:rPr lang="en-US" dirty="0" smtClean="0"/>
              <a:t>Well o</a:t>
            </a:r>
            <a:r>
              <a:rPr lang="en-US" dirty="0"/>
              <a:t>ver $200M investment</a:t>
            </a:r>
          </a:p>
          <a:p>
            <a:pPr lvl="1"/>
            <a:r>
              <a:rPr lang="en-US" dirty="0"/>
              <a:t>More than 300 awards</a:t>
            </a:r>
          </a:p>
          <a:p>
            <a:pPr lvl="1"/>
            <a:r>
              <a:rPr lang="en-US" dirty="0"/>
              <a:t>350+ PIs and Co-PIs in 35 states</a:t>
            </a:r>
          </a:p>
          <a:p>
            <a:pPr lvl="1"/>
            <a:r>
              <a:rPr lang="en-US" dirty="0"/>
              <a:t>Over $35M investment in FY13, over $40M in FY14</a:t>
            </a:r>
          </a:p>
          <a:p>
            <a:pPr lvl="1"/>
            <a:r>
              <a:rPr lang="en-US" dirty="0"/>
              <a:t>Mission Agency Partners since 2014 solicitation</a:t>
            </a:r>
          </a:p>
        </p:txBody>
      </p:sp>
    </p:spTree>
    <p:extLst>
      <p:ext uri="{BB962C8B-B14F-4D97-AF65-F5344CB8AC3E}">
        <p14:creationId xmlns:p14="http://schemas.microsoft.com/office/powerpoint/2010/main" val="12237305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a:grpSpLocks noChangeAspect="1"/>
          </p:cNvGrpSpPr>
          <p:nvPr/>
        </p:nvGrpSpPr>
        <p:grpSpPr>
          <a:xfrm>
            <a:off x="2286000" y="430731"/>
            <a:ext cx="10058400" cy="5055670"/>
            <a:chOff x="914400" y="1524000"/>
            <a:chExt cx="7315200" cy="4572000"/>
          </a:xfrm>
        </p:grpSpPr>
        <p:pic>
          <p:nvPicPr>
            <p:cNvPr id="7" name="Picture 6" descr="science_report_cover"/>
            <p:cNvPicPr>
              <a:picLocks noChangeAspect="1" noChangeArrowheads="1"/>
            </p:cNvPicPr>
            <p:nvPr/>
          </p:nvPicPr>
          <p:blipFill>
            <a:blip r:embed="rId3" cstate="print"/>
            <a:srcRect/>
            <a:stretch>
              <a:fillRect/>
            </a:stretch>
          </p:blipFill>
          <p:spPr bwMode="auto">
            <a:xfrm>
              <a:off x="4800600" y="1524000"/>
              <a:ext cx="3429000" cy="4572000"/>
            </a:xfrm>
            <a:prstGeom prst="rect">
              <a:avLst/>
            </a:prstGeom>
            <a:noFill/>
            <a:ln w="9525">
              <a:noFill/>
              <a:miter lim="800000"/>
              <a:headEnd/>
              <a:tailEnd/>
            </a:ln>
            <a:effectLst>
              <a:outerShdw blurRad="76200" dir="13500000" sy="23000" kx="1200000" algn="br" rotWithShape="0">
                <a:prstClr val="black">
                  <a:alpha val="20000"/>
                </a:prstClr>
              </a:outerShdw>
            </a:effectLst>
            <a:scene3d>
              <a:camera prst="orthographicFront"/>
              <a:lightRig rig="threePt" dir="t"/>
            </a:scene3d>
            <a:sp3d>
              <a:bevelT/>
            </a:sp3d>
          </p:spPr>
        </p:pic>
        <p:pic>
          <p:nvPicPr>
            <p:cNvPr id="35842" name="Picture 2" descr="P:\TRANSFER\OLPA VIS\Budget speech\images\Vannevar_bush.jpg"/>
            <p:cNvPicPr>
              <a:picLocks noChangeAspect="1" noChangeArrowheads="1"/>
            </p:cNvPicPr>
            <p:nvPr/>
          </p:nvPicPr>
          <p:blipFill>
            <a:blip r:embed="rId4" cstate="print"/>
            <a:srcRect/>
            <a:stretch>
              <a:fillRect/>
            </a:stretch>
          </p:blipFill>
          <p:spPr bwMode="auto">
            <a:xfrm>
              <a:off x="914400" y="1524000"/>
              <a:ext cx="3373694" cy="4572000"/>
            </a:xfrm>
            <a:prstGeom prst="rect">
              <a:avLst/>
            </a:prstGeom>
            <a:noFill/>
          </p:spPr>
        </p:pic>
      </p:grpSp>
      <p:sp>
        <p:nvSpPr>
          <p:cNvPr id="4" name="TextBox 3"/>
          <p:cNvSpPr txBox="1"/>
          <p:nvPr/>
        </p:nvSpPr>
        <p:spPr>
          <a:xfrm>
            <a:off x="914400" y="5502257"/>
            <a:ext cx="12801600" cy="1793126"/>
          </a:xfrm>
          <a:prstGeom prst="rect">
            <a:avLst/>
          </a:prstGeom>
          <a:noFill/>
        </p:spPr>
        <p:txBody>
          <a:bodyPr wrap="square" lIns="129862" tIns="64932" rIns="129862" bIns="64932" rtlCol="0">
            <a:spAutoFit/>
          </a:bodyPr>
          <a:lstStyle/>
          <a:p>
            <a:pPr algn="ctr" defTabSz="1298811"/>
            <a:r>
              <a:rPr lang="en-US" sz="3600" dirty="0">
                <a:ea typeface="ＭＳ Ｐゴシック" charset="-128"/>
              </a:rPr>
              <a:t>“to promote the progress of science; to advance the national health, prosperity, and welfare; to secure the national defense…” NSF Act, 1950</a:t>
            </a:r>
          </a:p>
        </p:txBody>
      </p:sp>
      <p:sp>
        <p:nvSpPr>
          <p:cNvPr id="6" name="Slide Number Placeholder 4"/>
          <p:cNvSpPr>
            <a:spLocks noGrp="1"/>
          </p:cNvSpPr>
          <p:nvPr>
            <p:ph type="sldNum" sz="quarter" idx="4"/>
          </p:nvPr>
        </p:nvSpPr>
        <p:spPr/>
        <p:txBody>
          <a:bodyPr/>
          <a:lstStyle/>
          <a:p>
            <a:fld id="{49224151-741B-4B65-AA08-8EF841D31CD6}" type="slidenum">
              <a:rPr lang="en-US" smtClean="0">
                <a:solidFill>
                  <a:prstClr val="white"/>
                </a:solidFill>
              </a:rPr>
              <a:pPr/>
              <a:t>3</a:t>
            </a:fld>
            <a:endParaRPr lang="en-US" dirty="0">
              <a:solidFill>
                <a:prstClr val="white"/>
              </a:solidFill>
            </a:endParaRPr>
          </a:p>
        </p:txBody>
      </p:sp>
      <p:sp>
        <p:nvSpPr>
          <p:cNvPr id="8" name="TextBox 7"/>
          <p:cNvSpPr txBox="1"/>
          <p:nvPr/>
        </p:nvSpPr>
        <p:spPr>
          <a:xfrm>
            <a:off x="457259" y="7677151"/>
            <a:ext cx="3045552" cy="384147"/>
          </a:xfrm>
          <a:prstGeom prst="rect">
            <a:avLst/>
          </a:prstGeom>
          <a:noFill/>
        </p:spPr>
        <p:txBody>
          <a:bodyPr wrap="none" lIns="90951" tIns="45436" rIns="90951" bIns="45436" rtlCol="0">
            <a:spAutoFit/>
          </a:bodyPr>
          <a:lstStyle/>
          <a:p>
            <a:pPr defTabSz="1298811"/>
            <a:r>
              <a:rPr lang="en-US" sz="1900" i="1" dirty="0">
                <a:solidFill>
                  <a:prstClr val="white"/>
                </a:solidFill>
              </a:rPr>
              <a:t>Image courtesy MIT Museum</a:t>
            </a:r>
          </a:p>
        </p:txBody>
      </p:sp>
    </p:spTree>
    <p:extLst>
      <p:ext uri="{BB962C8B-B14F-4D97-AF65-F5344CB8AC3E}">
        <p14:creationId xmlns:p14="http://schemas.microsoft.com/office/powerpoint/2010/main" val="22342886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7965" y="288308"/>
            <a:ext cx="12232126" cy="1371600"/>
          </a:xfrm>
          <a:solidFill>
            <a:schemeClr val="accent1">
              <a:lumMod val="40000"/>
              <a:lumOff val="60000"/>
            </a:schemeClr>
          </a:solidFill>
        </p:spPr>
        <p:txBody>
          <a:bodyPr/>
          <a:lstStyle/>
          <a:p>
            <a:pPr algn="ctr"/>
            <a:r>
              <a:rPr lang="en-US" dirty="0" smtClean="0">
                <a:solidFill>
                  <a:schemeClr val="tx1"/>
                </a:solidFill>
              </a:rPr>
              <a:t>Federal Government-Wide Effort</a:t>
            </a:r>
            <a:endParaRPr lang="en-US" dirty="0">
              <a:solidFill>
                <a:schemeClr val="tx1"/>
              </a:solidFill>
            </a:endParaRPr>
          </a:p>
        </p:txBody>
      </p:sp>
      <p:sp>
        <p:nvSpPr>
          <p:cNvPr id="3" name="Content Placeholder 2"/>
          <p:cNvSpPr>
            <a:spLocks noGrp="1"/>
          </p:cNvSpPr>
          <p:nvPr>
            <p:ph idx="1"/>
          </p:nvPr>
        </p:nvSpPr>
        <p:spPr>
          <a:xfrm>
            <a:off x="731520" y="1919529"/>
            <a:ext cx="13167360" cy="5827396"/>
          </a:xfrm>
        </p:spPr>
        <p:txBody>
          <a:bodyPr>
            <a:normAutofit lnSpcReduction="10000"/>
          </a:bodyPr>
          <a:lstStyle/>
          <a:p>
            <a:r>
              <a:rPr lang="en-US" dirty="0" smtClean="0">
                <a:solidFill>
                  <a:schemeClr val="tx1"/>
                </a:solidFill>
              </a:rPr>
              <a:t>Cyber-Physical Systems Working Group </a:t>
            </a:r>
          </a:p>
          <a:p>
            <a:pPr lvl="1"/>
            <a:r>
              <a:rPr lang="en-US" dirty="0" smtClean="0">
                <a:solidFill>
                  <a:schemeClr val="tx1"/>
                </a:solidFill>
              </a:rPr>
              <a:t>under NITRD (The Networking and Information Technology Research and Development Program)</a:t>
            </a:r>
          </a:p>
          <a:p>
            <a:r>
              <a:rPr lang="en-US" dirty="0" smtClean="0">
                <a:solidFill>
                  <a:schemeClr val="tx1"/>
                </a:solidFill>
              </a:rPr>
              <a:t>Co-chaired by NIST and NSF and includes DOD, NIH, NTIA, DOT, FDA, …</a:t>
            </a:r>
          </a:p>
          <a:p>
            <a:r>
              <a:rPr lang="en-US" dirty="0" smtClean="0">
                <a:solidFill>
                  <a:schemeClr val="tx1"/>
                </a:solidFill>
              </a:rPr>
              <a:t>At NSF: CISE and ENG Directorates</a:t>
            </a:r>
          </a:p>
          <a:p>
            <a:pPr lvl="1"/>
            <a:r>
              <a:rPr lang="en-US" dirty="0" smtClean="0">
                <a:solidFill>
                  <a:schemeClr val="tx1"/>
                </a:solidFill>
              </a:rPr>
              <a:t>ECCS Division plays a key role in CPS in ENG</a:t>
            </a: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a:solidFill>
                <a:schemeClr val="tx1"/>
              </a:solidFill>
            </a:endParaRPr>
          </a:p>
        </p:txBody>
      </p:sp>
      <p:sp>
        <p:nvSpPr>
          <p:cNvPr id="4" name="Slide Number Placeholder 3"/>
          <p:cNvSpPr>
            <a:spLocks noGrp="1"/>
          </p:cNvSpPr>
          <p:nvPr>
            <p:ph type="sldNum" sz="quarter" idx="4"/>
          </p:nvPr>
        </p:nvSpPr>
        <p:spPr/>
        <p:txBody>
          <a:bodyPr/>
          <a:lstStyle/>
          <a:p>
            <a:fld id="{B6947720-F58D-43DD-9796-C804A23AF23D}" type="slidenum">
              <a:rPr lang="en-US" smtClean="0">
                <a:solidFill>
                  <a:prstClr val="white"/>
                </a:solidFill>
              </a:rPr>
              <a:pPr/>
              <a:t>30</a:t>
            </a:fld>
            <a:endParaRPr lang="en-US" dirty="0">
              <a:solidFill>
                <a:prstClr val="white"/>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400" y="305670"/>
            <a:ext cx="1374124" cy="1248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52795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flipV="1">
            <a:off x="7193280" y="4114799"/>
            <a:ext cx="1828800" cy="457198"/>
          </a:xfrm>
        </p:spPr>
        <p:txBody>
          <a:bodyPr>
            <a:normAutofit fontScale="90000"/>
          </a:bodyPr>
          <a:lstStyle/>
          <a:p>
            <a:r>
              <a:rPr lang="en-US" dirty="0"/>
              <a:t/>
            </a:r>
            <a:br>
              <a:rPr lang="en-US" dirty="0"/>
            </a:br>
            <a:endParaRPr lang="en-US" dirty="0"/>
          </a:p>
        </p:txBody>
      </p:sp>
      <p:sp>
        <p:nvSpPr>
          <p:cNvPr id="3" name="Subtitle 2"/>
          <p:cNvSpPr>
            <a:spLocks noGrp="1"/>
          </p:cNvSpPr>
          <p:nvPr>
            <p:ph type="subTitle" idx="1"/>
          </p:nvPr>
        </p:nvSpPr>
        <p:spPr>
          <a:xfrm>
            <a:off x="2682240" y="2651760"/>
            <a:ext cx="10241280" cy="2103120"/>
          </a:xfrm>
        </p:spPr>
        <p:txBody>
          <a:bodyPr/>
          <a:lstStyle/>
          <a:p>
            <a:r>
              <a:rPr lang="en-US" b="1" dirty="0" smtClean="0">
                <a:solidFill>
                  <a:schemeClr val="tx1"/>
                </a:solidFill>
              </a:rPr>
              <a:t>A new opportunity for the research community</a:t>
            </a:r>
          </a:p>
        </p:txBody>
      </p:sp>
      <p:cxnSp>
        <p:nvCxnSpPr>
          <p:cNvPr id="5" name="Straight Connector 4"/>
          <p:cNvCxnSpPr/>
          <p:nvPr/>
        </p:nvCxnSpPr>
        <p:spPr>
          <a:xfrm>
            <a:off x="1097280" y="2377440"/>
            <a:ext cx="12557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34"/>
          <p:cNvPicPr>
            <a:picLocks noChangeAspect="1" noChangeArrowheads="1"/>
          </p:cNvPicPr>
          <p:nvPr/>
        </p:nvPicPr>
        <p:blipFill>
          <a:blip r:embed="rId2"/>
          <a:srcRect/>
          <a:stretch>
            <a:fillRect/>
          </a:stretch>
        </p:blipFill>
        <p:spPr bwMode="auto">
          <a:xfrm>
            <a:off x="9509760" y="5212080"/>
            <a:ext cx="2853286" cy="2465554"/>
          </a:xfrm>
          <a:prstGeom prst="rect">
            <a:avLst/>
          </a:prstGeom>
          <a:noFill/>
          <a:ln w="9525">
            <a:noFill/>
            <a:round/>
            <a:headEnd/>
            <a:tailEnd/>
          </a:ln>
          <a:effectLst/>
        </p:spPr>
      </p:pic>
      <p:pic>
        <p:nvPicPr>
          <p:cNvPr id="7" name="Picture 4"/>
          <p:cNvPicPr>
            <a:picLocks noChangeAspect="1" noChangeArrowheads="1"/>
          </p:cNvPicPr>
          <p:nvPr/>
        </p:nvPicPr>
        <p:blipFill>
          <a:blip r:embed="rId3"/>
          <a:srcRect/>
          <a:stretch>
            <a:fillRect/>
          </a:stretch>
        </p:blipFill>
        <p:spPr bwMode="auto">
          <a:xfrm>
            <a:off x="1341120" y="5379453"/>
            <a:ext cx="4315299" cy="1750880"/>
          </a:xfrm>
          <a:prstGeom prst="rect">
            <a:avLst/>
          </a:prstGeom>
          <a:noFill/>
          <a:ln w="9525">
            <a:noFill/>
            <a:miter lim="800000"/>
            <a:headEnd/>
            <a:tailEnd/>
          </a:ln>
          <a:effectLst/>
        </p:spPr>
      </p:pic>
      <p:pic>
        <p:nvPicPr>
          <p:cNvPr id="8" name="Picture 10"/>
          <p:cNvPicPr>
            <a:picLocks noChangeAspect="1" noChangeArrowheads="1"/>
          </p:cNvPicPr>
          <p:nvPr/>
        </p:nvPicPr>
        <p:blipFill>
          <a:blip r:embed="rId4"/>
          <a:srcRect/>
          <a:stretch>
            <a:fillRect/>
          </a:stretch>
        </p:blipFill>
        <p:spPr bwMode="auto">
          <a:xfrm>
            <a:off x="6017881" y="5412299"/>
            <a:ext cx="2945402" cy="1880574"/>
          </a:xfrm>
          <a:prstGeom prst="rect">
            <a:avLst/>
          </a:prstGeom>
          <a:noFill/>
          <a:ln w="9525">
            <a:noFill/>
            <a:round/>
            <a:headEnd/>
            <a:tailEnd/>
          </a:ln>
          <a:effectLst/>
        </p:spPr>
      </p:pic>
      <p:sp>
        <p:nvSpPr>
          <p:cNvPr id="11" name="Title 1"/>
          <p:cNvSpPr txBox="1">
            <a:spLocks/>
          </p:cNvSpPr>
          <p:nvPr/>
        </p:nvSpPr>
        <p:spPr>
          <a:xfrm>
            <a:off x="1859440" y="419346"/>
            <a:ext cx="11542725" cy="1146183"/>
          </a:xfrm>
          <a:prstGeom prst="rect">
            <a:avLst/>
          </a:prstGeom>
          <a:solidFill>
            <a:schemeClr val="accent1">
              <a:lumMod val="40000"/>
              <a:lumOff val="60000"/>
            </a:schemeClr>
          </a:solidFill>
        </p:spPr>
        <p:txBody>
          <a:bodyPr vert="horz" lIns="130102" tIns="65052" rIns="130102" bIns="6505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5700" b="1" dirty="0">
                <a:solidFill>
                  <a:prstClr val="black"/>
                </a:solidFill>
              </a:rPr>
              <a:t>Open/Remote Access Test-beds </a:t>
            </a:r>
            <a:endParaRPr lang="en-US" sz="5700" dirty="0">
              <a:solidFill>
                <a:prstClr val="black"/>
              </a:solidFill>
            </a:endParaRPr>
          </a:p>
        </p:txBody>
      </p:sp>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5400" y="305670"/>
            <a:ext cx="1374124" cy="1248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34837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0" y="342983"/>
            <a:ext cx="13167360" cy="1371600"/>
          </a:xfrm>
        </p:spPr>
        <p:txBody>
          <a:bodyPr>
            <a:normAutofit fontScale="90000"/>
          </a:bodyPr>
          <a:lstStyle/>
          <a:p>
            <a:r>
              <a:rPr lang="en-US" dirty="0" smtClean="0">
                <a:solidFill>
                  <a:srgbClr val="00B050"/>
                </a:solidFill>
              </a:rPr>
              <a:t>Approach:</a:t>
            </a:r>
            <a:r>
              <a:rPr lang="en-US" dirty="0" smtClean="0"/>
              <a:t> Distributed laboratory space with open/remote access</a:t>
            </a:r>
            <a:endParaRPr lang="en-US" dirty="0"/>
          </a:p>
        </p:txBody>
      </p:sp>
      <p:sp>
        <p:nvSpPr>
          <p:cNvPr id="3" name="Content Placeholder 2"/>
          <p:cNvSpPr>
            <a:spLocks noGrp="1"/>
          </p:cNvSpPr>
          <p:nvPr>
            <p:ph idx="1"/>
          </p:nvPr>
        </p:nvSpPr>
        <p:spPr>
          <a:xfrm>
            <a:off x="731520" y="1920240"/>
            <a:ext cx="8290560" cy="5431156"/>
          </a:xfrm>
        </p:spPr>
        <p:txBody>
          <a:bodyPr>
            <a:normAutofit fontScale="92500" lnSpcReduction="20000"/>
          </a:bodyPr>
          <a:lstStyle/>
          <a:p>
            <a:r>
              <a:rPr lang="en-US" dirty="0" smtClean="0"/>
              <a:t>Develop and use remote-access, online, shared engineering laboratory spaces </a:t>
            </a:r>
          </a:p>
          <a:p>
            <a:r>
              <a:rPr lang="en-US" dirty="0" smtClean="0"/>
              <a:t>Potential laboratories: robotics, power systems, drones, medical systems, etc.</a:t>
            </a:r>
          </a:p>
          <a:p>
            <a:r>
              <a:rPr lang="en-US" dirty="0" smtClean="0"/>
              <a:t>Shared cost and leveraging expertise</a:t>
            </a:r>
          </a:p>
        </p:txBody>
      </p:sp>
      <p:pic>
        <p:nvPicPr>
          <p:cNvPr id="4" name="Picture 2" descr="C:\Users\ypodpaly\Documents\Evaluation_PECASE\nsf1.tif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083667" y="7038697"/>
            <a:ext cx="1546859" cy="1166255"/>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10432455" y="3006854"/>
            <a:ext cx="3527774" cy="1828800"/>
            <a:chOff x="1481287" y="5534364"/>
            <a:chExt cx="1734043" cy="1188720"/>
          </a:xfrm>
        </p:grpSpPr>
        <p:pic>
          <p:nvPicPr>
            <p:cNvPr id="8" name="Picture 7" descr="IMG_5954_2.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1287" y="5553889"/>
              <a:ext cx="1629841" cy="1169195"/>
            </a:xfrm>
            <a:prstGeom prst="rect">
              <a:avLst/>
            </a:prstGeom>
            <a:ln>
              <a:solidFill>
                <a:schemeClr val="tx1"/>
              </a:solidFill>
            </a:ln>
          </p:spPr>
        </p:pic>
        <p:sp>
          <p:nvSpPr>
            <p:cNvPr id="9" name="TextBox 8"/>
            <p:cNvSpPr txBox="1"/>
            <p:nvPr/>
          </p:nvSpPr>
          <p:spPr>
            <a:xfrm>
              <a:off x="2323969" y="5534364"/>
              <a:ext cx="449474" cy="150041"/>
            </a:xfrm>
            <a:prstGeom prst="rect">
              <a:avLst/>
            </a:prstGeom>
            <a:noFill/>
          </p:spPr>
          <p:txBody>
            <a:bodyPr wrap="square" rtlCol="0">
              <a:spAutoFit/>
            </a:bodyPr>
            <a:lstStyle/>
            <a:p>
              <a:pPr defTabSz="1300631"/>
              <a:r>
                <a:rPr lang="en-US" sz="900" b="1" dirty="0">
                  <a:solidFill>
                    <a:prstClr val="white"/>
                  </a:solidFill>
                  <a:latin typeface="Arial"/>
                  <a:cs typeface="Arial"/>
                </a:rPr>
                <a:t>IMU</a:t>
              </a:r>
            </a:p>
          </p:txBody>
        </p:sp>
        <p:cxnSp>
          <p:nvCxnSpPr>
            <p:cNvPr id="10" name="Straight Arrow Connector 9"/>
            <p:cNvCxnSpPr/>
            <p:nvPr/>
          </p:nvCxnSpPr>
          <p:spPr bwMode="auto">
            <a:xfrm flipH="1">
              <a:off x="2495478" y="5707426"/>
              <a:ext cx="35734" cy="405193"/>
            </a:xfrm>
            <a:prstGeom prst="straightConnector1">
              <a:avLst/>
            </a:prstGeom>
            <a:noFill/>
            <a:ln w="12700" cap="flat" cmpd="sng" algn="ctr">
              <a:solidFill>
                <a:schemeClr val="bg1"/>
              </a:solidFill>
              <a:prstDash val="solid"/>
              <a:round/>
              <a:headEnd type="none" w="med" len="med"/>
              <a:tailEnd type="arrow" w="sm" len="sm"/>
            </a:ln>
            <a:effectLst/>
          </p:spPr>
        </p:cxnSp>
        <p:sp>
          <p:nvSpPr>
            <p:cNvPr id="11" name="TextBox 10"/>
            <p:cNvSpPr txBox="1"/>
            <p:nvPr/>
          </p:nvSpPr>
          <p:spPr>
            <a:xfrm>
              <a:off x="2643071" y="5702306"/>
              <a:ext cx="356679" cy="166874"/>
            </a:xfrm>
            <a:prstGeom prst="rect">
              <a:avLst/>
            </a:prstGeom>
            <a:noFill/>
          </p:spPr>
          <p:txBody>
            <a:bodyPr wrap="square" rtlCol="0">
              <a:noAutofit/>
            </a:bodyPr>
            <a:lstStyle/>
            <a:p>
              <a:pPr defTabSz="1300631"/>
              <a:r>
                <a:rPr lang="en-US" sz="900" b="1" dirty="0">
                  <a:solidFill>
                    <a:prstClr val="white"/>
                  </a:solidFill>
                  <a:latin typeface="Arial"/>
                  <a:cs typeface="Arial"/>
                </a:rPr>
                <a:t>GPS</a:t>
              </a:r>
            </a:p>
          </p:txBody>
        </p:sp>
        <p:cxnSp>
          <p:nvCxnSpPr>
            <p:cNvPr id="12" name="Straight Arrow Connector 11"/>
            <p:cNvCxnSpPr>
              <a:stCxn id="11" idx="2"/>
            </p:cNvCxnSpPr>
            <p:nvPr/>
          </p:nvCxnSpPr>
          <p:spPr bwMode="auto">
            <a:xfrm flipH="1">
              <a:off x="2548708" y="5869180"/>
              <a:ext cx="272703" cy="242660"/>
            </a:xfrm>
            <a:prstGeom prst="straightConnector1">
              <a:avLst/>
            </a:prstGeom>
            <a:noFill/>
            <a:ln w="12700" cap="flat" cmpd="sng" algn="ctr">
              <a:solidFill>
                <a:schemeClr val="bg1"/>
              </a:solidFill>
              <a:prstDash val="solid"/>
              <a:round/>
              <a:headEnd type="none" w="med" len="med"/>
              <a:tailEnd type="arrow" w="sm" len="sm"/>
            </a:ln>
            <a:effectLst/>
          </p:spPr>
        </p:cxnSp>
        <p:sp>
          <p:nvSpPr>
            <p:cNvPr id="13" name="TextBox 12"/>
            <p:cNvSpPr txBox="1"/>
            <p:nvPr/>
          </p:nvSpPr>
          <p:spPr>
            <a:xfrm>
              <a:off x="2708598" y="6006384"/>
              <a:ext cx="506732" cy="166874"/>
            </a:xfrm>
            <a:prstGeom prst="rect">
              <a:avLst/>
            </a:prstGeom>
            <a:noFill/>
          </p:spPr>
          <p:txBody>
            <a:bodyPr wrap="square" rtlCol="0">
              <a:noAutofit/>
            </a:bodyPr>
            <a:lstStyle/>
            <a:p>
              <a:pPr defTabSz="1300631"/>
              <a:r>
                <a:rPr lang="en-US" sz="900" b="1" dirty="0">
                  <a:solidFill>
                    <a:prstClr val="white"/>
                  </a:solidFill>
                  <a:latin typeface="Arial"/>
                  <a:cs typeface="Arial"/>
                </a:rPr>
                <a:t>Left Encoder</a:t>
              </a:r>
            </a:p>
          </p:txBody>
        </p:sp>
        <p:cxnSp>
          <p:nvCxnSpPr>
            <p:cNvPr id="14" name="Straight Arrow Connector 13"/>
            <p:cNvCxnSpPr/>
            <p:nvPr/>
          </p:nvCxnSpPr>
          <p:spPr bwMode="auto">
            <a:xfrm flipH="1">
              <a:off x="2706139" y="6159859"/>
              <a:ext cx="115272" cy="121331"/>
            </a:xfrm>
            <a:prstGeom prst="straightConnector1">
              <a:avLst/>
            </a:prstGeom>
            <a:noFill/>
            <a:ln w="12700" cap="flat" cmpd="sng" algn="ctr">
              <a:solidFill>
                <a:schemeClr val="bg1"/>
              </a:solidFill>
              <a:prstDash val="solid"/>
              <a:round/>
              <a:headEnd type="none" w="med" len="med"/>
              <a:tailEnd type="arrow" w="sm" len="sm"/>
            </a:ln>
            <a:effectLst/>
          </p:spPr>
        </p:cxnSp>
        <p:sp>
          <p:nvSpPr>
            <p:cNvPr id="15" name="TextBox 14"/>
            <p:cNvSpPr txBox="1"/>
            <p:nvPr/>
          </p:nvSpPr>
          <p:spPr>
            <a:xfrm>
              <a:off x="2568045" y="6478592"/>
              <a:ext cx="506732" cy="166874"/>
            </a:xfrm>
            <a:prstGeom prst="rect">
              <a:avLst/>
            </a:prstGeom>
            <a:noFill/>
          </p:spPr>
          <p:txBody>
            <a:bodyPr wrap="square" rtlCol="0">
              <a:noAutofit/>
            </a:bodyPr>
            <a:lstStyle/>
            <a:p>
              <a:pPr defTabSz="1300631"/>
              <a:r>
                <a:rPr lang="en-US" sz="900" b="1" dirty="0">
                  <a:solidFill>
                    <a:prstClr val="white"/>
                  </a:solidFill>
                  <a:latin typeface="Arial"/>
                  <a:cs typeface="Arial"/>
                </a:rPr>
                <a:t>Right Encoder</a:t>
              </a:r>
            </a:p>
          </p:txBody>
        </p:sp>
        <p:cxnSp>
          <p:nvCxnSpPr>
            <p:cNvPr id="16" name="Straight Arrow Connector 15"/>
            <p:cNvCxnSpPr/>
            <p:nvPr/>
          </p:nvCxnSpPr>
          <p:spPr bwMode="auto">
            <a:xfrm flipH="1" flipV="1">
              <a:off x="2513345" y="6562028"/>
              <a:ext cx="129726" cy="116853"/>
            </a:xfrm>
            <a:prstGeom prst="straightConnector1">
              <a:avLst/>
            </a:prstGeom>
            <a:noFill/>
            <a:ln w="12700" cap="flat" cmpd="sng" algn="ctr">
              <a:solidFill>
                <a:schemeClr val="bg1"/>
              </a:solidFill>
              <a:prstDash val="solid"/>
              <a:round/>
              <a:headEnd type="none" w="med" len="med"/>
              <a:tailEnd type="arrow" w="sm" len="sm"/>
            </a:ln>
            <a:effectLst/>
          </p:spPr>
        </p:cxnSp>
        <p:sp>
          <p:nvSpPr>
            <p:cNvPr id="17" name="TextBox 16"/>
            <p:cNvSpPr txBox="1"/>
            <p:nvPr/>
          </p:nvSpPr>
          <p:spPr>
            <a:xfrm>
              <a:off x="1532784" y="6506324"/>
              <a:ext cx="574036" cy="166874"/>
            </a:xfrm>
            <a:prstGeom prst="rect">
              <a:avLst/>
            </a:prstGeom>
            <a:noFill/>
          </p:spPr>
          <p:txBody>
            <a:bodyPr wrap="square" rtlCol="0">
              <a:noAutofit/>
            </a:bodyPr>
            <a:lstStyle/>
            <a:p>
              <a:pPr defTabSz="1300631"/>
              <a:r>
                <a:rPr lang="en-US" sz="900" b="1" dirty="0">
                  <a:solidFill>
                    <a:prstClr val="white"/>
                  </a:solidFill>
                  <a:latin typeface="Arial"/>
                  <a:cs typeface="Arial"/>
                </a:rPr>
                <a:t>Camera </a:t>
              </a:r>
            </a:p>
          </p:txBody>
        </p:sp>
        <p:cxnSp>
          <p:nvCxnSpPr>
            <p:cNvPr id="18" name="Straight Arrow Connector 17"/>
            <p:cNvCxnSpPr/>
            <p:nvPr/>
          </p:nvCxnSpPr>
          <p:spPr bwMode="auto">
            <a:xfrm flipV="1">
              <a:off x="1956768" y="6192002"/>
              <a:ext cx="482133" cy="370027"/>
            </a:xfrm>
            <a:prstGeom prst="straightConnector1">
              <a:avLst/>
            </a:prstGeom>
            <a:noFill/>
            <a:ln w="12700" cap="flat" cmpd="sng" algn="ctr">
              <a:solidFill>
                <a:schemeClr val="bg1"/>
              </a:solidFill>
              <a:prstDash val="solid"/>
              <a:round/>
              <a:headEnd type="none" w="med" len="med"/>
              <a:tailEnd type="arrow" w="sm" len="sm"/>
            </a:ln>
            <a:effectLst/>
          </p:spPr>
        </p:cxnSp>
      </p:grpSp>
      <p:pic>
        <p:nvPicPr>
          <p:cNvPr id="19"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145" t="5786" r="6081" b="9078"/>
          <a:stretch/>
        </p:blipFill>
        <p:spPr bwMode="auto">
          <a:xfrm>
            <a:off x="9439077" y="1686324"/>
            <a:ext cx="3123074" cy="140677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http://der.lbl.gov/sites/der.lbl.gov/files/micro-gridnes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67510" y="4937760"/>
            <a:ext cx="4876800" cy="219456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20125" y="7786434"/>
            <a:ext cx="13083541" cy="439151"/>
          </a:xfrm>
          <a:prstGeom prst="rect">
            <a:avLst/>
          </a:prstGeom>
          <a:noFill/>
        </p:spPr>
        <p:txBody>
          <a:bodyPr wrap="square" lIns="130102" tIns="65052" rIns="130102" bIns="65052" rtlCol="0">
            <a:spAutoFit/>
          </a:bodyPr>
          <a:lstStyle/>
          <a:p>
            <a:pPr defTabSz="1300631"/>
            <a:r>
              <a:rPr lang="en-US" sz="2000" dirty="0">
                <a:solidFill>
                  <a:prstClr val="black"/>
                </a:solidFill>
              </a:rPr>
              <a:t>Images: Vehicle: I. Lee, KOCSEA Workshop 2014; </a:t>
            </a:r>
            <a:r>
              <a:rPr lang="en-US" sz="2000" dirty="0" err="1">
                <a:solidFill>
                  <a:prstClr val="black"/>
                </a:solidFill>
              </a:rPr>
              <a:t>Microgrid</a:t>
            </a:r>
            <a:r>
              <a:rPr lang="en-US" sz="2000" dirty="0">
                <a:solidFill>
                  <a:prstClr val="black"/>
                </a:solidFill>
              </a:rPr>
              <a:t>: https://der.lbl.gov/</a:t>
            </a:r>
          </a:p>
        </p:txBody>
      </p:sp>
    </p:spTree>
    <p:extLst>
      <p:ext uri="{BB962C8B-B14F-4D97-AF65-F5344CB8AC3E}">
        <p14:creationId xmlns:p14="http://schemas.microsoft.com/office/powerpoint/2010/main" val="34980063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B050"/>
                </a:solidFill>
              </a:rPr>
              <a:t>Benefits: </a:t>
            </a:r>
            <a:r>
              <a:rPr lang="en-US" dirty="0" smtClean="0"/>
              <a:t>Improving research through better access to resources </a:t>
            </a:r>
            <a:endParaRPr lang="en-US" dirty="0"/>
          </a:p>
        </p:txBody>
      </p:sp>
      <p:sp>
        <p:nvSpPr>
          <p:cNvPr id="3" name="Content Placeholder 2"/>
          <p:cNvSpPr>
            <a:spLocks noGrp="1"/>
          </p:cNvSpPr>
          <p:nvPr>
            <p:ph idx="1"/>
          </p:nvPr>
        </p:nvSpPr>
        <p:spPr>
          <a:xfrm>
            <a:off x="731520" y="1920240"/>
            <a:ext cx="7559040" cy="5431156"/>
          </a:xfrm>
        </p:spPr>
        <p:txBody>
          <a:bodyPr>
            <a:noAutofit/>
          </a:bodyPr>
          <a:lstStyle/>
          <a:p>
            <a:r>
              <a:rPr lang="en-US" dirty="0" smtClean="0">
                <a:solidFill>
                  <a:srgbClr val="000000"/>
                </a:solidFill>
                <a:cs typeface="Times New Roman"/>
              </a:rPr>
              <a:t>Significantly lower cost for access to expensive hardware/software</a:t>
            </a:r>
            <a:endParaRPr lang="en-US" dirty="0">
              <a:solidFill>
                <a:srgbClr val="000000"/>
              </a:solidFill>
              <a:cs typeface="Times New Roman"/>
            </a:endParaRPr>
          </a:p>
          <a:p>
            <a:r>
              <a:rPr lang="en-US" dirty="0">
                <a:cs typeface="Times New Roman"/>
              </a:rPr>
              <a:t>Advance the </a:t>
            </a:r>
            <a:r>
              <a:rPr lang="en-US" dirty="0" smtClean="0">
                <a:cs typeface="Times New Roman"/>
              </a:rPr>
              <a:t>participation of non-traditional and under-privileged students</a:t>
            </a:r>
          </a:p>
          <a:p>
            <a:r>
              <a:rPr lang="en-US" dirty="0" smtClean="0">
                <a:cs typeface="Times New Roman"/>
              </a:rPr>
              <a:t>Encourage industry participation</a:t>
            </a:r>
          </a:p>
          <a:p>
            <a:endParaRPr lang="en-US" dirty="0" smtClean="0">
              <a:cs typeface="Times New Roman"/>
            </a:endParaRPr>
          </a:p>
          <a:p>
            <a:endParaRPr lang="en-US" sz="4000" dirty="0"/>
          </a:p>
        </p:txBody>
      </p:sp>
      <p:pic>
        <p:nvPicPr>
          <p:cNvPr id="4" name="Picture 2" descr="C:\Users\ypodpaly\Documents\Evaluation_PECASE\nsf1.tif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083543" y="7038604"/>
            <a:ext cx="1546859" cy="1166255"/>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8046722" y="2425654"/>
            <a:ext cx="6796498" cy="3975148"/>
            <a:chOff x="244801" y="3744290"/>
            <a:chExt cx="4447255" cy="3312623"/>
          </a:xfrm>
        </p:grpSpPr>
        <p:pic>
          <p:nvPicPr>
            <p:cNvPr id="7" name="Content Placeholder 3" descr="Federation.jpg"/>
            <p:cNvPicPr>
              <a:picLocks noChangeAspect="1"/>
            </p:cNvPicPr>
            <p:nvPr/>
          </p:nvPicPr>
          <p:blipFill>
            <a:blip r:embed="rId3"/>
            <a:srcRect l="-1879" t="12801" r="-2903" b="-1888"/>
            <a:stretch>
              <a:fillRect/>
            </a:stretch>
          </p:blipFill>
          <p:spPr>
            <a:xfrm>
              <a:off x="533832" y="4105451"/>
              <a:ext cx="3059484" cy="2951462"/>
            </a:xfrm>
            <a:prstGeom prst="rect">
              <a:avLst/>
            </a:prstGeom>
            <a:solidFill>
              <a:srgbClr val="FFFFFF"/>
            </a:solidFill>
          </p:spPr>
        </p:pic>
        <p:sp>
          <p:nvSpPr>
            <p:cNvPr id="8" name="TextBox 7"/>
            <p:cNvSpPr txBox="1"/>
            <p:nvPr/>
          </p:nvSpPr>
          <p:spPr>
            <a:xfrm>
              <a:off x="510825" y="3744290"/>
              <a:ext cx="4181231" cy="512961"/>
            </a:xfrm>
            <a:prstGeom prst="rect">
              <a:avLst/>
            </a:prstGeom>
            <a:noFill/>
          </p:spPr>
          <p:txBody>
            <a:bodyPr wrap="square" rtlCol="0">
              <a:spAutoFit/>
            </a:bodyPr>
            <a:lstStyle/>
            <a:p>
              <a:pPr algn="ctr" defTabSz="1306155"/>
              <a:r>
                <a:rPr lang="en-US" sz="1700" b="1" u="sng" dirty="0">
                  <a:solidFill>
                    <a:prstClr val="black"/>
                  </a:solidFill>
                </a:rPr>
                <a:t>CPS Security Testbed Federation </a:t>
              </a:r>
              <a:r>
                <a:rPr lang="en-US" sz="1700" b="1" u="sng" dirty="0">
                  <a:solidFill>
                    <a:srgbClr val="4F81BD">
                      <a:lumMod val="75000"/>
                    </a:srgbClr>
                  </a:solidFill>
                </a:rPr>
                <a:t>(ISU, USC, MITRE)</a:t>
              </a:r>
              <a:endParaRPr lang="en-US" sz="1700" b="1" u="sng" dirty="0">
                <a:solidFill>
                  <a:prstClr val="black"/>
                </a:solidFill>
              </a:endParaRPr>
            </a:p>
            <a:p>
              <a:pPr algn="ctr" defTabSz="1306155"/>
              <a:r>
                <a:rPr lang="en-US" sz="1700" b="1" u="sng" dirty="0">
                  <a:solidFill>
                    <a:prstClr val="black"/>
                  </a:solidFill>
                </a:rPr>
                <a:t>Attack-Defense Demo @ </a:t>
              </a:r>
              <a:r>
                <a:rPr lang="en-US" sz="1700" b="1" u="sng" dirty="0">
                  <a:solidFill>
                    <a:srgbClr val="4F81BD">
                      <a:lumMod val="75000"/>
                    </a:srgbClr>
                  </a:solidFill>
                </a:rPr>
                <a:t>Smart America Challenge Expo</a:t>
              </a:r>
            </a:p>
          </p:txBody>
        </p:sp>
        <p:pic>
          <p:nvPicPr>
            <p:cNvPr id="9" name="Content Placeholder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62379" y="4736554"/>
              <a:ext cx="1607292" cy="881245"/>
            </a:xfrm>
            <a:prstGeom prst="rect">
              <a:avLst/>
            </a:prstGeom>
          </p:spPr>
        </p:pic>
        <p:sp>
          <p:nvSpPr>
            <p:cNvPr id="10" name="TextBox 9"/>
            <p:cNvSpPr txBox="1"/>
            <p:nvPr/>
          </p:nvSpPr>
          <p:spPr>
            <a:xfrm>
              <a:off x="3066628" y="4531597"/>
              <a:ext cx="744438" cy="256481"/>
            </a:xfrm>
            <a:prstGeom prst="rect">
              <a:avLst/>
            </a:prstGeom>
            <a:noFill/>
          </p:spPr>
          <p:txBody>
            <a:bodyPr wrap="none" rtlCol="0">
              <a:spAutoFit/>
            </a:bodyPr>
            <a:lstStyle/>
            <a:p>
              <a:pPr defTabSz="1306155"/>
              <a:r>
                <a:rPr lang="en-US" sz="1400" b="1" dirty="0">
                  <a:solidFill>
                    <a:prstClr val="black"/>
                  </a:solidFill>
                </a:rPr>
                <a:t>Visualization</a:t>
              </a:r>
            </a:p>
          </p:txBody>
        </p:sp>
        <p:sp>
          <p:nvSpPr>
            <p:cNvPr id="11" name="TextBox 10"/>
            <p:cNvSpPr txBox="1"/>
            <p:nvPr/>
          </p:nvSpPr>
          <p:spPr>
            <a:xfrm>
              <a:off x="244801" y="5234069"/>
              <a:ext cx="1175607" cy="615553"/>
            </a:xfrm>
            <a:prstGeom prst="rect">
              <a:avLst/>
            </a:prstGeom>
            <a:noFill/>
          </p:spPr>
          <p:txBody>
            <a:bodyPr wrap="square" rtlCol="0">
              <a:spAutoFit/>
            </a:bodyPr>
            <a:lstStyle/>
            <a:p>
              <a:pPr defTabSz="1306155"/>
              <a:r>
                <a:rPr lang="en-US" sz="1400" b="1" dirty="0">
                  <a:solidFill>
                    <a:prstClr val="black"/>
                  </a:solidFill>
                </a:rPr>
                <a:t>USC/ISI </a:t>
              </a:r>
              <a:r>
                <a:rPr lang="en-US" sz="1400" b="1" i="1" dirty="0">
                  <a:solidFill>
                    <a:srgbClr val="C00000"/>
                  </a:solidFill>
                </a:rPr>
                <a:t>DETER </a:t>
              </a:r>
              <a:r>
                <a:rPr lang="en-US" sz="1400" b="1" dirty="0" err="1">
                  <a:solidFill>
                    <a:prstClr val="black"/>
                  </a:solidFill>
                </a:rPr>
                <a:t>Testbed</a:t>
              </a:r>
              <a:endParaRPr lang="en-US" sz="1400" b="1" dirty="0">
                <a:solidFill>
                  <a:prstClr val="black"/>
                </a:solidFill>
              </a:endParaRPr>
            </a:p>
            <a:p>
              <a:pPr defTabSz="1306155"/>
              <a:r>
                <a:rPr lang="en-US" sz="1400" b="1" dirty="0">
                  <a:solidFill>
                    <a:prstClr val="black"/>
                  </a:solidFill>
                </a:rPr>
                <a:t>(DHS, NSF funded)</a:t>
              </a:r>
            </a:p>
          </p:txBody>
        </p:sp>
      </p:grpSp>
    </p:spTree>
    <p:extLst>
      <p:ext uri="{BB962C8B-B14F-4D97-AF65-F5344CB8AC3E}">
        <p14:creationId xmlns:p14="http://schemas.microsoft.com/office/powerpoint/2010/main" val="30858615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8421" name="Rectangle 5"/>
          <p:cNvSpPr>
            <a:spLocks noGrp="1" noChangeArrowheads="1"/>
          </p:cNvSpPr>
          <p:nvPr>
            <p:ph type="title" idx="4294967295"/>
          </p:nvPr>
        </p:nvSpPr>
        <p:spPr>
          <a:xfrm>
            <a:off x="2362200" y="2756536"/>
            <a:ext cx="9326880" cy="1645920"/>
          </a:xfrm>
        </p:spPr>
        <p:txBody>
          <a:bodyPr>
            <a:normAutofit fontScale="90000"/>
          </a:bodyPr>
          <a:lstStyle/>
          <a:p>
            <a:pPr algn="ctr" eaLnBrk="1" hangingPunct="1">
              <a:defRPr/>
            </a:pPr>
            <a:r>
              <a:rPr lang="en-US" sz="7300" dirty="0">
                <a:solidFill>
                  <a:schemeClr val="tx1"/>
                </a:solidFill>
                <a:latin typeface="+mj-lt"/>
              </a:rPr>
              <a:t>Thank you</a:t>
            </a:r>
            <a:br>
              <a:rPr lang="en-US" sz="7300" dirty="0">
                <a:solidFill>
                  <a:schemeClr val="tx1"/>
                </a:solidFill>
                <a:latin typeface="+mj-lt"/>
              </a:rPr>
            </a:br>
            <a:r>
              <a:rPr lang="en-US" sz="4300" dirty="0">
                <a:solidFill>
                  <a:schemeClr val="tx1"/>
                </a:solidFill>
                <a:latin typeface="+mj-lt"/>
              </a:rPr>
              <a:t/>
            </a:r>
            <a:br>
              <a:rPr lang="en-US" sz="4300" dirty="0">
                <a:solidFill>
                  <a:schemeClr val="tx1"/>
                </a:solidFill>
                <a:latin typeface="+mj-lt"/>
              </a:rPr>
            </a:br>
            <a:r>
              <a:rPr lang="en-US" sz="4300" b="0" i="1" dirty="0">
                <a:solidFill>
                  <a:schemeClr val="tx1"/>
                </a:solidFill>
                <a:latin typeface="+mj-lt"/>
              </a:rPr>
              <a:t>Questions</a:t>
            </a:r>
            <a:r>
              <a:rPr lang="en-US" sz="4300" dirty="0">
                <a:solidFill>
                  <a:schemeClr val="tx1"/>
                </a:solidFill>
                <a:latin typeface="+mj-lt"/>
              </a:rPr>
              <a:t>?</a:t>
            </a:r>
            <a:endParaRPr lang="en-US" sz="2600" dirty="0">
              <a:solidFill>
                <a:schemeClr val="tx1"/>
              </a:solidFill>
              <a:latin typeface="+mj-lt"/>
            </a:endParaRPr>
          </a:p>
        </p:txBody>
      </p:sp>
    </p:spTree>
    <p:extLst>
      <p:ext uri="{BB962C8B-B14F-4D97-AF65-F5344CB8AC3E}">
        <p14:creationId xmlns:p14="http://schemas.microsoft.com/office/powerpoint/2010/main" val="1615827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863524" y="329566"/>
            <a:ext cx="12035356" cy="1371600"/>
          </a:xfrm>
          <a:solidFill>
            <a:schemeClr val="accent1">
              <a:lumMod val="40000"/>
              <a:lumOff val="60000"/>
            </a:schemeClr>
          </a:solidFill>
        </p:spPr>
        <p:txBody>
          <a:bodyPr/>
          <a:lstStyle/>
          <a:p>
            <a:pPr algn="ctr" eaLnBrk="1" hangingPunct="1"/>
            <a:r>
              <a:rPr lang="en-US" sz="5100" b="1" dirty="0"/>
              <a:t>Unique Features of NSF</a:t>
            </a:r>
          </a:p>
        </p:txBody>
      </p:sp>
      <p:sp>
        <p:nvSpPr>
          <p:cNvPr id="44035" name="Rectangle 5"/>
          <p:cNvSpPr>
            <a:spLocks noGrp="1" noChangeArrowheads="1"/>
          </p:cNvSpPr>
          <p:nvPr>
            <p:ph idx="1"/>
          </p:nvPr>
        </p:nvSpPr>
        <p:spPr/>
        <p:txBody>
          <a:bodyPr>
            <a:normAutofit/>
          </a:bodyPr>
          <a:lstStyle/>
          <a:p>
            <a:pPr>
              <a:spcBef>
                <a:spcPct val="10000"/>
              </a:spcBef>
            </a:pPr>
            <a:r>
              <a:rPr lang="en-US" sz="3600" dirty="0">
                <a:latin typeface="Calibri" panose="020F0502020204030204" pitchFamily="34" charset="0"/>
              </a:rPr>
              <a:t>Supports fundamental research and education across all fields of science and engineering</a:t>
            </a:r>
          </a:p>
          <a:p>
            <a:pPr marL="484296" indent="-484296">
              <a:spcBef>
                <a:spcPct val="10000"/>
              </a:spcBef>
            </a:pPr>
            <a:r>
              <a:rPr lang="en-US" sz="3600" dirty="0">
                <a:latin typeface="Calibri" panose="020F0502020204030204" pitchFamily="34" charset="0"/>
              </a:rPr>
              <a:t>Discipline-based structure with cross-disciplinary mechanisms</a:t>
            </a:r>
          </a:p>
          <a:p>
            <a:pPr marL="484296" indent="-484296">
              <a:spcBef>
                <a:spcPct val="10000"/>
              </a:spcBef>
            </a:pPr>
            <a:r>
              <a:rPr lang="en-US" sz="3600" dirty="0">
                <a:latin typeface="Calibri" panose="020F0502020204030204" pitchFamily="34" charset="0"/>
              </a:rPr>
              <a:t>Emphasis on integrating research and education</a:t>
            </a:r>
          </a:p>
          <a:p>
            <a:pPr marL="484296" indent="-484296">
              <a:spcBef>
                <a:spcPct val="10000"/>
              </a:spcBef>
            </a:pPr>
            <a:r>
              <a:rPr lang="en-US" sz="3600" dirty="0">
                <a:latin typeface="Calibri" panose="020F0502020204030204" pitchFamily="34" charset="0"/>
              </a:rPr>
              <a:t>Close interaction with Universities</a:t>
            </a:r>
          </a:p>
          <a:p>
            <a:pPr marL="484296" indent="-484296">
              <a:spcBef>
                <a:spcPct val="10000"/>
              </a:spcBef>
            </a:pPr>
            <a:r>
              <a:rPr lang="en-US" sz="3600" dirty="0">
                <a:latin typeface="Calibri" panose="020F0502020204030204" pitchFamily="34" charset="0"/>
              </a:rPr>
              <a:t>Rotator System: About 50% Program Directors are on loan from universities, labs, or industries</a:t>
            </a:r>
          </a:p>
          <a:p>
            <a:pPr marL="484296" indent="-484296">
              <a:spcBef>
                <a:spcPct val="10000"/>
              </a:spcBef>
            </a:pPr>
            <a:r>
              <a:rPr lang="en-US" sz="3600" dirty="0">
                <a:latin typeface="Calibri" panose="020F0502020204030204" pitchFamily="34" charset="0"/>
              </a:rPr>
              <a:t>FY2014 NSF Appropriation of $7.2 billion (total) – FY2015 Budget ~ $7.5 billion</a:t>
            </a:r>
          </a:p>
        </p:txBody>
      </p:sp>
      <p:sp>
        <p:nvSpPr>
          <p:cNvPr id="2" name="Slide Number Placeholder 1"/>
          <p:cNvSpPr>
            <a:spLocks noGrp="1"/>
          </p:cNvSpPr>
          <p:nvPr>
            <p:ph type="sldNum" sz="quarter" idx="12"/>
          </p:nvPr>
        </p:nvSpPr>
        <p:spPr/>
        <p:txBody>
          <a:bodyPr/>
          <a:lstStyle/>
          <a:p>
            <a:pPr>
              <a:defRPr/>
            </a:pPr>
            <a:fld id="{669D070B-07B3-437C-82DF-825E799EE7CD}" type="slidenum">
              <a:rPr lang="en-US" smtClean="0">
                <a:solidFill>
                  <a:srgbClr val="FFFFFF"/>
                </a:solidFill>
              </a:rPr>
              <a:pPr>
                <a:defRPr/>
              </a:pPr>
              <a:t>4</a:t>
            </a:fld>
            <a:endParaRPr lang="en-US">
              <a:solidFill>
                <a:srgbClr val="FFFFFF"/>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736" y="273835"/>
            <a:ext cx="1630041" cy="1368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14801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 name="Line 33"/>
          <p:cNvSpPr>
            <a:spLocks noChangeShapeType="1"/>
          </p:cNvSpPr>
          <p:nvPr/>
        </p:nvSpPr>
        <p:spPr bwMode="auto">
          <a:xfrm>
            <a:off x="10560046" y="4530091"/>
            <a:ext cx="731520" cy="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58" name="Title 44"/>
          <p:cNvSpPr>
            <a:spLocks noGrp="1"/>
          </p:cNvSpPr>
          <p:nvPr>
            <p:ph type="title"/>
          </p:nvPr>
        </p:nvSpPr>
        <p:spPr/>
        <p:txBody>
          <a:bodyPr/>
          <a:lstStyle/>
          <a:p>
            <a:pPr algn="ctr"/>
            <a:r>
              <a:rPr lang="en-US" b="0" dirty="0" smtClean="0">
                <a:solidFill>
                  <a:schemeClr val="tx1"/>
                </a:solidFill>
                <a:latin typeface="+mj-lt"/>
              </a:rPr>
              <a:t>National Science Foundation</a:t>
            </a:r>
          </a:p>
        </p:txBody>
      </p:sp>
      <p:sp>
        <p:nvSpPr>
          <p:cNvPr id="2" name="Slide Number Placeholder 1"/>
          <p:cNvSpPr>
            <a:spLocks noGrp="1"/>
          </p:cNvSpPr>
          <p:nvPr>
            <p:ph type="sldNum" sz="quarter" idx="12"/>
          </p:nvPr>
        </p:nvSpPr>
        <p:spPr/>
        <p:txBody>
          <a:bodyPr/>
          <a:lstStyle/>
          <a:p>
            <a:pPr>
              <a:defRPr/>
            </a:pPr>
            <a:fld id="{17CB5A45-E89E-45C9-A858-8A204C78F9AF}" type="slidenum">
              <a:rPr lang="en-US" smtClean="0">
                <a:solidFill>
                  <a:srgbClr val="FFFFFF"/>
                </a:solidFill>
              </a:rPr>
              <a:pPr>
                <a:defRPr/>
              </a:pPr>
              <a:t>5</a:t>
            </a:fld>
            <a:endParaRPr lang="en-US">
              <a:solidFill>
                <a:srgbClr val="FFFFFF"/>
              </a:solidFill>
            </a:endParaRPr>
          </a:p>
        </p:txBody>
      </p:sp>
      <p:sp>
        <p:nvSpPr>
          <p:cNvPr id="45060" name="Line 2"/>
          <p:cNvSpPr>
            <a:spLocks noChangeShapeType="1"/>
          </p:cNvSpPr>
          <p:nvPr/>
        </p:nvSpPr>
        <p:spPr bwMode="auto">
          <a:xfrm>
            <a:off x="9848846" y="5764531"/>
            <a:ext cx="0" cy="73152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61" name="Line 3"/>
          <p:cNvSpPr>
            <a:spLocks noChangeShapeType="1"/>
          </p:cNvSpPr>
          <p:nvPr/>
        </p:nvSpPr>
        <p:spPr bwMode="auto">
          <a:xfrm>
            <a:off x="1804672" y="2015491"/>
            <a:ext cx="8775699" cy="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62" name="Line 4"/>
          <p:cNvSpPr>
            <a:spLocks noChangeShapeType="1"/>
          </p:cNvSpPr>
          <p:nvPr/>
        </p:nvSpPr>
        <p:spPr bwMode="auto">
          <a:xfrm>
            <a:off x="1802126" y="2015491"/>
            <a:ext cx="0" cy="73152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63" name="Line 5"/>
          <p:cNvSpPr>
            <a:spLocks noChangeShapeType="1"/>
          </p:cNvSpPr>
          <p:nvPr/>
        </p:nvSpPr>
        <p:spPr bwMode="auto">
          <a:xfrm>
            <a:off x="7776206" y="1560203"/>
            <a:ext cx="0" cy="4204336"/>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64" name="Line 6"/>
          <p:cNvSpPr>
            <a:spLocks noChangeShapeType="1"/>
          </p:cNvSpPr>
          <p:nvPr/>
        </p:nvSpPr>
        <p:spPr bwMode="auto">
          <a:xfrm>
            <a:off x="4486907" y="5764531"/>
            <a:ext cx="0" cy="73152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65" name="Line 7"/>
          <p:cNvSpPr>
            <a:spLocks noChangeShapeType="1"/>
          </p:cNvSpPr>
          <p:nvPr/>
        </p:nvSpPr>
        <p:spPr bwMode="auto">
          <a:xfrm>
            <a:off x="7291067" y="5764531"/>
            <a:ext cx="0" cy="73152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66" name="Line 8"/>
          <p:cNvSpPr>
            <a:spLocks noChangeShapeType="1"/>
          </p:cNvSpPr>
          <p:nvPr/>
        </p:nvSpPr>
        <p:spPr bwMode="auto">
          <a:xfrm>
            <a:off x="12899387" y="5764531"/>
            <a:ext cx="0" cy="73152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67" name="Line 9"/>
          <p:cNvSpPr>
            <a:spLocks noChangeShapeType="1"/>
          </p:cNvSpPr>
          <p:nvPr/>
        </p:nvSpPr>
        <p:spPr bwMode="auto">
          <a:xfrm>
            <a:off x="1316987" y="3935731"/>
            <a:ext cx="0" cy="73152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68" name="Line 10"/>
          <p:cNvSpPr>
            <a:spLocks noChangeShapeType="1"/>
          </p:cNvSpPr>
          <p:nvPr/>
        </p:nvSpPr>
        <p:spPr bwMode="auto">
          <a:xfrm>
            <a:off x="3874766" y="3935731"/>
            <a:ext cx="0" cy="73152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69" name="Line 11"/>
          <p:cNvSpPr>
            <a:spLocks noChangeShapeType="1"/>
          </p:cNvSpPr>
          <p:nvPr/>
        </p:nvSpPr>
        <p:spPr bwMode="auto">
          <a:xfrm>
            <a:off x="6435086" y="3935731"/>
            <a:ext cx="0" cy="73152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70" name="Line 12"/>
          <p:cNvSpPr>
            <a:spLocks noChangeShapeType="1"/>
          </p:cNvSpPr>
          <p:nvPr/>
        </p:nvSpPr>
        <p:spPr bwMode="auto">
          <a:xfrm>
            <a:off x="9117326" y="3935731"/>
            <a:ext cx="0" cy="73152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71" name="Line 13"/>
          <p:cNvSpPr>
            <a:spLocks noChangeShapeType="1"/>
          </p:cNvSpPr>
          <p:nvPr/>
        </p:nvSpPr>
        <p:spPr bwMode="auto">
          <a:xfrm>
            <a:off x="1680206" y="5764531"/>
            <a:ext cx="0" cy="73152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864270" name="Rectangle 14">
            <a:hlinkClick r:id="rId3" highlightClick="1"/>
          </p:cNvPr>
          <p:cNvSpPr>
            <a:spLocks noChangeArrowheads="1"/>
          </p:cNvSpPr>
          <p:nvPr/>
        </p:nvSpPr>
        <p:spPr bwMode="auto">
          <a:xfrm>
            <a:off x="580387" y="5947411"/>
            <a:ext cx="2194560" cy="1371600"/>
          </a:xfrm>
          <a:prstGeom prst="rect">
            <a:avLst/>
          </a:prstGeom>
          <a:solidFill>
            <a:srgbClr val="77B3F5"/>
          </a:solidFill>
          <a:ln w="19050">
            <a:solidFill>
              <a:schemeClr val="tx1"/>
            </a:solidFill>
            <a:miter lim="800000"/>
            <a:headEnd/>
            <a:tailEnd/>
          </a:ln>
          <a:effectLst>
            <a:outerShdw blurRad="63500" dist="38099" dir="2700000" algn="ctr" rotWithShape="0">
              <a:schemeClr val="bg2">
                <a:alpha val="74998"/>
              </a:schemeClr>
            </a:outerShdw>
          </a:effectLst>
        </p:spPr>
        <p:txBody>
          <a:bodyPr wrap="none" lIns="129162" tIns="64582" rIns="129162" bIns="64582" anchor="ctr"/>
          <a:lstStyle/>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Mathematical</a:t>
            </a:r>
          </a:p>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&amp; Physical</a:t>
            </a:r>
          </a:p>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Sciences</a:t>
            </a:r>
          </a:p>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(MPS)</a:t>
            </a:r>
          </a:p>
        </p:txBody>
      </p:sp>
      <p:sp>
        <p:nvSpPr>
          <p:cNvPr id="864271" name="Rectangle 15">
            <a:hlinkClick r:id="rId4" highlightClick="1"/>
          </p:cNvPr>
          <p:cNvSpPr>
            <a:spLocks noChangeArrowheads="1"/>
          </p:cNvSpPr>
          <p:nvPr/>
        </p:nvSpPr>
        <p:spPr bwMode="auto">
          <a:xfrm>
            <a:off x="7994646" y="4118611"/>
            <a:ext cx="2194560" cy="1461134"/>
          </a:xfrm>
          <a:prstGeom prst="rect">
            <a:avLst/>
          </a:prstGeom>
          <a:solidFill>
            <a:srgbClr val="77B3F5"/>
          </a:solidFill>
          <a:ln w="19050">
            <a:solidFill>
              <a:schemeClr val="tx1"/>
            </a:solidFill>
            <a:miter lim="800000"/>
            <a:headEnd/>
            <a:tailEnd/>
          </a:ln>
          <a:effectLst>
            <a:outerShdw blurRad="63500" dist="38099" dir="2700000" algn="ctr" rotWithShape="0">
              <a:schemeClr val="bg2">
                <a:alpha val="74998"/>
              </a:schemeClr>
            </a:outerShdw>
          </a:effectLst>
        </p:spPr>
        <p:txBody>
          <a:bodyPr wrap="none" lIns="129162" tIns="64582" rIns="129162" bIns="64582" anchor="ctr"/>
          <a:lstStyle/>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Geosciences</a:t>
            </a:r>
          </a:p>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(GEO)</a:t>
            </a:r>
          </a:p>
        </p:txBody>
      </p:sp>
      <p:sp>
        <p:nvSpPr>
          <p:cNvPr id="864272" name="Rectangle 16">
            <a:hlinkClick r:id="rId5" highlightClick="1"/>
          </p:cNvPr>
          <p:cNvSpPr>
            <a:spLocks noChangeArrowheads="1"/>
          </p:cNvSpPr>
          <p:nvPr/>
        </p:nvSpPr>
        <p:spPr bwMode="auto">
          <a:xfrm>
            <a:off x="5393686" y="4118611"/>
            <a:ext cx="2194560" cy="1461134"/>
          </a:xfrm>
          <a:prstGeom prst="rect">
            <a:avLst/>
          </a:prstGeom>
          <a:solidFill>
            <a:srgbClr val="FF9933"/>
          </a:solidFill>
          <a:ln w="38100">
            <a:solidFill>
              <a:srgbClr val="CC0000"/>
            </a:solidFill>
            <a:miter lim="800000"/>
            <a:headEnd/>
            <a:tailEnd/>
          </a:ln>
          <a:effectLst>
            <a:outerShdw blurRad="63500" dist="38099" dir="2700000" algn="ctr" rotWithShape="0">
              <a:schemeClr val="bg2">
                <a:alpha val="74998"/>
              </a:schemeClr>
            </a:outerShdw>
          </a:effectLst>
        </p:spPr>
        <p:txBody>
          <a:bodyPr wrap="none" lIns="129162" tIns="64582" rIns="129162" bIns="64582" anchor="ctr"/>
          <a:lstStyle/>
          <a:p>
            <a:pPr algn="ctr" defTabSz="1292574" fontAlgn="base">
              <a:spcBef>
                <a:spcPct val="0"/>
              </a:spcBef>
              <a:spcAft>
                <a:spcPct val="0"/>
              </a:spcAft>
              <a:defRPr/>
            </a:pPr>
            <a:r>
              <a:rPr lang="en-US" sz="2000" b="1" i="1" dirty="0">
                <a:solidFill>
                  <a:srgbClr val="000000"/>
                </a:solidFill>
                <a:latin typeface="Calibri" panose="020F0502020204030204" pitchFamily="34" charset="0"/>
                <a:cs typeface="Arial" charset="0"/>
              </a:rPr>
              <a:t>Engineering</a:t>
            </a:r>
          </a:p>
          <a:p>
            <a:pPr algn="ctr" defTabSz="1292574" fontAlgn="base">
              <a:spcBef>
                <a:spcPct val="0"/>
              </a:spcBef>
              <a:spcAft>
                <a:spcPct val="0"/>
              </a:spcAft>
              <a:defRPr/>
            </a:pPr>
            <a:r>
              <a:rPr lang="en-US" sz="2000" b="1" i="1" dirty="0">
                <a:solidFill>
                  <a:srgbClr val="000000"/>
                </a:solidFill>
                <a:latin typeface="Calibri" panose="020F0502020204030204" pitchFamily="34" charset="0"/>
                <a:cs typeface="Arial" charset="0"/>
              </a:rPr>
              <a:t>(ENG)</a:t>
            </a:r>
          </a:p>
        </p:txBody>
      </p:sp>
      <p:sp>
        <p:nvSpPr>
          <p:cNvPr id="864273" name="Rectangle 17">
            <a:hlinkClick r:id="rId6" highlightClick="1"/>
          </p:cNvPr>
          <p:cNvSpPr>
            <a:spLocks noChangeArrowheads="1"/>
          </p:cNvSpPr>
          <p:nvPr/>
        </p:nvSpPr>
        <p:spPr bwMode="auto">
          <a:xfrm>
            <a:off x="2795267" y="4118610"/>
            <a:ext cx="2194560" cy="1461136"/>
          </a:xfrm>
          <a:prstGeom prst="rect">
            <a:avLst/>
          </a:prstGeom>
          <a:solidFill>
            <a:srgbClr val="77B3F5"/>
          </a:solidFill>
          <a:ln w="19050">
            <a:solidFill>
              <a:schemeClr val="tx1"/>
            </a:solidFill>
            <a:miter lim="800000"/>
            <a:headEnd/>
            <a:tailEnd/>
          </a:ln>
          <a:effectLst>
            <a:outerShdw blurRad="63500" dist="38099" dir="2700000" algn="ctr" rotWithShape="0">
              <a:schemeClr val="bg2">
                <a:alpha val="74998"/>
              </a:schemeClr>
            </a:outerShdw>
          </a:effectLst>
        </p:spPr>
        <p:txBody>
          <a:bodyPr wrap="none" lIns="129162" tIns="64582" rIns="129162" bIns="64582" anchor="ctr"/>
          <a:lstStyle/>
          <a:p>
            <a:pPr algn="ctr" defTabSz="1292574" fontAlgn="base">
              <a:spcBef>
                <a:spcPct val="0"/>
              </a:spcBef>
              <a:spcAft>
                <a:spcPct val="0"/>
              </a:spcAft>
              <a:defRPr/>
            </a:pPr>
            <a:r>
              <a:rPr lang="en-US" sz="2000" b="1" dirty="0">
                <a:solidFill>
                  <a:srgbClr val="000000"/>
                </a:solidFill>
                <a:latin typeface="Calibri" panose="020F0502020204030204" pitchFamily="34" charset="0"/>
                <a:cs typeface="Arial" charset="0"/>
              </a:rPr>
              <a:t>Computer &amp;</a:t>
            </a:r>
          </a:p>
          <a:p>
            <a:pPr algn="ctr" defTabSz="1292574" fontAlgn="base">
              <a:spcBef>
                <a:spcPct val="0"/>
              </a:spcBef>
              <a:spcAft>
                <a:spcPct val="0"/>
              </a:spcAft>
              <a:defRPr/>
            </a:pPr>
            <a:r>
              <a:rPr lang="en-US" sz="2000" b="1" dirty="0">
                <a:solidFill>
                  <a:srgbClr val="000000"/>
                </a:solidFill>
                <a:latin typeface="Calibri" panose="020F0502020204030204" pitchFamily="34" charset="0"/>
                <a:cs typeface="Arial" charset="0"/>
              </a:rPr>
              <a:t>Information </a:t>
            </a:r>
          </a:p>
          <a:p>
            <a:pPr algn="ctr" defTabSz="1292574" fontAlgn="base">
              <a:spcBef>
                <a:spcPct val="0"/>
              </a:spcBef>
              <a:spcAft>
                <a:spcPct val="0"/>
              </a:spcAft>
              <a:defRPr/>
            </a:pPr>
            <a:r>
              <a:rPr lang="en-US" sz="2000" b="1" dirty="0">
                <a:solidFill>
                  <a:srgbClr val="000000"/>
                </a:solidFill>
                <a:latin typeface="Calibri" panose="020F0502020204030204" pitchFamily="34" charset="0"/>
                <a:cs typeface="Arial" charset="0"/>
              </a:rPr>
              <a:t>Science &amp;</a:t>
            </a:r>
          </a:p>
          <a:p>
            <a:pPr algn="ctr" defTabSz="1292574" fontAlgn="base">
              <a:spcBef>
                <a:spcPct val="0"/>
              </a:spcBef>
              <a:spcAft>
                <a:spcPct val="0"/>
              </a:spcAft>
              <a:defRPr/>
            </a:pPr>
            <a:r>
              <a:rPr lang="en-US" sz="2000" b="1" dirty="0">
                <a:solidFill>
                  <a:srgbClr val="000000"/>
                </a:solidFill>
                <a:latin typeface="Calibri" panose="020F0502020204030204" pitchFamily="34" charset="0"/>
                <a:cs typeface="Arial" charset="0"/>
              </a:rPr>
              <a:t>Engineering</a:t>
            </a:r>
          </a:p>
          <a:p>
            <a:pPr algn="ctr" defTabSz="1292574" fontAlgn="base">
              <a:spcBef>
                <a:spcPct val="0"/>
              </a:spcBef>
              <a:spcAft>
                <a:spcPct val="0"/>
              </a:spcAft>
              <a:defRPr/>
            </a:pPr>
            <a:r>
              <a:rPr lang="en-US" sz="2000" b="1" dirty="0">
                <a:solidFill>
                  <a:srgbClr val="000000"/>
                </a:solidFill>
                <a:latin typeface="Calibri" panose="020F0502020204030204" pitchFamily="34" charset="0"/>
                <a:cs typeface="Arial" charset="0"/>
              </a:rPr>
              <a:t>(CISE)</a:t>
            </a:r>
          </a:p>
        </p:txBody>
      </p:sp>
      <p:sp>
        <p:nvSpPr>
          <p:cNvPr id="864278" name="Rectangle 22">
            <a:hlinkClick r:id="rId7" highlightClick="1"/>
          </p:cNvPr>
          <p:cNvSpPr>
            <a:spLocks noChangeArrowheads="1"/>
          </p:cNvSpPr>
          <p:nvPr/>
        </p:nvSpPr>
        <p:spPr bwMode="auto">
          <a:xfrm>
            <a:off x="3321046" y="5947621"/>
            <a:ext cx="2194560" cy="1461133"/>
          </a:xfrm>
          <a:prstGeom prst="rect">
            <a:avLst/>
          </a:prstGeom>
          <a:solidFill>
            <a:srgbClr val="77B3F5"/>
          </a:solidFill>
          <a:ln w="19050">
            <a:solidFill>
              <a:schemeClr val="tx1"/>
            </a:solidFill>
            <a:miter lim="800000"/>
            <a:headEnd/>
            <a:tailEnd/>
          </a:ln>
          <a:effectLst>
            <a:outerShdw blurRad="63500" dist="38099" dir="2700000" algn="ctr" rotWithShape="0">
              <a:schemeClr val="bg2">
                <a:alpha val="74998"/>
              </a:schemeClr>
            </a:outerShdw>
          </a:effectLst>
        </p:spPr>
        <p:txBody>
          <a:bodyPr wrap="none" lIns="129162" tIns="64582" rIns="129162" bIns="64582" anchor="ctr"/>
          <a:lstStyle/>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Social, </a:t>
            </a:r>
          </a:p>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Behavioral,</a:t>
            </a:r>
          </a:p>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&amp; Economic</a:t>
            </a:r>
          </a:p>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Sciences</a:t>
            </a:r>
          </a:p>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(SBE)</a:t>
            </a:r>
          </a:p>
        </p:txBody>
      </p:sp>
      <p:sp>
        <p:nvSpPr>
          <p:cNvPr id="864279" name="Rectangle 23">
            <a:hlinkClick r:id="rId8" highlightClick="1"/>
          </p:cNvPr>
          <p:cNvSpPr>
            <a:spLocks noChangeArrowheads="1"/>
          </p:cNvSpPr>
          <p:nvPr/>
        </p:nvSpPr>
        <p:spPr bwMode="auto">
          <a:xfrm>
            <a:off x="6043926" y="5947411"/>
            <a:ext cx="2194560" cy="1371600"/>
          </a:xfrm>
          <a:prstGeom prst="rect">
            <a:avLst/>
          </a:prstGeom>
          <a:solidFill>
            <a:srgbClr val="77B3F5"/>
          </a:solidFill>
          <a:ln w="19050">
            <a:solidFill>
              <a:schemeClr val="tx1"/>
            </a:solidFill>
            <a:miter lim="800000"/>
            <a:headEnd/>
            <a:tailEnd/>
          </a:ln>
          <a:effectLst>
            <a:outerShdw blurRad="63500" dist="38099" dir="2700000" algn="ctr" rotWithShape="0">
              <a:schemeClr val="bg2">
                <a:alpha val="74998"/>
              </a:schemeClr>
            </a:outerShdw>
          </a:effectLst>
        </p:spPr>
        <p:txBody>
          <a:bodyPr wrap="none" lIns="129162" tIns="64582" rIns="129162" bIns="64582" anchor="ctr"/>
          <a:lstStyle/>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Education </a:t>
            </a:r>
          </a:p>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&amp; Human</a:t>
            </a:r>
          </a:p>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Resources</a:t>
            </a:r>
          </a:p>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(EHR)</a:t>
            </a:r>
          </a:p>
        </p:txBody>
      </p:sp>
      <p:sp>
        <p:nvSpPr>
          <p:cNvPr id="864280" name="Rectangle 24">
            <a:hlinkClick r:id="rId9" highlightClick="1"/>
          </p:cNvPr>
          <p:cNvSpPr>
            <a:spLocks noChangeArrowheads="1"/>
          </p:cNvSpPr>
          <p:nvPr/>
        </p:nvSpPr>
        <p:spPr bwMode="auto">
          <a:xfrm>
            <a:off x="8807446" y="5947411"/>
            <a:ext cx="2194560" cy="1371600"/>
          </a:xfrm>
          <a:prstGeom prst="rect">
            <a:avLst/>
          </a:prstGeom>
          <a:solidFill>
            <a:schemeClr val="tx2">
              <a:lumMod val="40000"/>
              <a:lumOff val="60000"/>
            </a:schemeClr>
          </a:solidFill>
          <a:ln w="19050">
            <a:solidFill>
              <a:schemeClr val="tx1"/>
            </a:solidFill>
            <a:miter lim="800000"/>
            <a:headEnd/>
            <a:tailEnd/>
          </a:ln>
          <a:effectLst>
            <a:outerShdw blurRad="63500" dist="38099" dir="2700000" algn="ctr" rotWithShape="0">
              <a:schemeClr val="bg2">
                <a:alpha val="74998"/>
              </a:schemeClr>
            </a:outerShdw>
          </a:effectLst>
        </p:spPr>
        <p:txBody>
          <a:bodyPr lIns="129162" tIns="64582" rIns="129162" bIns="64582" anchor="ctr"/>
          <a:lstStyle/>
          <a:p>
            <a:pPr algn="ctr" defTabSz="1292574" fontAlgn="base">
              <a:spcBef>
                <a:spcPct val="0"/>
              </a:spcBef>
              <a:spcAft>
                <a:spcPct val="0"/>
              </a:spcAft>
              <a:defRPr/>
            </a:pPr>
            <a:r>
              <a:rPr lang="en-US" sz="2000" b="1" dirty="0">
                <a:solidFill>
                  <a:srgbClr val="000000"/>
                </a:solidFill>
                <a:latin typeface="Calibri" panose="020F0502020204030204" pitchFamily="34" charset="0"/>
                <a:cs typeface="Arial" charset="0"/>
              </a:rPr>
              <a:t>Budget, Finance, &amp; Award  Management (BFA)</a:t>
            </a:r>
          </a:p>
        </p:txBody>
      </p:sp>
      <p:sp>
        <p:nvSpPr>
          <p:cNvPr id="864281" name="Rectangle 25">
            <a:hlinkClick r:id="rId10" highlightClick="1"/>
          </p:cNvPr>
          <p:cNvSpPr>
            <a:spLocks noChangeArrowheads="1"/>
          </p:cNvSpPr>
          <p:nvPr/>
        </p:nvSpPr>
        <p:spPr bwMode="auto">
          <a:xfrm>
            <a:off x="11550646" y="5947411"/>
            <a:ext cx="2194560" cy="1371600"/>
          </a:xfrm>
          <a:prstGeom prst="rect">
            <a:avLst/>
          </a:prstGeom>
          <a:solidFill>
            <a:schemeClr val="tx2">
              <a:lumMod val="40000"/>
              <a:lumOff val="60000"/>
            </a:schemeClr>
          </a:solidFill>
          <a:ln w="19050">
            <a:solidFill>
              <a:schemeClr val="tx1"/>
            </a:solidFill>
            <a:miter lim="800000"/>
            <a:headEnd/>
            <a:tailEnd/>
          </a:ln>
          <a:effectLst>
            <a:outerShdw blurRad="63500" dist="38099" dir="2700000" algn="ctr" rotWithShape="0">
              <a:schemeClr val="bg2">
                <a:alpha val="74998"/>
              </a:schemeClr>
            </a:outerShdw>
          </a:effectLst>
        </p:spPr>
        <p:txBody>
          <a:bodyPr wrap="none" lIns="129162" tIns="64582" rIns="129162" bIns="64582" anchor="ctr"/>
          <a:lstStyle/>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Information</a:t>
            </a:r>
          </a:p>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&amp; Resource </a:t>
            </a:r>
          </a:p>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Management</a:t>
            </a:r>
          </a:p>
          <a:p>
            <a:pPr algn="ctr" defTabSz="1292574" fontAlgn="base">
              <a:spcBef>
                <a:spcPct val="0"/>
              </a:spcBef>
              <a:spcAft>
                <a:spcPct val="0"/>
              </a:spcAft>
              <a:defRPr/>
            </a:pPr>
            <a:r>
              <a:rPr lang="en-US" sz="2000" b="1">
                <a:solidFill>
                  <a:srgbClr val="000000"/>
                </a:solidFill>
                <a:latin typeface="Calibri" panose="020F0502020204030204" pitchFamily="34" charset="0"/>
                <a:cs typeface="Arial" charset="0"/>
              </a:rPr>
              <a:t>(IRM)</a:t>
            </a:r>
          </a:p>
        </p:txBody>
      </p:sp>
      <p:sp>
        <p:nvSpPr>
          <p:cNvPr id="45084" name="Line 26"/>
          <p:cNvSpPr>
            <a:spLocks noChangeShapeType="1"/>
          </p:cNvSpPr>
          <p:nvPr/>
        </p:nvSpPr>
        <p:spPr bwMode="auto">
          <a:xfrm>
            <a:off x="1314446" y="3935731"/>
            <a:ext cx="7802880" cy="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85" name="Line 27"/>
          <p:cNvSpPr>
            <a:spLocks noChangeShapeType="1"/>
          </p:cNvSpPr>
          <p:nvPr/>
        </p:nvSpPr>
        <p:spPr bwMode="auto">
          <a:xfrm>
            <a:off x="1680206" y="5764531"/>
            <a:ext cx="11216640" cy="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86" name="Line 28"/>
          <p:cNvSpPr>
            <a:spLocks noChangeShapeType="1"/>
          </p:cNvSpPr>
          <p:nvPr/>
        </p:nvSpPr>
        <p:spPr bwMode="auto">
          <a:xfrm>
            <a:off x="10560046" y="1893571"/>
            <a:ext cx="20320" cy="263652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88" name="Line 30"/>
          <p:cNvSpPr>
            <a:spLocks noChangeShapeType="1"/>
          </p:cNvSpPr>
          <p:nvPr/>
        </p:nvSpPr>
        <p:spPr bwMode="auto">
          <a:xfrm>
            <a:off x="10560046" y="1893571"/>
            <a:ext cx="731520" cy="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89" name="Line 31"/>
          <p:cNvSpPr>
            <a:spLocks noChangeShapeType="1"/>
          </p:cNvSpPr>
          <p:nvPr/>
        </p:nvSpPr>
        <p:spPr bwMode="auto">
          <a:xfrm>
            <a:off x="10560046" y="2487931"/>
            <a:ext cx="731520" cy="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90" name="Line 32"/>
          <p:cNvSpPr>
            <a:spLocks noChangeShapeType="1"/>
          </p:cNvSpPr>
          <p:nvPr/>
        </p:nvSpPr>
        <p:spPr bwMode="auto">
          <a:xfrm>
            <a:off x="10560046" y="3128011"/>
            <a:ext cx="731520" cy="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45091" name="Line 33"/>
          <p:cNvSpPr>
            <a:spLocks noChangeShapeType="1"/>
          </p:cNvSpPr>
          <p:nvPr/>
        </p:nvSpPr>
        <p:spPr bwMode="auto">
          <a:xfrm>
            <a:off x="10580366" y="3737611"/>
            <a:ext cx="731520" cy="0"/>
          </a:xfrm>
          <a:prstGeom prst="line">
            <a:avLst/>
          </a:prstGeom>
          <a:noFill/>
          <a:ln w="19050">
            <a:solidFill>
              <a:schemeClr val="tx1"/>
            </a:solidFill>
            <a:round/>
            <a:headEnd/>
            <a:tailEnd/>
          </a:ln>
        </p:spPr>
        <p:txBody>
          <a:bodyPr lIns="129162" tIns="64582" rIns="129162" bIns="64582"/>
          <a:lstStyle/>
          <a:p>
            <a:pPr defTabSz="1292574" fontAlgn="base">
              <a:spcBef>
                <a:spcPct val="0"/>
              </a:spcBef>
              <a:spcAft>
                <a:spcPct val="0"/>
              </a:spcAft>
            </a:pPr>
            <a:endParaRPr lang="en-US" sz="3400" b="1">
              <a:solidFill>
                <a:srgbClr val="FFFFFF"/>
              </a:solidFill>
              <a:latin typeface="Times New Roman" pitchFamily="18" charset="0"/>
            </a:endParaRPr>
          </a:p>
        </p:txBody>
      </p:sp>
      <p:sp>
        <p:nvSpPr>
          <p:cNvPr id="864293" name="Rectangle 37">
            <a:hlinkClick r:id="rId11" highlightClick="1"/>
          </p:cNvPr>
          <p:cNvSpPr>
            <a:spLocks noChangeArrowheads="1"/>
          </p:cNvSpPr>
          <p:nvPr/>
        </p:nvSpPr>
        <p:spPr bwMode="auto">
          <a:xfrm>
            <a:off x="10925806" y="1562102"/>
            <a:ext cx="3291840" cy="548640"/>
          </a:xfrm>
          <a:prstGeom prst="rect">
            <a:avLst/>
          </a:prstGeom>
          <a:solidFill>
            <a:srgbClr val="A182B4"/>
          </a:solidFill>
          <a:ln w="19050">
            <a:solidFill>
              <a:schemeClr val="tx1"/>
            </a:solidFill>
            <a:miter lim="800000"/>
            <a:headEnd/>
            <a:tailEnd/>
          </a:ln>
          <a:effectLst>
            <a:outerShdw blurRad="63500" dist="38099" dir="2700000" algn="ctr" rotWithShape="0">
              <a:schemeClr val="bg2">
                <a:alpha val="74998"/>
              </a:schemeClr>
            </a:outerShdw>
          </a:effectLst>
        </p:spPr>
        <p:txBody>
          <a:bodyPr lIns="129162" tIns="64582" rIns="129162" bIns="64582" anchor="ctr"/>
          <a:lstStyle/>
          <a:p>
            <a:pPr defTabSz="1292574" fontAlgn="base">
              <a:spcBef>
                <a:spcPct val="0"/>
              </a:spcBef>
              <a:spcAft>
                <a:spcPct val="0"/>
              </a:spcAft>
              <a:defRPr/>
            </a:pPr>
            <a:r>
              <a:rPr lang="en-US" sz="1700" b="1" dirty="0">
                <a:solidFill>
                  <a:srgbClr val="000000"/>
                </a:solidFill>
                <a:latin typeface="Calibri" panose="020F0502020204030204" pitchFamily="34" charset="0"/>
                <a:cs typeface="Arial" charset="0"/>
              </a:rPr>
              <a:t>Office of Diversity &amp; Inclusion</a:t>
            </a:r>
          </a:p>
        </p:txBody>
      </p:sp>
      <p:sp>
        <p:nvSpPr>
          <p:cNvPr id="864294" name="Rectangle 38">
            <a:hlinkClick r:id="rId12" highlightClick="1"/>
          </p:cNvPr>
          <p:cNvSpPr>
            <a:spLocks noChangeArrowheads="1"/>
          </p:cNvSpPr>
          <p:nvPr/>
        </p:nvSpPr>
        <p:spPr bwMode="auto">
          <a:xfrm>
            <a:off x="10946126" y="2228851"/>
            <a:ext cx="3291840" cy="548640"/>
          </a:xfrm>
          <a:prstGeom prst="rect">
            <a:avLst/>
          </a:prstGeom>
          <a:solidFill>
            <a:srgbClr val="A182B4"/>
          </a:solidFill>
          <a:ln w="19050">
            <a:solidFill>
              <a:schemeClr val="tx1"/>
            </a:solidFill>
            <a:miter lim="800000"/>
            <a:headEnd/>
            <a:tailEnd/>
          </a:ln>
          <a:effectLst>
            <a:outerShdw blurRad="63500" dist="38099" dir="2700000" algn="ctr" rotWithShape="0">
              <a:schemeClr val="bg2">
                <a:alpha val="74998"/>
              </a:schemeClr>
            </a:outerShdw>
          </a:effectLst>
        </p:spPr>
        <p:txBody>
          <a:bodyPr lIns="129162" tIns="64582" rIns="129162" bIns="64582" anchor="ctr"/>
          <a:lstStyle/>
          <a:p>
            <a:pPr defTabSz="1292574" fontAlgn="base">
              <a:spcBef>
                <a:spcPct val="0"/>
              </a:spcBef>
              <a:spcAft>
                <a:spcPct val="0"/>
              </a:spcAft>
              <a:defRPr/>
            </a:pPr>
            <a:r>
              <a:rPr lang="en-US" sz="1700" b="1" dirty="0">
                <a:solidFill>
                  <a:srgbClr val="000000"/>
                </a:solidFill>
                <a:latin typeface="Calibri" panose="020F0502020204030204" pitchFamily="34" charset="0"/>
                <a:cs typeface="Arial" charset="0"/>
              </a:rPr>
              <a:t>Office of the General Counsel</a:t>
            </a:r>
          </a:p>
        </p:txBody>
      </p:sp>
      <p:sp>
        <p:nvSpPr>
          <p:cNvPr id="864295" name="Rectangle 39">
            <a:hlinkClick r:id="rId13" highlightClick="1"/>
          </p:cNvPr>
          <p:cNvSpPr>
            <a:spLocks noChangeArrowheads="1"/>
          </p:cNvSpPr>
          <p:nvPr/>
        </p:nvSpPr>
        <p:spPr bwMode="auto">
          <a:xfrm>
            <a:off x="10946126" y="2895602"/>
            <a:ext cx="3291840" cy="548640"/>
          </a:xfrm>
          <a:prstGeom prst="rect">
            <a:avLst/>
          </a:prstGeom>
          <a:solidFill>
            <a:srgbClr val="A182B4"/>
          </a:solidFill>
          <a:ln w="19050">
            <a:solidFill>
              <a:schemeClr val="tx1"/>
            </a:solidFill>
            <a:miter lim="800000"/>
            <a:headEnd/>
            <a:tailEnd/>
          </a:ln>
          <a:effectLst>
            <a:outerShdw blurRad="63500" dist="38099" dir="2700000" algn="ctr" rotWithShape="0">
              <a:schemeClr val="bg2">
                <a:alpha val="74998"/>
              </a:schemeClr>
            </a:outerShdw>
          </a:effectLst>
        </p:spPr>
        <p:txBody>
          <a:bodyPr lIns="129162" tIns="64582" rIns="129162" bIns="64582" anchor="ctr"/>
          <a:lstStyle/>
          <a:p>
            <a:pPr defTabSz="1292574" fontAlgn="base">
              <a:spcBef>
                <a:spcPct val="0"/>
              </a:spcBef>
              <a:spcAft>
                <a:spcPct val="0"/>
              </a:spcAft>
              <a:defRPr/>
            </a:pPr>
            <a:r>
              <a:rPr lang="en-US" sz="1700" b="1" dirty="0">
                <a:solidFill>
                  <a:srgbClr val="000000"/>
                </a:solidFill>
                <a:latin typeface="Calibri" panose="020F0502020204030204" pitchFamily="34" charset="0"/>
                <a:cs typeface="Arial" charset="0"/>
              </a:rPr>
              <a:t>Office of  Integrative Activities</a:t>
            </a:r>
          </a:p>
        </p:txBody>
      </p:sp>
      <p:sp>
        <p:nvSpPr>
          <p:cNvPr id="864297" name="Rectangle 41">
            <a:hlinkClick r:id="rId14" highlightClick="1"/>
          </p:cNvPr>
          <p:cNvSpPr>
            <a:spLocks noChangeArrowheads="1"/>
          </p:cNvSpPr>
          <p:nvPr/>
        </p:nvSpPr>
        <p:spPr bwMode="auto">
          <a:xfrm>
            <a:off x="10946126" y="3554731"/>
            <a:ext cx="3291840" cy="548640"/>
          </a:xfrm>
          <a:prstGeom prst="rect">
            <a:avLst/>
          </a:prstGeom>
          <a:solidFill>
            <a:srgbClr val="A182B4"/>
          </a:solidFill>
          <a:ln w="19050">
            <a:solidFill>
              <a:schemeClr val="tx1"/>
            </a:solidFill>
            <a:miter lim="800000"/>
            <a:headEnd/>
            <a:tailEnd/>
          </a:ln>
          <a:effectLst>
            <a:outerShdw blurRad="63500" dist="38099" dir="2700000" algn="ctr" rotWithShape="0">
              <a:schemeClr val="bg2">
                <a:alpha val="74998"/>
              </a:schemeClr>
            </a:outerShdw>
          </a:effectLst>
        </p:spPr>
        <p:txBody>
          <a:bodyPr lIns="129162" tIns="64582" rIns="129162" bIns="64582" anchor="ctr"/>
          <a:lstStyle/>
          <a:p>
            <a:pPr defTabSz="1292574" fontAlgn="base">
              <a:spcBef>
                <a:spcPct val="0"/>
              </a:spcBef>
              <a:spcAft>
                <a:spcPct val="0"/>
              </a:spcAft>
              <a:defRPr/>
            </a:pPr>
            <a:r>
              <a:rPr lang="en-US" sz="1700" b="1" dirty="0">
                <a:solidFill>
                  <a:srgbClr val="000000"/>
                </a:solidFill>
                <a:latin typeface="Calibri" panose="020F0502020204030204" pitchFamily="34" charset="0"/>
                <a:cs typeface="Arial" charset="0"/>
              </a:rPr>
              <a:t>Office of Legislative and  Public Affairs</a:t>
            </a:r>
          </a:p>
        </p:txBody>
      </p:sp>
      <p:sp>
        <p:nvSpPr>
          <p:cNvPr id="44" name="Rectangle 18">
            <a:hlinkClick r:id="rId15" highlightClick="1"/>
          </p:cNvPr>
          <p:cNvSpPr>
            <a:spLocks noChangeArrowheads="1"/>
          </p:cNvSpPr>
          <p:nvPr/>
        </p:nvSpPr>
        <p:spPr bwMode="auto">
          <a:xfrm>
            <a:off x="287018" y="4118611"/>
            <a:ext cx="2194560" cy="1461134"/>
          </a:xfrm>
          <a:prstGeom prst="rect">
            <a:avLst/>
          </a:prstGeom>
          <a:solidFill>
            <a:srgbClr val="77B3F5"/>
          </a:solidFill>
          <a:ln w="19050">
            <a:solidFill>
              <a:schemeClr val="tx1"/>
            </a:solidFill>
            <a:miter lim="800000"/>
            <a:headEnd/>
            <a:tailEnd/>
          </a:ln>
          <a:effectLst>
            <a:outerShdw blurRad="63500" dist="38099" dir="2700000" algn="ctr" rotWithShape="0">
              <a:schemeClr val="bg2">
                <a:alpha val="74998"/>
              </a:schemeClr>
            </a:outerShdw>
          </a:effectLst>
        </p:spPr>
        <p:txBody>
          <a:bodyPr wrap="none" lIns="129162" tIns="64582" rIns="129162" bIns="64582" anchor="ctr"/>
          <a:lstStyle/>
          <a:p>
            <a:pPr algn="ctr" defTabSz="1292574" fontAlgn="base">
              <a:spcBef>
                <a:spcPct val="0"/>
              </a:spcBef>
              <a:spcAft>
                <a:spcPct val="0"/>
              </a:spcAft>
              <a:defRPr/>
            </a:pPr>
            <a:r>
              <a:rPr lang="en-US" sz="2000" b="1" dirty="0">
                <a:solidFill>
                  <a:srgbClr val="000000"/>
                </a:solidFill>
                <a:latin typeface="Calibri" panose="020F0502020204030204" pitchFamily="34" charset="0"/>
                <a:cs typeface="Arial" charset="0"/>
              </a:rPr>
              <a:t>Biological</a:t>
            </a:r>
          </a:p>
          <a:p>
            <a:pPr algn="ctr" defTabSz="1292574" fontAlgn="base">
              <a:spcBef>
                <a:spcPct val="0"/>
              </a:spcBef>
              <a:spcAft>
                <a:spcPct val="0"/>
              </a:spcAft>
              <a:defRPr/>
            </a:pPr>
            <a:r>
              <a:rPr lang="en-US" sz="2000" b="1" dirty="0">
                <a:solidFill>
                  <a:srgbClr val="000000"/>
                </a:solidFill>
                <a:latin typeface="Calibri" panose="020F0502020204030204" pitchFamily="34" charset="0"/>
                <a:cs typeface="Arial" charset="0"/>
              </a:rPr>
              <a:t>Sciences</a:t>
            </a:r>
          </a:p>
          <a:p>
            <a:pPr algn="ctr" defTabSz="1292574" fontAlgn="base">
              <a:spcBef>
                <a:spcPct val="0"/>
              </a:spcBef>
              <a:spcAft>
                <a:spcPct val="0"/>
              </a:spcAft>
              <a:defRPr/>
            </a:pPr>
            <a:r>
              <a:rPr lang="en-US" sz="2000" b="1" dirty="0">
                <a:solidFill>
                  <a:srgbClr val="000000"/>
                </a:solidFill>
                <a:latin typeface="Calibri" panose="020F0502020204030204" pitchFamily="34" charset="0"/>
                <a:cs typeface="Arial" charset="0"/>
              </a:rPr>
              <a:t>(BIO)</a:t>
            </a:r>
          </a:p>
        </p:txBody>
      </p:sp>
      <p:sp>
        <p:nvSpPr>
          <p:cNvPr id="45" name="Rectangle 19">
            <a:hlinkClick r:id="rId16" highlightClick="1"/>
          </p:cNvPr>
          <p:cNvSpPr>
            <a:spLocks noChangeArrowheads="1"/>
          </p:cNvSpPr>
          <p:nvPr/>
        </p:nvSpPr>
        <p:spPr bwMode="auto">
          <a:xfrm>
            <a:off x="709930" y="2748918"/>
            <a:ext cx="3042920" cy="910591"/>
          </a:xfrm>
          <a:prstGeom prst="rect">
            <a:avLst/>
          </a:prstGeom>
          <a:solidFill>
            <a:srgbClr val="85DFD0"/>
          </a:solidFill>
          <a:ln w="19050">
            <a:solidFill>
              <a:schemeClr val="tx1"/>
            </a:solidFill>
            <a:miter lim="800000"/>
            <a:headEnd/>
            <a:tailEnd/>
          </a:ln>
          <a:effectLst>
            <a:outerShdw blurRad="63500" dist="38099" dir="2700000" algn="ctr" rotWithShape="0">
              <a:schemeClr val="bg2">
                <a:alpha val="74998"/>
              </a:schemeClr>
            </a:outerShdw>
          </a:effectLst>
        </p:spPr>
        <p:txBody>
          <a:bodyPr wrap="none" lIns="129162" tIns="64582" rIns="129162" bIns="64582" anchor="ctr"/>
          <a:lstStyle/>
          <a:p>
            <a:pPr algn="ctr" defTabSz="1292574" fontAlgn="base">
              <a:spcBef>
                <a:spcPct val="0"/>
              </a:spcBef>
              <a:spcAft>
                <a:spcPct val="0"/>
              </a:spcAft>
              <a:defRPr/>
            </a:pPr>
            <a:r>
              <a:rPr lang="en-US" sz="2000" b="1" dirty="0">
                <a:solidFill>
                  <a:srgbClr val="000000"/>
                </a:solidFill>
                <a:latin typeface="Calibri" panose="020F0502020204030204" pitchFamily="34" charset="0"/>
                <a:cs typeface="Arial" charset="0"/>
              </a:rPr>
              <a:t>Office of the</a:t>
            </a:r>
          </a:p>
          <a:p>
            <a:pPr algn="ctr" defTabSz="1292574" fontAlgn="base">
              <a:spcBef>
                <a:spcPct val="0"/>
              </a:spcBef>
              <a:spcAft>
                <a:spcPct val="0"/>
              </a:spcAft>
              <a:defRPr/>
            </a:pPr>
            <a:r>
              <a:rPr lang="en-US" sz="2000" b="1" dirty="0">
                <a:solidFill>
                  <a:srgbClr val="000000"/>
                </a:solidFill>
                <a:latin typeface="Calibri" panose="020F0502020204030204" pitchFamily="34" charset="0"/>
                <a:cs typeface="Arial" charset="0"/>
              </a:rPr>
              <a:t>Inspector General</a:t>
            </a:r>
          </a:p>
          <a:p>
            <a:pPr algn="ctr" defTabSz="1292574" fontAlgn="base">
              <a:spcBef>
                <a:spcPct val="0"/>
              </a:spcBef>
              <a:spcAft>
                <a:spcPct val="0"/>
              </a:spcAft>
              <a:defRPr/>
            </a:pPr>
            <a:r>
              <a:rPr lang="en-US" sz="2000" b="1" dirty="0">
                <a:solidFill>
                  <a:srgbClr val="000000"/>
                </a:solidFill>
                <a:latin typeface="Calibri" panose="020F0502020204030204" pitchFamily="34" charset="0"/>
                <a:cs typeface="Arial" charset="0"/>
              </a:rPr>
              <a:t>(OIG)</a:t>
            </a:r>
          </a:p>
        </p:txBody>
      </p:sp>
      <p:sp>
        <p:nvSpPr>
          <p:cNvPr id="46" name="Rectangle 20">
            <a:hlinkClick r:id="rId17" highlightClick="1"/>
          </p:cNvPr>
          <p:cNvSpPr>
            <a:spLocks noChangeArrowheads="1"/>
          </p:cNvSpPr>
          <p:nvPr/>
        </p:nvSpPr>
        <p:spPr bwMode="auto">
          <a:xfrm>
            <a:off x="6254746" y="1436371"/>
            <a:ext cx="3042920" cy="1181105"/>
          </a:xfrm>
          <a:prstGeom prst="rect">
            <a:avLst/>
          </a:prstGeom>
          <a:solidFill>
            <a:srgbClr val="FFFF99"/>
          </a:solidFill>
          <a:ln w="19050">
            <a:solidFill>
              <a:schemeClr val="tx1"/>
            </a:solidFill>
            <a:miter lim="800000"/>
            <a:headEnd/>
            <a:tailEnd/>
          </a:ln>
          <a:effectLst>
            <a:outerShdw blurRad="63500" dist="38099" dir="2700000" algn="ctr" rotWithShape="0">
              <a:schemeClr val="bg2">
                <a:alpha val="74998"/>
              </a:schemeClr>
            </a:outerShdw>
          </a:effectLst>
        </p:spPr>
        <p:txBody>
          <a:bodyPr wrap="none" lIns="129162" tIns="64582" rIns="129162" bIns="64582" anchor="ctr"/>
          <a:lstStyle/>
          <a:p>
            <a:pPr algn="ctr" defTabSz="1292574" fontAlgn="base">
              <a:spcBef>
                <a:spcPct val="0"/>
              </a:spcBef>
              <a:spcAft>
                <a:spcPct val="0"/>
              </a:spcAft>
              <a:defRPr/>
            </a:pPr>
            <a:r>
              <a:rPr lang="en-US" sz="2300" b="1" dirty="0">
                <a:solidFill>
                  <a:srgbClr val="000000"/>
                </a:solidFill>
                <a:latin typeface="Calibri" panose="020F0502020204030204" pitchFamily="34" charset="0"/>
                <a:cs typeface="Arial" charset="0"/>
              </a:rPr>
              <a:t>Director</a:t>
            </a:r>
          </a:p>
          <a:p>
            <a:pPr algn="ctr" defTabSz="1292574" fontAlgn="base">
              <a:spcBef>
                <a:spcPct val="0"/>
              </a:spcBef>
              <a:spcAft>
                <a:spcPct val="0"/>
              </a:spcAft>
              <a:defRPr/>
            </a:pPr>
            <a:r>
              <a:rPr lang="en-US" sz="2300" b="1" i="1" dirty="0">
                <a:solidFill>
                  <a:srgbClr val="000000"/>
                </a:solidFill>
                <a:latin typeface="Calibri" panose="020F0502020204030204" pitchFamily="34" charset="0"/>
                <a:cs typeface="Arial" charset="0"/>
              </a:rPr>
              <a:t>and Deputy Director</a:t>
            </a:r>
          </a:p>
        </p:txBody>
      </p:sp>
      <p:sp>
        <p:nvSpPr>
          <p:cNvPr id="47" name="Rectangle 21">
            <a:hlinkClick r:id="rId18" highlightClick="1"/>
          </p:cNvPr>
          <p:cNvSpPr>
            <a:spLocks noChangeArrowheads="1"/>
          </p:cNvSpPr>
          <p:nvPr/>
        </p:nvSpPr>
        <p:spPr bwMode="auto">
          <a:xfrm>
            <a:off x="2764786" y="1703072"/>
            <a:ext cx="3048000" cy="914400"/>
          </a:xfrm>
          <a:prstGeom prst="rect">
            <a:avLst/>
          </a:prstGeom>
          <a:solidFill>
            <a:srgbClr val="FFFF99"/>
          </a:solidFill>
          <a:ln w="19050">
            <a:solidFill>
              <a:schemeClr val="tx1"/>
            </a:solidFill>
            <a:miter lim="800000"/>
            <a:headEnd/>
            <a:tailEnd/>
          </a:ln>
          <a:effectLst>
            <a:outerShdw blurRad="63500" dist="38099" dir="2700000" algn="ctr" rotWithShape="0">
              <a:schemeClr val="bg2">
                <a:alpha val="74998"/>
              </a:schemeClr>
            </a:outerShdw>
          </a:effectLst>
        </p:spPr>
        <p:txBody>
          <a:bodyPr lIns="129162" tIns="64582" rIns="129162" bIns="64582" anchor="ctr"/>
          <a:lstStyle/>
          <a:p>
            <a:pPr algn="ctr" defTabSz="1292574" fontAlgn="base">
              <a:spcBef>
                <a:spcPct val="0"/>
              </a:spcBef>
              <a:spcAft>
                <a:spcPct val="0"/>
              </a:spcAft>
              <a:defRPr/>
            </a:pPr>
            <a:r>
              <a:rPr lang="en-US" sz="2300" b="1" dirty="0">
                <a:solidFill>
                  <a:srgbClr val="000000"/>
                </a:solidFill>
                <a:latin typeface="Calibri" panose="020F0502020204030204" pitchFamily="34" charset="0"/>
                <a:cs typeface="Arial" charset="0"/>
              </a:rPr>
              <a:t>National Science Board (NSB)</a:t>
            </a:r>
          </a:p>
        </p:txBody>
      </p:sp>
      <p:sp>
        <p:nvSpPr>
          <p:cNvPr id="43" name="Rectangle 41">
            <a:hlinkClick r:id="rId14" highlightClick="1"/>
          </p:cNvPr>
          <p:cNvSpPr>
            <a:spLocks noChangeArrowheads="1"/>
          </p:cNvSpPr>
          <p:nvPr/>
        </p:nvSpPr>
        <p:spPr bwMode="auto">
          <a:xfrm>
            <a:off x="10946126" y="4255771"/>
            <a:ext cx="3291840" cy="548640"/>
          </a:xfrm>
          <a:prstGeom prst="rect">
            <a:avLst/>
          </a:prstGeom>
          <a:solidFill>
            <a:srgbClr val="A182B4"/>
          </a:solidFill>
          <a:ln w="19050">
            <a:solidFill>
              <a:schemeClr val="tx1"/>
            </a:solidFill>
            <a:miter lim="800000"/>
            <a:headEnd/>
            <a:tailEnd/>
          </a:ln>
          <a:effectLst>
            <a:outerShdw blurRad="63500" dist="38099" dir="2700000" algn="ctr" rotWithShape="0">
              <a:schemeClr val="bg2">
                <a:alpha val="74998"/>
              </a:schemeClr>
            </a:outerShdw>
          </a:effectLst>
        </p:spPr>
        <p:txBody>
          <a:bodyPr lIns="129162" tIns="64582" rIns="129162" bIns="64582" anchor="ctr"/>
          <a:lstStyle/>
          <a:p>
            <a:pPr defTabSz="1292574" fontAlgn="base">
              <a:spcBef>
                <a:spcPct val="0"/>
              </a:spcBef>
              <a:spcAft>
                <a:spcPct val="0"/>
              </a:spcAft>
              <a:defRPr/>
            </a:pPr>
            <a:r>
              <a:rPr lang="en-US" sz="1700" b="1" dirty="0">
                <a:solidFill>
                  <a:srgbClr val="000000"/>
                </a:solidFill>
                <a:latin typeface="Calibri" panose="020F0502020204030204" pitchFamily="34" charset="0"/>
                <a:cs typeface="Arial" charset="0"/>
              </a:rPr>
              <a:t>Office of International Science and Engineering</a:t>
            </a:r>
          </a:p>
        </p:txBody>
      </p:sp>
      <p:pic>
        <p:nvPicPr>
          <p:cNvPr id="41" name="Picture 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17736" y="273835"/>
            <a:ext cx="1630041" cy="1368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6921818"/>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Line 3"/>
          <p:cNvSpPr>
            <a:spLocks noChangeShapeType="1"/>
          </p:cNvSpPr>
          <p:nvPr/>
        </p:nvSpPr>
        <p:spPr bwMode="auto">
          <a:xfrm flipH="1" flipV="1">
            <a:off x="4754880" y="3143251"/>
            <a:ext cx="365760" cy="0"/>
          </a:xfrm>
          <a:prstGeom prst="line">
            <a:avLst/>
          </a:prstGeom>
          <a:noFill/>
          <a:ln w="38100">
            <a:solidFill>
              <a:schemeClr val="tx1"/>
            </a:solidFill>
            <a:miter lim="800000"/>
            <a:headEnd type="none" w="sm" len="sm"/>
            <a:tailEnd type="none" w="sm" len="sm"/>
          </a:ln>
        </p:spPr>
        <p:txBody>
          <a:bodyPr wrap="none" lIns="129222" tIns="64612" rIns="129222" bIns="64612"/>
          <a:lstStyle/>
          <a:p>
            <a:pPr defTabSz="1293222" fontAlgn="base">
              <a:spcBef>
                <a:spcPct val="0"/>
              </a:spcBef>
              <a:spcAft>
                <a:spcPct val="0"/>
              </a:spcAft>
            </a:pPr>
            <a:endParaRPr lang="en-US" sz="3400" b="1">
              <a:solidFill>
                <a:srgbClr val="FFFFFF"/>
              </a:solidFill>
              <a:latin typeface="Times New Roman" pitchFamily="18" charset="0"/>
            </a:endParaRPr>
          </a:p>
        </p:txBody>
      </p:sp>
      <p:sp>
        <p:nvSpPr>
          <p:cNvPr id="47106" name="Rectangle 2"/>
          <p:cNvSpPr>
            <a:spLocks noGrp="1"/>
          </p:cNvSpPr>
          <p:nvPr>
            <p:ph type="title"/>
          </p:nvPr>
        </p:nvSpPr>
        <p:spPr/>
        <p:txBody>
          <a:bodyPr/>
          <a:lstStyle/>
          <a:p>
            <a:pPr algn="ctr"/>
            <a:r>
              <a:rPr lang="en-US" b="0" dirty="0" smtClean="0">
                <a:solidFill>
                  <a:schemeClr val="tx1"/>
                </a:solidFill>
                <a:latin typeface="+mj-lt"/>
              </a:rPr>
              <a:t>NSF ENG Organization</a:t>
            </a:r>
          </a:p>
        </p:txBody>
      </p:sp>
      <p:sp>
        <p:nvSpPr>
          <p:cNvPr id="2" name="Slide Number Placeholder 1"/>
          <p:cNvSpPr>
            <a:spLocks noGrp="1"/>
          </p:cNvSpPr>
          <p:nvPr>
            <p:ph type="sldNum" sz="quarter" idx="12"/>
          </p:nvPr>
        </p:nvSpPr>
        <p:spPr/>
        <p:txBody>
          <a:bodyPr/>
          <a:lstStyle/>
          <a:p>
            <a:pPr>
              <a:defRPr/>
            </a:pPr>
            <a:fld id="{17CB5A45-E89E-45C9-A858-8A204C78F9AF}" type="slidenum">
              <a:rPr lang="en-US" smtClean="0">
                <a:solidFill>
                  <a:srgbClr val="FFFFFF"/>
                </a:solidFill>
              </a:rPr>
              <a:pPr>
                <a:defRPr/>
              </a:pPr>
              <a:t>6</a:t>
            </a:fld>
            <a:endParaRPr lang="en-US">
              <a:solidFill>
                <a:srgbClr val="FFFFFF"/>
              </a:solidFill>
            </a:endParaRPr>
          </a:p>
        </p:txBody>
      </p:sp>
      <p:sp>
        <p:nvSpPr>
          <p:cNvPr id="47108" name="Line 3"/>
          <p:cNvSpPr>
            <a:spLocks noChangeShapeType="1"/>
          </p:cNvSpPr>
          <p:nvPr/>
        </p:nvSpPr>
        <p:spPr bwMode="auto">
          <a:xfrm flipH="1" flipV="1">
            <a:off x="4700907" y="2173607"/>
            <a:ext cx="365760" cy="0"/>
          </a:xfrm>
          <a:prstGeom prst="line">
            <a:avLst/>
          </a:prstGeom>
          <a:noFill/>
          <a:ln w="38100">
            <a:solidFill>
              <a:schemeClr val="tx1"/>
            </a:solidFill>
            <a:miter lim="800000"/>
            <a:headEnd type="none" w="sm" len="sm"/>
            <a:tailEnd type="none" w="sm" len="sm"/>
          </a:ln>
        </p:spPr>
        <p:txBody>
          <a:bodyPr wrap="none" lIns="129222" tIns="64612" rIns="129222" bIns="64612"/>
          <a:lstStyle/>
          <a:p>
            <a:pPr defTabSz="1293222" fontAlgn="base">
              <a:spcBef>
                <a:spcPct val="0"/>
              </a:spcBef>
              <a:spcAft>
                <a:spcPct val="0"/>
              </a:spcAft>
            </a:pPr>
            <a:endParaRPr lang="en-US" sz="3400" b="1">
              <a:solidFill>
                <a:srgbClr val="FFFFFF"/>
              </a:solidFill>
              <a:latin typeface="Times New Roman" pitchFamily="18" charset="0"/>
            </a:endParaRPr>
          </a:p>
        </p:txBody>
      </p:sp>
      <p:sp>
        <p:nvSpPr>
          <p:cNvPr id="47109" name="Line 4"/>
          <p:cNvSpPr>
            <a:spLocks noChangeShapeType="1"/>
          </p:cNvSpPr>
          <p:nvPr/>
        </p:nvSpPr>
        <p:spPr bwMode="auto">
          <a:xfrm flipH="1" flipV="1">
            <a:off x="9805035" y="2162176"/>
            <a:ext cx="487680" cy="0"/>
          </a:xfrm>
          <a:prstGeom prst="line">
            <a:avLst/>
          </a:prstGeom>
          <a:noFill/>
          <a:ln w="38100">
            <a:solidFill>
              <a:schemeClr val="tx1"/>
            </a:solidFill>
            <a:miter lim="800000"/>
            <a:headEnd type="none" w="sm" len="sm"/>
            <a:tailEnd type="none" w="sm" len="sm"/>
          </a:ln>
        </p:spPr>
        <p:txBody>
          <a:bodyPr wrap="none" lIns="129222" tIns="64612" rIns="129222" bIns="64612"/>
          <a:lstStyle/>
          <a:p>
            <a:pPr defTabSz="1293222" fontAlgn="base">
              <a:spcBef>
                <a:spcPct val="0"/>
              </a:spcBef>
              <a:spcAft>
                <a:spcPct val="0"/>
              </a:spcAft>
            </a:pPr>
            <a:endParaRPr lang="en-US" sz="3400" b="1">
              <a:solidFill>
                <a:srgbClr val="FFFFFF"/>
              </a:solidFill>
              <a:latin typeface="Times New Roman" pitchFamily="18" charset="0"/>
            </a:endParaRPr>
          </a:p>
        </p:txBody>
      </p:sp>
      <p:sp>
        <p:nvSpPr>
          <p:cNvPr id="47110" name="Line 5"/>
          <p:cNvSpPr>
            <a:spLocks noChangeShapeType="1"/>
          </p:cNvSpPr>
          <p:nvPr/>
        </p:nvSpPr>
        <p:spPr bwMode="auto">
          <a:xfrm>
            <a:off x="7315200" y="4114800"/>
            <a:ext cx="0" cy="731520"/>
          </a:xfrm>
          <a:prstGeom prst="line">
            <a:avLst/>
          </a:prstGeom>
          <a:noFill/>
          <a:ln w="38100">
            <a:solidFill>
              <a:schemeClr val="tx1"/>
            </a:solidFill>
            <a:round/>
            <a:headEnd/>
            <a:tailEnd/>
          </a:ln>
        </p:spPr>
        <p:txBody>
          <a:bodyPr lIns="129222" tIns="64612" rIns="129222" bIns="64612"/>
          <a:lstStyle/>
          <a:p>
            <a:pPr defTabSz="1293222" fontAlgn="base">
              <a:spcBef>
                <a:spcPct val="0"/>
              </a:spcBef>
              <a:spcAft>
                <a:spcPct val="0"/>
              </a:spcAft>
            </a:pPr>
            <a:endParaRPr lang="en-US" sz="3400" b="1">
              <a:solidFill>
                <a:srgbClr val="FFFFFF"/>
              </a:solidFill>
              <a:latin typeface="Times New Roman" pitchFamily="18" charset="0"/>
            </a:endParaRPr>
          </a:p>
        </p:txBody>
      </p:sp>
      <p:sp>
        <p:nvSpPr>
          <p:cNvPr id="46087" name="Rectangle 6"/>
          <p:cNvSpPr>
            <a:spLocks noChangeArrowheads="1"/>
          </p:cNvSpPr>
          <p:nvPr/>
        </p:nvSpPr>
        <p:spPr bwMode="auto">
          <a:xfrm>
            <a:off x="372858" y="2057404"/>
            <a:ext cx="4518027" cy="715804"/>
          </a:xfrm>
          <a:prstGeom prst="rect">
            <a:avLst/>
          </a:prstGeom>
          <a:solidFill>
            <a:srgbClr val="85DFD0"/>
          </a:solidFill>
          <a:ln w="12700">
            <a:solidFill>
              <a:schemeClr val="tx1"/>
            </a:solidFill>
            <a:miter lim="800000"/>
            <a:headEnd type="none" w="sm" len="sm"/>
            <a:tailEnd type="none" w="sm" len="sm"/>
          </a:ln>
          <a:effectLst>
            <a:outerShdw dist="35921" dir="2700000" algn="ctr" rotWithShape="0">
              <a:schemeClr val="bg2"/>
            </a:outerShdw>
          </a:effectLst>
        </p:spPr>
        <p:txBody>
          <a:bodyPr wrap="none" lIns="129222" tIns="64612" rIns="129222" bIns="64612" anchor="ctr"/>
          <a:lstStyle/>
          <a:p>
            <a:pPr algn="ctr" defTabSz="646251" fontAlgn="base">
              <a:spcBef>
                <a:spcPct val="0"/>
              </a:spcBef>
              <a:spcAft>
                <a:spcPct val="0"/>
              </a:spcAft>
              <a:defRPr/>
            </a:pPr>
            <a:r>
              <a:rPr lang="en-US" sz="1700" b="1" dirty="0">
                <a:solidFill>
                  <a:srgbClr val="000000"/>
                </a:solidFill>
                <a:latin typeface="Calibri" panose="020F0502020204030204" pitchFamily="34" charset="0"/>
                <a:ea typeface="ＭＳ Ｐゴシック"/>
                <a:cs typeface="ＭＳ Ｐゴシック"/>
              </a:rPr>
              <a:t>Emerging Frontiers in </a:t>
            </a:r>
          </a:p>
          <a:p>
            <a:pPr algn="ctr" defTabSz="646251" fontAlgn="base">
              <a:spcBef>
                <a:spcPct val="0"/>
              </a:spcBef>
              <a:spcAft>
                <a:spcPct val="0"/>
              </a:spcAft>
              <a:defRPr/>
            </a:pPr>
            <a:r>
              <a:rPr lang="en-US" sz="1700" b="1" dirty="0">
                <a:solidFill>
                  <a:srgbClr val="000000"/>
                </a:solidFill>
                <a:latin typeface="Calibri" panose="020F0502020204030204" pitchFamily="34" charset="0"/>
                <a:ea typeface="ＭＳ Ｐゴシック"/>
                <a:cs typeface="ＭＳ Ｐゴシック"/>
              </a:rPr>
              <a:t>Research and Innovation (</a:t>
            </a:r>
            <a:r>
              <a:rPr lang="en-US" sz="1700" b="1" dirty="0" err="1">
                <a:solidFill>
                  <a:srgbClr val="000000"/>
                </a:solidFill>
                <a:latin typeface="Calibri" panose="020F0502020204030204" pitchFamily="34" charset="0"/>
                <a:ea typeface="ＭＳ Ｐゴシック"/>
                <a:cs typeface="ＭＳ Ｐゴシック"/>
              </a:rPr>
              <a:t>EFRI</a:t>
            </a:r>
            <a:r>
              <a:rPr lang="en-US" sz="1700" b="1" dirty="0">
                <a:solidFill>
                  <a:srgbClr val="000000"/>
                </a:solidFill>
                <a:latin typeface="Calibri" panose="020F0502020204030204" pitchFamily="34" charset="0"/>
                <a:ea typeface="ＭＳ Ｐゴシック"/>
                <a:cs typeface="ＭＳ Ｐゴシック"/>
              </a:rPr>
              <a:t>)</a:t>
            </a:r>
          </a:p>
        </p:txBody>
      </p:sp>
      <p:sp>
        <p:nvSpPr>
          <p:cNvPr id="46088" name="Rectangle 7"/>
          <p:cNvSpPr>
            <a:spLocks noChangeArrowheads="1"/>
          </p:cNvSpPr>
          <p:nvPr/>
        </p:nvSpPr>
        <p:spPr bwMode="auto">
          <a:xfrm>
            <a:off x="3284410" y="4846320"/>
            <a:ext cx="2705099" cy="1920240"/>
          </a:xfrm>
          <a:prstGeom prst="rect">
            <a:avLst/>
          </a:prstGeom>
          <a:solidFill>
            <a:srgbClr val="FF9933"/>
          </a:solidFill>
          <a:ln w="12700">
            <a:solidFill>
              <a:schemeClr val="tx1"/>
            </a:solidFill>
            <a:miter lim="800000"/>
            <a:headEnd type="none" w="sm" len="sm"/>
            <a:tailEnd type="none" w="sm" len="sm"/>
          </a:ln>
          <a:effectLst>
            <a:outerShdw dist="35921" dir="2700000" algn="ctr" rotWithShape="0">
              <a:schemeClr val="bg2"/>
            </a:outerShdw>
          </a:effectLst>
        </p:spPr>
        <p:txBody>
          <a:bodyPr wrap="none" lIns="129222" tIns="64612" rIns="129222" bIns="64612" anchor="ctr"/>
          <a:lstStyle/>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Chemical, </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Bioengineering,</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Environmental, </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and Transport </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Systems</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a:t>
            </a:r>
            <a:r>
              <a:rPr lang="en-US" sz="2000" b="1" dirty="0" err="1">
                <a:solidFill>
                  <a:srgbClr val="000000"/>
                </a:solidFill>
                <a:latin typeface="Calibri" panose="020F0502020204030204" pitchFamily="34" charset="0"/>
                <a:ea typeface="ＭＳ Ｐゴシック"/>
                <a:cs typeface="ＭＳ Ｐゴシック"/>
              </a:rPr>
              <a:t>CBET</a:t>
            </a:r>
            <a:r>
              <a:rPr lang="en-US" sz="2000" b="1" dirty="0">
                <a:solidFill>
                  <a:srgbClr val="000000"/>
                </a:solidFill>
                <a:latin typeface="Calibri" panose="020F0502020204030204" pitchFamily="34" charset="0"/>
                <a:ea typeface="ＭＳ Ｐゴシック"/>
                <a:cs typeface="ＭＳ Ｐゴシック"/>
              </a:rPr>
              <a:t>)</a:t>
            </a:r>
          </a:p>
        </p:txBody>
      </p:sp>
      <p:sp>
        <p:nvSpPr>
          <p:cNvPr id="46089" name="Rectangle 8"/>
          <p:cNvSpPr>
            <a:spLocks noChangeArrowheads="1"/>
          </p:cNvSpPr>
          <p:nvPr/>
        </p:nvSpPr>
        <p:spPr bwMode="auto">
          <a:xfrm>
            <a:off x="6083482" y="4846320"/>
            <a:ext cx="2705099" cy="1920240"/>
          </a:xfrm>
          <a:prstGeom prst="rect">
            <a:avLst/>
          </a:prstGeom>
          <a:solidFill>
            <a:srgbClr val="FF9933"/>
          </a:solidFill>
          <a:ln w="12700">
            <a:solidFill>
              <a:schemeClr val="tx1"/>
            </a:solidFill>
            <a:miter lim="800000"/>
            <a:headEnd type="none" w="sm" len="sm"/>
            <a:tailEnd type="none" w="sm" len="sm"/>
          </a:ln>
          <a:effectLst>
            <a:outerShdw dist="35921" dir="2700000" algn="ctr" rotWithShape="0">
              <a:schemeClr val="bg2"/>
            </a:outerShdw>
          </a:effectLst>
        </p:spPr>
        <p:txBody>
          <a:bodyPr wrap="none" lIns="129222" tIns="64612" rIns="129222" bIns="64612" anchor="ctr"/>
          <a:lstStyle/>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Civil, </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Mechanical, and </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Manufacturing</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Innovation</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a:t>
            </a:r>
            <a:r>
              <a:rPr lang="en-US" sz="2000" b="1" dirty="0" err="1">
                <a:solidFill>
                  <a:srgbClr val="000000"/>
                </a:solidFill>
                <a:latin typeface="Calibri" panose="020F0502020204030204" pitchFamily="34" charset="0"/>
                <a:ea typeface="ＭＳ Ｐゴシック"/>
                <a:cs typeface="ＭＳ Ｐゴシック"/>
              </a:rPr>
              <a:t>CMMI</a:t>
            </a:r>
            <a:r>
              <a:rPr lang="en-US" sz="2000" b="1" dirty="0">
                <a:solidFill>
                  <a:srgbClr val="000000"/>
                </a:solidFill>
                <a:latin typeface="Calibri" panose="020F0502020204030204" pitchFamily="34" charset="0"/>
                <a:ea typeface="ＭＳ Ｐゴシック"/>
                <a:cs typeface="ＭＳ Ｐゴシック"/>
              </a:rPr>
              <a:t>)</a:t>
            </a:r>
          </a:p>
        </p:txBody>
      </p:sp>
      <p:sp>
        <p:nvSpPr>
          <p:cNvPr id="46090" name="Rectangle 9"/>
          <p:cNvSpPr>
            <a:spLocks noChangeArrowheads="1"/>
          </p:cNvSpPr>
          <p:nvPr/>
        </p:nvSpPr>
        <p:spPr bwMode="auto">
          <a:xfrm>
            <a:off x="8882721" y="4846320"/>
            <a:ext cx="2705099" cy="1920240"/>
          </a:xfrm>
          <a:prstGeom prst="rect">
            <a:avLst/>
          </a:prstGeom>
          <a:solidFill>
            <a:srgbClr val="FF9933"/>
          </a:solidFill>
          <a:ln w="38100">
            <a:solidFill>
              <a:srgbClr val="CC0000"/>
            </a:solidFill>
            <a:miter lim="800000"/>
            <a:headEnd type="none" w="sm" len="sm"/>
            <a:tailEnd type="none" w="sm" len="sm"/>
          </a:ln>
          <a:effectLst>
            <a:outerShdw dist="35921" dir="2700000" algn="ctr" rotWithShape="0">
              <a:schemeClr val="bg2"/>
            </a:outerShdw>
          </a:effectLst>
        </p:spPr>
        <p:txBody>
          <a:bodyPr wrap="none" lIns="129222" tIns="64612" rIns="129222" bIns="64612" anchor="ctr"/>
          <a:lstStyle/>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Electrical, </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Communications, </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and Cyber </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Systems</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(ECCS)</a:t>
            </a:r>
          </a:p>
        </p:txBody>
      </p:sp>
      <p:sp>
        <p:nvSpPr>
          <p:cNvPr id="46091" name="Rectangle 10"/>
          <p:cNvSpPr>
            <a:spLocks noChangeArrowheads="1"/>
          </p:cNvSpPr>
          <p:nvPr/>
        </p:nvSpPr>
        <p:spPr bwMode="auto">
          <a:xfrm>
            <a:off x="487680" y="4846320"/>
            <a:ext cx="2705101" cy="1920240"/>
          </a:xfrm>
          <a:prstGeom prst="rect">
            <a:avLst/>
          </a:prstGeom>
          <a:solidFill>
            <a:srgbClr val="77B3F5"/>
          </a:solidFill>
          <a:ln w="12700">
            <a:solidFill>
              <a:schemeClr val="tx1"/>
            </a:solidFill>
            <a:miter lim="800000"/>
            <a:headEnd type="none" w="sm" len="sm"/>
            <a:tailEnd type="none" w="sm" len="sm"/>
          </a:ln>
          <a:effectLst>
            <a:outerShdw dist="35921" dir="2700000" algn="ctr" rotWithShape="0">
              <a:schemeClr val="bg2"/>
            </a:outerShdw>
          </a:effectLst>
        </p:spPr>
        <p:txBody>
          <a:bodyPr wrap="none" lIns="129222" tIns="64612" rIns="129222" bIns="64612" anchor="ctr"/>
          <a:lstStyle/>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Engineering</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Education and</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Centers</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(EEC)</a:t>
            </a:r>
          </a:p>
        </p:txBody>
      </p:sp>
      <p:sp>
        <p:nvSpPr>
          <p:cNvPr id="46092" name="Rectangle 11"/>
          <p:cNvSpPr>
            <a:spLocks noChangeArrowheads="1"/>
          </p:cNvSpPr>
          <p:nvPr/>
        </p:nvSpPr>
        <p:spPr bwMode="auto">
          <a:xfrm>
            <a:off x="11681801" y="4846320"/>
            <a:ext cx="2705099" cy="1920240"/>
          </a:xfrm>
          <a:prstGeom prst="rect">
            <a:avLst/>
          </a:prstGeom>
          <a:solidFill>
            <a:srgbClr val="77B3F5"/>
          </a:solidFill>
          <a:ln w="12700">
            <a:solidFill>
              <a:schemeClr val="tx1"/>
            </a:solidFill>
            <a:miter lim="800000"/>
            <a:headEnd type="none" w="sm" len="sm"/>
            <a:tailEnd type="none" w="sm" len="sm"/>
          </a:ln>
          <a:effectLst>
            <a:outerShdw dist="35921" dir="2700000" algn="ctr" rotWithShape="0">
              <a:schemeClr val="bg2"/>
            </a:outerShdw>
          </a:effectLst>
        </p:spPr>
        <p:txBody>
          <a:bodyPr wrap="none" lIns="129222" tIns="64612" rIns="129222" bIns="64612" anchor="ctr"/>
          <a:lstStyle/>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Industrial</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Innovation and</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Partnerships</a:t>
            </a: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a:t>
            </a:r>
            <a:r>
              <a:rPr lang="en-US" sz="2000" b="1" dirty="0" err="1">
                <a:solidFill>
                  <a:srgbClr val="000000"/>
                </a:solidFill>
                <a:latin typeface="Calibri" panose="020F0502020204030204" pitchFamily="34" charset="0"/>
                <a:ea typeface="ＭＳ Ｐゴシック"/>
                <a:cs typeface="ＭＳ Ｐゴシック"/>
              </a:rPr>
              <a:t>IIP</a:t>
            </a:r>
            <a:r>
              <a:rPr lang="en-US" sz="2000" b="1" dirty="0">
                <a:solidFill>
                  <a:srgbClr val="000000"/>
                </a:solidFill>
                <a:latin typeface="Calibri" panose="020F0502020204030204" pitchFamily="34" charset="0"/>
                <a:ea typeface="ＭＳ Ｐゴシック"/>
                <a:cs typeface="ＭＳ Ｐゴシック"/>
              </a:rPr>
              <a:t>)</a:t>
            </a:r>
          </a:p>
        </p:txBody>
      </p:sp>
      <p:sp>
        <p:nvSpPr>
          <p:cNvPr id="47117" name="Line 12"/>
          <p:cNvSpPr>
            <a:spLocks noChangeShapeType="1"/>
          </p:cNvSpPr>
          <p:nvPr/>
        </p:nvSpPr>
        <p:spPr bwMode="auto">
          <a:xfrm flipH="1" flipV="1">
            <a:off x="9824720" y="3143251"/>
            <a:ext cx="487680" cy="0"/>
          </a:xfrm>
          <a:prstGeom prst="line">
            <a:avLst/>
          </a:prstGeom>
          <a:noFill/>
          <a:ln w="38100">
            <a:solidFill>
              <a:schemeClr val="tx1"/>
            </a:solidFill>
            <a:miter lim="800000"/>
            <a:headEnd type="none" w="sm" len="sm"/>
            <a:tailEnd type="none" w="sm" len="sm"/>
          </a:ln>
        </p:spPr>
        <p:txBody>
          <a:bodyPr wrap="none" lIns="129222" tIns="64612" rIns="129222" bIns="64612"/>
          <a:lstStyle/>
          <a:p>
            <a:pPr defTabSz="1293222" fontAlgn="base">
              <a:spcBef>
                <a:spcPct val="0"/>
              </a:spcBef>
              <a:spcAft>
                <a:spcPct val="0"/>
              </a:spcAft>
            </a:pPr>
            <a:endParaRPr lang="en-US" sz="3400" b="1">
              <a:solidFill>
                <a:srgbClr val="FFFFFF"/>
              </a:solidFill>
              <a:latin typeface="Times New Roman" pitchFamily="18" charset="0"/>
            </a:endParaRPr>
          </a:p>
        </p:txBody>
      </p:sp>
      <p:sp>
        <p:nvSpPr>
          <p:cNvPr id="47120" name="Line 15"/>
          <p:cNvSpPr>
            <a:spLocks noChangeShapeType="1"/>
          </p:cNvSpPr>
          <p:nvPr/>
        </p:nvSpPr>
        <p:spPr bwMode="auto">
          <a:xfrm flipH="1" flipV="1">
            <a:off x="2032157" y="4572000"/>
            <a:ext cx="10675621" cy="0"/>
          </a:xfrm>
          <a:prstGeom prst="line">
            <a:avLst/>
          </a:prstGeom>
          <a:noFill/>
          <a:ln w="38100">
            <a:solidFill>
              <a:schemeClr val="tx1"/>
            </a:solidFill>
            <a:miter lim="800000"/>
            <a:headEnd type="none" w="sm" len="sm"/>
            <a:tailEnd type="none" w="sm" len="sm"/>
          </a:ln>
        </p:spPr>
        <p:txBody>
          <a:bodyPr wrap="none" lIns="129222" tIns="64612" rIns="129222" bIns="64612"/>
          <a:lstStyle/>
          <a:p>
            <a:pPr defTabSz="1293222" fontAlgn="base">
              <a:spcBef>
                <a:spcPct val="0"/>
              </a:spcBef>
              <a:spcAft>
                <a:spcPct val="0"/>
              </a:spcAft>
            </a:pPr>
            <a:endParaRPr lang="en-US" sz="3400" b="1">
              <a:solidFill>
                <a:srgbClr val="FFFFFF"/>
              </a:solidFill>
              <a:latin typeface="Times New Roman" pitchFamily="18" charset="0"/>
            </a:endParaRPr>
          </a:p>
        </p:txBody>
      </p:sp>
      <p:sp>
        <p:nvSpPr>
          <p:cNvPr id="47121" name="Line 16"/>
          <p:cNvSpPr>
            <a:spLocks noChangeShapeType="1"/>
          </p:cNvSpPr>
          <p:nvPr/>
        </p:nvSpPr>
        <p:spPr bwMode="auto">
          <a:xfrm>
            <a:off x="2072640" y="4572000"/>
            <a:ext cx="0" cy="274320"/>
          </a:xfrm>
          <a:prstGeom prst="line">
            <a:avLst/>
          </a:prstGeom>
          <a:noFill/>
          <a:ln w="38100">
            <a:solidFill>
              <a:schemeClr val="tx1"/>
            </a:solidFill>
            <a:round/>
            <a:headEnd/>
            <a:tailEnd/>
          </a:ln>
        </p:spPr>
        <p:txBody>
          <a:bodyPr lIns="129222" tIns="64612" rIns="129222" bIns="64612"/>
          <a:lstStyle/>
          <a:p>
            <a:pPr defTabSz="1293222" fontAlgn="base">
              <a:spcBef>
                <a:spcPct val="0"/>
              </a:spcBef>
              <a:spcAft>
                <a:spcPct val="0"/>
              </a:spcAft>
            </a:pPr>
            <a:endParaRPr lang="en-US" sz="3400" b="1">
              <a:solidFill>
                <a:srgbClr val="FFFFFF"/>
              </a:solidFill>
              <a:latin typeface="Times New Roman" pitchFamily="18" charset="0"/>
            </a:endParaRPr>
          </a:p>
        </p:txBody>
      </p:sp>
      <p:sp>
        <p:nvSpPr>
          <p:cNvPr id="47122" name="Line 17"/>
          <p:cNvSpPr>
            <a:spLocks noChangeShapeType="1"/>
          </p:cNvSpPr>
          <p:nvPr/>
        </p:nvSpPr>
        <p:spPr bwMode="auto">
          <a:xfrm>
            <a:off x="4754880" y="4572000"/>
            <a:ext cx="0" cy="274320"/>
          </a:xfrm>
          <a:prstGeom prst="line">
            <a:avLst/>
          </a:prstGeom>
          <a:noFill/>
          <a:ln w="38100">
            <a:solidFill>
              <a:schemeClr val="tx1"/>
            </a:solidFill>
            <a:round/>
            <a:headEnd/>
            <a:tailEnd/>
          </a:ln>
        </p:spPr>
        <p:txBody>
          <a:bodyPr lIns="129222" tIns="64612" rIns="129222" bIns="64612"/>
          <a:lstStyle/>
          <a:p>
            <a:pPr defTabSz="1293222" fontAlgn="base">
              <a:spcBef>
                <a:spcPct val="0"/>
              </a:spcBef>
              <a:spcAft>
                <a:spcPct val="0"/>
              </a:spcAft>
            </a:pPr>
            <a:endParaRPr lang="en-US" sz="3400" b="1">
              <a:solidFill>
                <a:srgbClr val="FFFFFF"/>
              </a:solidFill>
              <a:latin typeface="Times New Roman" pitchFamily="18" charset="0"/>
            </a:endParaRPr>
          </a:p>
        </p:txBody>
      </p:sp>
      <p:sp>
        <p:nvSpPr>
          <p:cNvPr id="47123" name="Line 18"/>
          <p:cNvSpPr>
            <a:spLocks noChangeShapeType="1"/>
          </p:cNvSpPr>
          <p:nvPr/>
        </p:nvSpPr>
        <p:spPr bwMode="auto">
          <a:xfrm>
            <a:off x="9997440" y="4572000"/>
            <a:ext cx="0" cy="274320"/>
          </a:xfrm>
          <a:prstGeom prst="line">
            <a:avLst/>
          </a:prstGeom>
          <a:noFill/>
          <a:ln w="38100">
            <a:solidFill>
              <a:schemeClr val="tx1"/>
            </a:solidFill>
            <a:round/>
            <a:headEnd/>
            <a:tailEnd/>
          </a:ln>
        </p:spPr>
        <p:txBody>
          <a:bodyPr lIns="129222" tIns="64612" rIns="129222" bIns="64612"/>
          <a:lstStyle/>
          <a:p>
            <a:pPr defTabSz="1293222" fontAlgn="base">
              <a:spcBef>
                <a:spcPct val="0"/>
              </a:spcBef>
              <a:spcAft>
                <a:spcPct val="0"/>
              </a:spcAft>
            </a:pPr>
            <a:endParaRPr lang="en-US" sz="3400" b="1">
              <a:solidFill>
                <a:srgbClr val="FFFFFF"/>
              </a:solidFill>
              <a:latin typeface="Times New Roman" pitchFamily="18" charset="0"/>
            </a:endParaRPr>
          </a:p>
        </p:txBody>
      </p:sp>
      <p:sp>
        <p:nvSpPr>
          <p:cNvPr id="47124" name="Line 19"/>
          <p:cNvSpPr>
            <a:spLocks noChangeShapeType="1"/>
          </p:cNvSpPr>
          <p:nvPr/>
        </p:nvSpPr>
        <p:spPr bwMode="auto">
          <a:xfrm>
            <a:off x="12679680" y="4572000"/>
            <a:ext cx="0" cy="274320"/>
          </a:xfrm>
          <a:prstGeom prst="line">
            <a:avLst/>
          </a:prstGeom>
          <a:noFill/>
          <a:ln w="38100">
            <a:solidFill>
              <a:schemeClr val="tx1"/>
            </a:solidFill>
            <a:round/>
            <a:headEnd/>
            <a:tailEnd/>
          </a:ln>
        </p:spPr>
        <p:txBody>
          <a:bodyPr lIns="129222" tIns="64612" rIns="129222" bIns="64612"/>
          <a:lstStyle/>
          <a:p>
            <a:pPr defTabSz="1293222" fontAlgn="base">
              <a:spcBef>
                <a:spcPct val="0"/>
              </a:spcBef>
              <a:spcAft>
                <a:spcPct val="0"/>
              </a:spcAft>
            </a:pPr>
            <a:endParaRPr lang="en-US" sz="3400" b="1">
              <a:solidFill>
                <a:srgbClr val="FFFFFF"/>
              </a:solidFill>
              <a:latin typeface="Times New Roman" pitchFamily="18" charset="0"/>
            </a:endParaRPr>
          </a:p>
        </p:txBody>
      </p:sp>
      <p:sp>
        <p:nvSpPr>
          <p:cNvPr id="46101" name="Rectangle 20"/>
          <p:cNvSpPr>
            <a:spLocks noChangeArrowheads="1"/>
          </p:cNvSpPr>
          <p:nvPr/>
        </p:nvSpPr>
        <p:spPr bwMode="auto">
          <a:xfrm>
            <a:off x="10120147" y="2046851"/>
            <a:ext cx="4053206" cy="715804"/>
          </a:xfrm>
          <a:prstGeom prst="rect">
            <a:avLst/>
          </a:prstGeom>
          <a:solidFill>
            <a:srgbClr val="85DFD0"/>
          </a:solidFill>
          <a:ln w="12700">
            <a:solidFill>
              <a:schemeClr val="tx1"/>
            </a:solidFill>
            <a:miter lim="800000"/>
            <a:headEnd type="none" w="sm" len="sm"/>
            <a:tailEnd type="none" w="sm" len="sm"/>
          </a:ln>
          <a:effectLst>
            <a:outerShdw dist="35921" dir="2700000" algn="ctr" rotWithShape="0">
              <a:schemeClr val="bg2"/>
            </a:outerShdw>
          </a:effectLst>
        </p:spPr>
        <p:txBody>
          <a:bodyPr wrap="none" lIns="129222" tIns="64612" rIns="129222" bIns="64612" anchor="ctr"/>
          <a:lstStyle/>
          <a:p>
            <a:pPr algn="ctr" defTabSz="646251" fontAlgn="base">
              <a:spcBef>
                <a:spcPct val="0"/>
              </a:spcBef>
              <a:spcAft>
                <a:spcPct val="0"/>
              </a:spcAft>
              <a:defRPr/>
            </a:pPr>
            <a:r>
              <a:rPr lang="en-US" sz="1700" b="1" dirty="0">
                <a:solidFill>
                  <a:srgbClr val="000000"/>
                </a:solidFill>
                <a:latin typeface="Calibri" panose="020F0502020204030204" pitchFamily="34" charset="0"/>
                <a:ea typeface="ＭＳ Ｐゴシック"/>
                <a:cs typeface="ＭＳ Ｐゴシック"/>
              </a:rPr>
              <a:t>Senior Advisor for</a:t>
            </a:r>
          </a:p>
          <a:p>
            <a:pPr algn="ctr" defTabSz="646251" fontAlgn="base">
              <a:spcBef>
                <a:spcPct val="0"/>
              </a:spcBef>
              <a:spcAft>
                <a:spcPct val="0"/>
              </a:spcAft>
              <a:defRPr/>
            </a:pPr>
            <a:r>
              <a:rPr lang="en-US" sz="1700" b="1" dirty="0">
                <a:solidFill>
                  <a:srgbClr val="000000"/>
                </a:solidFill>
                <a:latin typeface="Calibri" panose="020F0502020204030204" pitchFamily="34" charset="0"/>
                <a:ea typeface="ＭＳ Ｐゴシック"/>
                <a:cs typeface="ＭＳ Ｐゴシック"/>
              </a:rPr>
              <a:t>Nanotechnology</a:t>
            </a:r>
          </a:p>
        </p:txBody>
      </p:sp>
      <p:sp>
        <p:nvSpPr>
          <p:cNvPr id="21" name="Rectangle 14"/>
          <p:cNvSpPr>
            <a:spLocks noChangeArrowheads="1"/>
          </p:cNvSpPr>
          <p:nvPr/>
        </p:nvSpPr>
        <p:spPr bwMode="auto">
          <a:xfrm>
            <a:off x="365858" y="2948942"/>
            <a:ext cx="4518027" cy="662940"/>
          </a:xfrm>
          <a:prstGeom prst="rect">
            <a:avLst/>
          </a:prstGeom>
          <a:solidFill>
            <a:srgbClr val="85DFD0"/>
          </a:solidFill>
          <a:ln w="12700">
            <a:solidFill>
              <a:schemeClr val="tx1"/>
            </a:solidFill>
            <a:miter lim="800000"/>
            <a:headEnd type="none" w="sm" len="sm"/>
            <a:tailEnd type="none" w="sm" len="sm"/>
          </a:ln>
          <a:effectLst>
            <a:outerShdw dist="35921" dir="2700000" algn="ctr" rotWithShape="0">
              <a:schemeClr val="bg2"/>
            </a:outerShdw>
          </a:effectLst>
        </p:spPr>
        <p:txBody>
          <a:bodyPr lIns="129222" tIns="64612" rIns="129222" bIns="64612" anchor="ctr"/>
          <a:lstStyle/>
          <a:p>
            <a:pPr algn="ctr" defTabSz="646251" fontAlgn="base">
              <a:spcBef>
                <a:spcPct val="0"/>
              </a:spcBef>
              <a:spcAft>
                <a:spcPct val="0"/>
              </a:spcAft>
              <a:defRPr/>
            </a:pPr>
            <a:r>
              <a:rPr lang="en-US" sz="1700" b="1" dirty="0">
                <a:solidFill>
                  <a:srgbClr val="000000"/>
                </a:solidFill>
                <a:latin typeface="Calibri" panose="020F0502020204030204" pitchFamily="34" charset="0"/>
                <a:ea typeface="ＭＳ Ｐゴシック"/>
                <a:cs typeface="ＭＳ Ｐゴシック"/>
              </a:rPr>
              <a:t>Program Director Evaluation and Assessment </a:t>
            </a:r>
          </a:p>
        </p:txBody>
      </p:sp>
      <p:sp>
        <p:nvSpPr>
          <p:cNvPr id="23" name="Rectangle 14"/>
          <p:cNvSpPr>
            <a:spLocks noChangeArrowheads="1"/>
          </p:cNvSpPr>
          <p:nvPr/>
        </p:nvSpPr>
        <p:spPr bwMode="auto">
          <a:xfrm>
            <a:off x="10120147" y="2964767"/>
            <a:ext cx="4053206" cy="662940"/>
          </a:xfrm>
          <a:prstGeom prst="rect">
            <a:avLst/>
          </a:prstGeom>
          <a:solidFill>
            <a:srgbClr val="85DFD0"/>
          </a:solidFill>
          <a:ln w="12700">
            <a:solidFill>
              <a:schemeClr val="tx1"/>
            </a:solidFill>
            <a:miter lim="800000"/>
            <a:headEnd type="none" w="sm" len="sm"/>
            <a:tailEnd type="none" w="sm" len="sm"/>
          </a:ln>
          <a:effectLst>
            <a:outerShdw dist="35921" dir="2700000" algn="ctr" rotWithShape="0">
              <a:schemeClr val="bg2"/>
            </a:outerShdw>
          </a:effectLst>
        </p:spPr>
        <p:txBody>
          <a:bodyPr lIns="129222" tIns="64612" rIns="129222" bIns="64612" anchor="ctr"/>
          <a:lstStyle/>
          <a:p>
            <a:pPr algn="ctr" defTabSz="646251" fontAlgn="base">
              <a:spcBef>
                <a:spcPct val="0"/>
              </a:spcBef>
              <a:spcAft>
                <a:spcPct val="0"/>
              </a:spcAft>
              <a:defRPr/>
            </a:pPr>
            <a:r>
              <a:rPr lang="en-US" sz="1700" b="1" dirty="0">
                <a:solidFill>
                  <a:srgbClr val="000000"/>
                </a:solidFill>
                <a:latin typeface="Calibri" panose="020F0502020204030204" pitchFamily="34" charset="0"/>
                <a:ea typeface="ＭＳ Ｐゴシック"/>
                <a:cs typeface="ＭＳ Ｐゴシック"/>
              </a:rPr>
              <a:t>Program Director for I-Corps</a:t>
            </a:r>
          </a:p>
        </p:txBody>
      </p:sp>
      <p:sp>
        <p:nvSpPr>
          <p:cNvPr id="46094" name="Rectangle 13"/>
          <p:cNvSpPr>
            <a:spLocks noChangeArrowheads="1"/>
          </p:cNvSpPr>
          <p:nvPr/>
        </p:nvSpPr>
        <p:spPr bwMode="auto">
          <a:xfrm>
            <a:off x="5066667" y="1865210"/>
            <a:ext cx="4738368" cy="2249807"/>
          </a:xfrm>
          <a:prstGeom prst="rect">
            <a:avLst/>
          </a:prstGeom>
          <a:solidFill>
            <a:srgbClr val="FFFF99"/>
          </a:solidFill>
          <a:ln w="12700">
            <a:solidFill>
              <a:schemeClr val="tx1"/>
            </a:solidFill>
            <a:miter lim="800000"/>
            <a:headEnd type="none" w="sm" len="sm"/>
            <a:tailEnd type="none" w="sm" len="sm"/>
          </a:ln>
          <a:effectLst>
            <a:outerShdw dist="35921" dir="2700000" algn="ctr" rotWithShape="0">
              <a:schemeClr val="bg2"/>
            </a:outerShdw>
          </a:effectLst>
        </p:spPr>
        <p:txBody>
          <a:bodyPr lIns="129222" tIns="64612" rIns="129222" bIns="64612" anchor="ctr"/>
          <a:lstStyle/>
          <a:p>
            <a:pPr algn="ctr" defTabSz="646251" fontAlgn="base">
              <a:spcBef>
                <a:spcPct val="0"/>
              </a:spcBef>
              <a:spcAft>
                <a:spcPct val="0"/>
              </a:spcAft>
              <a:defRPr/>
            </a:pPr>
            <a:r>
              <a:rPr lang="en-US" sz="2300" b="1" dirty="0">
                <a:solidFill>
                  <a:srgbClr val="000000"/>
                </a:solidFill>
                <a:latin typeface="Calibri" panose="020F0502020204030204" pitchFamily="34" charset="0"/>
                <a:ea typeface="ＭＳ Ｐゴシック"/>
                <a:cs typeface="ＭＳ Ｐゴシック"/>
              </a:rPr>
              <a:t>Office of the Assistant Director</a:t>
            </a:r>
          </a:p>
          <a:p>
            <a:pPr algn="ctr" defTabSz="646251" fontAlgn="base">
              <a:spcBef>
                <a:spcPct val="0"/>
              </a:spcBef>
              <a:spcAft>
                <a:spcPct val="0"/>
              </a:spcAft>
              <a:defRPr/>
            </a:pPr>
            <a:endParaRPr lang="en-US" sz="2000" b="1" dirty="0">
              <a:solidFill>
                <a:srgbClr val="000000"/>
              </a:solidFill>
              <a:latin typeface="Calibri" panose="020F0502020204030204" pitchFamily="34" charset="0"/>
              <a:ea typeface="ＭＳ Ｐゴシック"/>
              <a:cs typeface="ＭＳ Ｐゴシック"/>
            </a:endParaRP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Assistant Director</a:t>
            </a:r>
          </a:p>
          <a:p>
            <a:pPr algn="ctr" defTabSz="646251" fontAlgn="base">
              <a:spcBef>
                <a:spcPct val="0"/>
              </a:spcBef>
              <a:spcAft>
                <a:spcPct val="0"/>
              </a:spcAft>
              <a:defRPr/>
            </a:pPr>
            <a:endParaRPr lang="en-US" sz="2000" b="1" dirty="0">
              <a:solidFill>
                <a:srgbClr val="000000"/>
              </a:solidFill>
              <a:latin typeface="Calibri" panose="020F0502020204030204" pitchFamily="34" charset="0"/>
              <a:ea typeface="ＭＳ Ｐゴシック"/>
              <a:cs typeface="ＭＳ Ｐゴシック"/>
            </a:endParaRPr>
          </a:p>
          <a:p>
            <a:pPr algn="ctr" defTabSz="646251" fontAlgn="base">
              <a:spcBef>
                <a:spcPct val="0"/>
              </a:spcBef>
              <a:spcAft>
                <a:spcPct val="0"/>
              </a:spcAft>
              <a:defRPr/>
            </a:pPr>
            <a:r>
              <a:rPr lang="en-US" sz="2000" b="1" dirty="0">
                <a:solidFill>
                  <a:srgbClr val="000000"/>
                </a:solidFill>
                <a:latin typeface="Calibri" panose="020F0502020204030204" pitchFamily="34" charset="0"/>
                <a:ea typeface="ＭＳ Ｐゴシック"/>
                <a:cs typeface="ＭＳ Ｐゴシック"/>
              </a:rPr>
              <a:t>Deputy Assistant Director</a:t>
            </a:r>
            <a:endParaRPr lang="en-US" sz="2300" b="1" dirty="0">
              <a:solidFill>
                <a:srgbClr val="000000"/>
              </a:solidFill>
              <a:latin typeface="Calibri" panose="020F0502020204030204" pitchFamily="34" charset="0"/>
              <a:ea typeface="ＭＳ Ｐゴシック"/>
              <a:cs typeface="ＭＳ Ｐゴシック"/>
            </a:endParaRPr>
          </a:p>
          <a:p>
            <a:pPr algn="ctr" defTabSz="646251" fontAlgn="base">
              <a:spcBef>
                <a:spcPct val="0"/>
              </a:spcBef>
              <a:spcAft>
                <a:spcPct val="0"/>
              </a:spcAft>
              <a:defRPr/>
            </a:pPr>
            <a:endParaRPr lang="en-US" sz="2000" b="1" dirty="0">
              <a:solidFill>
                <a:srgbClr val="000000"/>
              </a:solidFill>
              <a:latin typeface="Calibri" panose="020F0502020204030204" pitchFamily="34" charset="0"/>
              <a:ea typeface="ＭＳ Ｐゴシック"/>
              <a:cs typeface="ＭＳ Ｐゴシック"/>
            </a:endParaRPr>
          </a:p>
          <a:p>
            <a:pPr algn="ctr" defTabSz="646251" fontAlgn="base">
              <a:spcBef>
                <a:spcPct val="0"/>
              </a:spcBef>
              <a:spcAft>
                <a:spcPct val="0"/>
              </a:spcAft>
              <a:defRPr/>
            </a:pPr>
            <a:endParaRPr lang="en-US" sz="1100" b="1" dirty="0">
              <a:solidFill>
                <a:srgbClr val="000000"/>
              </a:solidFill>
              <a:latin typeface="Calibri" panose="020F0502020204030204" pitchFamily="34" charset="0"/>
              <a:ea typeface="ＭＳ Ｐゴシック"/>
              <a:cs typeface="ＭＳ Ｐゴシック"/>
            </a:endParaRPr>
          </a:p>
        </p:txBody>
      </p:sp>
      <p:pic>
        <p:nvPicPr>
          <p:cNvPr id="2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736" y="273835"/>
            <a:ext cx="1630041" cy="1368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9156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1751" y="358814"/>
            <a:ext cx="12359448" cy="1837654"/>
          </a:xfrm>
        </p:spPr>
        <p:txBody>
          <a:bodyPr>
            <a:normAutofit fontScale="90000"/>
          </a:bodyPr>
          <a:lstStyle/>
          <a:p>
            <a:pPr algn="ctr"/>
            <a:r>
              <a:rPr lang="en-US" sz="4900" dirty="0">
                <a:latin typeface="+mj-lt"/>
              </a:rPr>
              <a:t>Electrical, Communications and Cyber </a:t>
            </a:r>
            <a:br>
              <a:rPr lang="en-US" sz="4900" dirty="0">
                <a:latin typeface="+mj-lt"/>
              </a:rPr>
            </a:br>
            <a:r>
              <a:rPr lang="en-US" sz="4900" dirty="0">
                <a:latin typeface="+mj-lt"/>
              </a:rPr>
              <a:t>Systems </a:t>
            </a:r>
            <a:r>
              <a:rPr lang="en-US" sz="4900" dirty="0">
                <a:latin typeface="+mj-lt"/>
              </a:rPr>
              <a:t>(ECCS</a:t>
            </a:r>
            <a:r>
              <a:rPr lang="en-US" sz="4900" dirty="0">
                <a:latin typeface="+mj-lt"/>
              </a:rPr>
              <a:t>) D</a:t>
            </a:r>
            <a:r>
              <a:rPr lang="en-US" sz="4900" dirty="0">
                <a:latin typeface="+mj-lt"/>
              </a:rPr>
              <a:t>ivisi</a:t>
            </a:r>
            <a:r>
              <a:rPr lang="en-US" sz="4900" dirty="0">
                <a:latin typeface="+mj-lt"/>
              </a:rPr>
              <a:t>on </a:t>
            </a:r>
            <a:r>
              <a:rPr lang="en-US" sz="4900" dirty="0">
                <a:latin typeface="+mj-lt"/>
              </a:rPr>
              <a:t/>
            </a:r>
            <a:br>
              <a:rPr lang="en-US" sz="4900" dirty="0">
                <a:latin typeface="+mj-lt"/>
              </a:rPr>
            </a:br>
            <a:endParaRPr lang="en-US" sz="4900" dirty="0">
              <a:latin typeface="+mj-lt"/>
            </a:endParaRPr>
          </a:p>
        </p:txBody>
      </p:sp>
      <p:sp>
        <p:nvSpPr>
          <p:cNvPr id="3" name="Content Placeholder 2"/>
          <p:cNvSpPr>
            <a:spLocks noGrp="1"/>
          </p:cNvSpPr>
          <p:nvPr>
            <p:ph idx="1"/>
          </p:nvPr>
        </p:nvSpPr>
        <p:spPr>
          <a:xfrm>
            <a:off x="881990" y="2639028"/>
            <a:ext cx="13167360" cy="4988596"/>
          </a:xfrm>
        </p:spPr>
        <p:txBody>
          <a:bodyPr/>
          <a:lstStyle/>
          <a:p>
            <a:r>
              <a:rPr lang="en-US" dirty="0" smtClean="0">
                <a:latin typeface="+mn-lt"/>
              </a:rPr>
              <a:t>Electronics, Photonics, and Magnetic Devices</a:t>
            </a:r>
          </a:p>
          <a:p>
            <a:r>
              <a:rPr lang="en-US" dirty="0" smtClean="0">
                <a:latin typeface="+mn-lt"/>
              </a:rPr>
              <a:t>Communications, Circuits, and Sensing Systems</a:t>
            </a:r>
          </a:p>
          <a:p>
            <a:r>
              <a:rPr lang="en-US" dirty="0" smtClean="0">
                <a:latin typeface="+mn-lt"/>
              </a:rPr>
              <a:t>Energy, Power, Control and Networks</a:t>
            </a:r>
            <a:endParaRPr lang="en-US" dirty="0">
              <a:latin typeface="+mn-lt"/>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736" y="273835"/>
            <a:ext cx="1630041" cy="1368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36597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65760"/>
            <a:ext cx="13167360" cy="1371600"/>
          </a:xfrm>
        </p:spPr>
        <p:txBody>
          <a:bodyPr>
            <a:normAutofit/>
          </a:bodyPr>
          <a:lstStyle/>
          <a:p>
            <a:r>
              <a:rPr lang="en-US" dirty="0" smtClean="0"/>
              <a:t>Proposals Received by ECCS</a:t>
            </a:r>
            <a:endParaRPr lang="en-US" dirty="0"/>
          </a:p>
        </p:txBody>
      </p:sp>
      <p:sp>
        <p:nvSpPr>
          <p:cNvPr id="3" name="Content Placeholder 2"/>
          <p:cNvSpPr>
            <a:spLocks noGrp="1"/>
          </p:cNvSpPr>
          <p:nvPr>
            <p:ph idx="1"/>
          </p:nvPr>
        </p:nvSpPr>
        <p:spPr/>
        <p:txBody>
          <a:bodyPr>
            <a:normAutofit lnSpcReduction="10000"/>
          </a:bodyPr>
          <a:lstStyle/>
          <a:p>
            <a:pPr lvl="1">
              <a:buFont typeface="Arial" panose="020B0604020202020204" pitchFamily="34" charset="0"/>
              <a:buChar char="•"/>
            </a:pPr>
            <a:r>
              <a:rPr lang="en-US" dirty="0" smtClean="0"/>
              <a:t>Faculty Early Career Development (CAREER)</a:t>
            </a:r>
          </a:p>
          <a:p>
            <a:pPr lvl="1">
              <a:buFont typeface="Arial" panose="020B0604020202020204" pitchFamily="34" charset="0"/>
              <a:buChar char="•"/>
            </a:pPr>
            <a:r>
              <a:rPr lang="en-US" dirty="0" smtClean="0"/>
              <a:t>Single </a:t>
            </a:r>
            <a:r>
              <a:rPr lang="en-US" dirty="0" smtClean="0"/>
              <a:t>Investigator </a:t>
            </a:r>
            <a:r>
              <a:rPr lang="en-US" dirty="0" smtClean="0"/>
              <a:t>/ Small </a:t>
            </a:r>
            <a:r>
              <a:rPr lang="en-US" dirty="0" smtClean="0"/>
              <a:t>Group</a:t>
            </a:r>
            <a:endParaRPr lang="en-US" dirty="0" smtClean="0"/>
          </a:p>
          <a:p>
            <a:pPr lvl="1">
              <a:buFont typeface="Arial" panose="020B0604020202020204" pitchFamily="34" charset="0"/>
              <a:buChar char="•"/>
            </a:pPr>
            <a:r>
              <a:rPr lang="en-US" dirty="0" smtClean="0"/>
              <a:t>Industry Collaborations (GOALI)</a:t>
            </a:r>
          </a:p>
          <a:p>
            <a:pPr lvl="1">
              <a:buFont typeface="Arial" panose="020B0604020202020204" pitchFamily="34" charset="0"/>
              <a:buChar char="•"/>
            </a:pPr>
            <a:r>
              <a:rPr lang="en-US" dirty="0" smtClean="0"/>
              <a:t>Exploratory Research (EAGER)</a:t>
            </a:r>
          </a:p>
          <a:p>
            <a:pPr lvl="1">
              <a:buFont typeface="Arial" panose="020B0604020202020204" pitchFamily="34" charset="0"/>
              <a:buChar char="•"/>
            </a:pPr>
            <a:r>
              <a:rPr lang="en-US" dirty="0" smtClean="0"/>
              <a:t>Workshops </a:t>
            </a:r>
            <a:r>
              <a:rPr lang="en-US" dirty="0" smtClean="0"/>
              <a:t>on </a:t>
            </a:r>
            <a:r>
              <a:rPr lang="en-US" dirty="0" smtClean="0"/>
              <a:t>emerging areas</a:t>
            </a:r>
          </a:p>
          <a:p>
            <a:pPr lvl="1">
              <a:buFont typeface="Arial" panose="020B0604020202020204" pitchFamily="34" charset="0"/>
              <a:buChar char="•"/>
            </a:pPr>
            <a:r>
              <a:rPr lang="en-US" dirty="0" smtClean="0"/>
              <a:t>International collaborations</a:t>
            </a:r>
          </a:p>
          <a:p>
            <a:pPr lvl="1">
              <a:buFont typeface="Arial" panose="020B0604020202020204" pitchFamily="34" charset="0"/>
              <a:buChar char="•"/>
            </a:pPr>
            <a:r>
              <a:rPr lang="en-US" dirty="0" smtClean="0"/>
              <a:t>Research </a:t>
            </a:r>
            <a:r>
              <a:rPr lang="en-US" dirty="0" smtClean="0"/>
              <a:t>experience </a:t>
            </a:r>
            <a:r>
              <a:rPr lang="en-US" dirty="0" smtClean="0"/>
              <a:t>for undergraduates (REU)</a:t>
            </a:r>
          </a:p>
          <a:p>
            <a:pPr lvl="1">
              <a:buFont typeface="Arial" panose="020B0604020202020204" pitchFamily="34" charset="0"/>
              <a:buChar char="•"/>
            </a:pPr>
            <a:r>
              <a:rPr lang="en-US" dirty="0" smtClean="0"/>
              <a:t>Research </a:t>
            </a:r>
            <a:r>
              <a:rPr lang="en-US" dirty="0" smtClean="0"/>
              <a:t>experience </a:t>
            </a:r>
            <a:r>
              <a:rPr lang="en-US" dirty="0" smtClean="0"/>
              <a:t>for teachers (RET)</a:t>
            </a:r>
          </a:p>
          <a:p>
            <a:pPr lvl="1"/>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736" y="273835"/>
            <a:ext cx="1630041" cy="1368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26617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259" y="271693"/>
            <a:ext cx="13167360" cy="989948"/>
          </a:xfrm>
        </p:spPr>
        <p:txBody>
          <a:bodyPr>
            <a:normAutofit fontScale="90000"/>
          </a:bodyPr>
          <a:lstStyle/>
          <a:p>
            <a:r>
              <a:rPr lang="en-US" dirty="0" smtClean="0"/>
              <a:t>Engineering CAREER Awards for FY 2015</a:t>
            </a:r>
            <a:endParaRPr lang="en-US" dirty="0"/>
          </a:p>
        </p:txBody>
      </p:sp>
      <p:sp>
        <p:nvSpPr>
          <p:cNvPr id="3" name="Content Placeholder 2"/>
          <p:cNvSpPr>
            <a:spLocks noGrp="1"/>
          </p:cNvSpPr>
          <p:nvPr>
            <p:ph sz="half" idx="1"/>
          </p:nvPr>
        </p:nvSpPr>
        <p:spPr>
          <a:xfrm>
            <a:off x="745259" y="1440369"/>
            <a:ext cx="7436214" cy="6458326"/>
          </a:xfrm>
        </p:spPr>
        <p:txBody>
          <a:bodyPr>
            <a:normAutofit/>
          </a:bodyPr>
          <a:lstStyle/>
          <a:p>
            <a:r>
              <a:rPr lang="en-US" dirty="0" smtClean="0"/>
              <a:t>$73M total investment </a:t>
            </a:r>
            <a:r>
              <a:rPr lang="en-US" dirty="0"/>
              <a:t>in the next generation of engineering early-career faculty </a:t>
            </a:r>
          </a:p>
          <a:p>
            <a:r>
              <a:rPr lang="en-US" dirty="0" smtClean="0"/>
              <a:t>146 grants at $500K each</a:t>
            </a:r>
          </a:p>
          <a:p>
            <a:pPr lvl="1"/>
            <a:r>
              <a:rPr lang="en-US" dirty="0" smtClean="0"/>
              <a:t>81 </a:t>
            </a:r>
            <a:r>
              <a:rPr lang="en-US" dirty="0"/>
              <a:t>institutions in 36 </a:t>
            </a:r>
            <a:r>
              <a:rPr lang="en-US" dirty="0" smtClean="0"/>
              <a:t>states, </a:t>
            </a:r>
            <a:r>
              <a:rPr lang="en-US" dirty="0"/>
              <a:t>including 16 </a:t>
            </a:r>
            <a:r>
              <a:rPr lang="en-US" dirty="0" smtClean="0"/>
              <a:t>EPSCoR states</a:t>
            </a:r>
          </a:p>
          <a:p>
            <a:pPr lvl="1"/>
            <a:r>
              <a:rPr lang="en-US" dirty="0" smtClean="0"/>
              <a:t>29% women </a:t>
            </a:r>
            <a:r>
              <a:rPr lang="en-US" dirty="0"/>
              <a:t>and </a:t>
            </a:r>
            <a:r>
              <a:rPr lang="en-US" dirty="0" smtClean="0"/>
              <a:t>9% under-represented </a:t>
            </a:r>
            <a:r>
              <a:rPr lang="en-US" dirty="0"/>
              <a:t>minorities, according to available demographic </a:t>
            </a:r>
            <a:r>
              <a:rPr lang="en-US" dirty="0" smtClean="0"/>
              <a:t>data</a:t>
            </a:r>
          </a:p>
          <a:p>
            <a:pPr lvl="1"/>
            <a:r>
              <a:rPr lang="en-US" dirty="0" smtClean="0"/>
              <a:t>51% to new PIs</a:t>
            </a:r>
          </a:p>
          <a:p>
            <a:endParaRPr lang="en-US" dirty="0"/>
          </a:p>
        </p:txBody>
      </p:sp>
      <p:pic>
        <p:nvPicPr>
          <p:cNvPr id="7" name="Content Placeholder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8477864" y="1440370"/>
            <a:ext cx="4114800" cy="5325036"/>
          </a:xfrm>
        </p:spPr>
      </p:pic>
      <p:sp>
        <p:nvSpPr>
          <p:cNvPr id="5" name="TextBox 4"/>
          <p:cNvSpPr txBox="1"/>
          <p:nvPr/>
        </p:nvSpPr>
        <p:spPr>
          <a:xfrm>
            <a:off x="7780421" y="6765481"/>
            <a:ext cx="5855370" cy="968650"/>
          </a:xfrm>
          <a:prstGeom prst="rect">
            <a:avLst/>
          </a:prstGeom>
          <a:noFill/>
        </p:spPr>
        <p:txBody>
          <a:bodyPr wrap="square" lIns="90720" tIns="45301" rIns="90720" bIns="45301" rtlCol="0">
            <a:spAutoFit/>
          </a:bodyPr>
          <a:lstStyle/>
          <a:p>
            <a:pPr algn="ctr" defTabSz="647648"/>
            <a:r>
              <a:rPr lang="en-US" sz="1900" dirty="0">
                <a:solidFill>
                  <a:prstClr val="black"/>
                </a:solidFill>
              </a:rPr>
              <a:t>Announcement at </a:t>
            </a:r>
            <a:r>
              <a:rPr lang="en-US" sz="1900" dirty="0">
                <a:solidFill>
                  <a:prstClr val="black"/>
                </a:solidFill>
                <a:hlinkClick r:id="rId4"/>
              </a:rPr>
              <a:t>http://www.nsf.gov/news/news_summ.jsp?cntn_id=134554</a:t>
            </a:r>
            <a:endParaRPr lang="en-US" sz="1900" dirty="0">
              <a:solidFill>
                <a:prstClr val="black"/>
              </a:solidFill>
            </a:endParaRPr>
          </a:p>
        </p:txBody>
      </p:sp>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736" y="143505"/>
            <a:ext cx="1190203" cy="999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27348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1_Verve">
  <a:themeElements>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fontScheme name="1_Verv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2_Verve">
  <a:themeElements>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fontScheme name="1_Verv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3_Verve">
  <a:themeElements>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fontScheme name="1_Verv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Verve">
  <a:themeElements>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fontScheme name="1_Verv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3_Verve">
  <a:themeElements>
    <a:clrScheme name="Custom 9">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031B31"/>
      </a:hlink>
      <a:folHlink>
        <a:srgbClr val="85DFD0"/>
      </a:folHlink>
    </a:clrScheme>
    <a:fontScheme name="1_Verv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5_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B7DDE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1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1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1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Verve">
  <a:themeElements>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fontScheme name="1_Verv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1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1_CPS_The_First_Five_Years_-_Gill">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20_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B7DDE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1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5.xml><?xml version="1.0" encoding="utf-8"?>
<a:theme xmlns:a="http://schemas.openxmlformats.org/drawingml/2006/main" name="CPS_The_First_Five_Years_-_Gill">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1_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B7DDE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6_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B7DDE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8.xml><?xml version="1.0" encoding="utf-8"?>
<a:theme xmlns:a="http://schemas.openxmlformats.org/drawingml/2006/main" name="7_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B7DDE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9.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5_Verve">
  <a:themeElements>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fontScheme name="1_Verv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6_Verve">
  <a:themeElements>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fontScheme name="1_Verv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7_Verve">
  <a:themeElements>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fontScheme name="1_Verv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8_Verve">
  <a:themeElements>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fontScheme name="1_Verv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9_Verve">
  <a:themeElements>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fontScheme name="1_Verv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0_Verve">
  <a:themeElements>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fontScheme name="1_Verv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1_Verve">
  <a:themeElements>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fontScheme name="1_Verv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Verve 1">
        <a:dk1>
          <a:srgbClr val="031B31"/>
        </a:dk1>
        <a:lt1>
          <a:srgbClr val="FFFFFF"/>
        </a:lt1>
        <a:dk2>
          <a:srgbClr val="000000"/>
        </a:dk2>
        <a:lt2>
          <a:srgbClr val="90C6F6"/>
        </a:lt2>
        <a:accent1>
          <a:srgbClr val="90C6F6"/>
        </a:accent1>
        <a:accent2>
          <a:srgbClr val="009DD9"/>
        </a:accent2>
        <a:accent3>
          <a:srgbClr val="AAAAAA"/>
        </a:accent3>
        <a:accent4>
          <a:srgbClr val="DADADA"/>
        </a:accent4>
        <a:accent5>
          <a:srgbClr val="C6DFFA"/>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5014</TotalTime>
  <Words>1909</Words>
  <Application>Microsoft Office PowerPoint</Application>
  <PresentationFormat>Custom</PresentationFormat>
  <Paragraphs>314</Paragraphs>
  <Slides>34</Slides>
  <Notes>8</Notes>
  <HiddenSlides>0</HiddenSlides>
  <MMClips>0</MMClips>
  <ScaleCrop>false</ScaleCrop>
  <HeadingPairs>
    <vt:vector size="4" baseType="variant">
      <vt:variant>
        <vt:lpstr>Theme</vt:lpstr>
      </vt:variant>
      <vt:variant>
        <vt:i4>29</vt:i4>
      </vt:variant>
      <vt:variant>
        <vt:lpstr>Slide Titles</vt:lpstr>
      </vt:variant>
      <vt:variant>
        <vt:i4>34</vt:i4>
      </vt:variant>
    </vt:vector>
  </HeadingPairs>
  <TitlesOfParts>
    <vt:vector size="63" baseType="lpstr">
      <vt:lpstr>Office Theme</vt:lpstr>
      <vt:lpstr>4_Verve</vt:lpstr>
      <vt:lpstr>5_Verve</vt:lpstr>
      <vt:lpstr>6_Verve</vt:lpstr>
      <vt:lpstr>7_Verve</vt:lpstr>
      <vt:lpstr>8_Verve</vt:lpstr>
      <vt:lpstr>9_Verve</vt:lpstr>
      <vt:lpstr>10_Verve</vt:lpstr>
      <vt:lpstr>11_Verve</vt:lpstr>
      <vt:lpstr>1_Verve</vt:lpstr>
      <vt:lpstr>2_Verve</vt:lpstr>
      <vt:lpstr>3_Verve</vt:lpstr>
      <vt:lpstr>12_Verve</vt:lpstr>
      <vt:lpstr>13_Verve</vt:lpstr>
      <vt:lpstr>2_Office Theme</vt:lpstr>
      <vt:lpstr>5_Office Theme</vt:lpstr>
      <vt:lpstr>12_Office Theme</vt:lpstr>
      <vt:lpstr>13_Office Theme</vt:lpstr>
      <vt:lpstr>15_Office Theme</vt:lpstr>
      <vt:lpstr>17_Office Theme</vt:lpstr>
      <vt:lpstr>19_Office Theme</vt:lpstr>
      <vt:lpstr>1_CPS_The_First_Five_Years_-_Gill</vt:lpstr>
      <vt:lpstr>20_Office Theme</vt:lpstr>
      <vt:lpstr>16_Office Theme</vt:lpstr>
      <vt:lpstr>CPS_The_First_Five_Years_-_Gill</vt:lpstr>
      <vt:lpstr>1_Office Theme</vt:lpstr>
      <vt:lpstr>6_Office Theme</vt:lpstr>
      <vt:lpstr>7_Office Theme</vt:lpstr>
      <vt:lpstr>3_Office Theme</vt:lpstr>
      <vt:lpstr>PowerPoint Presentation</vt:lpstr>
      <vt:lpstr>Outline</vt:lpstr>
      <vt:lpstr>PowerPoint Presentation</vt:lpstr>
      <vt:lpstr>Unique Features of NSF</vt:lpstr>
      <vt:lpstr>National Science Foundation</vt:lpstr>
      <vt:lpstr>NSF ENG Organization</vt:lpstr>
      <vt:lpstr>Electrical, Communications and Cyber  Systems (ECCS) Division  </vt:lpstr>
      <vt:lpstr>Proposals Received by ECCS</vt:lpstr>
      <vt:lpstr>Engineering CAREER Awards for FY 2015</vt:lpstr>
      <vt:lpstr>Energy, Power, Control and Networks (EPCN) –    A Core Program</vt:lpstr>
      <vt:lpstr>A Partnership</vt:lpstr>
      <vt:lpstr>Electric Power Networks</vt:lpstr>
      <vt:lpstr>Major Trends and Drivers</vt:lpstr>
      <vt:lpstr>Power System Planning and Operations w/ DG</vt:lpstr>
      <vt:lpstr>Smart Grid Framework</vt:lpstr>
      <vt:lpstr>Shortage of Energy and Power Faculty in ECE Departments</vt:lpstr>
      <vt:lpstr>PowerPoint Presentation</vt:lpstr>
      <vt:lpstr>NSF Proposal &amp; Award Process</vt:lpstr>
      <vt:lpstr> Merit Review Criteria</vt:lpstr>
      <vt:lpstr>NSF AWARD SEARCH</vt:lpstr>
      <vt:lpstr>PowerPoint Presentation</vt:lpstr>
      <vt:lpstr>PowerPoint Presentation</vt:lpstr>
      <vt:lpstr>EAGER</vt:lpstr>
      <vt:lpstr>EAGER</vt:lpstr>
      <vt:lpstr>Watch for EAGER DCL’s (Dear Colleague Letters)</vt:lpstr>
      <vt:lpstr>Cyber-Physical Systems</vt:lpstr>
      <vt:lpstr>Cyber-Physical Systems</vt:lpstr>
      <vt:lpstr>CPS Approach</vt:lpstr>
      <vt:lpstr>Present - Some CPS Program Info</vt:lpstr>
      <vt:lpstr>Federal Government-Wide Effort</vt:lpstr>
      <vt:lpstr> </vt:lpstr>
      <vt:lpstr>Approach: Distributed laboratory space with open/remote access</vt:lpstr>
      <vt:lpstr>Benefits: Improving research through better access to resources </vt:lpstr>
      <vt:lpstr>Thank you  Questions?</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 Apodaca</dc:creator>
  <cp:lastModifiedBy>Eyad H. Abed</cp:lastModifiedBy>
  <cp:revision>372</cp:revision>
  <cp:lastPrinted>2015-05-17T22:42:01Z</cp:lastPrinted>
  <dcterms:created xsi:type="dcterms:W3CDTF">2015-01-06T19:55:39Z</dcterms:created>
  <dcterms:modified xsi:type="dcterms:W3CDTF">2015-06-09T03:47:47Z</dcterms:modified>
</cp:coreProperties>
</file>