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15"/>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Lst>
  <p:sldSz cx="9144000" cy="5143500" type="screen16x9"/>
  <p:notesSz cx="6858000" cy="9144000"/>
  <p:embeddedFontLst>
    <p:embeddedFont>
      <p:font typeface="Average" panose="020B0604020202020204" charset="0"/>
      <p:regular r:id="rId16"/>
    </p:embeddedFont>
    <p:embeddedFont>
      <p:font typeface="Oswald" panose="00000500000000000000" pitchFamily="2" charset="0"/>
      <p:regular r:id="rId17"/>
      <p:bold r:id="rId18"/>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22" roundtripDataSignature="AMtx7mjU3Q6tvxvsqhxyW74lSYUcxtkdQQ=="/>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3" d="100"/>
          <a:sy n="83" d="100"/>
        </p:scale>
        <p:origin x="800" y="52"/>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font" Target="fonts/font3.fntdata"/><Relationship Id="rId26"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font" Target="fonts/font2.fntdata"/><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font" Target="fonts/font1.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notesMaster" Target="notesMasters/notesMaster1.xml"/><Relationship Id="rId23"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customschemas.google.com/relationships/presentationmetadata" Target="metadata"/></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
        <p:cNvGrpSpPr/>
        <p:nvPr/>
      </p:nvGrpSpPr>
      <p:grpSpPr>
        <a:xfrm>
          <a:off x="0" y="0"/>
          <a:ext cx="0" cy="0"/>
          <a:chOff x="0" y="0"/>
          <a:chExt cx="0" cy="0"/>
        </a:xfrm>
      </p:grpSpPr>
      <p:sp>
        <p:nvSpPr>
          <p:cNvPr id="56" name="Google Shape;56;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57" name="Google Shape;57;p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4"/>
        <p:cNvGrpSpPr/>
        <p:nvPr/>
      </p:nvGrpSpPr>
      <p:grpSpPr>
        <a:xfrm>
          <a:off x="0" y="0"/>
          <a:ext cx="0" cy="0"/>
          <a:chOff x="0" y="0"/>
          <a:chExt cx="0" cy="0"/>
        </a:xfrm>
      </p:grpSpPr>
      <p:sp>
        <p:nvSpPr>
          <p:cNvPr id="115" name="Google Shape;115;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6" name="Google Shape;116;p10: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0"/>
        <p:cNvGrpSpPr/>
        <p:nvPr/>
      </p:nvGrpSpPr>
      <p:grpSpPr>
        <a:xfrm>
          <a:off x="0" y="0"/>
          <a:ext cx="0" cy="0"/>
          <a:chOff x="0" y="0"/>
          <a:chExt cx="0" cy="0"/>
        </a:xfrm>
      </p:grpSpPr>
      <p:sp>
        <p:nvSpPr>
          <p:cNvPr id="121" name="Google Shape;121;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2" name="Google Shape;122;p11: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6"/>
        <p:cNvGrpSpPr/>
        <p:nvPr/>
      </p:nvGrpSpPr>
      <p:grpSpPr>
        <a:xfrm>
          <a:off x="0" y="0"/>
          <a:ext cx="0" cy="0"/>
          <a:chOff x="0" y="0"/>
          <a:chExt cx="0" cy="0"/>
        </a:xfrm>
      </p:grpSpPr>
      <p:sp>
        <p:nvSpPr>
          <p:cNvPr id="127" name="Google Shape;127;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8" name="Google Shape;128;p1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2"/>
        <p:cNvGrpSpPr/>
        <p:nvPr/>
      </p:nvGrpSpPr>
      <p:grpSpPr>
        <a:xfrm>
          <a:off x="0" y="0"/>
          <a:ext cx="0" cy="0"/>
          <a:chOff x="0" y="0"/>
          <a:chExt cx="0" cy="0"/>
        </a:xfrm>
      </p:grpSpPr>
      <p:sp>
        <p:nvSpPr>
          <p:cNvPr id="133" name="Google Shape;133;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34" name="Google Shape;134;p1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3"/>
        <p:cNvGrpSpPr/>
        <p:nvPr/>
      </p:nvGrpSpPr>
      <p:grpSpPr>
        <a:xfrm>
          <a:off x="0" y="0"/>
          <a:ext cx="0" cy="0"/>
          <a:chOff x="0" y="0"/>
          <a:chExt cx="0" cy="0"/>
        </a:xfrm>
      </p:grpSpPr>
      <p:sp>
        <p:nvSpPr>
          <p:cNvPr id="64" name="Google Shape;64;p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65" name="Google Shape;65;p2: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
        <p:cNvGrpSpPr/>
        <p:nvPr/>
      </p:nvGrpSpPr>
      <p:grpSpPr>
        <a:xfrm>
          <a:off x="0" y="0"/>
          <a:ext cx="0" cy="0"/>
          <a:chOff x="0" y="0"/>
          <a:chExt cx="0" cy="0"/>
        </a:xfrm>
      </p:grpSpPr>
      <p:sp>
        <p:nvSpPr>
          <p:cNvPr id="70" name="Google Shape;70;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1" name="Google Shape;71;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5"/>
        <p:cNvGrpSpPr/>
        <p:nvPr/>
      </p:nvGrpSpPr>
      <p:grpSpPr>
        <a:xfrm>
          <a:off x="0" y="0"/>
          <a:ext cx="0" cy="0"/>
          <a:chOff x="0" y="0"/>
          <a:chExt cx="0" cy="0"/>
        </a:xfrm>
      </p:grpSpPr>
      <p:sp>
        <p:nvSpPr>
          <p:cNvPr id="76" name="Google Shape;76;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77" name="Google Shape;77;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1"/>
        <p:cNvGrpSpPr/>
        <p:nvPr/>
      </p:nvGrpSpPr>
      <p:grpSpPr>
        <a:xfrm>
          <a:off x="0" y="0"/>
          <a:ext cx="0" cy="0"/>
          <a:chOff x="0" y="0"/>
          <a:chExt cx="0" cy="0"/>
        </a:xfrm>
      </p:grpSpPr>
      <p:sp>
        <p:nvSpPr>
          <p:cNvPr id="82" name="Google Shape;82;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3" name="Google Shape;83;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7"/>
        <p:cNvGrpSpPr/>
        <p:nvPr/>
      </p:nvGrpSpPr>
      <p:grpSpPr>
        <a:xfrm>
          <a:off x="0" y="0"/>
          <a:ext cx="0" cy="0"/>
          <a:chOff x="0" y="0"/>
          <a:chExt cx="0" cy="0"/>
        </a:xfrm>
      </p:grpSpPr>
      <p:sp>
        <p:nvSpPr>
          <p:cNvPr id="88" name="Google Shape;88;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89" name="Google Shape;89;p6: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158750" lvl="0" indent="0" algn="l" rtl="0">
              <a:lnSpc>
                <a:spcPct val="100000"/>
              </a:lnSpc>
              <a:spcBef>
                <a:spcPts val="0"/>
              </a:spcBef>
              <a:spcAft>
                <a:spcPts val="0"/>
              </a:spcAft>
              <a:buSzPts val="1100"/>
              <a:buNone/>
            </a:pPr>
            <a:r>
              <a:rPr lang="en" sz="1100" b="0" i="0" u="none" strike="noStrike">
                <a:solidFill>
                  <a:srgbClr val="000000"/>
                </a:solidFill>
                <a:latin typeface="Arial"/>
                <a:ea typeface="Arial"/>
                <a:cs typeface="Arial"/>
                <a:sym typeface="Arial"/>
              </a:rPr>
              <a:t>The text box above the slide is for accessibility purposes. If you edit this PPT, please leave it there. It doesn’t show up in preview mode.</a:t>
            </a:r>
            <a:endParaRPr b="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4"/>
        <p:cNvGrpSpPr/>
        <p:nvPr/>
      </p:nvGrpSpPr>
      <p:grpSpPr>
        <a:xfrm>
          <a:off x="0" y="0"/>
          <a:ext cx="0" cy="0"/>
          <a:chOff x="0" y="0"/>
          <a:chExt cx="0" cy="0"/>
        </a:xfrm>
      </p:grpSpPr>
      <p:sp>
        <p:nvSpPr>
          <p:cNvPr id="95" name="Google Shape;95;p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96" name="Google Shape;96;p7: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02" name="Google Shape;102;p8: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Google Shape;109;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0" name="Google Shape;110;p9: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grpSp>
        <p:nvGrpSpPr>
          <p:cNvPr id="10" name="Google Shape;10;p15"/>
          <p:cNvGrpSpPr/>
          <p:nvPr/>
        </p:nvGrpSpPr>
        <p:grpSpPr>
          <a:xfrm>
            <a:off x="4350279" y="2855377"/>
            <a:ext cx="443589" cy="105632"/>
            <a:chOff x="4137525" y="2915950"/>
            <a:chExt cx="869100" cy="207000"/>
          </a:xfrm>
        </p:grpSpPr>
        <p:sp>
          <p:nvSpPr>
            <p:cNvPr id="11" name="Google Shape;11;p15"/>
            <p:cNvSpPr/>
            <p:nvPr/>
          </p:nvSpPr>
          <p:spPr>
            <a:xfrm>
              <a:off x="4468575" y="2915950"/>
              <a:ext cx="207000" cy="207000"/>
            </a:xfrm>
            <a:prstGeom prst="ellipse">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2" name="Google Shape;12;p15"/>
            <p:cNvSpPr/>
            <p:nvPr/>
          </p:nvSpPr>
          <p:spPr>
            <a:xfrm>
              <a:off x="4799625" y="2915950"/>
              <a:ext cx="207000" cy="207000"/>
            </a:xfrm>
            <a:prstGeom prst="ellipse">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13" name="Google Shape;13;p15"/>
            <p:cNvSpPr/>
            <p:nvPr/>
          </p:nvSpPr>
          <p:spPr>
            <a:xfrm>
              <a:off x="4137525" y="2915950"/>
              <a:ext cx="207000" cy="207000"/>
            </a:xfrm>
            <a:prstGeom prst="ellipse">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grpSp>
      <p:sp>
        <p:nvSpPr>
          <p:cNvPr id="14" name="Google Shape;14;p15"/>
          <p:cNvSpPr txBox="1">
            <a:spLocks noGrp="1"/>
          </p:cNvSpPr>
          <p:nvPr>
            <p:ph type="ctrTitle"/>
          </p:nvPr>
        </p:nvSpPr>
        <p:spPr>
          <a:xfrm>
            <a:off x="671258" y="990800"/>
            <a:ext cx="7801500" cy="17301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800"/>
              <a:buNone/>
              <a:defRPr sz="4800"/>
            </a:lvl1pPr>
            <a:lvl2pPr lvl="1" algn="ctr">
              <a:lnSpc>
                <a:spcPct val="100000"/>
              </a:lnSpc>
              <a:spcBef>
                <a:spcPts val="0"/>
              </a:spcBef>
              <a:spcAft>
                <a:spcPts val="0"/>
              </a:spcAft>
              <a:buSzPts val="4800"/>
              <a:buNone/>
              <a:defRPr sz="4800"/>
            </a:lvl2pPr>
            <a:lvl3pPr lvl="2" algn="ctr">
              <a:lnSpc>
                <a:spcPct val="100000"/>
              </a:lnSpc>
              <a:spcBef>
                <a:spcPts val="0"/>
              </a:spcBef>
              <a:spcAft>
                <a:spcPts val="0"/>
              </a:spcAft>
              <a:buSzPts val="4800"/>
              <a:buNone/>
              <a:defRPr sz="4800"/>
            </a:lvl3pPr>
            <a:lvl4pPr lvl="3" algn="ctr">
              <a:lnSpc>
                <a:spcPct val="100000"/>
              </a:lnSpc>
              <a:spcBef>
                <a:spcPts val="0"/>
              </a:spcBef>
              <a:spcAft>
                <a:spcPts val="0"/>
              </a:spcAft>
              <a:buSzPts val="4800"/>
              <a:buNone/>
              <a:defRPr sz="4800"/>
            </a:lvl4pPr>
            <a:lvl5pPr lvl="4" algn="ctr">
              <a:lnSpc>
                <a:spcPct val="100000"/>
              </a:lnSpc>
              <a:spcBef>
                <a:spcPts val="0"/>
              </a:spcBef>
              <a:spcAft>
                <a:spcPts val="0"/>
              </a:spcAft>
              <a:buSzPts val="4800"/>
              <a:buNone/>
              <a:defRPr sz="4800"/>
            </a:lvl5pPr>
            <a:lvl6pPr lvl="5" algn="ctr">
              <a:lnSpc>
                <a:spcPct val="100000"/>
              </a:lnSpc>
              <a:spcBef>
                <a:spcPts val="0"/>
              </a:spcBef>
              <a:spcAft>
                <a:spcPts val="0"/>
              </a:spcAft>
              <a:buSzPts val="4800"/>
              <a:buNone/>
              <a:defRPr sz="4800"/>
            </a:lvl6pPr>
            <a:lvl7pPr lvl="6" algn="ctr">
              <a:lnSpc>
                <a:spcPct val="100000"/>
              </a:lnSpc>
              <a:spcBef>
                <a:spcPts val="0"/>
              </a:spcBef>
              <a:spcAft>
                <a:spcPts val="0"/>
              </a:spcAft>
              <a:buSzPts val="4800"/>
              <a:buNone/>
              <a:defRPr sz="4800"/>
            </a:lvl7pPr>
            <a:lvl8pPr lvl="7" algn="ctr">
              <a:lnSpc>
                <a:spcPct val="100000"/>
              </a:lnSpc>
              <a:spcBef>
                <a:spcPts val="0"/>
              </a:spcBef>
              <a:spcAft>
                <a:spcPts val="0"/>
              </a:spcAft>
              <a:buSzPts val="4800"/>
              <a:buNone/>
              <a:defRPr sz="4800"/>
            </a:lvl8pPr>
            <a:lvl9pPr lvl="8" algn="ctr">
              <a:lnSpc>
                <a:spcPct val="100000"/>
              </a:lnSpc>
              <a:spcBef>
                <a:spcPts val="0"/>
              </a:spcBef>
              <a:spcAft>
                <a:spcPts val="0"/>
              </a:spcAft>
              <a:buSzPts val="4800"/>
              <a:buNone/>
              <a:defRPr sz="4800"/>
            </a:lvl9pPr>
          </a:lstStyle>
          <a:p>
            <a:endParaRPr/>
          </a:p>
        </p:txBody>
      </p:sp>
      <p:sp>
        <p:nvSpPr>
          <p:cNvPr id="15" name="Google Shape;15;p15"/>
          <p:cNvSpPr txBox="1">
            <a:spLocks noGrp="1"/>
          </p:cNvSpPr>
          <p:nvPr>
            <p:ph type="subTitle" idx="1"/>
          </p:nvPr>
        </p:nvSpPr>
        <p:spPr>
          <a:xfrm>
            <a:off x="671250" y="3174876"/>
            <a:ext cx="7801500" cy="7926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16" name="Google Shape;16;p15"/>
          <p:cNvSpPr txBox="1">
            <a:spLocks noGrp="1"/>
          </p:cNvSpPr>
          <p:nvPr>
            <p:ph type="sldNum" idx="12"/>
          </p:nvPr>
        </p:nvSpPr>
        <p:spPr>
          <a:xfrm>
            <a:off x="8490250" y="4681009"/>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9"/>
        <p:cNvGrpSpPr/>
        <p:nvPr/>
      </p:nvGrpSpPr>
      <p:grpSpPr>
        <a:xfrm>
          <a:off x="0" y="0"/>
          <a:ext cx="0" cy="0"/>
          <a:chOff x="0" y="0"/>
          <a:chExt cx="0" cy="0"/>
        </a:xfrm>
      </p:grpSpPr>
      <p:sp>
        <p:nvSpPr>
          <p:cNvPr id="50" name="Google Shape;50;p24"/>
          <p:cNvSpPr txBox="1">
            <a:spLocks noGrp="1"/>
          </p:cNvSpPr>
          <p:nvPr>
            <p:ph type="title" hasCustomPrompt="1"/>
          </p:nvPr>
        </p:nvSpPr>
        <p:spPr>
          <a:xfrm>
            <a:off x="311700" y="1255275"/>
            <a:ext cx="8520600" cy="18906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51" name="Google Shape;51;p24"/>
          <p:cNvSpPr txBox="1">
            <a:spLocks noGrp="1"/>
          </p:cNvSpPr>
          <p:nvPr>
            <p:ph type="body" idx="1"/>
          </p:nvPr>
        </p:nvSpPr>
        <p:spPr>
          <a:xfrm>
            <a:off x="311700" y="3228425"/>
            <a:ext cx="8520600" cy="1300800"/>
          </a:xfrm>
          <a:prstGeom prst="rect">
            <a:avLst/>
          </a:prstGeom>
          <a:noFill/>
          <a:ln>
            <a:noFill/>
          </a:ln>
        </p:spPr>
        <p:txBody>
          <a:bodyPr spcFirstLastPara="1" wrap="square" lIns="91425" tIns="91425" rIns="91425" bIns="91425" anchor="t" anchorCtr="0">
            <a:norm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0"/>
              </a:spcBef>
              <a:spcAft>
                <a:spcPts val="0"/>
              </a:spcAft>
              <a:buSzPts val="1400"/>
              <a:buChar char="○"/>
              <a:defRPr/>
            </a:lvl2pPr>
            <a:lvl3pPr marL="1371600" lvl="2" indent="-317500" algn="ctr">
              <a:lnSpc>
                <a:spcPct val="115000"/>
              </a:lnSpc>
              <a:spcBef>
                <a:spcPts val="0"/>
              </a:spcBef>
              <a:spcAft>
                <a:spcPts val="0"/>
              </a:spcAft>
              <a:buSzPts val="1400"/>
              <a:buChar char="■"/>
              <a:defRPr/>
            </a:lvl3pPr>
            <a:lvl4pPr marL="1828800" lvl="3" indent="-317500" algn="ctr">
              <a:lnSpc>
                <a:spcPct val="115000"/>
              </a:lnSpc>
              <a:spcBef>
                <a:spcPts val="0"/>
              </a:spcBef>
              <a:spcAft>
                <a:spcPts val="0"/>
              </a:spcAft>
              <a:buSzPts val="1400"/>
              <a:buChar char="●"/>
              <a:defRPr/>
            </a:lvl4pPr>
            <a:lvl5pPr marL="2286000" lvl="4" indent="-317500" algn="ctr">
              <a:lnSpc>
                <a:spcPct val="115000"/>
              </a:lnSpc>
              <a:spcBef>
                <a:spcPts val="0"/>
              </a:spcBef>
              <a:spcAft>
                <a:spcPts val="0"/>
              </a:spcAft>
              <a:buSzPts val="1400"/>
              <a:buChar char="○"/>
              <a:defRPr/>
            </a:lvl5pPr>
            <a:lvl6pPr marL="2743200" lvl="5" indent="-317500" algn="ctr">
              <a:lnSpc>
                <a:spcPct val="115000"/>
              </a:lnSpc>
              <a:spcBef>
                <a:spcPts val="0"/>
              </a:spcBef>
              <a:spcAft>
                <a:spcPts val="0"/>
              </a:spcAft>
              <a:buSzPts val="1400"/>
              <a:buChar char="■"/>
              <a:defRPr/>
            </a:lvl6pPr>
            <a:lvl7pPr marL="3200400" lvl="6" indent="-317500" algn="ctr">
              <a:lnSpc>
                <a:spcPct val="115000"/>
              </a:lnSpc>
              <a:spcBef>
                <a:spcPts val="0"/>
              </a:spcBef>
              <a:spcAft>
                <a:spcPts val="0"/>
              </a:spcAft>
              <a:buSzPts val="1400"/>
              <a:buChar char="●"/>
              <a:defRPr/>
            </a:lvl7pPr>
            <a:lvl8pPr marL="3657600" lvl="7" indent="-317500" algn="ctr">
              <a:lnSpc>
                <a:spcPct val="115000"/>
              </a:lnSpc>
              <a:spcBef>
                <a:spcPts val="0"/>
              </a:spcBef>
              <a:spcAft>
                <a:spcPts val="0"/>
              </a:spcAft>
              <a:buSzPts val="1400"/>
              <a:buChar char="○"/>
              <a:defRPr/>
            </a:lvl8pPr>
            <a:lvl9pPr marL="4114800" lvl="8" indent="-317500" algn="ctr">
              <a:lnSpc>
                <a:spcPct val="115000"/>
              </a:lnSpc>
              <a:spcBef>
                <a:spcPts val="0"/>
              </a:spcBef>
              <a:spcAft>
                <a:spcPts val="0"/>
              </a:spcAft>
              <a:buSzPts val="1400"/>
              <a:buChar char="■"/>
              <a:defRPr/>
            </a:lvl9pPr>
          </a:lstStyle>
          <a:p>
            <a:endParaRPr/>
          </a:p>
        </p:txBody>
      </p:sp>
      <p:sp>
        <p:nvSpPr>
          <p:cNvPr id="52" name="Google Shape;52;p24"/>
          <p:cNvSpPr txBox="1">
            <a:spLocks noGrp="1"/>
          </p:cNvSpPr>
          <p:nvPr>
            <p:ph type="sldNum" idx="12"/>
          </p:nvPr>
        </p:nvSpPr>
        <p:spPr>
          <a:xfrm>
            <a:off x="8490250" y="4681009"/>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3"/>
        <p:cNvGrpSpPr/>
        <p:nvPr/>
      </p:nvGrpSpPr>
      <p:grpSpPr>
        <a:xfrm>
          <a:off x="0" y="0"/>
          <a:ext cx="0" cy="0"/>
          <a:chOff x="0" y="0"/>
          <a:chExt cx="0" cy="0"/>
        </a:xfrm>
      </p:grpSpPr>
      <p:sp>
        <p:nvSpPr>
          <p:cNvPr id="54" name="Google Shape;54;p25"/>
          <p:cNvSpPr txBox="1">
            <a:spLocks noGrp="1"/>
          </p:cNvSpPr>
          <p:nvPr>
            <p:ph type="sldNum" idx="12"/>
          </p:nvPr>
        </p:nvSpPr>
        <p:spPr>
          <a:xfrm>
            <a:off x="8490250" y="4681009"/>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7"/>
        <p:cNvGrpSpPr/>
        <p:nvPr/>
      </p:nvGrpSpPr>
      <p:grpSpPr>
        <a:xfrm>
          <a:off x="0" y="0"/>
          <a:ext cx="0" cy="0"/>
          <a:chOff x="0" y="0"/>
          <a:chExt cx="0" cy="0"/>
        </a:xfrm>
      </p:grpSpPr>
      <p:sp>
        <p:nvSpPr>
          <p:cNvPr id="18" name="Google Shape;18;p16"/>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a:endParaRPr/>
          </a:p>
        </p:txBody>
      </p:sp>
      <p:sp>
        <p:nvSpPr>
          <p:cNvPr id="19" name="Google Shape;19;p16"/>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20" name="Google Shape;20;p16"/>
          <p:cNvSpPr txBox="1">
            <a:spLocks noGrp="1"/>
          </p:cNvSpPr>
          <p:nvPr>
            <p:ph type="sldNum" idx="12"/>
          </p:nvPr>
        </p:nvSpPr>
        <p:spPr>
          <a:xfrm>
            <a:off x="8490250" y="4681009"/>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21"/>
        <p:cNvGrpSpPr/>
        <p:nvPr/>
      </p:nvGrpSpPr>
      <p:grpSpPr>
        <a:xfrm>
          <a:off x="0" y="0"/>
          <a:ext cx="0" cy="0"/>
          <a:chOff x="0" y="0"/>
          <a:chExt cx="0" cy="0"/>
        </a:xfrm>
      </p:grpSpPr>
      <p:sp>
        <p:nvSpPr>
          <p:cNvPr id="22" name="Google Shape;22;p17"/>
          <p:cNvSpPr/>
          <p:nvPr/>
        </p:nvSpPr>
        <p:spPr>
          <a:xfrm>
            <a:off x="4572000" y="0"/>
            <a:ext cx="4572000" cy="5143500"/>
          </a:xfrm>
          <a:prstGeom prst="rect">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cxnSp>
        <p:nvCxnSpPr>
          <p:cNvPr id="23" name="Google Shape;23;p17"/>
          <p:cNvCxnSpPr/>
          <p:nvPr/>
        </p:nvCxnSpPr>
        <p:spPr>
          <a:xfrm>
            <a:off x="5029675" y="4495500"/>
            <a:ext cx="468300" cy="0"/>
          </a:xfrm>
          <a:prstGeom prst="straightConnector1">
            <a:avLst/>
          </a:prstGeom>
          <a:noFill/>
          <a:ln w="19050" cap="flat" cmpd="sng">
            <a:solidFill>
              <a:schemeClr val="lt1"/>
            </a:solidFill>
            <a:prstDash val="solid"/>
            <a:round/>
            <a:headEnd type="none" w="sm" len="sm"/>
            <a:tailEnd type="none" w="sm" len="sm"/>
          </a:ln>
        </p:spPr>
      </p:cxnSp>
      <p:sp>
        <p:nvSpPr>
          <p:cNvPr id="24" name="Google Shape;24;p17"/>
          <p:cNvSpPr txBox="1">
            <a:spLocks noGrp="1"/>
          </p:cNvSpPr>
          <p:nvPr>
            <p:ph type="title"/>
          </p:nvPr>
        </p:nvSpPr>
        <p:spPr>
          <a:xfrm>
            <a:off x="265500" y="1081400"/>
            <a:ext cx="4045200" cy="17103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25" name="Google Shape;25;p17"/>
          <p:cNvSpPr txBox="1">
            <a:spLocks noGrp="1"/>
          </p:cNvSpPr>
          <p:nvPr>
            <p:ph type="subTitle" idx="1"/>
          </p:nvPr>
        </p:nvSpPr>
        <p:spPr>
          <a:xfrm>
            <a:off x="265500" y="2845201"/>
            <a:ext cx="4045200" cy="13455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Clr>
                <a:schemeClr val="dk1"/>
              </a:buClr>
              <a:buSzPts val="2100"/>
              <a:buNone/>
              <a:defRPr sz="2100">
                <a:solidFill>
                  <a:schemeClr val="dk1"/>
                </a:solidFill>
              </a:defRPr>
            </a:lvl1pPr>
            <a:lvl2pPr lvl="1" algn="ctr">
              <a:lnSpc>
                <a:spcPct val="100000"/>
              </a:lnSpc>
              <a:spcBef>
                <a:spcPts val="0"/>
              </a:spcBef>
              <a:spcAft>
                <a:spcPts val="0"/>
              </a:spcAft>
              <a:buClr>
                <a:schemeClr val="dk1"/>
              </a:buClr>
              <a:buSzPts val="2100"/>
              <a:buNone/>
              <a:defRPr sz="2100">
                <a:solidFill>
                  <a:schemeClr val="dk1"/>
                </a:solidFill>
              </a:defRPr>
            </a:lvl2pPr>
            <a:lvl3pPr lvl="2" algn="ctr">
              <a:lnSpc>
                <a:spcPct val="100000"/>
              </a:lnSpc>
              <a:spcBef>
                <a:spcPts val="0"/>
              </a:spcBef>
              <a:spcAft>
                <a:spcPts val="0"/>
              </a:spcAft>
              <a:buClr>
                <a:schemeClr val="dk1"/>
              </a:buClr>
              <a:buSzPts val="2100"/>
              <a:buNone/>
              <a:defRPr sz="2100">
                <a:solidFill>
                  <a:schemeClr val="dk1"/>
                </a:solidFill>
              </a:defRPr>
            </a:lvl3pPr>
            <a:lvl4pPr lvl="3" algn="ctr">
              <a:lnSpc>
                <a:spcPct val="100000"/>
              </a:lnSpc>
              <a:spcBef>
                <a:spcPts val="0"/>
              </a:spcBef>
              <a:spcAft>
                <a:spcPts val="0"/>
              </a:spcAft>
              <a:buClr>
                <a:schemeClr val="dk1"/>
              </a:buClr>
              <a:buSzPts val="2100"/>
              <a:buNone/>
              <a:defRPr sz="2100">
                <a:solidFill>
                  <a:schemeClr val="dk1"/>
                </a:solidFill>
              </a:defRPr>
            </a:lvl4pPr>
            <a:lvl5pPr lvl="4" algn="ctr">
              <a:lnSpc>
                <a:spcPct val="100000"/>
              </a:lnSpc>
              <a:spcBef>
                <a:spcPts val="0"/>
              </a:spcBef>
              <a:spcAft>
                <a:spcPts val="0"/>
              </a:spcAft>
              <a:buClr>
                <a:schemeClr val="dk1"/>
              </a:buClr>
              <a:buSzPts val="2100"/>
              <a:buNone/>
              <a:defRPr sz="2100">
                <a:solidFill>
                  <a:schemeClr val="dk1"/>
                </a:solidFill>
              </a:defRPr>
            </a:lvl5pPr>
            <a:lvl6pPr lvl="5" algn="ctr">
              <a:lnSpc>
                <a:spcPct val="100000"/>
              </a:lnSpc>
              <a:spcBef>
                <a:spcPts val="0"/>
              </a:spcBef>
              <a:spcAft>
                <a:spcPts val="0"/>
              </a:spcAft>
              <a:buClr>
                <a:schemeClr val="dk1"/>
              </a:buClr>
              <a:buSzPts val="2100"/>
              <a:buNone/>
              <a:defRPr sz="2100">
                <a:solidFill>
                  <a:schemeClr val="dk1"/>
                </a:solidFill>
              </a:defRPr>
            </a:lvl6pPr>
            <a:lvl7pPr lvl="6" algn="ctr">
              <a:lnSpc>
                <a:spcPct val="100000"/>
              </a:lnSpc>
              <a:spcBef>
                <a:spcPts val="0"/>
              </a:spcBef>
              <a:spcAft>
                <a:spcPts val="0"/>
              </a:spcAft>
              <a:buClr>
                <a:schemeClr val="dk1"/>
              </a:buClr>
              <a:buSzPts val="2100"/>
              <a:buNone/>
              <a:defRPr sz="2100">
                <a:solidFill>
                  <a:schemeClr val="dk1"/>
                </a:solidFill>
              </a:defRPr>
            </a:lvl7pPr>
            <a:lvl8pPr lvl="7" algn="ctr">
              <a:lnSpc>
                <a:spcPct val="100000"/>
              </a:lnSpc>
              <a:spcBef>
                <a:spcPts val="0"/>
              </a:spcBef>
              <a:spcAft>
                <a:spcPts val="0"/>
              </a:spcAft>
              <a:buClr>
                <a:schemeClr val="dk1"/>
              </a:buClr>
              <a:buSzPts val="2100"/>
              <a:buNone/>
              <a:defRPr sz="2100">
                <a:solidFill>
                  <a:schemeClr val="dk1"/>
                </a:solidFill>
              </a:defRPr>
            </a:lvl8pPr>
            <a:lvl9pPr lvl="8" algn="ctr">
              <a:lnSpc>
                <a:spcPct val="100000"/>
              </a:lnSpc>
              <a:spcBef>
                <a:spcPts val="0"/>
              </a:spcBef>
              <a:spcAft>
                <a:spcPts val="0"/>
              </a:spcAft>
              <a:buClr>
                <a:schemeClr val="dk1"/>
              </a:buClr>
              <a:buSzPts val="2100"/>
              <a:buNone/>
              <a:defRPr sz="2100">
                <a:solidFill>
                  <a:schemeClr val="dk1"/>
                </a:solidFill>
              </a:defRPr>
            </a:lvl9pPr>
          </a:lstStyle>
          <a:p>
            <a:endParaRPr/>
          </a:p>
        </p:txBody>
      </p:sp>
      <p:sp>
        <p:nvSpPr>
          <p:cNvPr id="26" name="Google Shape;26;p17"/>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rmAutofit/>
          </a:bodyPr>
          <a:lstStyle>
            <a:lvl1pPr marL="457200" lvl="0" indent="-342900" algn="l">
              <a:lnSpc>
                <a:spcPct val="115000"/>
              </a:lnSpc>
              <a:spcBef>
                <a:spcPts val="0"/>
              </a:spcBef>
              <a:spcAft>
                <a:spcPts val="0"/>
              </a:spcAft>
              <a:buClr>
                <a:schemeClr val="lt1"/>
              </a:buClr>
              <a:buSzPts val="1800"/>
              <a:buChar char="●"/>
              <a:defRPr>
                <a:solidFill>
                  <a:schemeClr val="lt1"/>
                </a:solidFill>
              </a:defRPr>
            </a:lvl1pPr>
            <a:lvl2pPr marL="914400" lvl="1" indent="-317500" algn="l">
              <a:lnSpc>
                <a:spcPct val="115000"/>
              </a:lnSpc>
              <a:spcBef>
                <a:spcPts val="0"/>
              </a:spcBef>
              <a:spcAft>
                <a:spcPts val="0"/>
              </a:spcAft>
              <a:buClr>
                <a:schemeClr val="lt1"/>
              </a:buClr>
              <a:buSzPts val="1400"/>
              <a:buChar char="○"/>
              <a:defRPr>
                <a:solidFill>
                  <a:schemeClr val="lt1"/>
                </a:solidFill>
              </a:defRPr>
            </a:lvl2pPr>
            <a:lvl3pPr marL="1371600" lvl="2" indent="-317500" algn="l">
              <a:lnSpc>
                <a:spcPct val="115000"/>
              </a:lnSpc>
              <a:spcBef>
                <a:spcPts val="0"/>
              </a:spcBef>
              <a:spcAft>
                <a:spcPts val="0"/>
              </a:spcAft>
              <a:buClr>
                <a:schemeClr val="lt1"/>
              </a:buClr>
              <a:buSzPts val="1400"/>
              <a:buChar char="■"/>
              <a:defRPr>
                <a:solidFill>
                  <a:schemeClr val="lt1"/>
                </a:solidFill>
              </a:defRPr>
            </a:lvl3pPr>
            <a:lvl4pPr marL="1828800" lvl="3" indent="-317500" algn="l">
              <a:lnSpc>
                <a:spcPct val="115000"/>
              </a:lnSpc>
              <a:spcBef>
                <a:spcPts val="0"/>
              </a:spcBef>
              <a:spcAft>
                <a:spcPts val="0"/>
              </a:spcAft>
              <a:buClr>
                <a:schemeClr val="lt1"/>
              </a:buClr>
              <a:buSzPts val="1400"/>
              <a:buChar char="●"/>
              <a:defRPr>
                <a:solidFill>
                  <a:schemeClr val="lt1"/>
                </a:solidFill>
              </a:defRPr>
            </a:lvl4pPr>
            <a:lvl5pPr marL="2286000" lvl="4" indent="-317500" algn="l">
              <a:lnSpc>
                <a:spcPct val="115000"/>
              </a:lnSpc>
              <a:spcBef>
                <a:spcPts val="0"/>
              </a:spcBef>
              <a:spcAft>
                <a:spcPts val="0"/>
              </a:spcAft>
              <a:buClr>
                <a:schemeClr val="lt1"/>
              </a:buClr>
              <a:buSzPts val="1400"/>
              <a:buChar char="○"/>
              <a:defRPr>
                <a:solidFill>
                  <a:schemeClr val="lt1"/>
                </a:solidFill>
              </a:defRPr>
            </a:lvl5pPr>
            <a:lvl6pPr marL="2743200" lvl="5" indent="-317500" algn="l">
              <a:lnSpc>
                <a:spcPct val="115000"/>
              </a:lnSpc>
              <a:spcBef>
                <a:spcPts val="0"/>
              </a:spcBef>
              <a:spcAft>
                <a:spcPts val="0"/>
              </a:spcAft>
              <a:buClr>
                <a:schemeClr val="lt1"/>
              </a:buClr>
              <a:buSzPts val="1400"/>
              <a:buChar char="■"/>
              <a:defRPr>
                <a:solidFill>
                  <a:schemeClr val="lt1"/>
                </a:solidFill>
              </a:defRPr>
            </a:lvl6pPr>
            <a:lvl7pPr marL="3200400" lvl="6" indent="-317500" algn="l">
              <a:lnSpc>
                <a:spcPct val="115000"/>
              </a:lnSpc>
              <a:spcBef>
                <a:spcPts val="0"/>
              </a:spcBef>
              <a:spcAft>
                <a:spcPts val="0"/>
              </a:spcAft>
              <a:buClr>
                <a:schemeClr val="lt1"/>
              </a:buClr>
              <a:buSzPts val="1400"/>
              <a:buChar char="●"/>
              <a:defRPr>
                <a:solidFill>
                  <a:schemeClr val="lt1"/>
                </a:solidFill>
              </a:defRPr>
            </a:lvl7pPr>
            <a:lvl8pPr marL="3657600" lvl="7" indent="-317500" algn="l">
              <a:lnSpc>
                <a:spcPct val="115000"/>
              </a:lnSpc>
              <a:spcBef>
                <a:spcPts val="0"/>
              </a:spcBef>
              <a:spcAft>
                <a:spcPts val="0"/>
              </a:spcAft>
              <a:buClr>
                <a:schemeClr val="lt1"/>
              </a:buClr>
              <a:buSzPts val="1400"/>
              <a:buChar char="○"/>
              <a:defRPr>
                <a:solidFill>
                  <a:schemeClr val="lt1"/>
                </a:solidFill>
              </a:defRPr>
            </a:lvl8pPr>
            <a:lvl9pPr marL="4114800" lvl="8" indent="-317500" algn="l">
              <a:lnSpc>
                <a:spcPct val="115000"/>
              </a:lnSpc>
              <a:spcBef>
                <a:spcPts val="0"/>
              </a:spcBef>
              <a:spcAft>
                <a:spcPts val="0"/>
              </a:spcAft>
              <a:buClr>
                <a:schemeClr val="lt1"/>
              </a:buClr>
              <a:buSzPts val="1400"/>
              <a:buChar char="■"/>
              <a:defRPr>
                <a:solidFill>
                  <a:schemeClr val="lt1"/>
                </a:solidFill>
              </a:defRPr>
            </a:lvl9pPr>
          </a:lstStyle>
          <a:p>
            <a:endParaRPr/>
          </a:p>
        </p:txBody>
      </p:sp>
      <p:sp>
        <p:nvSpPr>
          <p:cNvPr id="27" name="Google Shape;27;p17"/>
          <p:cNvSpPr txBox="1">
            <a:spLocks noGrp="1"/>
          </p:cNvSpPr>
          <p:nvPr>
            <p:ph type="sldNum" idx="12"/>
          </p:nvPr>
        </p:nvSpPr>
        <p:spPr>
          <a:xfrm>
            <a:off x="8490250" y="4681009"/>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verage"/>
                <a:ea typeface="Average"/>
                <a:cs typeface="Average"/>
                <a:sym typeface="Average"/>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verage"/>
                <a:ea typeface="Average"/>
                <a:cs typeface="Average"/>
                <a:sym typeface="Average"/>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verage"/>
                <a:ea typeface="Average"/>
                <a:cs typeface="Average"/>
                <a:sym typeface="Average"/>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verage"/>
                <a:ea typeface="Average"/>
                <a:cs typeface="Average"/>
                <a:sym typeface="Average"/>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verage"/>
                <a:ea typeface="Average"/>
                <a:cs typeface="Average"/>
                <a:sym typeface="Average"/>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verage"/>
                <a:ea typeface="Average"/>
                <a:cs typeface="Average"/>
                <a:sym typeface="Average"/>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verage"/>
                <a:ea typeface="Average"/>
                <a:cs typeface="Average"/>
                <a:sym typeface="Average"/>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verage"/>
                <a:ea typeface="Average"/>
                <a:cs typeface="Average"/>
                <a:sym typeface="Average"/>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verage"/>
                <a:ea typeface="Average"/>
                <a:cs typeface="Average"/>
                <a:sym typeface="Averag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lt2"/>
        </a:solidFill>
        <a:effectLst/>
      </p:bgPr>
    </p:bg>
    <p:spTree>
      <p:nvGrpSpPr>
        <p:cNvPr id="1" name="Shape 28"/>
        <p:cNvGrpSpPr/>
        <p:nvPr/>
      </p:nvGrpSpPr>
      <p:grpSpPr>
        <a:xfrm>
          <a:off x="0" y="0"/>
          <a:ext cx="0" cy="0"/>
          <a:chOff x="0" y="0"/>
          <a:chExt cx="0" cy="0"/>
        </a:xfrm>
      </p:grpSpPr>
      <p:sp>
        <p:nvSpPr>
          <p:cNvPr id="29" name="Google Shape;29;p18"/>
          <p:cNvSpPr txBox="1">
            <a:spLocks noGrp="1"/>
          </p:cNvSpPr>
          <p:nvPr>
            <p:ph type="title"/>
          </p:nvPr>
        </p:nvSpPr>
        <p:spPr>
          <a:xfrm>
            <a:off x="490250" y="526350"/>
            <a:ext cx="6227100" cy="4090800"/>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Clr>
                <a:schemeClr val="lt1"/>
              </a:buClr>
              <a:buSzPts val="4800"/>
              <a:buNone/>
              <a:defRPr sz="4800">
                <a:solidFill>
                  <a:schemeClr val="lt1"/>
                </a:solidFill>
              </a:defRPr>
            </a:lvl1pPr>
            <a:lvl2pPr lvl="1" algn="l">
              <a:lnSpc>
                <a:spcPct val="100000"/>
              </a:lnSpc>
              <a:spcBef>
                <a:spcPts val="0"/>
              </a:spcBef>
              <a:spcAft>
                <a:spcPts val="0"/>
              </a:spcAft>
              <a:buClr>
                <a:schemeClr val="lt1"/>
              </a:buClr>
              <a:buSzPts val="4800"/>
              <a:buNone/>
              <a:defRPr sz="4800">
                <a:solidFill>
                  <a:schemeClr val="lt1"/>
                </a:solidFill>
              </a:defRPr>
            </a:lvl2pPr>
            <a:lvl3pPr lvl="2" algn="l">
              <a:lnSpc>
                <a:spcPct val="100000"/>
              </a:lnSpc>
              <a:spcBef>
                <a:spcPts val="0"/>
              </a:spcBef>
              <a:spcAft>
                <a:spcPts val="0"/>
              </a:spcAft>
              <a:buClr>
                <a:schemeClr val="lt1"/>
              </a:buClr>
              <a:buSzPts val="4800"/>
              <a:buNone/>
              <a:defRPr sz="4800">
                <a:solidFill>
                  <a:schemeClr val="lt1"/>
                </a:solidFill>
              </a:defRPr>
            </a:lvl3pPr>
            <a:lvl4pPr lvl="3" algn="l">
              <a:lnSpc>
                <a:spcPct val="100000"/>
              </a:lnSpc>
              <a:spcBef>
                <a:spcPts val="0"/>
              </a:spcBef>
              <a:spcAft>
                <a:spcPts val="0"/>
              </a:spcAft>
              <a:buClr>
                <a:schemeClr val="lt1"/>
              </a:buClr>
              <a:buSzPts val="4800"/>
              <a:buNone/>
              <a:defRPr sz="4800">
                <a:solidFill>
                  <a:schemeClr val="lt1"/>
                </a:solidFill>
              </a:defRPr>
            </a:lvl4pPr>
            <a:lvl5pPr lvl="4" algn="l">
              <a:lnSpc>
                <a:spcPct val="100000"/>
              </a:lnSpc>
              <a:spcBef>
                <a:spcPts val="0"/>
              </a:spcBef>
              <a:spcAft>
                <a:spcPts val="0"/>
              </a:spcAft>
              <a:buClr>
                <a:schemeClr val="lt1"/>
              </a:buClr>
              <a:buSzPts val="4800"/>
              <a:buNone/>
              <a:defRPr sz="4800">
                <a:solidFill>
                  <a:schemeClr val="lt1"/>
                </a:solidFill>
              </a:defRPr>
            </a:lvl5pPr>
            <a:lvl6pPr lvl="5" algn="l">
              <a:lnSpc>
                <a:spcPct val="100000"/>
              </a:lnSpc>
              <a:spcBef>
                <a:spcPts val="0"/>
              </a:spcBef>
              <a:spcAft>
                <a:spcPts val="0"/>
              </a:spcAft>
              <a:buClr>
                <a:schemeClr val="lt1"/>
              </a:buClr>
              <a:buSzPts val="4800"/>
              <a:buNone/>
              <a:defRPr sz="4800">
                <a:solidFill>
                  <a:schemeClr val="lt1"/>
                </a:solidFill>
              </a:defRPr>
            </a:lvl6pPr>
            <a:lvl7pPr lvl="6" algn="l">
              <a:lnSpc>
                <a:spcPct val="100000"/>
              </a:lnSpc>
              <a:spcBef>
                <a:spcPts val="0"/>
              </a:spcBef>
              <a:spcAft>
                <a:spcPts val="0"/>
              </a:spcAft>
              <a:buClr>
                <a:schemeClr val="lt1"/>
              </a:buClr>
              <a:buSzPts val="4800"/>
              <a:buNone/>
              <a:defRPr sz="4800">
                <a:solidFill>
                  <a:schemeClr val="lt1"/>
                </a:solidFill>
              </a:defRPr>
            </a:lvl7pPr>
            <a:lvl8pPr lvl="7" algn="l">
              <a:lnSpc>
                <a:spcPct val="100000"/>
              </a:lnSpc>
              <a:spcBef>
                <a:spcPts val="0"/>
              </a:spcBef>
              <a:spcAft>
                <a:spcPts val="0"/>
              </a:spcAft>
              <a:buClr>
                <a:schemeClr val="lt1"/>
              </a:buClr>
              <a:buSzPts val="4800"/>
              <a:buNone/>
              <a:defRPr sz="4800">
                <a:solidFill>
                  <a:schemeClr val="lt1"/>
                </a:solidFill>
              </a:defRPr>
            </a:lvl8pPr>
            <a:lvl9pPr lvl="8" algn="l">
              <a:lnSpc>
                <a:spcPct val="100000"/>
              </a:lnSpc>
              <a:spcBef>
                <a:spcPts val="0"/>
              </a:spcBef>
              <a:spcAft>
                <a:spcPts val="0"/>
              </a:spcAft>
              <a:buClr>
                <a:schemeClr val="lt1"/>
              </a:buClr>
              <a:buSzPts val="4800"/>
              <a:buNone/>
              <a:defRPr sz="4800">
                <a:solidFill>
                  <a:schemeClr val="lt1"/>
                </a:solidFill>
              </a:defRPr>
            </a:lvl9pPr>
          </a:lstStyle>
          <a:p>
            <a:endParaRPr/>
          </a:p>
        </p:txBody>
      </p:sp>
      <p:sp>
        <p:nvSpPr>
          <p:cNvPr id="30" name="Google Shape;30;p18"/>
          <p:cNvSpPr txBox="1">
            <a:spLocks noGrp="1"/>
          </p:cNvSpPr>
          <p:nvPr>
            <p:ph type="sldNum" idx="12"/>
          </p:nvPr>
        </p:nvSpPr>
        <p:spPr>
          <a:xfrm>
            <a:off x="8490250" y="4681009"/>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verage"/>
                <a:ea typeface="Average"/>
                <a:cs typeface="Average"/>
                <a:sym typeface="Average"/>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verage"/>
                <a:ea typeface="Average"/>
                <a:cs typeface="Average"/>
                <a:sym typeface="Average"/>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verage"/>
                <a:ea typeface="Average"/>
                <a:cs typeface="Average"/>
                <a:sym typeface="Average"/>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verage"/>
                <a:ea typeface="Average"/>
                <a:cs typeface="Average"/>
                <a:sym typeface="Average"/>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verage"/>
                <a:ea typeface="Average"/>
                <a:cs typeface="Average"/>
                <a:sym typeface="Average"/>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verage"/>
                <a:ea typeface="Average"/>
                <a:cs typeface="Average"/>
                <a:sym typeface="Average"/>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verage"/>
                <a:ea typeface="Average"/>
                <a:cs typeface="Average"/>
                <a:sym typeface="Average"/>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verage"/>
                <a:ea typeface="Average"/>
                <a:cs typeface="Average"/>
                <a:sym typeface="Average"/>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lt1"/>
                </a:solidFill>
                <a:latin typeface="Average"/>
                <a:ea typeface="Average"/>
                <a:cs typeface="Average"/>
                <a:sym typeface="Averag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31"/>
        <p:cNvGrpSpPr/>
        <p:nvPr/>
      </p:nvGrpSpPr>
      <p:grpSpPr>
        <a:xfrm>
          <a:off x="0" y="0"/>
          <a:ext cx="0" cy="0"/>
          <a:chOff x="0" y="0"/>
          <a:chExt cx="0" cy="0"/>
        </a:xfrm>
      </p:grpSpPr>
      <p:sp>
        <p:nvSpPr>
          <p:cNvPr id="32" name="Google Shape;32;p19"/>
          <p:cNvSpPr txBox="1">
            <a:spLocks noGrp="1"/>
          </p:cNvSpPr>
          <p:nvPr>
            <p:ph type="title"/>
          </p:nvPr>
        </p:nvSpPr>
        <p:spPr>
          <a:xfrm>
            <a:off x="671250" y="2141250"/>
            <a:ext cx="7852200" cy="861000"/>
          </a:xfrm>
          <a:prstGeom prst="rect">
            <a:avLst/>
          </a:prstGeom>
          <a:noFill/>
          <a:ln>
            <a:noFill/>
          </a:ln>
        </p:spPr>
        <p:txBody>
          <a:bodyPr spcFirstLastPara="1" wrap="square" lIns="91425" tIns="91425" rIns="91425" bIns="91425" anchor="ctr" anchorCtr="0">
            <a:norm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a:endParaRPr/>
          </a:p>
        </p:txBody>
      </p:sp>
      <p:sp>
        <p:nvSpPr>
          <p:cNvPr id="33" name="Google Shape;33;p19"/>
          <p:cNvSpPr txBox="1">
            <a:spLocks noGrp="1"/>
          </p:cNvSpPr>
          <p:nvPr>
            <p:ph type="sldNum" idx="12"/>
          </p:nvPr>
        </p:nvSpPr>
        <p:spPr>
          <a:xfrm>
            <a:off x="8490250" y="4681009"/>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34"/>
        <p:cNvGrpSpPr/>
        <p:nvPr/>
      </p:nvGrpSpPr>
      <p:grpSpPr>
        <a:xfrm>
          <a:off x="0" y="0"/>
          <a:ext cx="0" cy="0"/>
          <a:chOff x="0" y="0"/>
          <a:chExt cx="0" cy="0"/>
        </a:xfrm>
      </p:grpSpPr>
      <p:sp>
        <p:nvSpPr>
          <p:cNvPr id="35" name="Google Shape;35;p20"/>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a:endParaRPr/>
          </a:p>
        </p:txBody>
      </p:sp>
      <p:sp>
        <p:nvSpPr>
          <p:cNvPr id="36" name="Google Shape;36;p20"/>
          <p:cNvSpPr txBox="1">
            <a:spLocks noGrp="1"/>
          </p:cNvSpPr>
          <p:nvPr>
            <p:ph type="body" idx="1"/>
          </p:nvPr>
        </p:nvSpPr>
        <p:spPr>
          <a:xfrm>
            <a:off x="3117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37" name="Google Shape;37;p20"/>
          <p:cNvSpPr txBox="1">
            <a:spLocks noGrp="1"/>
          </p:cNvSpPr>
          <p:nvPr>
            <p:ph type="body" idx="2"/>
          </p:nvPr>
        </p:nvSpPr>
        <p:spPr>
          <a:xfrm>
            <a:off x="48324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38" name="Google Shape;38;p20"/>
          <p:cNvSpPr txBox="1">
            <a:spLocks noGrp="1"/>
          </p:cNvSpPr>
          <p:nvPr>
            <p:ph type="sldNum" idx="12"/>
          </p:nvPr>
        </p:nvSpPr>
        <p:spPr>
          <a:xfrm>
            <a:off x="8490250" y="4681009"/>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39"/>
        <p:cNvGrpSpPr/>
        <p:nvPr/>
      </p:nvGrpSpPr>
      <p:grpSpPr>
        <a:xfrm>
          <a:off x="0" y="0"/>
          <a:ext cx="0" cy="0"/>
          <a:chOff x="0" y="0"/>
          <a:chExt cx="0" cy="0"/>
        </a:xfrm>
      </p:grpSpPr>
      <p:sp>
        <p:nvSpPr>
          <p:cNvPr id="40" name="Google Shape;40;p2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3000"/>
              <a:buNone/>
              <a:defRPr/>
            </a:lvl1pPr>
            <a:lvl2pPr lvl="1" algn="l">
              <a:lnSpc>
                <a:spcPct val="100000"/>
              </a:lnSpc>
              <a:spcBef>
                <a:spcPts val="0"/>
              </a:spcBef>
              <a:spcAft>
                <a:spcPts val="0"/>
              </a:spcAft>
              <a:buSzPts val="3000"/>
              <a:buNone/>
              <a:defRPr/>
            </a:lvl2pPr>
            <a:lvl3pPr lvl="2" algn="l">
              <a:lnSpc>
                <a:spcPct val="100000"/>
              </a:lnSpc>
              <a:spcBef>
                <a:spcPts val="0"/>
              </a:spcBef>
              <a:spcAft>
                <a:spcPts val="0"/>
              </a:spcAft>
              <a:buSzPts val="3000"/>
              <a:buNone/>
              <a:defRPr/>
            </a:lvl3pPr>
            <a:lvl4pPr lvl="3" algn="l">
              <a:lnSpc>
                <a:spcPct val="100000"/>
              </a:lnSpc>
              <a:spcBef>
                <a:spcPts val="0"/>
              </a:spcBef>
              <a:spcAft>
                <a:spcPts val="0"/>
              </a:spcAft>
              <a:buSzPts val="3000"/>
              <a:buNone/>
              <a:defRPr/>
            </a:lvl4pPr>
            <a:lvl5pPr lvl="4" algn="l">
              <a:lnSpc>
                <a:spcPct val="100000"/>
              </a:lnSpc>
              <a:spcBef>
                <a:spcPts val="0"/>
              </a:spcBef>
              <a:spcAft>
                <a:spcPts val="0"/>
              </a:spcAft>
              <a:buSzPts val="3000"/>
              <a:buNone/>
              <a:defRPr/>
            </a:lvl5pPr>
            <a:lvl6pPr lvl="5" algn="l">
              <a:lnSpc>
                <a:spcPct val="100000"/>
              </a:lnSpc>
              <a:spcBef>
                <a:spcPts val="0"/>
              </a:spcBef>
              <a:spcAft>
                <a:spcPts val="0"/>
              </a:spcAft>
              <a:buSzPts val="3000"/>
              <a:buNone/>
              <a:defRPr/>
            </a:lvl6pPr>
            <a:lvl7pPr lvl="6" algn="l">
              <a:lnSpc>
                <a:spcPct val="100000"/>
              </a:lnSpc>
              <a:spcBef>
                <a:spcPts val="0"/>
              </a:spcBef>
              <a:spcAft>
                <a:spcPts val="0"/>
              </a:spcAft>
              <a:buSzPts val="3000"/>
              <a:buNone/>
              <a:defRPr/>
            </a:lvl7pPr>
            <a:lvl8pPr lvl="7" algn="l">
              <a:lnSpc>
                <a:spcPct val="100000"/>
              </a:lnSpc>
              <a:spcBef>
                <a:spcPts val="0"/>
              </a:spcBef>
              <a:spcAft>
                <a:spcPts val="0"/>
              </a:spcAft>
              <a:buSzPts val="3000"/>
              <a:buNone/>
              <a:defRPr/>
            </a:lvl8pPr>
            <a:lvl9pPr lvl="8" algn="l">
              <a:lnSpc>
                <a:spcPct val="100000"/>
              </a:lnSpc>
              <a:spcBef>
                <a:spcPts val="0"/>
              </a:spcBef>
              <a:spcAft>
                <a:spcPts val="0"/>
              </a:spcAft>
              <a:buSzPts val="3000"/>
              <a:buNone/>
              <a:defRPr/>
            </a:lvl9pPr>
          </a:lstStyle>
          <a:p>
            <a:endParaRPr/>
          </a:p>
        </p:txBody>
      </p:sp>
      <p:sp>
        <p:nvSpPr>
          <p:cNvPr id="41" name="Google Shape;41;p21"/>
          <p:cNvSpPr txBox="1">
            <a:spLocks noGrp="1"/>
          </p:cNvSpPr>
          <p:nvPr>
            <p:ph type="sldNum" idx="12"/>
          </p:nvPr>
        </p:nvSpPr>
        <p:spPr>
          <a:xfrm>
            <a:off x="8490250" y="4681009"/>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42"/>
        <p:cNvGrpSpPr/>
        <p:nvPr/>
      </p:nvGrpSpPr>
      <p:grpSpPr>
        <a:xfrm>
          <a:off x="0" y="0"/>
          <a:ext cx="0" cy="0"/>
          <a:chOff x="0" y="0"/>
          <a:chExt cx="0" cy="0"/>
        </a:xfrm>
      </p:grpSpPr>
      <p:sp>
        <p:nvSpPr>
          <p:cNvPr id="43" name="Google Shape;43;p22"/>
          <p:cNvSpPr txBox="1">
            <a:spLocks noGrp="1"/>
          </p:cNvSpPr>
          <p:nvPr>
            <p:ph type="title"/>
          </p:nvPr>
        </p:nvSpPr>
        <p:spPr>
          <a:xfrm>
            <a:off x="311700" y="555600"/>
            <a:ext cx="2808000" cy="7557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44" name="Google Shape;44;p22"/>
          <p:cNvSpPr txBox="1">
            <a:spLocks noGrp="1"/>
          </p:cNvSpPr>
          <p:nvPr>
            <p:ph type="body" idx="1"/>
          </p:nvPr>
        </p:nvSpPr>
        <p:spPr>
          <a:xfrm>
            <a:off x="311700" y="1389600"/>
            <a:ext cx="2808000" cy="3179400"/>
          </a:xfrm>
          <a:prstGeom prst="rect">
            <a:avLst/>
          </a:prstGeom>
          <a:noFill/>
          <a:ln>
            <a:noFill/>
          </a:ln>
        </p:spPr>
        <p:txBody>
          <a:bodyPr spcFirstLastPara="1" wrap="square" lIns="91425" tIns="91425" rIns="91425" bIns="91425" anchor="t" anchorCtr="0">
            <a:norm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45" name="Google Shape;45;p22"/>
          <p:cNvSpPr txBox="1">
            <a:spLocks noGrp="1"/>
          </p:cNvSpPr>
          <p:nvPr>
            <p:ph type="sldNum" idx="12"/>
          </p:nvPr>
        </p:nvSpPr>
        <p:spPr>
          <a:xfrm>
            <a:off x="8490250" y="4681009"/>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6"/>
        <p:cNvGrpSpPr/>
        <p:nvPr/>
      </p:nvGrpSpPr>
      <p:grpSpPr>
        <a:xfrm>
          <a:off x="0" y="0"/>
          <a:ext cx="0" cy="0"/>
          <a:chOff x="0" y="0"/>
          <a:chExt cx="0" cy="0"/>
        </a:xfrm>
      </p:grpSpPr>
      <p:sp>
        <p:nvSpPr>
          <p:cNvPr id="47" name="Google Shape;47;p23"/>
          <p:cNvSpPr txBox="1">
            <a:spLocks noGrp="1"/>
          </p:cNvSpPr>
          <p:nvPr>
            <p:ph type="body" idx="1"/>
          </p:nvPr>
        </p:nvSpPr>
        <p:spPr>
          <a:xfrm>
            <a:off x="311700" y="4230575"/>
            <a:ext cx="5998800" cy="605100"/>
          </a:xfrm>
          <a:prstGeom prst="rect">
            <a:avLst/>
          </a:prstGeom>
          <a:noFill/>
          <a:ln>
            <a:noFill/>
          </a:ln>
        </p:spPr>
        <p:txBody>
          <a:bodyPr spcFirstLastPara="1" wrap="square" lIns="91425" tIns="91425" rIns="91425" bIns="91425" anchor="ctr" anchorCtr="0">
            <a:normAutofit/>
          </a:bodyPr>
          <a:lstStyle>
            <a:lvl1pPr marL="457200" lvl="0" indent="-228600" algn="l">
              <a:lnSpc>
                <a:spcPct val="100000"/>
              </a:lnSpc>
              <a:spcBef>
                <a:spcPts val="0"/>
              </a:spcBef>
              <a:spcAft>
                <a:spcPts val="0"/>
              </a:spcAft>
              <a:buClr>
                <a:schemeClr val="dk1"/>
              </a:buClr>
              <a:buSzPts val="2100"/>
              <a:buFont typeface="Oswald"/>
              <a:buNone/>
              <a:defRPr sz="2100">
                <a:solidFill>
                  <a:schemeClr val="dk1"/>
                </a:solidFill>
                <a:latin typeface="Oswald"/>
                <a:ea typeface="Oswald"/>
                <a:cs typeface="Oswald"/>
                <a:sym typeface="Oswald"/>
              </a:defRPr>
            </a:lvl1pPr>
          </a:lstStyle>
          <a:p>
            <a:endParaRPr/>
          </a:p>
        </p:txBody>
      </p:sp>
      <p:sp>
        <p:nvSpPr>
          <p:cNvPr id="48" name="Google Shape;48;p23"/>
          <p:cNvSpPr txBox="1">
            <a:spLocks noGrp="1"/>
          </p:cNvSpPr>
          <p:nvPr>
            <p:ph type="sldNum" idx="12"/>
          </p:nvPr>
        </p:nvSpPr>
        <p:spPr>
          <a:xfrm>
            <a:off x="8490250" y="4681009"/>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late">
    <p:bg>
      <p:bgPr>
        <a:solidFill>
          <a:schemeClr val="lt1"/>
        </a:solidFill>
        <a:effectLst/>
      </p:bgPr>
    </p:bg>
    <p:spTree>
      <p:nvGrpSpPr>
        <p:cNvPr id="1" name="Shape 5"/>
        <p:cNvGrpSpPr/>
        <p:nvPr/>
      </p:nvGrpSpPr>
      <p:grpSpPr>
        <a:xfrm>
          <a:off x="0" y="0"/>
          <a:ext cx="0" cy="0"/>
          <a:chOff x="0" y="0"/>
          <a:chExt cx="0" cy="0"/>
        </a:xfrm>
      </p:grpSpPr>
      <p:sp>
        <p:nvSpPr>
          <p:cNvPr id="6" name="Google Shape;6;p14"/>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marR="0" lvl="0" algn="l" rtl="0">
              <a:lnSpc>
                <a:spcPct val="100000"/>
              </a:lnSpc>
              <a:spcBef>
                <a:spcPts val="0"/>
              </a:spcBef>
              <a:spcAft>
                <a:spcPts val="0"/>
              </a:spcAft>
              <a:buClr>
                <a:schemeClr val="dk1"/>
              </a:buClr>
              <a:buSzPts val="3000"/>
              <a:buFont typeface="Oswald"/>
              <a:buNone/>
              <a:defRPr sz="3000" b="0" i="0" u="none" strike="noStrike" cap="none">
                <a:solidFill>
                  <a:schemeClr val="dk1"/>
                </a:solidFill>
                <a:latin typeface="Oswald"/>
                <a:ea typeface="Oswald"/>
                <a:cs typeface="Oswald"/>
                <a:sym typeface="Oswald"/>
              </a:defRPr>
            </a:lvl1pPr>
            <a:lvl2pPr marR="0" lvl="1" algn="l" rtl="0">
              <a:lnSpc>
                <a:spcPct val="100000"/>
              </a:lnSpc>
              <a:spcBef>
                <a:spcPts val="0"/>
              </a:spcBef>
              <a:spcAft>
                <a:spcPts val="0"/>
              </a:spcAft>
              <a:buClr>
                <a:schemeClr val="dk1"/>
              </a:buClr>
              <a:buSzPts val="3000"/>
              <a:buFont typeface="Oswald"/>
              <a:buNone/>
              <a:defRPr sz="3000" b="0" i="0" u="none" strike="noStrike" cap="none">
                <a:solidFill>
                  <a:schemeClr val="dk1"/>
                </a:solidFill>
                <a:latin typeface="Oswald"/>
                <a:ea typeface="Oswald"/>
                <a:cs typeface="Oswald"/>
                <a:sym typeface="Oswald"/>
              </a:defRPr>
            </a:lvl2pPr>
            <a:lvl3pPr marR="0" lvl="2" algn="l" rtl="0">
              <a:lnSpc>
                <a:spcPct val="100000"/>
              </a:lnSpc>
              <a:spcBef>
                <a:spcPts val="0"/>
              </a:spcBef>
              <a:spcAft>
                <a:spcPts val="0"/>
              </a:spcAft>
              <a:buClr>
                <a:schemeClr val="dk1"/>
              </a:buClr>
              <a:buSzPts val="3000"/>
              <a:buFont typeface="Oswald"/>
              <a:buNone/>
              <a:defRPr sz="3000" b="0" i="0" u="none" strike="noStrike" cap="none">
                <a:solidFill>
                  <a:schemeClr val="dk1"/>
                </a:solidFill>
                <a:latin typeface="Oswald"/>
                <a:ea typeface="Oswald"/>
                <a:cs typeface="Oswald"/>
                <a:sym typeface="Oswald"/>
              </a:defRPr>
            </a:lvl3pPr>
            <a:lvl4pPr marR="0" lvl="3" algn="l" rtl="0">
              <a:lnSpc>
                <a:spcPct val="100000"/>
              </a:lnSpc>
              <a:spcBef>
                <a:spcPts val="0"/>
              </a:spcBef>
              <a:spcAft>
                <a:spcPts val="0"/>
              </a:spcAft>
              <a:buClr>
                <a:schemeClr val="dk1"/>
              </a:buClr>
              <a:buSzPts val="3000"/>
              <a:buFont typeface="Oswald"/>
              <a:buNone/>
              <a:defRPr sz="3000" b="0" i="0" u="none" strike="noStrike" cap="none">
                <a:solidFill>
                  <a:schemeClr val="dk1"/>
                </a:solidFill>
                <a:latin typeface="Oswald"/>
                <a:ea typeface="Oswald"/>
                <a:cs typeface="Oswald"/>
                <a:sym typeface="Oswald"/>
              </a:defRPr>
            </a:lvl4pPr>
            <a:lvl5pPr marR="0" lvl="4" algn="l" rtl="0">
              <a:lnSpc>
                <a:spcPct val="100000"/>
              </a:lnSpc>
              <a:spcBef>
                <a:spcPts val="0"/>
              </a:spcBef>
              <a:spcAft>
                <a:spcPts val="0"/>
              </a:spcAft>
              <a:buClr>
                <a:schemeClr val="dk1"/>
              </a:buClr>
              <a:buSzPts val="3000"/>
              <a:buFont typeface="Oswald"/>
              <a:buNone/>
              <a:defRPr sz="3000" b="0" i="0" u="none" strike="noStrike" cap="none">
                <a:solidFill>
                  <a:schemeClr val="dk1"/>
                </a:solidFill>
                <a:latin typeface="Oswald"/>
                <a:ea typeface="Oswald"/>
                <a:cs typeface="Oswald"/>
                <a:sym typeface="Oswald"/>
              </a:defRPr>
            </a:lvl5pPr>
            <a:lvl6pPr marR="0" lvl="5" algn="l" rtl="0">
              <a:lnSpc>
                <a:spcPct val="100000"/>
              </a:lnSpc>
              <a:spcBef>
                <a:spcPts val="0"/>
              </a:spcBef>
              <a:spcAft>
                <a:spcPts val="0"/>
              </a:spcAft>
              <a:buClr>
                <a:schemeClr val="dk1"/>
              </a:buClr>
              <a:buSzPts val="3000"/>
              <a:buFont typeface="Oswald"/>
              <a:buNone/>
              <a:defRPr sz="3000" b="0" i="0" u="none" strike="noStrike" cap="none">
                <a:solidFill>
                  <a:schemeClr val="dk1"/>
                </a:solidFill>
                <a:latin typeface="Oswald"/>
                <a:ea typeface="Oswald"/>
                <a:cs typeface="Oswald"/>
                <a:sym typeface="Oswald"/>
              </a:defRPr>
            </a:lvl6pPr>
            <a:lvl7pPr marR="0" lvl="6" algn="l" rtl="0">
              <a:lnSpc>
                <a:spcPct val="100000"/>
              </a:lnSpc>
              <a:spcBef>
                <a:spcPts val="0"/>
              </a:spcBef>
              <a:spcAft>
                <a:spcPts val="0"/>
              </a:spcAft>
              <a:buClr>
                <a:schemeClr val="dk1"/>
              </a:buClr>
              <a:buSzPts val="3000"/>
              <a:buFont typeface="Oswald"/>
              <a:buNone/>
              <a:defRPr sz="3000" b="0" i="0" u="none" strike="noStrike" cap="none">
                <a:solidFill>
                  <a:schemeClr val="dk1"/>
                </a:solidFill>
                <a:latin typeface="Oswald"/>
                <a:ea typeface="Oswald"/>
                <a:cs typeface="Oswald"/>
                <a:sym typeface="Oswald"/>
              </a:defRPr>
            </a:lvl7pPr>
            <a:lvl8pPr marR="0" lvl="7" algn="l" rtl="0">
              <a:lnSpc>
                <a:spcPct val="100000"/>
              </a:lnSpc>
              <a:spcBef>
                <a:spcPts val="0"/>
              </a:spcBef>
              <a:spcAft>
                <a:spcPts val="0"/>
              </a:spcAft>
              <a:buClr>
                <a:schemeClr val="dk1"/>
              </a:buClr>
              <a:buSzPts val="3000"/>
              <a:buFont typeface="Oswald"/>
              <a:buNone/>
              <a:defRPr sz="3000" b="0" i="0" u="none" strike="noStrike" cap="none">
                <a:solidFill>
                  <a:schemeClr val="dk1"/>
                </a:solidFill>
                <a:latin typeface="Oswald"/>
                <a:ea typeface="Oswald"/>
                <a:cs typeface="Oswald"/>
                <a:sym typeface="Oswald"/>
              </a:defRPr>
            </a:lvl8pPr>
            <a:lvl9pPr marR="0" lvl="8" algn="l" rtl="0">
              <a:lnSpc>
                <a:spcPct val="100000"/>
              </a:lnSpc>
              <a:spcBef>
                <a:spcPts val="0"/>
              </a:spcBef>
              <a:spcAft>
                <a:spcPts val="0"/>
              </a:spcAft>
              <a:buClr>
                <a:schemeClr val="dk1"/>
              </a:buClr>
              <a:buSzPts val="3000"/>
              <a:buFont typeface="Oswald"/>
              <a:buNone/>
              <a:defRPr sz="3000" b="0" i="0" u="none" strike="noStrike" cap="none">
                <a:solidFill>
                  <a:schemeClr val="dk1"/>
                </a:solidFill>
                <a:latin typeface="Oswald"/>
                <a:ea typeface="Oswald"/>
                <a:cs typeface="Oswald"/>
                <a:sym typeface="Oswald"/>
              </a:defRPr>
            </a:lvl9pPr>
          </a:lstStyle>
          <a:p>
            <a:endParaRPr/>
          </a:p>
        </p:txBody>
      </p:sp>
      <p:sp>
        <p:nvSpPr>
          <p:cNvPr id="7" name="Google Shape;7;p14"/>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marR="0" lvl="0" indent="-342900" algn="l" rtl="0">
              <a:lnSpc>
                <a:spcPct val="115000"/>
              </a:lnSpc>
              <a:spcBef>
                <a:spcPts val="0"/>
              </a:spcBef>
              <a:spcAft>
                <a:spcPts val="0"/>
              </a:spcAft>
              <a:buClr>
                <a:schemeClr val="accent3"/>
              </a:buClr>
              <a:buSzPts val="1800"/>
              <a:buFont typeface="Average"/>
              <a:buChar char="●"/>
              <a:defRPr sz="1800" b="0" i="0" u="none" strike="noStrike" cap="none">
                <a:solidFill>
                  <a:schemeClr val="accent3"/>
                </a:solidFill>
                <a:latin typeface="Average"/>
                <a:ea typeface="Average"/>
                <a:cs typeface="Average"/>
                <a:sym typeface="Average"/>
              </a:defRPr>
            </a:lvl1pPr>
            <a:lvl2pPr marL="914400" marR="0" lvl="1" indent="-317500" algn="l" rtl="0">
              <a:lnSpc>
                <a:spcPct val="115000"/>
              </a:lnSpc>
              <a:spcBef>
                <a:spcPts val="0"/>
              </a:spcBef>
              <a:spcAft>
                <a:spcPts val="0"/>
              </a:spcAft>
              <a:buClr>
                <a:schemeClr val="accent3"/>
              </a:buClr>
              <a:buSzPts val="1400"/>
              <a:buFont typeface="Average"/>
              <a:buChar char="○"/>
              <a:defRPr sz="1400" b="0" i="0" u="none" strike="noStrike" cap="none">
                <a:solidFill>
                  <a:schemeClr val="accent3"/>
                </a:solidFill>
                <a:latin typeface="Average"/>
                <a:ea typeface="Average"/>
                <a:cs typeface="Average"/>
                <a:sym typeface="Average"/>
              </a:defRPr>
            </a:lvl2pPr>
            <a:lvl3pPr marL="1371600" marR="0" lvl="2" indent="-317500" algn="l" rtl="0">
              <a:lnSpc>
                <a:spcPct val="115000"/>
              </a:lnSpc>
              <a:spcBef>
                <a:spcPts val="0"/>
              </a:spcBef>
              <a:spcAft>
                <a:spcPts val="0"/>
              </a:spcAft>
              <a:buClr>
                <a:schemeClr val="accent3"/>
              </a:buClr>
              <a:buSzPts val="1400"/>
              <a:buFont typeface="Average"/>
              <a:buChar char="■"/>
              <a:defRPr sz="1400" b="0" i="0" u="none" strike="noStrike" cap="none">
                <a:solidFill>
                  <a:schemeClr val="accent3"/>
                </a:solidFill>
                <a:latin typeface="Average"/>
                <a:ea typeface="Average"/>
                <a:cs typeface="Average"/>
                <a:sym typeface="Average"/>
              </a:defRPr>
            </a:lvl3pPr>
            <a:lvl4pPr marL="1828800" marR="0" lvl="3" indent="-317500" algn="l" rtl="0">
              <a:lnSpc>
                <a:spcPct val="115000"/>
              </a:lnSpc>
              <a:spcBef>
                <a:spcPts val="0"/>
              </a:spcBef>
              <a:spcAft>
                <a:spcPts val="0"/>
              </a:spcAft>
              <a:buClr>
                <a:schemeClr val="accent3"/>
              </a:buClr>
              <a:buSzPts val="1400"/>
              <a:buFont typeface="Average"/>
              <a:buChar char="●"/>
              <a:defRPr sz="1400" b="0" i="0" u="none" strike="noStrike" cap="none">
                <a:solidFill>
                  <a:schemeClr val="accent3"/>
                </a:solidFill>
                <a:latin typeface="Average"/>
                <a:ea typeface="Average"/>
                <a:cs typeface="Average"/>
                <a:sym typeface="Average"/>
              </a:defRPr>
            </a:lvl4pPr>
            <a:lvl5pPr marL="2286000" marR="0" lvl="4" indent="-317500" algn="l" rtl="0">
              <a:lnSpc>
                <a:spcPct val="115000"/>
              </a:lnSpc>
              <a:spcBef>
                <a:spcPts val="0"/>
              </a:spcBef>
              <a:spcAft>
                <a:spcPts val="0"/>
              </a:spcAft>
              <a:buClr>
                <a:schemeClr val="accent3"/>
              </a:buClr>
              <a:buSzPts val="1400"/>
              <a:buFont typeface="Average"/>
              <a:buChar char="○"/>
              <a:defRPr sz="1400" b="0" i="0" u="none" strike="noStrike" cap="none">
                <a:solidFill>
                  <a:schemeClr val="accent3"/>
                </a:solidFill>
                <a:latin typeface="Average"/>
                <a:ea typeface="Average"/>
                <a:cs typeface="Average"/>
                <a:sym typeface="Average"/>
              </a:defRPr>
            </a:lvl5pPr>
            <a:lvl6pPr marL="2743200" marR="0" lvl="5" indent="-317500" algn="l" rtl="0">
              <a:lnSpc>
                <a:spcPct val="115000"/>
              </a:lnSpc>
              <a:spcBef>
                <a:spcPts val="0"/>
              </a:spcBef>
              <a:spcAft>
                <a:spcPts val="0"/>
              </a:spcAft>
              <a:buClr>
                <a:schemeClr val="accent3"/>
              </a:buClr>
              <a:buSzPts val="1400"/>
              <a:buFont typeface="Average"/>
              <a:buChar char="■"/>
              <a:defRPr sz="1400" b="0" i="0" u="none" strike="noStrike" cap="none">
                <a:solidFill>
                  <a:schemeClr val="accent3"/>
                </a:solidFill>
                <a:latin typeface="Average"/>
                <a:ea typeface="Average"/>
                <a:cs typeface="Average"/>
                <a:sym typeface="Average"/>
              </a:defRPr>
            </a:lvl6pPr>
            <a:lvl7pPr marL="3200400" marR="0" lvl="6" indent="-317500" algn="l" rtl="0">
              <a:lnSpc>
                <a:spcPct val="115000"/>
              </a:lnSpc>
              <a:spcBef>
                <a:spcPts val="0"/>
              </a:spcBef>
              <a:spcAft>
                <a:spcPts val="0"/>
              </a:spcAft>
              <a:buClr>
                <a:schemeClr val="accent3"/>
              </a:buClr>
              <a:buSzPts val="1400"/>
              <a:buFont typeface="Average"/>
              <a:buChar char="●"/>
              <a:defRPr sz="1400" b="0" i="0" u="none" strike="noStrike" cap="none">
                <a:solidFill>
                  <a:schemeClr val="accent3"/>
                </a:solidFill>
                <a:latin typeface="Average"/>
                <a:ea typeface="Average"/>
                <a:cs typeface="Average"/>
                <a:sym typeface="Average"/>
              </a:defRPr>
            </a:lvl7pPr>
            <a:lvl8pPr marL="3657600" marR="0" lvl="7" indent="-317500" algn="l" rtl="0">
              <a:lnSpc>
                <a:spcPct val="115000"/>
              </a:lnSpc>
              <a:spcBef>
                <a:spcPts val="0"/>
              </a:spcBef>
              <a:spcAft>
                <a:spcPts val="0"/>
              </a:spcAft>
              <a:buClr>
                <a:schemeClr val="accent3"/>
              </a:buClr>
              <a:buSzPts val="1400"/>
              <a:buFont typeface="Average"/>
              <a:buChar char="○"/>
              <a:defRPr sz="1400" b="0" i="0" u="none" strike="noStrike" cap="none">
                <a:solidFill>
                  <a:schemeClr val="accent3"/>
                </a:solidFill>
                <a:latin typeface="Average"/>
                <a:ea typeface="Average"/>
                <a:cs typeface="Average"/>
                <a:sym typeface="Average"/>
              </a:defRPr>
            </a:lvl8pPr>
            <a:lvl9pPr marL="4114800" marR="0" lvl="8" indent="-317500" algn="l" rtl="0">
              <a:lnSpc>
                <a:spcPct val="115000"/>
              </a:lnSpc>
              <a:spcBef>
                <a:spcPts val="0"/>
              </a:spcBef>
              <a:spcAft>
                <a:spcPts val="0"/>
              </a:spcAft>
              <a:buClr>
                <a:schemeClr val="accent3"/>
              </a:buClr>
              <a:buSzPts val="1400"/>
              <a:buFont typeface="Average"/>
              <a:buChar char="■"/>
              <a:defRPr sz="1400" b="0" i="0" u="none" strike="noStrike" cap="none">
                <a:solidFill>
                  <a:schemeClr val="accent3"/>
                </a:solidFill>
                <a:latin typeface="Average"/>
                <a:ea typeface="Average"/>
                <a:cs typeface="Average"/>
                <a:sym typeface="Average"/>
              </a:defRPr>
            </a:lvl9pPr>
          </a:lstStyle>
          <a:p>
            <a:endParaRPr/>
          </a:p>
        </p:txBody>
      </p:sp>
      <p:sp>
        <p:nvSpPr>
          <p:cNvPr id="8" name="Google Shape;8;p14"/>
          <p:cNvSpPr txBox="1">
            <a:spLocks noGrp="1"/>
          </p:cNvSpPr>
          <p:nvPr>
            <p:ph type="sldNum" idx="12"/>
          </p:nvPr>
        </p:nvSpPr>
        <p:spPr>
          <a:xfrm>
            <a:off x="8490250" y="4681009"/>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accent3"/>
                </a:solidFill>
                <a:latin typeface="Average"/>
                <a:ea typeface="Average"/>
                <a:cs typeface="Average"/>
                <a:sym typeface="Average"/>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6.xml"/><Relationship Id="rId1" Type="http://schemas.openxmlformats.org/officeDocument/2006/relationships/slideLayout" Target="../slideLayouts/slideLayout4.xml"/><Relationship Id="rId5" Type="http://schemas.openxmlformats.org/officeDocument/2006/relationships/hyperlink" Target="https://wallethub.com/edu/most-least-green-cities/16246." TargetMode="External"/><Relationship Id="rId4" Type="http://schemas.openxmlformats.org/officeDocument/2006/relationships/hyperlink" Target="https://creativecommons.org/licenses/by/4.0/"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hyperlink" Target="https://www.walkscore.com/how-it-works/" TargetMode="External"/><Relationship Id="rId4" Type="http://schemas.openxmlformats.org/officeDocument/2006/relationships/hyperlink" Target="https://creativecommons.org/licenses/by/4.0/" TargetMode="Externa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8"/>
        <p:cNvGrpSpPr/>
        <p:nvPr/>
      </p:nvGrpSpPr>
      <p:grpSpPr>
        <a:xfrm>
          <a:off x="0" y="0"/>
          <a:ext cx="0" cy="0"/>
          <a:chOff x="0" y="0"/>
          <a:chExt cx="0" cy="0"/>
        </a:xfrm>
      </p:grpSpPr>
      <p:sp>
        <p:nvSpPr>
          <p:cNvPr id="59" name="Google Shape;59;p1"/>
          <p:cNvSpPr txBox="1">
            <a:spLocks noGrp="1"/>
          </p:cNvSpPr>
          <p:nvPr>
            <p:ph type="ctrTitle"/>
          </p:nvPr>
        </p:nvSpPr>
        <p:spPr>
          <a:xfrm>
            <a:off x="671258" y="990800"/>
            <a:ext cx="7801500" cy="1730100"/>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4800"/>
              <a:buNone/>
            </a:pPr>
            <a:r>
              <a:rPr lang="en"/>
              <a:t>Chapter 6</a:t>
            </a:r>
            <a:endParaRPr/>
          </a:p>
        </p:txBody>
      </p:sp>
      <p:sp>
        <p:nvSpPr>
          <p:cNvPr id="60" name="Google Shape;60;p1"/>
          <p:cNvSpPr txBox="1">
            <a:spLocks noGrp="1"/>
          </p:cNvSpPr>
          <p:nvPr>
            <p:ph type="subTitle" idx="1"/>
          </p:nvPr>
        </p:nvSpPr>
        <p:spPr>
          <a:xfrm>
            <a:off x="671250" y="3174876"/>
            <a:ext cx="7801500" cy="792600"/>
          </a:xfrm>
          <a:prstGeom prst="rect">
            <a:avLst/>
          </a:prstGeom>
          <a:noFill/>
          <a:ln>
            <a:noFill/>
          </a:ln>
        </p:spPr>
        <p:txBody>
          <a:bodyPr spcFirstLastPara="1" wrap="square" lIns="91425" tIns="91425" rIns="91425" bIns="91425" anchor="t" anchorCtr="0">
            <a:noAutofit/>
          </a:bodyPr>
          <a:lstStyle/>
          <a:p>
            <a:pPr marL="0" lvl="0" indent="0" algn="ctr" rtl="0">
              <a:lnSpc>
                <a:spcPct val="100000"/>
              </a:lnSpc>
              <a:spcBef>
                <a:spcPts val="0"/>
              </a:spcBef>
              <a:spcAft>
                <a:spcPts val="0"/>
              </a:spcAft>
              <a:buSzPts val="2100"/>
              <a:buNone/>
            </a:pPr>
            <a:r>
              <a:rPr lang="en" sz="3000">
                <a:solidFill>
                  <a:schemeClr val="dk1"/>
                </a:solidFill>
              </a:rPr>
              <a:t>Integrating Sustainable Practices into Marketing and Leasing</a:t>
            </a:r>
            <a:endParaRPr sz="3000">
              <a:solidFill>
                <a:schemeClr val="dk1"/>
              </a:solidFill>
            </a:endParaRPr>
          </a:p>
        </p:txBody>
      </p:sp>
      <p:pic>
        <p:nvPicPr>
          <p:cNvPr id="61" name="Google Shape;61;p1" descr="CC BY NC SA logo"/>
          <p:cNvPicPr preferRelativeResize="0"/>
          <p:nvPr/>
        </p:nvPicPr>
        <p:blipFill rotWithShape="1">
          <a:blip r:embed="rId3">
            <a:alphaModFix/>
          </a:blip>
          <a:srcRect/>
          <a:stretch/>
        </p:blipFill>
        <p:spPr>
          <a:xfrm>
            <a:off x="97703" y="4845179"/>
            <a:ext cx="617225" cy="212171"/>
          </a:xfrm>
          <a:prstGeom prst="rect">
            <a:avLst/>
          </a:prstGeom>
          <a:noFill/>
          <a:ln>
            <a:noFill/>
          </a:ln>
        </p:spPr>
      </p:pic>
      <p:sp>
        <p:nvSpPr>
          <p:cNvPr id="62" name="Google Shape;62;p1" descr="Unless otherwise noted, this slide deck is (c) Virginia Polytechnic Institute and State University. It is released under a  Creative Commons Attribution NonCommercial ShareAlike 3.0 license (CC BY NC-SA 3.0)    &#10;"/>
          <p:cNvSpPr/>
          <p:nvPr/>
        </p:nvSpPr>
        <p:spPr>
          <a:xfrm>
            <a:off x="671250" y="4782008"/>
            <a:ext cx="4350201" cy="33851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800"/>
              <a:buFont typeface="Arial"/>
              <a:buNone/>
            </a:pPr>
            <a:r>
              <a:rPr lang="en" sz="800" b="0" i="0" u="none" strike="noStrike" cap="none">
                <a:solidFill>
                  <a:schemeClr val="dk1"/>
                </a:solidFill>
                <a:latin typeface="Oswald"/>
                <a:ea typeface="Oswald"/>
                <a:cs typeface="Oswald"/>
                <a:sym typeface="Oswald"/>
              </a:rPr>
              <a:t>Unless otherwise noted, this slide deck is (c) </a:t>
            </a:r>
            <a:r>
              <a:rPr lang="en" sz="800">
                <a:solidFill>
                  <a:schemeClr val="dk1"/>
                </a:solidFill>
                <a:latin typeface="Oswald"/>
                <a:ea typeface="Oswald"/>
                <a:cs typeface="Oswald"/>
                <a:sym typeface="Oswald"/>
              </a:rPr>
              <a:t>Erin A. Hopkins. </a:t>
            </a:r>
            <a:endParaRPr/>
          </a:p>
          <a:p>
            <a:pPr marL="0" marR="0" lvl="0" indent="0" algn="l" rtl="0">
              <a:lnSpc>
                <a:spcPct val="100000"/>
              </a:lnSpc>
              <a:spcBef>
                <a:spcPts val="0"/>
              </a:spcBef>
              <a:spcAft>
                <a:spcPts val="0"/>
              </a:spcAft>
              <a:buClr>
                <a:srgbClr val="000000"/>
              </a:buClr>
              <a:buSzPts val="800"/>
              <a:buFont typeface="Arial"/>
              <a:buNone/>
            </a:pPr>
            <a:r>
              <a:rPr lang="en" sz="800" b="0" i="0" u="none" strike="noStrike" cap="none">
                <a:solidFill>
                  <a:schemeClr val="dk1"/>
                </a:solidFill>
                <a:latin typeface="Oswald"/>
                <a:ea typeface="Oswald"/>
                <a:cs typeface="Oswald"/>
                <a:sym typeface="Oswald"/>
              </a:rPr>
              <a:t>It is released under a  Creative Commons Attribution NonCommercial ShareAlike 3.0 license (CC BY NC-SA 3.0).  </a:t>
            </a:r>
            <a:endParaRPr sz="1400" b="0" i="0" u="none" strike="noStrike" cap="none">
              <a:solidFill>
                <a:schemeClr val="dk1"/>
              </a:solidFill>
              <a:latin typeface="Oswald"/>
              <a:ea typeface="Oswald"/>
              <a:cs typeface="Oswald"/>
              <a:sym typeface="Oswald"/>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7"/>
        <p:cNvGrpSpPr/>
        <p:nvPr/>
      </p:nvGrpSpPr>
      <p:grpSpPr>
        <a:xfrm>
          <a:off x="0" y="0"/>
          <a:ext cx="0" cy="0"/>
          <a:chOff x="0" y="0"/>
          <a:chExt cx="0" cy="0"/>
        </a:xfrm>
      </p:grpSpPr>
      <p:sp>
        <p:nvSpPr>
          <p:cNvPr id="118" name="Google Shape;118;p10"/>
          <p:cNvSpPr txBox="1">
            <a:spLocks noGrp="1"/>
          </p:cNvSpPr>
          <p:nvPr>
            <p:ph type="title"/>
          </p:nvPr>
        </p:nvSpPr>
        <p:spPr>
          <a:xfrm>
            <a:off x="265500" y="1081400"/>
            <a:ext cx="4045200" cy="1710300"/>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4200"/>
              <a:buNone/>
            </a:pPr>
            <a:r>
              <a:rPr lang="en"/>
              <a:t>6.5	Tenant Satisfaction Survey</a:t>
            </a:r>
            <a:endParaRPr/>
          </a:p>
        </p:txBody>
      </p:sp>
      <p:sp>
        <p:nvSpPr>
          <p:cNvPr id="119" name="Google Shape;119;p10"/>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rmAutofit/>
          </a:bodyPr>
          <a:lstStyle/>
          <a:p>
            <a:pPr marL="0" lvl="0" indent="0" algn="l" rtl="0">
              <a:lnSpc>
                <a:spcPct val="115000"/>
              </a:lnSpc>
              <a:spcBef>
                <a:spcPts val="0"/>
              </a:spcBef>
              <a:spcAft>
                <a:spcPts val="1200"/>
              </a:spcAft>
              <a:buSzPts val="1800"/>
              <a:buNone/>
            </a:pPr>
            <a:r>
              <a:rPr lang="en"/>
              <a:t>Helps the property company understand issues that are important to the building occupant and helps retain these tenants by addressing these issues</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Google Shape;124;p1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en"/>
              <a:t>Tenant Satisfaction Survey Formats</a:t>
            </a:r>
            <a:endParaRPr/>
          </a:p>
        </p:txBody>
      </p:sp>
      <p:sp>
        <p:nvSpPr>
          <p:cNvPr id="125" name="Google Shape;125;p1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p>
            <a:pPr marL="457200" lvl="0" indent="-342900" algn="l" rtl="0">
              <a:lnSpc>
                <a:spcPct val="115000"/>
              </a:lnSpc>
              <a:spcBef>
                <a:spcPts val="0"/>
              </a:spcBef>
              <a:spcAft>
                <a:spcPts val="0"/>
              </a:spcAft>
              <a:buSzPts val="1800"/>
              <a:buChar char="❖"/>
            </a:pPr>
            <a:r>
              <a:rPr lang="en">
                <a:solidFill>
                  <a:schemeClr val="dk1"/>
                </a:solidFill>
              </a:rPr>
              <a:t>A questionnaire, interview, focus group, or a combination</a:t>
            </a:r>
            <a:endParaRPr>
              <a:solidFill>
                <a:schemeClr val="dk1"/>
              </a:solidFill>
            </a:endParaRPr>
          </a:p>
          <a:p>
            <a:pPr marL="457200" lvl="0" indent="-342900" algn="l" rtl="0">
              <a:lnSpc>
                <a:spcPct val="115000"/>
              </a:lnSpc>
              <a:spcBef>
                <a:spcPts val="0"/>
              </a:spcBef>
              <a:spcAft>
                <a:spcPts val="0"/>
              </a:spcAft>
              <a:buSzPts val="1800"/>
              <a:buChar char="❖"/>
            </a:pPr>
            <a:r>
              <a:rPr lang="en">
                <a:solidFill>
                  <a:schemeClr val="dk1"/>
                </a:solidFill>
              </a:rPr>
              <a:t>Areas of focus:</a:t>
            </a:r>
            <a:endParaRPr>
              <a:solidFill>
                <a:schemeClr val="dk1"/>
              </a:solidFill>
            </a:endParaRPr>
          </a:p>
          <a:p>
            <a:pPr marL="914400" lvl="1" indent="-317500" algn="l" rtl="0">
              <a:lnSpc>
                <a:spcPct val="115000"/>
              </a:lnSpc>
              <a:spcBef>
                <a:spcPts val="0"/>
              </a:spcBef>
              <a:spcAft>
                <a:spcPts val="0"/>
              </a:spcAft>
              <a:buSzPts val="1400"/>
              <a:buChar char="➢"/>
            </a:pPr>
            <a:r>
              <a:rPr lang="en">
                <a:solidFill>
                  <a:schemeClr val="dk1"/>
                </a:solidFill>
              </a:rPr>
              <a:t>Energy Efficiency</a:t>
            </a:r>
            <a:endParaRPr>
              <a:solidFill>
                <a:schemeClr val="dk1"/>
              </a:solidFill>
            </a:endParaRPr>
          </a:p>
          <a:p>
            <a:pPr marL="914400" lvl="1" indent="-317500" algn="l" rtl="0">
              <a:lnSpc>
                <a:spcPct val="115000"/>
              </a:lnSpc>
              <a:spcBef>
                <a:spcPts val="0"/>
              </a:spcBef>
              <a:spcAft>
                <a:spcPts val="0"/>
              </a:spcAft>
              <a:buSzPts val="1400"/>
              <a:buChar char="➢"/>
            </a:pPr>
            <a:r>
              <a:rPr lang="en">
                <a:solidFill>
                  <a:schemeClr val="dk1"/>
                </a:solidFill>
              </a:rPr>
              <a:t>Water Efficiency</a:t>
            </a:r>
            <a:endParaRPr>
              <a:solidFill>
                <a:schemeClr val="dk1"/>
              </a:solidFill>
            </a:endParaRPr>
          </a:p>
          <a:p>
            <a:pPr marL="914400" lvl="1" indent="-317500" algn="l" rtl="0">
              <a:lnSpc>
                <a:spcPct val="115000"/>
              </a:lnSpc>
              <a:spcBef>
                <a:spcPts val="0"/>
              </a:spcBef>
              <a:spcAft>
                <a:spcPts val="0"/>
              </a:spcAft>
              <a:buSzPts val="1400"/>
              <a:buChar char="➢"/>
            </a:pPr>
            <a:r>
              <a:rPr lang="en">
                <a:solidFill>
                  <a:schemeClr val="dk1"/>
                </a:solidFill>
              </a:rPr>
              <a:t>Indoor Environmental Quality</a:t>
            </a:r>
            <a:endParaRPr>
              <a:solidFill>
                <a:schemeClr val="dk1"/>
              </a:solidFill>
            </a:endParaRPr>
          </a:p>
          <a:p>
            <a:pPr marL="914400" lvl="1" indent="-317500" algn="l" rtl="0">
              <a:lnSpc>
                <a:spcPct val="115000"/>
              </a:lnSpc>
              <a:spcBef>
                <a:spcPts val="0"/>
              </a:spcBef>
              <a:spcAft>
                <a:spcPts val="0"/>
              </a:spcAft>
              <a:buSzPts val="1400"/>
              <a:buChar char="➢"/>
            </a:pPr>
            <a:r>
              <a:rPr lang="en">
                <a:solidFill>
                  <a:schemeClr val="dk1"/>
                </a:solidFill>
              </a:rPr>
              <a:t>Waste Management</a:t>
            </a:r>
            <a:endParaRPr>
              <a:solidFill>
                <a:schemeClr val="dk1"/>
              </a:solidFill>
            </a:endParaRPr>
          </a:p>
          <a:p>
            <a:pPr marL="914400" lvl="1" indent="-317500" algn="l" rtl="0">
              <a:lnSpc>
                <a:spcPct val="115000"/>
              </a:lnSpc>
              <a:spcBef>
                <a:spcPts val="0"/>
              </a:spcBef>
              <a:spcAft>
                <a:spcPts val="0"/>
              </a:spcAft>
              <a:buSzPts val="1400"/>
              <a:buChar char="➢"/>
            </a:pPr>
            <a:r>
              <a:rPr lang="en">
                <a:solidFill>
                  <a:schemeClr val="dk1"/>
                </a:solidFill>
              </a:rPr>
              <a:t>Site Sustainability</a:t>
            </a:r>
            <a:endParaRPr>
              <a:solidFill>
                <a:schemeClr val="dk1"/>
              </a:solidFill>
            </a:endParaRPr>
          </a:p>
          <a:p>
            <a:pPr marL="457200" lvl="0" indent="-342900" algn="l" rtl="0">
              <a:lnSpc>
                <a:spcPct val="115000"/>
              </a:lnSpc>
              <a:spcBef>
                <a:spcPts val="0"/>
              </a:spcBef>
              <a:spcAft>
                <a:spcPts val="0"/>
              </a:spcAft>
              <a:buSzPts val="1800"/>
              <a:buChar char="❖"/>
            </a:pPr>
            <a:r>
              <a:rPr lang="en">
                <a:solidFill>
                  <a:schemeClr val="dk1"/>
                </a:solidFill>
              </a:rPr>
              <a:t>Iterative process</a:t>
            </a:r>
            <a:endParaRPr>
              <a:solidFill>
                <a:schemeClr val="dk1"/>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sp>
        <p:nvSpPr>
          <p:cNvPr id="130" name="Google Shape;130;p12"/>
          <p:cNvSpPr txBox="1">
            <a:spLocks noGrp="1"/>
          </p:cNvSpPr>
          <p:nvPr>
            <p:ph type="title"/>
          </p:nvPr>
        </p:nvSpPr>
        <p:spPr>
          <a:xfrm>
            <a:off x="265500" y="1081400"/>
            <a:ext cx="4045200" cy="1710300"/>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4200"/>
              <a:buNone/>
            </a:pPr>
            <a:r>
              <a:rPr lang="en"/>
              <a:t>6.6	Conclusion</a:t>
            </a:r>
            <a:endParaRPr/>
          </a:p>
        </p:txBody>
      </p:sp>
      <p:sp>
        <p:nvSpPr>
          <p:cNvPr id="131" name="Google Shape;131;p12"/>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rmAutofit/>
          </a:bodyPr>
          <a:lstStyle/>
          <a:p>
            <a:pPr marL="0" lvl="0" indent="0" algn="l" rtl="0">
              <a:lnSpc>
                <a:spcPct val="115000"/>
              </a:lnSpc>
              <a:spcBef>
                <a:spcPts val="0"/>
              </a:spcBef>
              <a:spcAft>
                <a:spcPts val="1200"/>
              </a:spcAft>
              <a:buSzPts val="1800"/>
              <a:buNone/>
            </a:pPr>
            <a:r>
              <a:rPr lang="en"/>
              <a:t>The interest in sustainable building activities will likely vary by tenant, property, and market so the property company needs to understand the market they are operating within</a:t>
            </a:r>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35"/>
        <p:cNvGrpSpPr/>
        <p:nvPr/>
      </p:nvGrpSpPr>
      <p:grpSpPr>
        <a:xfrm>
          <a:off x="0" y="0"/>
          <a:ext cx="0" cy="0"/>
          <a:chOff x="0" y="0"/>
          <a:chExt cx="0" cy="0"/>
        </a:xfrm>
      </p:grpSpPr>
      <p:sp>
        <p:nvSpPr>
          <p:cNvPr id="136" name="Google Shape;136;p13"/>
          <p:cNvSpPr txBox="1">
            <a:spLocks noGrp="1"/>
          </p:cNvSpPr>
          <p:nvPr>
            <p:ph type="title"/>
          </p:nvPr>
        </p:nvSpPr>
        <p:spPr>
          <a:xfrm>
            <a:off x="265500" y="1081400"/>
            <a:ext cx="4045200" cy="1710300"/>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4200"/>
              <a:buNone/>
            </a:pPr>
            <a:r>
              <a:rPr lang="en"/>
              <a:t>Chapter Activity</a:t>
            </a:r>
            <a:endParaRPr/>
          </a:p>
        </p:txBody>
      </p:sp>
      <p:sp>
        <p:nvSpPr>
          <p:cNvPr id="137" name="Google Shape;137;p13"/>
          <p:cNvSpPr txBox="1">
            <a:spLocks noGrp="1"/>
          </p:cNvSpPr>
          <p:nvPr>
            <p:ph type="body" idx="2"/>
          </p:nvPr>
        </p:nvSpPr>
        <p:spPr>
          <a:xfrm>
            <a:off x="4939500" y="161250"/>
            <a:ext cx="3837000" cy="4900800"/>
          </a:xfrm>
          <a:prstGeom prst="rect">
            <a:avLst/>
          </a:prstGeom>
          <a:noFill/>
          <a:ln>
            <a:noFill/>
          </a:ln>
        </p:spPr>
        <p:txBody>
          <a:bodyPr spcFirstLastPara="1" wrap="square" lIns="91425" tIns="91425" rIns="91425" bIns="91425" anchor="ctr" anchorCtr="0">
            <a:normAutofit fontScale="77500" lnSpcReduction="20000"/>
          </a:bodyPr>
          <a:lstStyle/>
          <a:p>
            <a:pPr marL="457200" lvl="0" indent="-333628" algn="l" rtl="0">
              <a:lnSpc>
                <a:spcPct val="115000"/>
              </a:lnSpc>
              <a:spcBef>
                <a:spcPts val="0"/>
              </a:spcBef>
              <a:spcAft>
                <a:spcPts val="0"/>
              </a:spcAft>
              <a:buSzPct val="100000"/>
              <a:buAutoNum type="arabicPeriod"/>
            </a:pPr>
            <a:r>
              <a:rPr lang="en" sz="1960"/>
              <a:t>Research a multifamily community in the municipality where you reside and answer the following questions: </a:t>
            </a:r>
            <a:endParaRPr sz="1960"/>
          </a:p>
          <a:p>
            <a:pPr marL="0" lvl="0" indent="0" algn="l" rtl="0">
              <a:lnSpc>
                <a:spcPct val="115000"/>
              </a:lnSpc>
              <a:spcBef>
                <a:spcPts val="1200"/>
              </a:spcBef>
              <a:spcAft>
                <a:spcPts val="0"/>
              </a:spcAft>
              <a:buSzPct val="146938"/>
              <a:buNone/>
            </a:pPr>
            <a:r>
              <a:rPr lang="en" sz="1960"/>
              <a:t>a. Does their website advertise any sustainable building initiatives? </a:t>
            </a:r>
            <a:endParaRPr sz="1960"/>
          </a:p>
          <a:p>
            <a:pPr marL="0" lvl="0" indent="0" algn="l" rtl="0">
              <a:lnSpc>
                <a:spcPct val="115000"/>
              </a:lnSpc>
              <a:spcBef>
                <a:spcPts val="1200"/>
              </a:spcBef>
              <a:spcAft>
                <a:spcPts val="0"/>
              </a:spcAft>
              <a:buSzPct val="146938"/>
              <a:buNone/>
            </a:pPr>
            <a:r>
              <a:rPr lang="en" sz="1960"/>
              <a:t>b. If so, do you believe any greenwashing is occurring? Why or why not? </a:t>
            </a:r>
            <a:endParaRPr sz="1960"/>
          </a:p>
          <a:p>
            <a:pPr marL="457200" lvl="0" indent="-333628" algn="l" rtl="0">
              <a:lnSpc>
                <a:spcPct val="115000"/>
              </a:lnSpc>
              <a:spcBef>
                <a:spcPts val="1200"/>
              </a:spcBef>
              <a:spcAft>
                <a:spcPts val="0"/>
              </a:spcAft>
              <a:buSzPct val="100000"/>
              <a:buAutoNum type="arabicPeriod"/>
            </a:pPr>
            <a:r>
              <a:rPr lang="en" sz="1960"/>
              <a:t>Look up the Walk Score, Transit Score, and Bike Score of the building you researched in the above question and answer the following questions: </a:t>
            </a:r>
            <a:endParaRPr sz="1960"/>
          </a:p>
          <a:p>
            <a:pPr marL="0" lvl="0" indent="0" algn="l" rtl="0">
              <a:lnSpc>
                <a:spcPct val="115000"/>
              </a:lnSpc>
              <a:spcBef>
                <a:spcPts val="1200"/>
              </a:spcBef>
              <a:spcAft>
                <a:spcPts val="0"/>
              </a:spcAft>
              <a:buSzPct val="146938"/>
              <a:buNone/>
            </a:pPr>
            <a:r>
              <a:rPr lang="en" sz="1960"/>
              <a:t>a. What is the Walk Score?</a:t>
            </a:r>
            <a:endParaRPr sz="1960"/>
          </a:p>
          <a:p>
            <a:pPr marL="0" lvl="0" indent="0" algn="l" rtl="0">
              <a:lnSpc>
                <a:spcPct val="115000"/>
              </a:lnSpc>
              <a:spcBef>
                <a:spcPts val="1200"/>
              </a:spcBef>
              <a:spcAft>
                <a:spcPts val="0"/>
              </a:spcAft>
              <a:buSzPct val="146938"/>
              <a:buNone/>
            </a:pPr>
            <a:r>
              <a:rPr lang="en" sz="1960"/>
              <a:t>b. What is the Transit Score? </a:t>
            </a:r>
            <a:endParaRPr sz="1960"/>
          </a:p>
          <a:p>
            <a:pPr marL="0" lvl="0" indent="0" algn="l" rtl="0">
              <a:lnSpc>
                <a:spcPct val="115000"/>
              </a:lnSpc>
              <a:spcBef>
                <a:spcPts val="1200"/>
              </a:spcBef>
              <a:spcAft>
                <a:spcPts val="0"/>
              </a:spcAft>
              <a:buSzPct val="146938"/>
              <a:buNone/>
            </a:pPr>
            <a:r>
              <a:rPr lang="en" sz="1960"/>
              <a:t>c. What is the Bike Score? </a:t>
            </a:r>
            <a:endParaRPr sz="1960"/>
          </a:p>
          <a:p>
            <a:pPr marL="0" lvl="0" indent="0" algn="l" rtl="0">
              <a:lnSpc>
                <a:spcPct val="115000"/>
              </a:lnSpc>
              <a:spcBef>
                <a:spcPts val="1200"/>
              </a:spcBef>
              <a:spcAft>
                <a:spcPts val="1200"/>
              </a:spcAft>
              <a:buSzPct val="146938"/>
              <a:buNone/>
            </a:pPr>
            <a:r>
              <a:rPr lang="en" sz="1960"/>
              <a:t>d. Do you find value in these scores? Why or why not? </a:t>
            </a:r>
            <a:endParaRPr sz="196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6"/>
        <p:cNvGrpSpPr/>
        <p:nvPr/>
      </p:nvGrpSpPr>
      <p:grpSpPr>
        <a:xfrm>
          <a:off x="0" y="0"/>
          <a:ext cx="0" cy="0"/>
          <a:chOff x="0" y="0"/>
          <a:chExt cx="0" cy="0"/>
        </a:xfrm>
      </p:grpSpPr>
      <p:sp>
        <p:nvSpPr>
          <p:cNvPr id="67" name="Google Shape;67;p2"/>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en"/>
              <a:t>Chapter Sections</a:t>
            </a:r>
            <a:endParaRPr/>
          </a:p>
        </p:txBody>
      </p:sp>
      <p:sp>
        <p:nvSpPr>
          <p:cNvPr id="68" name="Google Shape;68;p2"/>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0"/>
              </a:spcAft>
              <a:buSzPts val="1800"/>
              <a:buNone/>
            </a:pPr>
            <a:r>
              <a:rPr lang="en">
                <a:solidFill>
                  <a:schemeClr val="dk1"/>
                </a:solidFill>
              </a:rPr>
              <a:t>6.1	Introduction</a:t>
            </a:r>
            <a:endParaRPr>
              <a:solidFill>
                <a:schemeClr val="dk1"/>
              </a:solidFill>
            </a:endParaRPr>
          </a:p>
          <a:p>
            <a:pPr marL="0" lvl="0" indent="0" algn="l" rtl="0">
              <a:lnSpc>
                <a:spcPct val="115000"/>
              </a:lnSpc>
              <a:spcBef>
                <a:spcPts val="1200"/>
              </a:spcBef>
              <a:spcAft>
                <a:spcPts val="0"/>
              </a:spcAft>
              <a:buSzPts val="1800"/>
              <a:buNone/>
            </a:pPr>
            <a:r>
              <a:rPr lang="en">
                <a:solidFill>
                  <a:schemeClr val="dk1"/>
                </a:solidFill>
              </a:rPr>
              <a:t>6.2	Market Analysis</a:t>
            </a:r>
            <a:endParaRPr>
              <a:solidFill>
                <a:schemeClr val="dk1"/>
              </a:solidFill>
            </a:endParaRPr>
          </a:p>
          <a:p>
            <a:pPr marL="0" lvl="0" indent="0" algn="l" rtl="0">
              <a:lnSpc>
                <a:spcPct val="115000"/>
              </a:lnSpc>
              <a:spcBef>
                <a:spcPts val="1200"/>
              </a:spcBef>
              <a:spcAft>
                <a:spcPts val="0"/>
              </a:spcAft>
              <a:buSzPts val="1800"/>
              <a:buNone/>
            </a:pPr>
            <a:r>
              <a:rPr lang="en">
                <a:solidFill>
                  <a:schemeClr val="dk1"/>
                </a:solidFill>
              </a:rPr>
              <a:t>6.3	Marketing Plan</a:t>
            </a:r>
            <a:endParaRPr>
              <a:solidFill>
                <a:schemeClr val="dk1"/>
              </a:solidFill>
            </a:endParaRPr>
          </a:p>
          <a:p>
            <a:pPr marL="0" lvl="0" indent="0" algn="l" rtl="0">
              <a:lnSpc>
                <a:spcPct val="115000"/>
              </a:lnSpc>
              <a:spcBef>
                <a:spcPts val="1200"/>
              </a:spcBef>
              <a:spcAft>
                <a:spcPts val="0"/>
              </a:spcAft>
              <a:buSzPts val="1800"/>
              <a:buNone/>
            </a:pPr>
            <a:r>
              <a:rPr lang="en">
                <a:solidFill>
                  <a:schemeClr val="dk1"/>
                </a:solidFill>
              </a:rPr>
              <a:t>6.4	Leasing Plan</a:t>
            </a:r>
            <a:endParaRPr>
              <a:solidFill>
                <a:schemeClr val="dk1"/>
              </a:solidFill>
            </a:endParaRPr>
          </a:p>
          <a:p>
            <a:pPr marL="0" lvl="0" indent="0" algn="l" rtl="0">
              <a:lnSpc>
                <a:spcPct val="115000"/>
              </a:lnSpc>
              <a:spcBef>
                <a:spcPts val="1200"/>
              </a:spcBef>
              <a:spcAft>
                <a:spcPts val="0"/>
              </a:spcAft>
              <a:buSzPts val="1800"/>
              <a:buNone/>
            </a:pPr>
            <a:r>
              <a:rPr lang="en">
                <a:solidFill>
                  <a:schemeClr val="dk1"/>
                </a:solidFill>
              </a:rPr>
              <a:t>6.5	Tenant Satisfaction Survey</a:t>
            </a:r>
            <a:endParaRPr>
              <a:solidFill>
                <a:schemeClr val="dk1"/>
              </a:solidFill>
            </a:endParaRPr>
          </a:p>
          <a:p>
            <a:pPr marL="0" lvl="0" indent="0" algn="l" rtl="0">
              <a:lnSpc>
                <a:spcPct val="115000"/>
              </a:lnSpc>
              <a:spcBef>
                <a:spcPts val="1200"/>
              </a:spcBef>
              <a:spcAft>
                <a:spcPts val="1200"/>
              </a:spcAft>
              <a:buSzPts val="1800"/>
              <a:buNone/>
            </a:pPr>
            <a:r>
              <a:rPr lang="en">
                <a:solidFill>
                  <a:schemeClr val="dk1"/>
                </a:solidFill>
              </a:rPr>
              <a:t>6.6	Conclusion</a:t>
            </a:r>
            <a:endParaRPr>
              <a:solidFill>
                <a:schemeClr val="dk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73" name="Google Shape;73;p3"/>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en"/>
              <a:t>Learning Objectives</a:t>
            </a:r>
            <a:endParaRPr/>
          </a:p>
        </p:txBody>
      </p:sp>
      <p:sp>
        <p:nvSpPr>
          <p:cNvPr id="74" name="Google Shape;74;p3"/>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p>
            <a:pPr marL="0" lvl="0" indent="0" algn="l" rtl="0">
              <a:lnSpc>
                <a:spcPct val="115000"/>
              </a:lnSpc>
              <a:spcBef>
                <a:spcPts val="0"/>
              </a:spcBef>
              <a:spcAft>
                <a:spcPts val="0"/>
              </a:spcAft>
              <a:buSzPts val="1800"/>
              <a:buNone/>
            </a:pPr>
            <a:r>
              <a:rPr lang="en">
                <a:solidFill>
                  <a:schemeClr val="dk1"/>
                </a:solidFill>
              </a:rPr>
              <a:t>Explain how a market analysis informs the supply and demand of sustainable building initiatives</a:t>
            </a:r>
            <a:endParaRPr>
              <a:solidFill>
                <a:schemeClr val="dk1"/>
              </a:solidFill>
            </a:endParaRPr>
          </a:p>
          <a:p>
            <a:pPr marL="0" lvl="0" indent="0" algn="l" rtl="0">
              <a:lnSpc>
                <a:spcPct val="115000"/>
              </a:lnSpc>
              <a:spcBef>
                <a:spcPts val="1200"/>
              </a:spcBef>
              <a:spcAft>
                <a:spcPts val="0"/>
              </a:spcAft>
              <a:buSzPts val="1800"/>
              <a:buNone/>
            </a:pPr>
            <a:r>
              <a:rPr lang="en">
                <a:solidFill>
                  <a:schemeClr val="dk1"/>
                </a:solidFill>
              </a:rPr>
              <a:t>Identify sustainable building initiatives in a marketing plan</a:t>
            </a:r>
            <a:endParaRPr>
              <a:solidFill>
                <a:schemeClr val="dk1"/>
              </a:solidFill>
            </a:endParaRPr>
          </a:p>
          <a:p>
            <a:pPr marL="0" lvl="0" indent="0" algn="l" rtl="0">
              <a:lnSpc>
                <a:spcPct val="115000"/>
              </a:lnSpc>
              <a:spcBef>
                <a:spcPts val="1200"/>
              </a:spcBef>
              <a:spcAft>
                <a:spcPts val="0"/>
              </a:spcAft>
              <a:buSzPts val="1800"/>
              <a:buNone/>
            </a:pPr>
            <a:r>
              <a:rPr lang="en">
                <a:solidFill>
                  <a:schemeClr val="dk1"/>
                </a:solidFill>
              </a:rPr>
              <a:t>Describe greenwashing</a:t>
            </a:r>
            <a:endParaRPr>
              <a:solidFill>
                <a:schemeClr val="dk1"/>
              </a:solidFill>
            </a:endParaRPr>
          </a:p>
          <a:p>
            <a:pPr marL="0" lvl="0" indent="0" algn="l" rtl="0">
              <a:lnSpc>
                <a:spcPct val="115000"/>
              </a:lnSpc>
              <a:spcBef>
                <a:spcPts val="1200"/>
              </a:spcBef>
              <a:spcAft>
                <a:spcPts val="0"/>
              </a:spcAft>
              <a:buSzPts val="1800"/>
              <a:buNone/>
            </a:pPr>
            <a:r>
              <a:rPr lang="en">
                <a:solidFill>
                  <a:schemeClr val="dk1"/>
                </a:solidFill>
              </a:rPr>
              <a:t>Identify green lease components</a:t>
            </a:r>
            <a:endParaRPr>
              <a:solidFill>
                <a:schemeClr val="dk1"/>
              </a:solidFill>
            </a:endParaRPr>
          </a:p>
          <a:p>
            <a:pPr marL="0" lvl="0" indent="0" algn="l" rtl="0">
              <a:lnSpc>
                <a:spcPct val="115000"/>
              </a:lnSpc>
              <a:spcBef>
                <a:spcPts val="1200"/>
              </a:spcBef>
              <a:spcAft>
                <a:spcPts val="1200"/>
              </a:spcAft>
              <a:buSzPts val="1800"/>
              <a:buNone/>
            </a:pPr>
            <a:r>
              <a:rPr lang="en">
                <a:solidFill>
                  <a:schemeClr val="dk1"/>
                </a:solidFill>
              </a:rPr>
              <a:t>Explain the role of a tenant satisfaction survey in assessing sustainable building initiatives</a:t>
            </a:r>
            <a:endParaRPr>
              <a:solidFill>
                <a:schemeClr val="dk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8"/>
        <p:cNvGrpSpPr/>
        <p:nvPr/>
      </p:nvGrpSpPr>
      <p:grpSpPr>
        <a:xfrm>
          <a:off x="0" y="0"/>
          <a:ext cx="0" cy="0"/>
          <a:chOff x="0" y="0"/>
          <a:chExt cx="0" cy="0"/>
        </a:xfrm>
      </p:grpSpPr>
      <p:sp>
        <p:nvSpPr>
          <p:cNvPr id="79" name="Google Shape;79;p4"/>
          <p:cNvSpPr txBox="1">
            <a:spLocks noGrp="1"/>
          </p:cNvSpPr>
          <p:nvPr>
            <p:ph type="title"/>
          </p:nvPr>
        </p:nvSpPr>
        <p:spPr>
          <a:xfrm>
            <a:off x="265500" y="1081400"/>
            <a:ext cx="4045200" cy="1710300"/>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4200"/>
              <a:buNone/>
            </a:pPr>
            <a:r>
              <a:rPr lang="en"/>
              <a:t>6.1	Introduction</a:t>
            </a:r>
            <a:endParaRPr/>
          </a:p>
        </p:txBody>
      </p:sp>
      <p:sp>
        <p:nvSpPr>
          <p:cNvPr id="80" name="Google Shape;80;p4"/>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rmAutofit/>
          </a:bodyPr>
          <a:lstStyle/>
          <a:p>
            <a:pPr marL="457200" lvl="0" indent="-342900" algn="l" rtl="0">
              <a:lnSpc>
                <a:spcPct val="115000"/>
              </a:lnSpc>
              <a:spcBef>
                <a:spcPts val="0"/>
              </a:spcBef>
              <a:spcAft>
                <a:spcPts val="0"/>
              </a:spcAft>
              <a:buSzPts val="1800"/>
              <a:buChar char="❖"/>
            </a:pPr>
            <a:r>
              <a:rPr lang="en"/>
              <a:t>Social sphere of sustainability = happier tenants</a:t>
            </a:r>
            <a:endParaRPr/>
          </a:p>
          <a:p>
            <a:pPr marL="457200" lvl="0" indent="-342900" algn="l" rtl="0">
              <a:lnSpc>
                <a:spcPct val="115000"/>
              </a:lnSpc>
              <a:spcBef>
                <a:spcPts val="0"/>
              </a:spcBef>
              <a:spcAft>
                <a:spcPts val="0"/>
              </a:spcAft>
              <a:buSzPts val="1800"/>
              <a:buChar char="❖"/>
            </a:pPr>
            <a:r>
              <a:rPr lang="en"/>
              <a:t>Economic sphere = increased revenue </a:t>
            </a:r>
            <a:endParaRPr/>
          </a:p>
          <a:p>
            <a:pPr marL="457200" lvl="0" indent="-342900" algn="l" rtl="0">
              <a:lnSpc>
                <a:spcPct val="115000"/>
              </a:lnSpc>
              <a:spcBef>
                <a:spcPts val="0"/>
              </a:spcBef>
              <a:spcAft>
                <a:spcPts val="0"/>
              </a:spcAft>
              <a:buSzPts val="1800"/>
              <a:buChar char="❖"/>
            </a:pPr>
            <a:r>
              <a:rPr lang="en"/>
              <a:t>Environmental sphere = mitigation of ecological impacts</a:t>
            </a: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5" name="Google Shape;85;p5"/>
          <p:cNvSpPr txBox="1">
            <a:spLocks noGrp="1"/>
          </p:cNvSpPr>
          <p:nvPr>
            <p:ph type="title"/>
          </p:nvPr>
        </p:nvSpPr>
        <p:spPr>
          <a:xfrm>
            <a:off x="265500" y="1081400"/>
            <a:ext cx="4045200" cy="1710300"/>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4200"/>
              <a:buNone/>
            </a:pPr>
            <a:r>
              <a:rPr lang="en"/>
              <a:t>6.2	Market Analysis</a:t>
            </a:r>
            <a:endParaRPr/>
          </a:p>
        </p:txBody>
      </p:sp>
      <p:sp>
        <p:nvSpPr>
          <p:cNvPr id="86" name="Google Shape;86;p5"/>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rmAutofit/>
          </a:bodyPr>
          <a:lstStyle/>
          <a:p>
            <a:pPr marL="457200" lvl="0" indent="-342900" algn="l" rtl="0">
              <a:lnSpc>
                <a:spcPct val="115000"/>
              </a:lnSpc>
              <a:spcBef>
                <a:spcPts val="0"/>
              </a:spcBef>
              <a:spcAft>
                <a:spcPts val="0"/>
              </a:spcAft>
              <a:buSzPts val="1800"/>
              <a:buChar char="❖"/>
            </a:pPr>
            <a:r>
              <a:rPr lang="en"/>
              <a:t>Marketing and leasing activities are informed by a market analysis</a:t>
            </a:r>
            <a:endParaRPr/>
          </a:p>
          <a:p>
            <a:pPr marL="457200" lvl="0" indent="-342900" algn="l" rtl="0">
              <a:lnSpc>
                <a:spcPct val="115000"/>
              </a:lnSpc>
              <a:spcBef>
                <a:spcPts val="0"/>
              </a:spcBef>
              <a:spcAft>
                <a:spcPts val="0"/>
              </a:spcAft>
              <a:buSzPts val="1800"/>
              <a:buChar char="❖"/>
            </a:pPr>
            <a:r>
              <a:rPr lang="en"/>
              <a:t>What is the supply and demand of sustainable building initiatives?</a:t>
            </a:r>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0"/>
        <p:cNvGrpSpPr/>
        <p:nvPr/>
      </p:nvGrpSpPr>
      <p:grpSpPr>
        <a:xfrm>
          <a:off x="0" y="0"/>
          <a:ext cx="0" cy="0"/>
          <a:chOff x="0" y="0"/>
          <a:chExt cx="0" cy="0"/>
        </a:xfrm>
      </p:grpSpPr>
      <p:sp>
        <p:nvSpPr>
          <p:cNvPr id="91" name="Google Shape;91;p6"/>
          <p:cNvSpPr txBox="1">
            <a:spLocks noGrp="1"/>
          </p:cNvSpPr>
          <p:nvPr>
            <p:ph type="title"/>
          </p:nvPr>
        </p:nvSpPr>
        <p:spPr>
          <a:xfrm>
            <a:off x="0" y="-436176"/>
            <a:ext cx="6227100" cy="436176"/>
          </a:xfrm>
          <a:prstGeom prst="rect">
            <a:avLst/>
          </a:prstGeom>
          <a:noFill/>
          <a:ln>
            <a:noFill/>
          </a:ln>
        </p:spPr>
        <p:txBody>
          <a:bodyPr spcFirstLastPara="1" wrap="square" lIns="91425" tIns="91425" rIns="91425" bIns="91425" anchor="ctr" anchorCtr="0">
            <a:normAutofit fontScale="90000"/>
          </a:bodyPr>
          <a:lstStyle/>
          <a:p>
            <a:pPr marL="0" lvl="0" indent="0" algn="l" rtl="0">
              <a:lnSpc>
                <a:spcPct val="100000"/>
              </a:lnSpc>
              <a:spcBef>
                <a:spcPts val="0"/>
              </a:spcBef>
              <a:spcAft>
                <a:spcPts val="0"/>
              </a:spcAft>
              <a:buClr>
                <a:schemeClr val="lt1"/>
              </a:buClr>
              <a:buSzPct val="266666"/>
              <a:buNone/>
            </a:pPr>
            <a:r>
              <a:rPr lang="en" sz="2000"/>
              <a:t>Greenest and least green cities in the United States</a:t>
            </a:r>
            <a:endParaRPr/>
          </a:p>
        </p:txBody>
      </p:sp>
      <p:pic>
        <p:nvPicPr>
          <p:cNvPr id="92" name="Google Shape;92;p6" descr="The top ten greenest cities in the U.S. are 1) San Diego, CA, 2) San Francisco, CA, 3) Portland, OR, 4) Irvine, CA, 5) Honolulu, HI, 6) Fremont, CA, 7) Washington, D.C., 8) Oakland, CA, 9) Seattle, WA, and San Jose, CA. The least green cities in the U.S. are 91) Louisville, KY, 92) Detroit, MI, 93) Houston, TX, 94) Hialeah, FL, 95) Newark, NJ, 96) Chandler, AZ, 97) Baton Rouge, LA, 98) Glendale, AZ, 99) Mesa, AZ, and 100) Gilbert, AZ."/>
          <p:cNvPicPr preferRelativeResize="0"/>
          <p:nvPr/>
        </p:nvPicPr>
        <p:blipFill rotWithShape="1">
          <a:blip r:embed="rId3">
            <a:alphaModFix/>
          </a:blip>
          <a:srcRect/>
          <a:stretch/>
        </p:blipFill>
        <p:spPr>
          <a:xfrm>
            <a:off x="764875" y="1050900"/>
            <a:ext cx="7614249" cy="3258025"/>
          </a:xfrm>
          <a:prstGeom prst="rect">
            <a:avLst/>
          </a:prstGeom>
          <a:noFill/>
          <a:ln>
            <a:noFill/>
          </a:ln>
        </p:spPr>
      </p:pic>
      <p:sp>
        <p:nvSpPr>
          <p:cNvPr id="93" name="Google Shape;93;p6" descr="Unless otherwise noted, this slide deck is (c) Virginia Polytechnic Institute and State University. It is released under a  Creative Commons Attribution NonCommercial ShareAlike 3.0 license (CC BY NC-SA 3.0)    &#10;"/>
          <p:cNvSpPr/>
          <p:nvPr/>
        </p:nvSpPr>
        <p:spPr>
          <a:xfrm>
            <a:off x="679202" y="4392394"/>
            <a:ext cx="3511135" cy="338514"/>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800"/>
              <a:buFont typeface="Arial"/>
              <a:buNone/>
            </a:pPr>
            <a:r>
              <a:rPr lang="en" sz="800" b="0" i="0" u="none" strike="noStrike" cap="none">
                <a:solidFill>
                  <a:schemeClr val="lt1"/>
                </a:solidFill>
                <a:latin typeface="Oswald"/>
                <a:ea typeface="Oswald"/>
                <a:cs typeface="Oswald"/>
                <a:sym typeface="Oswald"/>
              </a:rPr>
              <a:t>Figure 6.1: Greenest and least green cities in the United States (2021). Kindred Grey. 2023. </a:t>
            </a:r>
            <a:r>
              <a:rPr lang="en" sz="800" b="0" i="0" u="sng" strike="noStrike" cap="none">
                <a:solidFill>
                  <a:schemeClr val="lt1"/>
                </a:solidFill>
                <a:latin typeface="Oswald"/>
                <a:ea typeface="Oswald"/>
                <a:cs typeface="Oswald"/>
                <a:sym typeface="Oswald"/>
                <a:hlinkClick r:id="rId4">
                  <a:extLst>
                    <a:ext uri="{A12FA001-AC4F-418D-AE19-62706E023703}">
                      <ahyp:hlinkClr xmlns:ahyp="http://schemas.microsoft.com/office/drawing/2018/hyperlinkcolor" val="tx"/>
                    </a:ext>
                  </a:extLst>
                </a:hlinkClick>
              </a:rPr>
              <a:t>CC BY 4.0</a:t>
            </a:r>
            <a:r>
              <a:rPr lang="en" sz="800" b="0" i="0" u="none" strike="noStrike" cap="none">
                <a:solidFill>
                  <a:schemeClr val="lt1"/>
                </a:solidFill>
                <a:latin typeface="Oswald"/>
                <a:ea typeface="Oswald"/>
                <a:cs typeface="Oswald"/>
                <a:sym typeface="Oswald"/>
              </a:rPr>
              <a:t>. Data from </a:t>
            </a:r>
            <a:r>
              <a:rPr lang="en" sz="800" b="0" i="0" u="sng" strike="noStrike" cap="none">
                <a:solidFill>
                  <a:schemeClr val="lt1"/>
                </a:solidFill>
                <a:latin typeface="Oswald"/>
                <a:ea typeface="Oswald"/>
                <a:cs typeface="Oswald"/>
                <a:sym typeface="Oswald"/>
                <a:hlinkClick r:id="rId5">
                  <a:extLst>
                    <a:ext uri="{A12FA001-AC4F-418D-AE19-62706E023703}">
                      <ahyp:hlinkClr xmlns:ahyp="http://schemas.microsoft.com/office/drawing/2018/hyperlinkcolor" val="tx"/>
                    </a:ext>
                  </a:extLst>
                </a:hlinkClick>
              </a:rPr>
              <a:t>https://wallethub.com/edu/most-least-green-cities/16246.</a:t>
            </a:r>
            <a:r>
              <a:rPr lang="en" sz="800" b="0" i="0" u="none" strike="noStrike" cap="none">
                <a:solidFill>
                  <a:schemeClr val="lt1"/>
                </a:solidFill>
                <a:latin typeface="Oswald"/>
                <a:ea typeface="Oswald"/>
                <a:cs typeface="Oswald"/>
                <a:sym typeface="Oswald"/>
              </a:rPr>
              <a:t> </a:t>
            </a:r>
            <a:endParaRPr sz="800" b="0" i="0" u="none" strike="noStrike" cap="none">
              <a:solidFill>
                <a:schemeClr val="lt1"/>
              </a:solidFill>
              <a:latin typeface="Oswald"/>
              <a:ea typeface="Oswald"/>
              <a:cs typeface="Oswald"/>
              <a:sym typeface="Oswald"/>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7"/>
        <p:cNvGrpSpPr/>
        <p:nvPr/>
      </p:nvGrpSpPr>
      <p:grpSpPr>
        <a:xfrm>
          <a:off x="0" y="0"/>
          <a:ext cx="0" cy="0"/>
          <a:chOff x="0" y="0"/>
          <a:chExt cx="0" cy="0"/>
        </a:xfrm>
      </p:grpSpPr>
      <p:sp>
        <p:nvSpPr>
          <p:cNvPr id="98" name="Google Shape;98;p7"/>
          <p:cNvSpPr txBox="1">
            <a:spLocks noGrp="1"/>
          </p:cNvSpPr>
          <p:nvPr>
            <p:ph type="title"/>
          </p:nvPr>
        </p:nvSpPr>
        <p:spPr>
          <a:xfrm>
            <a:off x="265500" y="1081400"/>
            <a:ext cx="4045200" cy="1710300"/>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4200"/>
              <a:buNone/>
            </a:pPr>
            <a:r>
              <a:rPr lang="en"/>
              <a:t>6.3	Marketing Plan</a:t>
            </a:r>
            <a:endParaRPr/>
          </a:p>
        </p:txBody>
      </p:sp>
      <p:sp>
        <p:nvSpPr>
          <p:cNvPr id="99" name="Google Shape;99;p7"/>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rmAutofit/>
          </a:bodyPr>
          <a:lstStyle/>
          <a:p>
            <a:pPr marL="457200" lvl="0" indent="-342900" algn="l" rtl="0">
              <a:lnSpc>
                <a:spcPct val="115000"/>
              </a:lnSpc>
              <a:spcBef>
                <a:spcPts val="0"/>
              </a:spcBef>
              <a:spcAft>
                <a:spcPts val="0"/>
              </a:spcAft>
              <a:buSzPts val="1800"/>
              <a:buChar char="❖"/>
            </a:pPr>
            <a:r>
              <a:rPr lang="en"/>
              <a:t>Addition of sustainable property management activities to the property marketing plan can help attract tenants that value green building initiatives</a:t>
            </a:r>
            <a:endParaRPr/>
          </a:p>
          <a:p>
            <a:pPr marL="457200" lvl="0" indent="-342900" algn="l" rtl="0">
              <a:lnSpc>
                <a:spcPct val="115000"/>
              </a:lnSpc>
              <a:spcBef>
                <a:spcPts val="0"/>
              </a:spcBef>
              <a:spcAft>
                <a:spcPts val="0"/>
              </a:spcAft>
              <a:buSzPts val="1800"/>
              <a:buChar char="❖"/>
            </a:pPr>
            <a:r>
              <a:rPr lang="en"/>
              <a:t>If market does not place value on sustainable building initiatives, they can still be part of the marketing plan, but focus should be on the business case or health and well-being</a:t>
            </a:r>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03"/>
        <p:cNvGrpSpPr/>
        <p:nvPr/>
      </p:nvGrpSpPr>
      <p:grpSpPr>
        <a:xfrm>
          <a:off x="0" y="0"/>
          <a:ext cx="0" cy="0"/>
          <a:chOff x="0" y="0"/>
          <a:chExt cx="0" cy="0"/>
        </a:xfrm>
      </p:grpSpPr>
      <p:sp>
        <p:nvSpPr>
          <p:cNvPr id="104" name="Google Shape;104;p8"/>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fontScale="90000"/>
          </a:bodyPr>
          <a:lstStyle/>
          <a:p>
            <a:pPr marL="0" lvl="0" indent="0" algn="l" rtl="0">
              <a:lnSpc>
                <a:spcPct val="100000"/>
              </a:lnSpc>
              <a:spcBef>
                <a:spcPts val="0"/>
              </a:spcBef>
              <a:spcAft>
                <a:spcPts val="0"/>
              </a:spcAft>
              <a:buSzPct val="111111"/>
              <a:buNone/>
            </a:pPr>
            <a:r>
              <a:rPr lang="en"/>
              <a:t>Marketing Plan Considerations</a:t>
            </a:r>
            <a:endParaRPr/>
          </a:p>
        </p:txBody>
      </p:sp>
      <p:sp>
        <p:nvSpPr>
          <p:cNvPr id="105" name="Google Shape;105;p8"/>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p>
            <a:pPr marL="457200" lvl="0" indent="-342900" algn="l" rtl="0">
              <a:lnSpc>
                <a:spcPct val="115000"/>
              </a:lnSpc>
              <a:spcBef>
                <a:spcPts val="0"/>
              </a:spcBef>
              <a:spcAft>
                <a:spcPts val="0"/>
              </a:spcAft>
              <a:buSzPts val="1800"/>
              <a:buChar char="❖"/>
            </a:pPr>
            <a:r>
              <a:rPr lang="en">
                <a:solidFill>
                  <a:schemeClr val="dk1"/>
                </a:solidFill>
              </a:rPr>
              <a:t>Greenwashing</a:t>
            </a:r>
            <a:endParaRPr>
              <a:solidFill>
                <a:schemeClr val="dk1"/>
              </a:solidFill>
            </a:endParaRPr>
          </a:p>
          <a:p>
            <a:pPr marL="457200" lvl="0" indent="-342900" algn="l" rtl="0">
              <a:lnSpc>
                <a:spcPct val="115000"/>
              </a:lnSpc>
              <a:spcBef>
                <a:spcPts val="0"/>
              </a:spcBef>
              <a:spcAft>
                <a:spcPts val="0"/>
              </a:spcAft>
              <a:buSzPts val="1800"/>
              <a:buChar char="❖"/>
            </a:pPr>
            <a:r>
              <a:rPr lang="en">
                <a:solidFill>
                  <a:schemeClr val="dk1"/>
                </a:solidFill>
              </a:rPr>
              <a:t>Walk Score</a:t>
            </a:r>
            <a:endParaRPr>
              <a:solidFill>
                <a:schemeClr val="dk1"/>
              </a:solidFill>
            </a:endParaRPr>
          </a:p>
        </p:txBody>
      </p:sp>
      <p:pic>
        <p:nvPicPr>
          <p:cNvPr id="106" name="Google Shape;106;p8" descr="The score of 90-100 is a walker's paradise: daily errands do not require a car; 70-89 is very walkable: most errands can be accomplished on foot; 50-69 is somewhat walkable: some errands can be accomplished on foot; 25-49 is car-dependent: most errands require a car; and 0-24 is car-dependent: all errands require a car."/>
          <p:cNvPicPr preferRelativeResize="0"/>
          <p:nvPr/>
        </p:nvPicPr>
        <p:blipFill rotWithShape="1">
          <a:blip r:embed="rId3">
            <a:alphaModFix/>
          </a:blip>
          <a:srcRect/>
          <a:stretch/>
        </p:blipFill>
        <p:spPr>
          <a:xfrm>
            <a:off x="4452225" y="917575"/>
            <a:ext cx="4133850" cy="3886200"/>
          </a:xfrm>
          <a:prstGeom prst="rect">
            <a:avLst/>
          </a:prstGeom>
          <a:noFill/>
          <a:ln>
            <a:noFill/>
          </a:ln>
        </p:spPr>
      </p:pic>
      <p:sp>
        <p:nvSpPr>
          <p:cNvPr id="107" name="Google Shape;107;p8" descr="Unless otherwise noted, this slide deck is (c) Virginia Polytechnic Institute and State University. It is released under a  Creative Commons Attribution NonCommercial ShareAlike 3.0 license (CC BY NC-SA 3.0)    &#10;"/>
          <p:cNvSpPr/>
          <p:nvPr/>
        </p:nvSpPr>
        <p:spPr>
          <a:xfrm>
            <a:off x="4368607" y="4830823"/>
            <a:ext cx="5522816" cy="215403"/>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800"/>
              <a:buFont typeface="Arial"/>
              <a:buNone/>
            </a:pPr>
            <a:r>
              <a:rPr lang="en" sz="800" b="0" i="0" u="none" strike="noStrike" cap="none">
                <a:solidFill>
                  <a:schemeClr val="dk1"/>
                </a:solidFill>
                <a:latin typeface="Oswald"/>
                <a:ea typeface="Oswald"/>
                <a:cs typeface="Oswald"/>
                <a:sym typeface="Oswald"/>
              </a:rPr>
              <a:t>Figure 6.2: Walk score levels. Kindred Grey. 2023. </a:t>
            </a:r>
            <a:r>
              <a:rPr lang="en" sz="800" b="0" i="0" u="sng" strike="noStrike" cap="none">
                <a:solidFill>
                  <a:schemeClr val="dk1"/>
                </a:solidFill>
                <a:latin typeface="Oswald"/>
                <a:ea typeface="Oswald"/>
                <a:cs typeface="Oswald"/>
                <a:sym typeface="Oswald"/>
                <a:hlinkClick r:id="rId4">
                  <a:extLst>
                    <a:ext uri="{A12FA001-AC4F-418D-AE19-62706E023703}">
                      <ahyp:hlinkClr xmlns:ahyp="http://schemas.microsoft.com/office/drawing/2018/hyperlinkcolor" val="tx"/>
                    </a:ext>
                  </a:extLst>
                </a:hlinkClick>
              </a:rPr>
              <a:t>CC BY 4.0</a:t>
            </a:r>
            <a:r>
              <a:rPr lang="en" sz="800" b="0" i="0" u="none" strike="noStrike" cap="none">
                <a:solidFill>
                  <a:schemeClr val="dk1"/>
                </a:solidFill>
                <a:latin typeface="Oswald"/>
                <a:ea typeface="Oswald"/>
                <a:cs typeface="Oswald"/>
                <a:sym typeface="Oswald"/>
              </a:rPr>
              <a:t>. Data from </a:t>
            </a:r>
            <a:r>
              <a:rPr lang="en" sz="800" b="0" i="0" u="sng" strike="noStrike" cap="none">
                <a:solidFill>
                  <a:schemeClr val="dk1"/>
                </a:solidFill>
                <a:latin typeface="Oswald"/>
                <a:ea typeface="Oswald"/>
                <a:cs typeface="Oswald"/>
                <a:sym typeface="Oswald"/>
                <a:hlinkClick r:id="rId5">
                  <a:extLst>
                    <a:ext uri="{A12FA001-AC4F-418D-AE19-62706E023703}">
                      <ahyp:hlinkClr xmlns:ahyp="http://schemas.microsoft.com/office/drawing/2018/hyperlinkcolor" val="tx"/>
                    </a:ext>
                  </a:extLst>
                </a:hlinkClick>
              </a:rPr>
              <a:t>https://www.walkscore.com/how-it-works/.</a:t>
            </a:r>
            <a:r>
              <a:rPr lang="en" sz="800" b="0" i="0" u="none" strike="noStrike" cap="none">
                <a:solidFill>
                  <a:schemeClr val="dk1"/>
                </a:solidFill>
                <a:latin typeface="Oswald"/>
                <a:ea typeface="Oswald"/>
                <a:cs typeface="Oswald"/>
                <a:sym typeface="Oswald"/>
              </a:rPr>
              <a:t> </a:t>
            </a:r>
            <a:endParaRPr sz="800" b="0" i="0" u="none" strike="noStrike" cap="none">
              <a:solidFill>
                <a:schemeClr val="dk1"/>
              </a:solidFill>
              <a:latin typeface="Oswald"/>
              <a:ea typeface="Oswald"/>
              <a:cs typeface="Oswald"/>
              <a:sym typeface="Oswald"/>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sp>
        <p:nvSpPr>
          <p:cNvPr id="112" name="Google Shape;112;p9"/>
          <p:cNvSpPr txBox="1">
            <a:spLocks noGrp="1"/>
          </p:cNvSpPr>
          <p:nvPr>
            <p:ph type="title"/>
          </p:nvPr>
        </p:nvSpPr>
        <p:spPr>
          <a:xfrm>
            <a:off x="265500" y="1081400"/>
            <a:ext cx="4045200" cy="1710300"/>
          </a:xfrm>
          <a:prstGeom prst="rect">
            <a:avLst/>
          </a:prstGeom>
          <a:noFill/>
          <a:ln>
            <a:noFill/>
          </a:ln>
        </p:spPr>
        <p:txBody>
          <a:bodyPr spcFirstLastPara="1" wrap="square" lIns="91425" tIns="91425" rIns="91425" bIns="91425" anchor="b" anchorCtr="0">
            <a:normAutofit/>
          </a:bodyPr>
          <a:lstStyle/>
          <a:p>
            <a:pPr marL="0" lvl="0" indent="0" algn="ctr" rtl="0">
              <a:lnSpc>
                <a:spcPct val="100000"/>
              </a:lnSpc>
              <a:spcBef>
                <a:spcPts val="0"/>
              </a:spcBef>
              <a:spcAft>
                <a:spcPts val="0"/>
              </a:spcAft>
              <a:buSzPts val="4200"/>
              <a:buNone/>
            </a:pPr>
            <a:r>
              <a:rPr lang="en"/>
              <a:t>6.4	Leasing Plan</a:t>
            </a:r>
            <a:endParaRPr/>
          </a:p>
        </p:txBody>
      </p:sp>
      <p:sp>
        <p:nvSpPr>
          <p:cNvPr id="113" name="Google Shape;113;p9"/>
          <p:cNvSpPr txBox="1">
            <a:spLocks noGrp="1"/>
          </p:cNvSpPr>
          <p:nvPr>
            <p:ph type="body" idx="2"/>
          </p:nvPr>
        </p:nvSpPr>
        <p:spPr>
          <a:xfrm>
            <a:off x="4939500" y="724200"/>
            <a:ext cx="3837000" cy="3695100"/>
          </a:xfrm>
          <a:prstGeom prst="rect">
            <a:avLst/>
          </a:prstGeom>
          <a:noFill/>
          <a:ln>
            <a:noFill/>
          </a:ln>
        </p:spPr>
        <p:txBody>
          <a:bodyPr spcFirstLastPara="1" wrap="square" lIns="91425" tIns="91425" rIns="91425" bIns="91425" anchor="ctr" anchorCtr="0">
            <a:normAutofit/>
          </a:bodyPr>
          <a:lstStyle/>
          <a:p>
            <a:pPr marL="457200" lvl="0" indent="-342900" algn="l" rtl="0">
              <a:lnSpc>
                <a:spcPct val="115000"/>
              </a:lnSpc>
              <a:spcBef>
                <a:spcPts val="0"/>
              </a:spcBef>
              <a:spcAft>
                <a:spcPts val="0"/>
              </a:spcAft>
              <a:buSzPts val="1800"/>
              <a:buChar char="❖"/>
            </a:pPr>
            <a:r>
              <a:rPr lang="en"/>
              <a:t>Contents will vary based on property sector and company guidelines</a:t>
            </a:r>
            <a:endParaRPr/>
          </a:p>
          <a:p>
            <a:pPr marL="457200" lvl="0" indent="-342900" algn="l" rtl="0">
              <a:lnSpc>
                <a:spcPct val="115000"/>
              </a:lnSpc>
              <a:spcBef>
                <a:spcPts val="0"/>
              </a:spcBef>
              <a:spcAft>
                <a:spcPts val="0"/>
              </a:spcAft>
              <a:buSzPts val="1800"/>
              <a:buChar char="❖"/>
            </a:pPr>
            <a:r>
              <a:rPr lang="en"/>
              <a:t>Lease Request for Proposal (RFP)</a:t>
            </a:r>
            <a:endParaRPr/>
          </a:p>
          <a:p>
            <a:pPr marL="457200" lvl="0" indent="-342900" algn="l" rtl="0">
              <a:lnSpc>
                <a:spcPct val="115000"/>
              </a:lnSpc>
              <a:spcBef>
                <a:spcPts val="0"/>
              </a:spcBef>
              <a:spcAft>
                <a:spcPts val="0"/>
              </a:spcAft>
              <a:buSzPts val="1800"/>
              <a:buChar char="❖"/>
            </a:pPr>
            <a:r>
              <a:rPr lang="en"/>
              <a:t>Green lease</a:t>
            </a:r>
            <a:endParaRPr/>
          </a:p>
        </p:txBody>
      </p:sp>
    </p:spTree>
  </p:cSld>
  <p:clrMapOvr>
    <a:masterClrMapping/>
  </p:clrMapOvr>
</p:sld>
</file>

<file path=ppt/theme/theme1.xml><?xml version="1.0" encoding="utf-8"?>
<a:theme xmlns:a="http://schemas.openxmlformats.org/drawingml/2006/main" name="Slate">
  <a:themeElements>
    <a:clrScheme name="Slate">
      <a:dk1>
        <a:srgbClr val="FFFFFF"/>
      </a:dk1>
      <a:lt1>
        <a:srgbClr val="37474F"/>
      </a:lt1>
      <a:dk2>
        <a:srgbClr val="9E9E9E"/>
      </a:dk2>
      <a:lt2>
        <a:srgbClr val="E0E0E0"/>
      </a:lt2>
      <a:accent1>
        <a:srgbClr val="616161"/>
      </a:accent1>
      <a:accent2>
        <a:srgbClr val="78909C"/>
      </a:accent2>
      <a:accent3>
        <a:srgbClr val="CACACA"/>
      </a:accent3>
      <a:accent4>
        <a:srgbClr val="64FFDA"/>
      </a:accent4>
      <a:accent5>
        <a:srgbClr val="FFD966"/>
      </a:accent5>
      <a:accent6>
        <a:srgbClr val="F5F5F5"/>
      </a:accent6>
      <a:hlink>
        <a:srgbClr val="FFD966"/>
      </a:hlink>
      <a:folHlink>
        <a:srgbClr val="FFD966"/>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553</Words>
  <Application>Microsoft Office PowerPoint</Application>
  <PresentationFormat>On-screen Show (16:9)</PresentationFormat>
  <Paragraphs>60</Paragraphs>
  <Slides>13</Slides>
  <Notes>13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13</vt:i4>
      </vt:variant>
    </vt:vector>
  </HeadingPairs>
  <TitlesOfParts>
    <vt:vector size="17" baseType="lpstr">
      <vt:lpstr>Average</vt:lpstr>
      <vt:lpstr>Oswald</vt:lpstr>
      <vt:lpstr>Arial</vt:lpstr>
      <vt:lpstr>Slate</vt:lpstr>
      <vt:lpstr>Chapter 6</vt:lpstr>
      <vt:lpstr>Chapter Sections</vt:lpstr>
      <vt:lpstr>Learning Objectives</vt:lpstr>
      <vt:lpstr>6.1 Introduction</vt:lpstr>
      <vt:lpstr>6.2 Market Analysis</vt:lpstr>
      <vt:lpstr>Greenest and least green cities in the United States</vt:lpstr>
      <vt:lpstr>6.3 Marketing Plan</vt:lpstr>
      <vt:lpstr>Marketing Plan Considerations</vt:lpstr>
      <vt:lpstr>6.4 Leasing Plan</vt:lpstr>
      <vt:lpstr>6.5 Tenant Satisfaction Survey</vt:lpstr>
      <vt:lpstr>Tenant Satisfaction Survey Formats</vt:lpstr>
      <vt:lpstr>6.6 Conclusion</vt:lpstr>
      <vt:lpstr>Chapter Activity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6</dc:title>
  <dc:creator>Blicher, Heather</dc:creator>
  <cp:lastModifiedBy>Blicher, Heather</cp:lastModifiedBy>
  <cp:revision>1</cp:revision>
  <dcterms:modified xsi:type="dcterms:W3CDTF">2023-02-07T20:15:46Z</dcterms:modified>
</cp:coreProperties>
</file>