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5143500" type="screen16x9"/>
  <p:notesSz cx="6858000" cy="9144000"/>
  <p:embeddedFontLst>
    <p:embeddedFont>
      <p:font typeface="Lato" panose="020F0502020204030203" pitchFamily="34" charset="0"/>
      <p:regular r:id="rId19"/>
      <p:bold r:id="rId20"/>
      <p:italic r:id="rId21"/>
      <p:boldItalic r:id="rId22"/>
    </p:embeddedFont>
    <p:embeddedFont>
      <p:font typeface="Montserrat" panose="00000500000000000000" pitchFamily="2" charset="0"/>
      <p:regular r:id="rId23"/>
      <p:bold r:id="rId24"/>
      <p:italic r:id="rId25"/>
      <p:boldItalic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2" d="100"/>
          <a:sy n="122" d="100"/>
        </p:scale>
        <p:origin x="326" y="43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22bb271874d_0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22bb271874d_0_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Josh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22cd29c9588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22cd29c9588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Josh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22cd29c9588_1_1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22cd29c9588_1_1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Josh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22cd29c9588_1_1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22cd29c9588_1_1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Josh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22cd29c9588_1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22cd29c9588_1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Josh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22cd29c9588_1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22cd29c9588_1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Jakob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22cf907e95a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22cf907e95a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22cd29c9588_1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22cd29c9588_1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2bb271874d_0_2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22bb271874d_0_2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Josh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22bb271874d_0_3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22bb271874d_0_3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Jakob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22bb271874d_0_5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22bb271874d_0_5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Jakob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22bb271874d_0_5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22bb271874d_0_5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Jakob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22bb271874d_0_5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22bb271874d_0_5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Jakob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22bb271874d_0_5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22bb271874d_0_5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Jakob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22bb271874d_0_5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22bb271874d_0_5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Jakob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22bb271874d_0_5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22bb271874d_0_5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Jakob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name="adj" fmla="val 0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name="adj" fmla="val 58774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1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7" name="Google Shape;107;p1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name="adj" fmla="val 49469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1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name="adj" fmla="val 0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11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5" name="Google Shape;125;p11"/>
          <p:cNvSpPr txBox="1">
            <a:spLocks noGrp="1"/>
          </p:cNvSpPr>
          <p:nvPr>
            <p:ph type="title" hasCustomPrompt="1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6" name="Google Shape;126;p11"/>
          <p:cNvSpPr txBox="1">
            <a:spLocks noGrp="1"/>
          </p:cNvSpPr>
          <p:nvPr>
            <p:ph type="body" idx="1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27" name="Google Shape;12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1" name="Google Shape;21;p3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name="adj" fmla="val 49469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name="adj" fmla="val 0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" name="Google Shape;39;p3"/>
          <p:cNvSpPr txBox="1">
            <a:spLocks noGrp="1"/>
          </p:cNvSpPr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4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3" name="Google Shape;43;p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" name="Google Shape;45;p4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6" name="Google Shape;46;p4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5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0" name="Google Shape;50;p5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Google Shape;52;p5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53" name="Google Shape;53;p5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5"/>
          <p:cNvSpPr txBox="1">
            <a:spLocks noGrp="1"/>
          </p:cNvSpPr>
          <p:nvPr>
            <p:ph type="body" idx="2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8" name="Google Shape;58;p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0" name="Google Shape;60;p6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1" name="Google Shape;61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4" name="Google Shape;64;p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" name="Google Shape;66;p7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7" name="Google Shape;67;p7"/>
          <p:cNvSpPr txBox="1">
            <a:spLocks noGrp="1"/>
          </p:cNvSpPr>
          <p:nvPr>
            <p:ph type="body" idx="1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8" name="Google Shape;68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8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71" name="Google Shape;71;p8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name="adj" fmla="val 49469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8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name="adj" fmla="val 0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8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8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8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8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8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9" name="Google Shape;89;p8"/>
          <p:cNvSpPr txBox="1">
            <a:spLocks noGrp="1"/>
          </p:cNvSpPr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3" name="Google Shape;93;p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5" name="Google Shape;95;p9"/>
          <p:cNvSpPr txBox="1">
            <a:spLocks noGrp="1"/>
          </p:cNvSpPr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96" name="Google Shape;96;p9"/>
          <p:cNvSpPr txBox="1">
            <a:spLocks noGrp="1"/>
          </p:cNvSpPr>
          <p:nvPr>
            <p:ph type="subTitle" idx="1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97" name="Google Shape;97;p9"/>
          <p:cNvSpPr txBox="1">
            <a:spLocks noGrp="1"/>
          </p:cNvSpPr>
          <p:nvPr>
            <p:ph type="body" idx="2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98" name="Google Shape;98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1" name="Google Shape;101;p10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10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3" name="Google Shape;103;p10"/>
          <p:cNvSpPr txBox="1">
            <a:spLocks noGrp="1"/>
          </p:cNvSpPr>
          <p:nvPr>
            <p:ph type="body" idx="1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104" name="Google Shape;104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focus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getbootstrap.com/docs/5.3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vthspc.cs.vt.edu/" TargetMode="External"/><Relationship Id="rId4" Type="http://schemas.openxmlformats.org/officeDocument/2006/relationships/hyperlink" Target="https://docusaurus.io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"/>
          <p:cNvSpPr txBox="1">
            <a:spLocks noGrp="1"/>
          </p:cNvSpPr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VTHSPC Website</a:t>
            </a:r>
            <a:endParaRPr/>
          </a:p>
        </p:txBody>
      </p:sp>
      <p:sp>
        <p:nvSpPr>
          <p:cNvPr id="135" name="Google Shape;135;p13"/>
          <p:cNvSpPr txBox="1">
            <a:spLocks noGrp="1"/>
          </p:cNvSpPr>
          <p:nvPr>
            <p:ph type="subTitle" idx="1"/>
          </p:nvPr>
        </p:nvSpPr>
        <p:spPr>
          <a:xfrm>
            <a:off x="4716500" y="3462350"/>
            <a:ext cx="4661700" cy="121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Jakob Ashworth, Josh Martin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CS4624 Multimedia, Hypertext and Information Access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Professor Edward Fox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Virginia Tech, Blacksburg VA 24061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4/13/2023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2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Testing</a:t>
            </a:r>
            <a:endParaRPr sz="3000"/>
          </a:p>
        </p:txBody>
      </p:sp>
      <p:sp>
        <p:nvSpPr>
          <p:cNvPr id="195" name="Google Shape;195;p22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Most of our testing was on the front end design and SEO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These were tested mainly two ways: survey feedback and PageSpeed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Other requirements like ease of update were simple to test using the time command when starting up the website</a:t>
            </a:r>
            <a:endParaRPr sz="18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3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Testing: Survey Feedback</a:t>
            </a:r>
            <a:endParaRPr sz="3000"/>
          </a:p>
        </p:txBody>
      </p:sp>
      <p:sp>
        <p:nvSpPr>
          <p:cNvPr id="201" name="Google Shape;201;p23"/>
          <p:cNvSpPr txBox="1">
            <a:spLocks noGrp="1"/>
          </p:cNvSpPr>
          <p:nvPr>
            <p:ph type="body" idx="1"/>
          </p:nvPr>
        </p:nvSpPr>
        <p:spPr>
          <a:xfrm>
            <a:off x="580025" y="1517725"/>
            <a:ext cx="4592400" cy="312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We sent out a survey to the class to test out our website and give us feedback on it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This was a great way to see if our design was effective 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Overall our feedback was mostly positive </a:t>
            </a:r>
            <a:endParaRPr sz="1800"/>
          </a:p>
        </p:txBody>
      </p:sp>
      <p:pic>
        <p:nvPicPr>
          <p:cNvPr id="202" name="Google Shape;20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59350" y="1032375"/>
            <a:ext cx="3655374" cy="38519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4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Testing: PageSpeed</a:t>
            </a:r>
            <a:endParaRPr sz="3000"/>
          </a:p>
        </p:txBody>
      </p:sp>
      <p:sp>
        <p:nvSpPr>
          <p:cNvPr id="208" name="Google Shape;208;p24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PageSpeed is a tool by Google that rates a website’s performance, accessibility, best practices, and SEO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Easy to see how we were doing and what we needed work on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Overall had great results that made our client and us happy</a:t>
            </a:r>
            <a:endParaRPr sz="1800"/>
          </a:p>
        </p:txBody>
      </p:sp>
      <p:pic>
        <p:nvPicPr>
          <p:cNvPr id="209" name="Google Shape;209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93800" y="3187424"/>
            <a:ext cx="6956400" cy="1291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5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Future Work</a:t>
            </a:r>
            <a:endParaRPr sz="3000"/>
          </a:p>
        </p:txBody>
      </p:sp>
      <p:sp>
        <p:nvSpPr>
          <p:cNvPr id="215" name="Google Shape;215;p25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Future work would be on the stretch goals we were unable to complete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User profiles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Dynamic content</a:t>
            </a:r>
            <a:endParaRPr sz="1800"/>
          </a:p>
          <a:p>
            <a:pPr marL="1371600" lvl="2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en" sz="1800"/>
              <a:t>maintaining profiles and signing up for contests every year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Keeping track of statistics for each contest</a:t>
            </a:r>
            <a:endParaRPr sz="18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6"/>
          <p:cNvSpPr txBox="1">
            <a:spLocks noGrp="1"/>
          </p:cNvSpPr>
          <p:nvPr>
            <p:ph type="title"/>
          </p:nvPr>
        </p:nvSpPr>
        <p:spPr>
          <a:xfrm>
            <a:off x="1312375" y="38890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Lessons Learned - </a:t>
            </a:r>
            <a:r>
              <a:rPr lang="en" sz="3000">
                <a:latin typeface="Lato"/>
                <a:ea typeface="Lato"/>
                <a:cs typeface="Lato"/>
                <a:sym typeface="Lato"/>
              </a:rPr>
              <a:t>Time Management</a:t>
            </a:r>
            <a:endParaRPr sz="3000"/>
          </a:p>
        </p:txBody>
      </p:sp>
      <p:sp>
        <p:nvSpPr>
          <p:cNvPr id="221" name="Google Shape;221;p26"/>
          <p:cNvSpPr/>
          <p:nvPr/>
        </p:nvSpPr>
        <p:spPr>
          <a:xfrm>
            <a:off x="1376750" y="2771675"/>
            <a:ext cx="2265900" cy="589500"/>
          </a:xfrm>
          <a:prstGeom prst="homePlate">
            <a:avLst>
              <a:gd name="adj" fmla="val 50000"/>
            </a:avLst>
          </a:prstGeom>
          <a:solidFill>
            <a:srgbClr val="82C7A5"/>
          </a:solidFill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" name="Google Shape;222;p26"/>
          <p:cNvSpPr/>
          <p:nvPr/>
        </p:nvSpPr>
        <p:spPr>
          <a:xfrm>
            <a:off x="3492738" y="2762525"/>
            <a:ext cx="2445900" cy="607800"/>
          </a:xfrm>
          <a:prstGeom prst="chevron">
            <a:avLst>
              <a:gd name="adj" fmla="val 50000"/>
            </a:avLst>
          </a:prstGeom>
          <a:solidFill>
            <a:srgbClr val="0145AC"/>
          </a:solidFill>
          <a:ln w="9525" cap="flat" cmpd="sng">
            <a:solidFill>
              <a:srgbClr val="1B212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" name="Google Shape;223;p26"/>
          <p:cNvSpPr/>
          <p:nvPr/>
        </p:nvSpPr>
        <p:spPr>
          <a:xfrm>
            <a:off x="5796459" y="2771675"/>
            <a:ext cx="2265900" cy="589500"/>
          </a:xfrm>
          <a:prstGeom prst="chevron">
            <a:avLst>
              <a:gd name="adj" fmla="val 50000"/>
            </a:avLst>
          </a:prstGeom>
          <a:solidFill>
            <a:srgbClr val="82C7A5"/>
          </a:solidFill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p26"/>
          <p:cNvSpPr txBox="1"/>
          <p:nvPr/>
        </p:nvSpPr>
        <p:spPr>
          <a:xfrm>
            <a:off x="1366950" y="2866325"/>
            <a:ext cx="6697500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            February		      March	  	               April</a:t>
            </a:r>
            <a:endParaRPr dirty="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225" name="Google Shape;225;p26"/>
          <p:cNvCxnSpPr/>
          <p:nvPr/>
        </p:nvCxnSpPr>
        <p:spPr>
          <a:xfrm rot="10800000">
            <a:off x="2353625" y="2345375"/>
            <a:ext cx="8700" cy="42630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6" name="Google Shape;226;p26"/>
          <p:cNvCxnSpPr/>
          <p:nvPr/>
        </p:nvCxnSpPr>
        <p:spPr>
          <a:xfrm>
            <a:off x="3351575" y="3361250"/>
            <a:ext cx="9000" cy="46260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7" name="Google Shape;227;p26"/>
          <p:cNvCxnSpPr/>
          <p:nvPr/>
        </p:nvCxnSpPr>
        <p:spPr>
          <a:xfrm>
            <a:off x="5637575" y="3361175"/>
            <a:ext cx="9000" cy="44460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8" name="Google Shape;228;p26"/>
          <p:cNvCxnSpPr/>
          <p:nvPr/>
        </p:nvCxnSpPr>
        <p:spPr>
          <a:xfrm rot="10800000">
            <a:off x="6925050" y="2345375"/>
            <a:ext cx="8700" cy="42630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9" name="Google Shape;229;p26"/>
          <p:cNvCxnSpPr/>
          <p:nvPr/>
        </p:nvCxnSpPr>
        <p:spPr>
          <a:xfrm rot="10800000">
            <a:off x="7765650" y="3361175"/>
            <a:ext cx="8700" cy="42630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0" name="Google Shape;230;p26"/>
          <p:cNvCxnSpPr/>
          <p:nvPr/>
        </p:nvCxnSpPr>
        <p:spPr>
          <a:xfrm rot="10800000">
            <a:off x="4715200" y="2345375"/>
            <a:ext cx="8700" cy="42630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31" name="Google Shape;231;p26"/>
          <p:cNvSpPr txBox="1"/>
          <p:nvPr/>
        </p:nvSpPr>
        <p:spPr>
          <a:xfrm>
            <a:off x="1478075" y="1369925"/>
            <a:ext cx="1759800" cy="10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Presentation 1</a:t>
            </a:r>
            <a:endParaRPr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Complete, full plan of project</a:t>
            </a:r>
            <a:endParaRPr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2/14</a:t>
            </a:r>
            <a:endParaRPr b="1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32" name="Google Shape;232;p26"/>
          <p:cNvSpPr txBox="1"/>
          <p:nvPr/>
        </p:nvSpPr>
        <p:spPr>
          <a:xfrm>
            <a:off x="2350925" y="3787475"/>
            <a:ext cx="2010300" cy="10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2/28</a:t>
            </a:r>
            <a:endParaRPr b="1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Website in first stages</a:t>
            </a:r>
            <a:endParaRPr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Interim Report in progress</a:t>
            </a:r>
            <a:endParaRPr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33" name="Google Shape;233;p26"/>
          <p:cNvSpPr txBox="1"/>
          <p:nvPr/>
        </p:nvSpPr>
        <p:spPr>
          <a:xfrm>
            <a:off x="3714400" y="1154525"/>
            <a:ext cx="2010300" cy="12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Presentation 2</a:t>
            </a:r>
            <a:endParaRPr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Websites pages complete/considerable progress</a:t>
            </a:r>
            <a:endParaRPr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3/15</a:t>
            </a:r>
            <a:endParaRPr b="1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34" name="Google Shape;234;p26"/>
          <p:cNvSpPr txBox="1"/>
          <p:nvPr/>
        </p:nvSpPr>
        <p:spPr>
          <a:xfrm>
            <a:off x="4762175" y="3787475"/>
            <a:ext cx="1759800" cy="10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3/31</a:t>
            </a:r>
            <a:endParaRPr b="1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Front-end for website is completed</a:t>
            </a:r>
            <a:endParaRPr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35" name="Google Shape;235;p26"/>
          <p:cNvSpPr txBox="1"/>
          <p:nvPr/>
        </p:nvSpPr>
        <p:spPr>
          <a:xfrm>
            <a:off x="6001500" y="1369925"/>
            <a:ext cx="1855800" cy="10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Tests ran on website, working towards stretch goals</a:t>
            </a:r>
            <a:endParaRPr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4/15</a:t>
            </a:r>
            <a:endParaRPr b="1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36" name="Google Shape;236;p26"/>
          <p:cNvSpPr txBox="1"/>
          <p:nvPr/>
        </p:nvSpPr>
        <p:spPr>
          <a:xfrm>
            <a:off x="6890100" y="3787475"/>
            <a:ext cx="1759800" cy="10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4/30</a:t>
            </a:r>
            <a:endParaRPr b="1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Project completed</a:t>
            </a:r>
            <a:endParaRPr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Website running and available</a:t>
            </a:r>
            <a:endParaRPr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237" name="Google Shape;237;p26"/>
          <p:cNvCxnSpPr>
            <a:cxnSpLocks/>
          </p:cNvCxnSpPr>
          <p:nvPr/>
        </p:nvCxnSpPr>
        <p:spPr>
          <a:xfrm>
            <a:off x="1376750" y="3557975"/>
            <a:ext cx="6480550" cy="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38" name="Google Shape;238;p26"/>
          <p:cNvSpPr txBox="1"/>
          <p:nvPr/>
        </p:nvSpPr>
        <p:spPr>
          <a:xfrm>
            <a:off x="494100" y="3342550"/>
            <a:ext cx="1297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Progress</a:t>
            </a:r>
            <a:endParaRPr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27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Lessons Learned - </a:t>
            </a:r>
            <a:r>
              <a:rPr lang="en" sz="3000">
                <a:latin typeface="Lato"/>
                <a:ea typeface="Lato"/>
                <a:cs typeface="Lato"/>
                <a:sym typeface="Lato"/>
              </a:rPr>
              <a:t>Setbacks</a:t>
            </a:r>
            <a:endParaRPr/>
          </a:p>
        </p:txBody>
      </p:sp>
      <p:pic>
        <p:nvPicPr>
          <p:cNvPr id="244" name="Google Shape;24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6200" y="2600100"/>
            <a:ext cx="3489250" cy="181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30675" y="2571750"/>
            <a:ext cx="3187125" cy="1875700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27"/>
          <p:cNvSpPr txBox="1"/>
          <p:nvPr/>
        </p:nvSpPr>
        <p:spPr>
          <a:xfrm>
            <a:off x="872500" y="4447450"/>
            <a:ext cx="7299900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	Version 1			                Version 2</a:t>
            </a:r>
            <a:endParaRPr sz="1800" dirty="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247" name="Google Shape;247;p27"/>
          <p:cNvCxnSpPr>
            <a:stCxn id="244" idx="3"/>
            <a:endCxn id="245" idx="1"/>
          </p:cNvCxnSpPr>
          <p:nvPr/>
        </p:nvCxnSpPr>
        <p:spPr>
          <a:xfrm>
            <a:off x="4115450" y="3509600"/>
            <a:ext cx="1215300" cy="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48" name="Google Shape;248;p27"/>
          <p:cNvSpPr txBox="1"/>
          <p:nvPr/>
        </p:nvSpPr>
        <p:spPr>
          <a:xfrm>
            <a:off x="1249325" y="1368950"/>
            <a:ext cx="70872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●"/>
            </a:pPr>
            <a:r>
              <a:rPr lang="en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Version 1 would not meet requirements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●"/>
            </a:pPr>
            <a:r>
              <a:rPr lang="en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Switched approach, restarted project one month in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28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Acknowledgements / References</a:t>
            </a:r>
            <a:endParaRPr sz="3000"/>
          </a:p>
        </p:txBody>
      </p:sp>
      <p:sp>
        <p:nvSpPr>
          <p:cNvPr id="254" name="Google Shape;254;p28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Acknowledgements:</a:t>
            </a:r>
            <a:endParaRPr sz="1800"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Dr. Godmar Back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Dr. Edward Fox and TAs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References:</a:t>
            </a:r>
            <a:endParaRPr sz="1800"/>
          </a:p>
          <a:p>
            <a:pPr marL="457200" lvl="0" indent="-317500" algn="l" rtl="0">
              <a:spcBef>
                <a:spcPts val="12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https://icpc.cs.vt.edu/#/hscontest</a:t>
            </a:r>
            <a:endParaRPr sz="140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https://balsamiq.com/</a:t>
            </a:r>
            <a:endParaRPr sz="140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 u="sng">
                <a:solidFill>
                  <a:schemeClr val="hlink"/>
                </a:solidFill>
                <a:hlinkClick r:id="rId3"/>
              </a:rPr>
              <a:t>https://getbootstrap.com/docs/5.3</a:t>
            </a:r>
            <a:endParaRPr sz="140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 u="sng">
                <a:solidFill>
                  <a:schemeClr val="hlink"/>
                </a:solidFill>
                <a:hlinkClick r:id="rId4"/>
              </a:rPr>
              <a:t>https://docusaurus.io/</a:t>
            </a:r>
            <a:endParaRPr sz="140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>
                <a:uFill>
                  <a:noFill/>
                </a:uFill>
                <a:hlinkClick r:id="rId5"/>
              </a:rPr>
              <a:t>https://vthspc.cs.vt.edu/</a:t>
            </a:r>
            <a:endParaRPr sz="1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4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Outline</a:t>
            </a:r>
            <a:endParaRPr sz="3000"/>
          </a:p>
        </p:txBody>
      </p:sp>
      <p:sp>
        <p:nvSpPr>
          <p:cNvPr id="141" name="Google Shape;141;p14"/>
          <p:cNvSpPr txBox="1">
            <a:spLocks noGrp="1"/>
          </p:cNvSpPr>
          <p:nvPr>
            <p:ph type="body" idx="1"/>
          </p:nvPr>
        </p:nvSpPr>
        <p:spPr>
          <a:xfrm>
            <a:off x="1297500" y="1094525"/>
            <a:ext cx="7038900" cy="338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Overview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New Website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Testing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Future Work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Lessons Learned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Acknowledgements / References</a:t>
            </a:r>
            <a:endParaRPr sz="1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5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Overview - Problem</a:t>
            </a:r>
            <a:endParaRPr sz="3000"/>
          </a:p>
        </p:txBody>
      </p:sp>
      <p:sp>
        <p:nvSpPr>
          <p:cNvPr id="147" name="Google Shape;147;p15"/>
          <p:cNvSpPr txBox="1">
            <a:spLocks noGrp="1"/>
          </p:cNvSpPr>
          <p:nvPr>
            <p:ph type="body" idx="1"/>
          </p:nvPr>
        </p:nvSpPr>
        <p:spPr>
          <a:xfrm>
            <a:off x="954325" y="1567550"/>
            <a:ext cx="5388300" cy="30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Yearly high school coding competition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Contest is held online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Contains info of current and past contests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Website is dated and unappealing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800"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Tasked with creating new website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Contemporary design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Easy-to-update and maintain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800"/>
          </a:p>
        </p:txBody>
      </p:sp>
      <p:pic>
        <p:nvPicPr>
          <p:cNvPr id="148" name="Google Shape;14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92125" y="1685475"/>
            <a:ext cx="2173125" cy="2173125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15"/>
          <p:cNvSpPr txBox="1"/>
          <p:nvPr/>
        </p:nvSpPr>
        <p:spPr>
          <a:xfrm>
            <a:off x="6169338" y="3809550"/>
            <a:ext cx="26187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Client: Dr. Godmar Back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6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Overview - Previous Website</a:t>
            </a:r>
            <a:endParaRPr sz="3000"/>
          </a:p>
        </p:txBody>
      </p:sp>
      <p:pic>
        <p:nvPicPr>
          <p:cNvPr id="155" name="Google Shape;15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6700" y="1625575"/>
            <a:ext cx="4138752" cy="2230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25295" y="1625575"/>
            <a:ext cx="4240778" cy="2230125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16"/>
          <p:cNvSpPr txBox="1"/>
          <p:nvPr/>
        </p:nvSpPr>
        <p:spPr>
          <a:xfrm>
            <a:off x="115675" y="3855700"/>
            <a:ext cx="8799000" cy="49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91440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Home Page				        Contest Page</a:t>
            </a:r>
            <a:endParaRPr sz="2000" dirty="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7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New Website</a:t>
            </a:r>
            <a:endParaRPr sz="3000"/>
          </a:p>
        </p:txBody>
      </p:sp>
      <p:sp>
        <p:nvSpPr>
          <p:cNvPr id="163" name="Google Shape;163;p17"/>
          <p:cNvSpPr txBox="1">
            <a:spLocks noGrp="1"/>
          </p:cNvSpPr>
          <p:nvPr>
            <p:ph type="body" idx="1"/>
          </p:nvPr>
        </p:nvSpPr>
        <p:spPr>
          <a:xfrm>
            <a:off x="543750" y="1641025"/>
            <a:ext cx="32421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Created with Docusaurus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All webpages primarily written in Markdown (MDX) 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Built and runs on VT server</a:t>
            </a:r>
            <a:endParaRPr sz="1800"/>
          </a:p>
        </p:txBody>
      </p:sp>
      <p:pic>
        <p:nvPicPr>
          <p:cNvPr id="164" name="Google Shape;16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87250" y="755000"/>
            <a:ext cx="4393185" cy="3530851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17"/>
          <p:cNvSpPr txBox="1"/>
          <p:nvPr/>
        </p:nvSpPr>
        <p:spPr>
          <a:xfrm>
            <a:off x="4776825" y="4285850"/>
            <a:ext cx="39036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MDX of Content Description Page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8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New Website - Home Page</a:t>
            </a:r>
            <a:endParaRPr sz="3000"/>
          </a:p>
        </p:txBody>
      </p:sp>
      <p:pic>
        <p:nvPicPr>
          <p:cNvPr id="171" name="Google Shape;17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78450" y="1175525"/>
            <a:ext cx="6676992" cy="3530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9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New Website - Contest Description</a:t>
            </a:r>
            <a:endParaRPr sz="3000"/>
          </a:p>
        </p:txBody>
      </p:sp>
      <p:pic>
        <p:nvPicPr>
          <p:cNvPr id="177" name="Google Shape;17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69175" y="1157150"/>
            <a:ext cx="6695542" cy="35308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0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New Website - Past Contests</a:t>
            </a:r>
            <a:endParaRPr sz="3000"/>
          </a:p>
        </p:txBody>
      </p:sp>
      <p:pic>
        <p:nvPicPr>
          <p:cNvPr id="183" name="Google Shape;18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62963" y="1239825"/>
            <a:ext cx="6707963" cy="35308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1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New Website - FAQ Page</a:t>
            </a:r>
            <a:endParaRPr sz="3000"/>
          </a:p>
        </p:txBody>
      </p:sp>
      <p:pic>
        <p:nvPicPr>
          <p:cNvPr id="189" name="Google Shape;18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72275" y="1249000"/>
            <a:ext cx="6689347" cy="3530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466</Words>
  <Application>Microsoft Office PowerPoint</Application>
  <PresentationFormat>On-screen Show (16:9)</PresentationFormat>
  <Paragraphs>100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Montserrat</vt:lpstr>
      <vt:lpstr>Lato</vt:lpstr>
      <vt:lpstr>Focus</vt:lpstr>
      <vt:lpstr>VTHSPC Website</vt:lpstr>
      <vt:lpstr>Outline</vt:lpstr>
      <vt:lpstr>Overview - Problem</vt:lpstr>
      <vt:lpstr>Overview - Previous Website</vt:lpstr>
      <vt:lpstr>New Website</vt:lpstr>
      <vt:lpstr>New Website - Home Page</vt:lpstr>
      <vt:lpstr>New Website - Contest Description</vt:lpstr>
      <vt:lpstr>New Website - Past Contests</vt:lpstr>
      <vt:lpstr>New Website - FAQ Page</vt:lpstr>
      <vt:lpstr>Testing</vt:lpstr>
      <vt:lpstr>Testing: Survey Feedback</vt:lpstr>
      <vt:lpstr>Testing: PageSpeed</vt:lpstr>
      <vt:lpstr>Future Work</vt:lpstr>
      <vt:lpstr>Lessons Learned - Time Management</vt:lpstr>
      <vt:lpstr>Lessons Learned - Setbacks</vt:lpstr>
      <vt:lpstr>Acknowledgements / 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VTHSPC Website</dc:title>
  <cp:lastModifiedBy>Jakob Ashworth</cp:lastModifiedBy>
  <cp:revision>2</cp:revision>
  <dcterms:modified xsi:type="dcterms:W3CDTF">2023-05-02T14:36:38Z</dcterms:modified>
</cp:coreProperties>
</file>