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88825" cy="6858000"/>
  <p:notesSz cx="6954838" cy="9309100"/>
  <p:embeddedFontLst>
    <p:embeddedFont>
      <p:font typeface="Arial Rounded MT Bold" panose="020F0704030504030204" pitchFamily="34" charset="0"/>
      <p:regular r:id="rId17"/>
    </p:embeddedFont>
    <p:embeddedFont>
      <p:font typeface="Source Code Pro" panose="020B0604020202020204" charset="0"/>
      <p:regular r:id="rId18"/>
      <p:bold r:id="rId19"/>
    </p:embeddedFont>
    <p:embeddedFont>
      <p:font typeface="Oswald" panose="020B0604020202020204" charset="0"/>
      <p:regular r:id="rId20"/>
      <p:bold r:id="rId21"/>
    </p:embeddedFont>
    <p:embeddedFont>
      <p:font typeface="Consolas" panose="020B0609020204030204" pitchFamily="49" charset="0"/>
      <p:regular r:id="rId22"/>
      <p:bold r:id="rId23"/>
      <p:italic r:id="rId24"/>
      <p:boldItalic r:id="rId25"/>
    </p:embeddedFont>
    <p:embeddedFont>
      <p:font typeface="Miriam Fixed" panose="020B0509050101010101" pitchFamily="49" charset="-79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707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707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AB221D39-E734-434C-A2C8-F7DCDC53E734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13763" cy="467071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30"/>
            <a:ext cx="3013763" cy="467071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A1DDD580-4F01-499E-8914-715A875E7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51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3013762" cy="465455"/>
          </a:xfrm>
          <a:prstGeom prst="rect">
            <a:avLst/>
          </a:prstGeom>
          <a:noFill/>
          <a:ln>
            <a:noFill/>
          </a:ln>
        </p:spPr>
        <p:txBody>
          <a:bodyPr lIns="92915" tIns="92915" rIns="92915" bIns="9291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465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2930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395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5860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326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87914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5256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17219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39465" y="0"/>
            <a:ext cx="3013762" cy="465455"/>
          </a:xfrm>
          <a:prstGeom prst="rect">
            <a:avLst/>
          </a:prstGeom>
          <a:noFill/>
          <a:ln>
            <a:noFill/>
          </a:ln>
        </p:spPr>
        <p:txBody>
          <a:bodyPr lIns="92915" tIns="92915" rIns="92915" bIns="9291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465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2930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395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5860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326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87914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5256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17219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  <a:noFill/>
          <a:ln>
            <a:noFill/>
          </a:ln>
        </p:spPr>
        <p:txBody>
          <a:bodyPr lIns="92915" tIns="92915" rIns="92915" bIns="9291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1" y="8842029"/>
            <a:ext cx="3013762" cy="465455"/>
          </a:xfrm>
          <a:prstGeom prst="rect">
            <a:avLst/>
          </a:prstGeom>
          <a:noFill/>
          <a:ln>
            <a:noFill/>
          </a:ln>
        </p:spPr>
        <p:txBody>
          <a:bodyPr lIns="92915" tIns="92915" rIns="92915" bIns="9291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64652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29305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93957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58609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323262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87914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52567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717219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39465" y="8842029"/>
            <a:ext cx="3013762" cy="465455"/>
          </a:xfrm>
          <a:prstGeom prst="rect">
            <a:avLst/>
          </a:prstGeom>
          <a:noFill/>
          <a:ln>
            <a:noFill/>
          </a:ln>
        </p:spPr>
        <p:txBody>
          <a:bodyPr lIns="92915" tIns="46445" rIns="92915" bIns="46445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55" name="Shape 455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21" name="Shape 521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28" name="Shape 528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Shape 535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36" name="Shape 536"/>
          <p:cNvSpPr txBox="1">
            <a:spLocks noGrp="1"/>
          </p:cNvSpPr>
          <p:nvPr>
            <p:ph type="sldNum" idx="12"/>
          </p:nvPr>
        </p:nvSpPr>
        <p:spPr>
          <a:xfrm>
            <a:off x="3939465" y="8842029"/>
            <a:ext cx="3013763" cy="465455"/>
          </a:xfrm>
          <a:prstGeom prst="rect">
            <a:avLst/>
          </a:prstGeom>
        </p:spPr>
        <p:txBody>
          <a:bodyPr lIns="92915" tIns="46445" rIns="92915" bIns="46445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2" name="Shape 542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43" name="Shape 543"/>
          <p:cNvSpPr txBox="1">
            <a:spLocks noGrp="1"/>
          </p:cNvSpPr>
          <p:nvPr>
            <p:ph type="sldNum" idx="12"/>
          </p:nvPr>
        </p:nvSpPr>
        <p:spPr>
          <a:xfrm>
            <a:off x="3939465" y="8842029"/>
            <a:ext cx="3013763" cy="465455"/>
          </a:xfrm>
          <a:prstGeom prst="rect">
            <a:avLst/>
          </a:prstGeom>
        </p:spPr>
        <p:txBody>
          <a:bodyPr lIns="92915" tIns="46445" rIns="92915" bIns="46445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Shape 461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62" name="Shape 462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69" name="Shape 469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Shape 476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77" name="Shape 477"/>
          <p:cNvSpPr txBox="1">
            <a:spLocks noGrp="1"/>
          </p:cNvSpPr>
          <p:nvPr>
            <p:ph type="sldNum" idx="12"/>
          </p:nvPr>
        </p:nvSpPr>
        <p:spPr>
          <a:xfrm>
            <a:off x="3939465" y="8842029"/>
            <a:ext cx="3013763" cy="465455"/>
          </a:xfrm>
          <a:prstGeom prst="rect">
            <a:avLst/>
          </a:prstGeom>
        </p:spPr>
        <p:txBody>
          <a:bodyPr lIns="92915" tIns="46445" rIns="92915" bIns="46445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87" name="Shape 487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494" name="Shape 494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00" name="Shape 500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06" name="Shape 506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Shape 511"/>
          <p:cNvSpPr txBox="1">
            <a:spLocks noGrp="1"/>
          </p:cNvSpPr>
          <p:nvPr>
            <p:ph type="body" idx="1"/>
          </p:nvPr>
        </p:nvSpPr>
        <p:spPr>
          <a:xfrm>
            <a:off x="695485" y="4421823"/>
            <a:ext cx="5563869" cy="4189095"/>
          </a:xfrm>
          <a:prstGeom prst="rect">
            <a:avLst/>
          </a:prstGeom>
        </p:spPr>
        <p:txBody>
          <a:bodyPr lIns="92915" tIns="92915" rIns="92915" bIns="92915" anchor="t" anchorCtr="0">
            <a:noAutofit/>
          </a:bodyPr>
          <a:lstStyle/>
          <a:p>
            <a:endParaRPr/>
          </a:p>
        </p:txBody>
      </p:sp>
      <p:sp>
        <p:nvSpPr>
          <p:cNvPr id="512" name="Shape 512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2362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10800000">
            <a:off x="5633292" y="3911300"/>
            <a:ext cx="922200" cy="5181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-33" y="0"/>
            <a:ext cx="12188700" cy="416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48090" y="859066"/>
            <a:ext cx="11040300" cy="28119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8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48090" y="4531000"/>
            <a:ext cx="11040300" cy="1680900"/>
          </a:xfrm>
          <a:prstGeom prst="rect">
            <a:avLst/>
          </a:prstGeom>
        </p:spPr>
        <p:txBody>
          <a:bodyPr lIns="121875" tIns="121875" rIns="121875" bIns="12187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48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550889" y="3984366"/>
            <a:ext cx="12138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15491" y="1474833"/>
            <a:ext cx="11357700" cy="26181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buSzPct val="100000"/>
              <a:defRPr sz="16000"/>
            </a:lvl1pPr>
            <a:lvl2pPr lvl="1">
              <a:spcBef>
                <a:spcPts val="0"/>
              </a:spcBef>
              <a:buSzPct val="100000"/>
              <a:defRPr sz="16000"/>
            </a:lvl2pPr>
            <a:lvl3pPr lvl="2">
              <a:spcBef>
                <a:spcPts val="0"/>
              </a:spcBef>
              <a:buSzPct val="100000"/>
              <a:defRPr sz="16000"/>
            </a:lvl3pPr>
            <a:lvl4pPr lvl="3">
              <a:spcBef>
                <a:spcPts val="0"/>
              </a:spcBef>
              <a:buSzPct val="100000"/>
              <a:defRPr sz="16000"/>
            </a:lvl4pPr>
            <a:lvl5pPr lvl="4">
              <a:spcBef>
                <a:spcPts val="0"/>
              </a:spcBef>
              <a:buSzPct val="100000"/>
              <a:defRPr sz="16000"/>
            </a:lvl5pPr>
            <a:lvl6pPr lvl="5">
              <a:spcBef>
                <a:spcPts val="0"/>
              </a:spcBef>
              <a:buSzPct val="100000"/>
              <a:defRPr sz="16000"/>
            </a:lvl6pPr>
            <a:lvl7pPr lvl="6">
              <a:spcBef>
                <a:spcPts val="0"/>
              </a:spcBef>
              <a:buSzPct val="100000"/>
              <a:defRPr sz="16000"/>
            </a:lvl7pPr>
            <a:lvl8pPr lvl="7">
              <a:spcBef>
                <a:spcPts val="0"/>
              </a:spcBef>
              <a:buSzPct val="100000"/>
              <a:defRPr sz="16000"/>
            </a:lvl8pPr>
            <a:lvl9pPr lvl="8">
              <a:spcBef>
                <a:spcPts val="0"/>
              </a:spcBef>
              <a:buSzPct val="100000"/>
              <a:defRPr sz="160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15491" y="4202966"/>
            <a:ext cx="11357700" cy="17343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4000" cy="10209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Consolas"/>
              <a:buNone/>
              <a:defRPr sz="3200" b="0" i="0" u="none" strike="noStrike" cap="non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grpSp>
        <p:nvGrpSpPr>
          <p:cNvPr id="64" name="Shape 64" descr="Line graphic"/>
          <p:cNvGrpSpPr/>
          <p:nvPr/>
        </p:nvGrpSpPr>
        <p:grpSpPr>
          <a:xfrm>
            <a:off x="1522412" y="1514475"/>
            <a:ext cx="10569675" cy="63900"/>
            <a:chOff x="1522412" y="1514475"/>
            <a:chExt cx="10569675" cy="63900"/>
          </a:xfrm>
        </p:grpSpPr>
        <p:sp>
          <p:nvSpPr>
            <p:cNvPr id="65" name="Shape 65"/>
            <p:cNvSpPr/>
            <p:nvPr/>
          </p:nvSpPr>
          <p:spPr>
            <a:xfrm>
              <a:off x="12028488" y="1525554"/>
              <a:ext cx="636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731" y="120000"/>
                  </a:moveTo>
                  <a:lnTo>
                    <a:pt x="53731" y="120000"/>
                  </a:lnTo>
                  <a:lnTo>
                    <a:pt x="120000" y="60000"/>
                  </a:lnTo>
                  <a:cubicBezTo>
                    <a:pt x="107462" y="40000"/>
                    <a:pt x="46567" y="20000"/>
                    <a:pt x="69850" y="0"/>
                  </a:cubicBezTo>
                  <a:cubicBezTo>
                    <a:pt x="0" y="20000"/>
                    <a:pt x="14328" y="60000"/>
                    <a:pt x="53731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x="12022138" y="1532938"/>
              <a:ext cx="189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60000"/>
                  </a:lnTo>
                  <a:cubicBezTo>
                    <a:pt x="96000" y="0"/>
                    <a:pt x="66000" y="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12041188" y="1531708"/>
              <a:ext cx="39600" cy="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0" y="40000"/>
                  </a:lnTo>
                  <a:cubicBezTo>
                    <a:pt x="14634" y="60000"/>
                    <a:pt x="17560" y="120000"/>
                    <a:pt x="55609" y="20000"/>
                  </a:cubicBezTo>
                  <a:cubicBezTo>
                    <a:pt x="43902" y="60000"/>
                    <a:pt x="67317" y="2000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Shape 68"/>
            <p:cNvSpPr/>
            <p:nvPr/>
          </p:nvSpPr>
          <p:spPr>
            <a:xfrm>
              <a:off x="11831638" y="1526783"/>
              <a:ext cx="429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33" y="0"/>
                  </a:moveTo>
                  <a:lnTo>
                    <a:pt x="5333" y="0"/>
                  </a:lnTo>
                  <a:cubicBezTo>
                    <a:pt x="0" y="20000"/>
                    <a:pt x="40000" y="80000"/>
                    <a:pt x="48000" y="120000"/>
                  </a:cubicBezTo>
                  <a:lnTo>
                    <a:pt x="120000" y="80000"/>
                  </a:lnTo>
                  <a:cubicBezTo>
                    <a:pt x="82666" y="60000"/>
                    <a:pt x="10666" y="40000"/>
                    <a:pt x="5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Shape 69"/>
            <p:cNvSpPr/>
            <p:nvPr/>
          </p:nvSpPr>
          <p:spPr>
            <a:xfrm>
              <a:off x="11809413" y="1531708"/>
              <a:ext cx="414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545" y="0"/>
                  </a:moveTo>
                  <a:lnTo>
                    <a:pt x="114545" y="0"/>
                  </a:lnTo>
                  <a:lnTo>
                    <a:pt x="0" y="120000"/>
                  </a:lnTo>
                  <a:cubicBezTo>
                    <a:pt x="100909" y="120000"/>
                    <a:pt x="120000" y="80000"/>
                    <a:pt x="114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>
              <a:off x="12003088" y="1537862"/>
              <a:ext cx="777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487" y="120000"/>
                  </a:moveTo>
                  <a:lnTo>
                    <a:pt x="20487" y="120000"/>
                  </a:lnTo>
                  <a:lnTo>
                    <a:pt x="120000" y="0"/>
                  </a:lnTo>
                  <a:lnTo>
                    <a:pt x="0" y="120000"/>
                  </a:lnTo>
                  <a:lnTo>
                    <a:pt x="20487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Shape 71"/>
            <p:cNvSpPr/>
            <p:nvPr/>
          </p:nvSpPr>
          <p:spPr>
            <a:xfrm>
              <a:off x="11664950" y="1523091"/>
              <a:ext cx="396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285" y="96000"/>
                  </a:moveTo>
                  <a:lnTo>
                    <a:pt x="54285" y="96000"/>
                  </a:lnTo>
                  <a:lnTo>
                    <a:pt x="120000" y="0"/>
                  </a:lnTo>
                  <a:lnTo>
                    <a:pt x="0" y="120000"/>
                  </a:lnTo>
                  <a:lnTo>
                    <a:pt x="54285" y="96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Shape 72"/>
            <p:cNvSpPr/>
            <p:nvPr/>
          </p:nvSpPr>
          <p:spPr>
            <a:xfrm>
              <a:off x="11506200" y="1521861"/>
              <a:ext cx="921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183" y="120000"/>
                  </a:moveTo>
                  <a:lnTo>
                    <a:pt x="99183" y="120000"/>
                  </a:lnTo>
                  <a:cubicBezTo>
                    <a:pt x="119999" y="60000"/>
                    <a:pt x="69795" y="20000"/>
                    <a:pt x="91836" y="0"/>
                  </a:cubicBezTo>
                  <a:cubicBezTo>
                    <a:pt x="57551" y="0"/>
                    <a:pt x="26938" y="40000"/>
                    <a:pt x="0" y="100000"/>
                  </a:cubicBezTo>
                  <a:cubicBezTo>
                    <a:pt x="29387" y="60000"/>
                    <a:pt x="59999" y="80000"/>
                    <a:pt x="99183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Shape 73"/>
            <p:cNvSpPr/>
            <p:nvPr/>
          </p:nvSpPr>
          <p:spPr>
            <a:xfrm>
              <a:off x="11471275" y="1525554"/>
              <a:ext cx="348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36666" y="80000"/>
                    <a:pt x="76666" y="40000"/>
                    <a:pt x="120000" y="0"/>
                  </a:cubicBezTo>
                  <a:cubicBezTo>
                    <a:pt x="80000" y="0"/>
                    <a:pt x="40000" y="4000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11710988" y="1529245"/>
              <a:ext cx="303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cubicBezTo>
                    <a:pt x="108750" y="96000"/>
                    <a:pt x="86250" y="24000"/>
                    <a:pt x="0" y="0"/>
                  </a:cubicBezTo>
                  <a:lnTo>
                    <a:pt x="6000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11691938" y="1532938"/>
              <a:ext cx="34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116666" y="120000"/>
                  </a:lnTo>
                  <a:lnTo>
                    <a:pt x="0" y="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11741150" y="1534170"/>
              <a:ext cx="48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0" y="0"/>
                  </a:lnTo>
                  <a:cubicBezTo>
                    <a:pt x="48000" y="0"/>
                    <a:pt x="72000" y="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11841163" y="1537862"/>
              <a:ext cx="71400" cy="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cubicBezTo>
                    <a:pt x="81600" y="40000"/>
                    <a:pt x="0" y="66666"/>
                    <a:pt x="78400" y="120000"/>
                  </a:cubicBezTo>
                  <a:cubicBezTo>
                    <a:pt x="105600" y="80000"/>
                    <a:pt x="60800" y="53333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Shape 78"/>
            <p:cNvSpPr/>
            <p:nvPr/>
          </p:nvSpPr>
          <p:spPr>
            <a:xfrm>
              <a:off x="11764963" y="1535400"/>
              <a:ext cx="444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90000"/>
                  </a:moveTo>
                  <a:lnTo>
                    <a:pt x="0" y="90000"/>
                  </a:lnTo>
                  <a:lnTo>
                    <a:pt x="112340" y="120000"/>
                  </a:lnTo>
                  <a:cubicBezTo>
                    <a:pt x="109787" y="90000"/>
                    <a:pt x="89361" y="30000"/>
                    <a:pt x="120000" y="0"/>
                  </a:cubicBezTo>
                  <a:lnTo>
                    <a:pt x="0" y="9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Shape 79"/>
            <p:cNvSpPr/>
            <p:nvPr/>
          </p:nvSpPr>
          <p:spPr>
            <a:xfrm>
              <a:off x="11744325" y="1537862"/>
              <a:ext cx="207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0"/>
                  </a:lnTo>
                  <a:lnTo>
                    <a:pt x="27272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Shape 80"/>
            <p:cNvSpPr/>
            <p:nvPr/>
          </p:nvSpPr>
          <p:spPr>
            <a:xfrm>
              <a:off x="11482388" y="1531708"/>
              <a:ext cx="858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000" y="0"/>
                  </a:moveTo>
                  <a:lnTo>
                    <a:pt x="84000" y="0"/>
                  </a:lnTo>
                  <a:cubicBezTo>
                    <a:pt x="58666" y="60000"/>
                    <a:pt x="30666" y="60000"/>
                    <a:pt x="0" y="60000"/>
                  </a:cubicBezTo>
                  <a:cubicBezTo>
                    <a:pt x="33333" y="90000"/>
                    <a:pt x="68000" y="120000"/>
                    <a:pt x="101333" y="120000"/>
                  </a:cubicBezTo>
                  <a:cubicBezTo>
                    <a:pt x="105333" y="60000"/>
                    <a:pt x="120000" y="0"/>
                    <a:pt x="84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Shape 81"/>
            <p:cNvSpPr/>
            <p:nvPr/>
          </p:nvSpPr>
          <p:spPr>
            <a:xfrm>
              <a:off x="11626850" y="1532938"/>
              <a:ext cx="4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0" y="120000"/>
                  </a:lnTo>
                  <a:cubicBezTo>
                    <a:pt x="72000" y="120000"/>
                    <a:pt x="120000" y="12000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Shape 82"/>
            <p:cNvSpPr/>
            <p:nvPr/>
          </p:nvSpPr>
          <p:spPr>
            <a:xfrm>
              <a:off x="11261725" y="1534170"/>
              <a:ext cx="48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lnTo>
                    <a:pt x="96000" y="0"/>
                  </a:lnTo>
                  <a:cubicBezTo>
                    <a:pt x="96000" y="0"/>
                    <a:pt x="96000" y="0"/>
                    <a:pt x="1200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11553825" y="1534170"/>
              <a:ext cx="444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319" y="120000"/>
                  </a:moveTo>
                  <a:lnTo>
                    <a:pt x="15319" y="120000"/>
                  </a:lnTo>
                  <a:cubicBezTo>
                    <a:pt x="63829" y="120000"/>
                    <a:pt x="91914" y="60000"/>
                    <a:pt x="120000" y="0"/>
                  </a:cubicBezTo>
                  <a:cubicBezTo>
                    <a:pt x="84255" y="0"/>
                    <a:pt x="45957" y="60000"/>
                    <a:pt x="5106" y="60000"/>
                  </a:cubicBezTo>
                  <a:cubicBezTo>
                    <a:pt x="0" y="60000"/>
                    <a:pt x="0" y="120000"/>
                    <a:pt x="15319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Shape 84"/>
            <p:cNvSpPr/>
            <p:nvPr/>
          </p:nvSpPr>
          <p:spPr>
            <a:xfrm>
              <a:off x="11409363" y="1529245"/>
              <a:ext cx="318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40000"/>
                  </a:moveTo>
                  <a:lnTo>
                    <a:pt x="0" y="40000"/>
                  </a:lnTo>
                  <a:cubicBezTo>
                    <a:pt x="36363" y="80000"/>
                    <a:pt x="76363" y="120000"/>
                    <a:pt x="120000" y="120000"/>
                  </a:cubicBezTo>
                  <a:cubicBezTo>
                    <a:pt x="83636" y="80000"/>
                    <a:pt x="10909" y="0"/>
                    <a:pt x="0" y="4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11618913" y="1531708"/>
              <a:ext cx="63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lnTo>
                    <a:pt x="60000" y="0"/>
                  </a:lnTo>
                  <a:lnTo>
                    <a:pt x="120000" y="0"/>
                  </a:lnTo>
                  <a:cubicBezTo>
                    <a:pt x="0" y="0"/>
                    <a:pt x="0" y="0"/>
                    <a:pt x="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>
              <a:off x="11598275" y="1531708"/>
              <a:ext cx="285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774" y="0"/>
                  </a:moveTo>
                  <a:lnTo>
                    <a:pt x="96774" y="0"/>
                  </a:lnTo>
                  <a:cubicBezTo>
                    <a:pt x="58064" y="40000"/>
                    <a:pt x="30967" y="80000"/>
                    <a:pt x="0" y="120000"/>
                  </a:cubicBezTo>
                  <a:cubicBezTo>
                    <a:pt x="42580" y="120000"/>
                    <a:pt x="85161" y="80000"/>
                    <a:pt x="120000" y="80000"/>
                  </a:cubicBezTo>
                  <a:cubicBezTo>
                    <a:pt x="112258" y="40000"/>
                    <a:pt x="104516" y="40000"/>
                    <a:pt x="967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11137900" y="1534170"/>
              <a:ext cx="189000" cy="23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363" y="120000"/>
                  </a:moveTo>
                  <a:lnTo>
                    <a:pt x="36363" y="120000"/>
                  </a:lnTo>
                  <a:cubicBezTo>
                    <a:pt x="38181" y="102222"/>
                    <a:pt x="68484" y="84444"/>
                    <a:pt x="94545" y="106666"/>
                  </a:cubicBezTo>
                  <a:cubicBezTo>
                    <a:pt x="119999" y="93333"/>
                    <a:pt x="103636" y="31111"/>
                    <a:pt x="81212" y="0"/>
                  </a:cubicBezTo>
                  <a:cubicBezTo>
                    <a:pt x="80606" y="8888"/>
                    <a:pt x="80606" y="13333"/>
                    <a:pt x="53939" y="26666"/>
                  </a:cubicBezTo>
                  <a:cubicBezTo>
                    <a:pt x="63030" y="35555"/>
                    <a:pt x="112727" y="48888"/>
                    <a:pt x="90303" y="62222"/>
                  </a:cubicBezTo>
                  <a:cubicBezTo>
                    <a:pt x="55151" y="71111"/>
                    <a:pt x="61818" y="57777"/>
                    <a:pt x="44848" y="48888"/>
                  </a:cubicBezTo>
                  <a:cubicBezTo>
                    <a:pt x="58787" y="71111"/>
                    <a:pt x="0" y="80000"/>
                    <a:pt x="7878" y="111111"/>
                  </a:cubicBezTo>
                  <a:lnTo>
                    <a:pt x="38181" y="102222"/>
                  </a:lnTo>
                  <a:cubicBezTo>
                    <a:pt x="38787" y="106666"/>
                    <a:pt x="27878" y="115555"/>
                    <a:pt x="36363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11266488" y="1529245"/>
              <a:ext cx="954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400" y="120000"/>
                  </a:moveTo>
                  <a:lnTo>
                    <a:pt x="98400" y="120000"/>
                  </a:lnTo>
                  <a:lnTo>
                    <a:pt x="120000" y="120000"/>
                  </a:lnTo>
                  <a:cubicBezTo>
                    <a:pt x="94800" y="100000"/>
                    <a:pt x="78000" y="80000"/>
                    <a:pt x="45600" y="0"/>
                  </a:cubicBezTo>
                  <a:cubicBezTo>
                    <a:pt x="9600" y="40000"/>
                    <a:pt x="2400" y="80000"/>
                    <a:pt x="0" y="100000"/>
                  </a:cubicBezTo>
                  <a:lnTo>
                    <a:pt x="105600" y="120000"/>
                  </a:lnTo>
                  <a:lnTo>
                    <a:pt x="984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11361738" y="1531708"/>
              <a:ext cx="135000" cy="1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605" y="25714"/>
                  </a:moveTo>
                  <a:lnTo>
                    <a:pt x="67605" y="25714"/>
                  </a:lnTo>
                  <a:cubicBezTo>
                    <a:pt x="55774" y="59999"/>
                    <a:pt x="19436" y="77142"/>
                    <a:pt x="41408" y="119999"/>
                  </a:cubicBezTo>
                  <a:cubicBezTo>
                    <a:pt x="86197" y="119999"/>
                    <a:pt x="72676" y="85714"/>
                    <a:pt x="99718" y="68571"/>
                  </a:cubicBezTo>
                  <a:cubicBezTo>
                    <a:pt x="27887" y="77142"/>
                    <a:pt x="120000" y="51428"/>
                    <a:pt x="68450" y="25714"/>
                  </a:cubicBezTo>
                  <a:cubicBezTo>
                    <a:pt x="81971" y="25714"/>
                    <a:pt x="94647" y="17142"/>
                    <a:pt x="107323" y="17142"/>
                  </a:cubicBezTo>
                  <a:cubicBezTo>
                    <a:pt x="93802" y="17142"/>
                    <a:pt x="81971" y="8571"/>
                    <a:pt x="70140" y="0"/>
                  </a:cubicBezTo>
                  <a:lnTo>
                    <a:pt x="71830" y="8571"/>
                  </a:lnTo>
                  <a:lnTo>
                    <a:pt x="71830" y="8571"/>
                  </a:lnTo>
                  <a:cubicBezTo>
                    <a:pt x="71830" y="8571"/>
                    <a:pt x="71830" y="8571"/>
                    <a:pt x="71830" y="8571"/>
                  </a:cubicBezTo>
                  <a:cubicBezTo>
                    <a:pt x="75211" y="8571"/>
                    <a:pt x="76056" y="8571"/>
                    <a:pt x="72676" y="8571"/>
                  </a:cubicBezTo>
                  <a:lnTo>
                    <a:pt x="70985" y="8571"/>
                  </a:lnTo>
                  <a:cubicBezTo>
                    <a:pt x="70140" y="17142"/>
                    <a:pt x="69295" y="17142"/>
                    <a:pt x="67605" y="25714"/>
                  </a:cubicBezTo>
                  <a:cubicBezTo>
                    <a:pt x="47323" y="17142"/>
                    <a:pt x="64225" y="17142"/>
                    <a:pt x="70985" y="8571"/>
                  </a:cubicBezTo>
                  <a:cubicBezTo>
                    <a:pt x="70985" y="8571"/>
                    <a:pt x="71830" y="8571"/>
                    <a:pt x="71830" y="8571"/>
                  </a:cubicBezTo>
                  <a:lnTo>
                    <a:pt x="71830" y="8571"/>
                  </a:lnTo>
                  <a:lnTo>
                    <a:pt x="0" y="25714"/>
                  </a:lnTo>
                  <a:cubicBezTo>
                    <a:pt x="15211" y="25714"/>
                    <a:pt x="33802" y="25714"/>
                    <a:pt x="67605" y="257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11834813" y="1552633"/>
              <a:ext cx="96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cubicBezTo>
                    <a:pt x="87272" y="120000"/>
                    <a:pt x="87272" y="120000"/>
                    <a:pt x="87272" y="0"/>
                  </a:cubicBezTo>
                  <a:cubicBezTo>
                    <a:pt x="21818" y="120000"/>
                    <a:pt x="0" y="12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11764963" y="1542787"/>
              <a:ext cx="117600" cy="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213" y="110000"/>
                  </a:moveTo>
                  <a:lnTo>
                    <a:pt x="47213" y="110000"/>
                  </a:lnTo>
                  <a:cubicBezTo>
                    <a:pt x="53114" y="100000"/>
                    <a:pt x="58032" y="80000"/>
                    <a:pt x="77704" y="90000"/>
                  </a:cubicBezTo>
                  <a:cubicBezTo>
                    <a:pt x="94426" y="100000"/>
                    <a:pt x="77704" y="110000"/>
                    <a:pt x="78688" y="120000"/>
                  </a:cubicBezTo>
                  <a:cubicBezTo>
                    <a:pt x="90491" y="110000"/>
                    <a:pt x="120000" y="90000"/>
                    <a:pt x="82622" y="70000"/>
                  </a:cubicBezTo>
                  <a:lnTo>
                    <a:pt x="76721" y="80000"/>
                  </a:lnTo>
                  <a:cubicBezTo>
                    <a:pt x="43278" y="60000"/>
                    <a:pt x="0" y="10000"/>
                    <a:pt x="5901" y="0"/>
                  </a:cubicBezTo>
                  <a:cubicBezTo>
                    <a:pt x="15737" y="40000"/>
                    <a:pt x="24590" y="70000"/>
                    <a:pt x="47213" y="11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11555413" y="1544016"/>
              <a:ext cx="699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513" y="0"/>
                  </a:moveTo>
                  <a:lnTo>
                    <a:pt x="113513" y="0"/>
                  </a:lnTo>
                  <a:lnTo>
                    <a:pt x="0" y="40000"/>
                  </a:lnTo>
                  <a:lnTo>
                    <a:pt x="58378" y="120000"/>
                  </a:lnTo>
                  <a:lnTo>
                    <a:pt x="55135" y="80000"/>
                  </a:lnTo>
                  <a:cubicBezTo>
                    <a:pt x="120000" y="80000"/>
                    <a:pt x="105405" y="40000"/>
                    <a:pt x="113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11223625" y="1528016"/>
              <a:ext cx="38100" cy="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000" y="85714"/>
                  </a:moveTo>
                  <a:lnTo>
                    <a:pt x="93000" y="85714"/>
                  </a:lnTo>
                  <a:lnTo>
                    <a:pt x="120000" y="0"/>
                  </a:lnTo>
                  <a:lnTo>
                    <a:pt x="0" y="119999"/>
                  </a:lnTo>
                  <a:lnTo>
                    <a:pt x="93000" y="857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11145838" y="1529245"/>
              <a:ext cx="222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000" y="120000"/>
                  </a:moveTo>
                  <a:lnTo>
                    <a:pt x="105000" y="120000"/>
                  </a:lnTo>
                  <a:lnTo>
                    <a:pt x="120000" y="0"/>
                  </a:lnTo>
                  <a:lnTo>
                    <a:pt x="0" y="90000"/>
                  </a:lnTo>
                  <a:lnTo>
                    <a:pt x="105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6197600" y="1566174"/>
              <a:ext cx="207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0" y="120000"/>
                  </a:lnTo>
                  <a:cubicBezTo>
                    <a:pt x="57142" y="0"/>
                    <a:pt x="91428" y="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6356350" y="1564942"/>
              <a:ext cx="96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2000" y="120000"/>
                  </a:moveTo>
                  <a:lnTo>
                    <a:pt x="72000" y="120000"/>
                  </a:lnTo>
                  <a:lnTo>
                    <a:pt x="120000" y="0"/>
                  </a:lnTo>
                  <a:cubicBezTo>
                    <a:pt x="36000" y="60000"/>
                    <a:pt x="0" y="120000"/>
                    <a:pt x="72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8950325" y="1521861"/>
              <a:ext cx="61800" cy="7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cubicBezTo>
                    <a:pt x="62769" y="66666"/>
                    <a:pt x="0" y="0"/>
                    <a:pt x="7384" y="53333"/>
                  </a:cubicBezTo>
                  <a:lnTo>
                    <a:pt x="24000" y="106666"/>
                  </a:lnTo>
                  <a:cubicBezTo>
                    <a:pt x="64615" y="93333"/>
                    <a:pt x="94153" y="106666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7537450" y="1546479"/>
              <a:ext cx="285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90000"/>
                  </a:moveTo>
                  <a:lnTo>
                    <a:pt x="0" y="90000"/>
                  </a:lnTo>
                  <a:lnTo>
                    <a:pt x="37241" y="120000"/>
                  </a:lnTo>
                  <a:lnTo>
                    <a:pt x="120000" y="0"/>
                  </a:lnTo>
                  <a:lnTo>
                    <a:pt x="0" y="9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7478713" y="1562480"/>
              <a:ext cx="381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0" y="0"/>
                  </a:lnTo>
                  <a:cubicBezTo>
                    <a:pt x="27000" y="40000"/>
                    <a:pt x="66000" y="8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5410200" y="1568636"/>
              <a:ext cx="366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789" y="0"/>
                  </a:moveTo>
                  <a:lnTo>
                    <a:pt x="75789" y="0"/>
                  </a:lnTo>
                  <a:lnTo>
                    <a:pt x="0" y="120000"/>
                  </a:lnTo>
                  <a:cubicBezTo>
                    <a:pt x="120000" y="120000"/>
                    <a:pt x="66315" y="72000"/>
                    <a:pt x="757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10206038" y="1530476"/>
              <a:ext cx="618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20000" y="60000"/>
                  </a:lnTo>
                  <a:cubicBezTo>
                    <a:pt x="72000" y="20000"/>
                    <a:pt x="33230" y="0"/>
                    <a:pt x="0" y="0"/>
                  </a:cubicBezTo>
                  <a:cubicBezTo>
                    <a:pt x="59076" y="40000"/>
                    <a:pt x="105230" y="120000"/>
                    <a:pt x="120000" y="6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6257925" y="1525554"/>
              <a:ext cx="189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57" y="0"/>
                  </a:moveTo>
                  <a:lnTo>
                    <a:pt x="102857" y="0"/>
                  </a:lnTo>
                  <a:cubicBezTo>
                    <a:pt x="28571" y="60000"/>
                    <a:pt x="0" y="120000"/>
                    <a:pt x="0" y="120000"/>
                  </a:cubicBezTo>
                  <a:cubicBezTo>
                    <a:pt x="74285" y="120000"/>
                    <a:pt x="120000" y="60000"/>
                    <a:pt x="1028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10134600" y="1528016"/>
              <a:ext cx="714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90000"/>
                  </a:moveTo>
                  <a:lnTo>
                    <a:pt x="0" y="90000"/>
                  </a:lnTo>
                  <a:lnTo>
                    <a:pt x="20800" y="120000"/>
                  </a:lnTo>
                  <a:cubicBezTo>
                    <a:pt x="51200" y="90000"/>
                    <a:pt x="83200" y="60000"/>
                    <a:pt x="120000" y="90000"/>
                  </a:cubicBezTo>
                  <a:cubicBezTo>
                    <a:pt x="83200" y="30000"/>
                    <a:pt x="40000" y="0"/>
                    <a:pt x="0" y="9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2582863" y="1560020"/>
              <a:ext cx="7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15000" y="0"/>
                  </a:lnTo>
                  <a:cubicBezTo>
                    <a:pt x="0" y="120000"/>
                    <a:pt x="45000" y="12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1762125" y="1521861"/>
              <a:ext cx="34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30000" y="120000"/>
                    <a:pt x="76666" y="120000"/>
                    <a:pt x="120000" y="120000"/>
                  </a:cubicBezTo>
                  <a:cubicBezTo>
                    <a:pt x="96666" y="0"/>
                    <a:pt x="63333" y="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10812463" y="1529245"/>
              <a:ext cx="189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120000" y="120000"/>
                    <a:pt x="18000" y="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10896600" y="1545248"/>
              <a:ext cx="78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cubicBezTo>
                    <a:pt x="60000" y="40000"/>
                    <a:pt x="15000" y="80000"/>
                    <a:pt x="0" y="120000"/>
                  </a:cubicBezTo>
                  <a:cubicBezTo>
                    <a:pt x="30000" y="80000"/>
                    <a:pt x="60000" y="4000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9947275" y="1553865"/>
              <a:ext cx="4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000" y="0"/>
                  </a:moveTo>
                  <a:lnTo>
                    <a:pt x="24000" y="0"/>
                  </a:lnTo>
                  <a:lnTo>
                    <a:pt x="0" y="0"/>
                  </a:lnTo>
                  <a:cubicBezTo>
                    <a:pt x="120000" y="120000"/>
                    <a:pt x="96000" y="0"/>
                    <a:pt x="24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10817225" y="1531708"/>
              <a:ext cx="237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cubicBezTo>
                    <a:pt x="86400" y="0"/>
                    <a:pt x="48000" y="0"/>
                    <a:pt x="0" y="0"/>
                  </a:cubicBezTo>
                  <a:cubicBezTo>
                    <a:pt x="24000" y="0"/>
                    <a:pt x="57600" y="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10836275" y="1529245"/>
              <a:ext cx="189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08000" y="120000"/>
                  </a:lnTo>
                  <a:cubicBezTo>
                    <a:pt x="120000" y="120000"/>
                    <a:pt x="108000" y="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10787063" y="1530476"/>
              <a:ext cx="303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  <a:cubicBezTo>
                    <a:pt x="42580" y="0"/>
                    <a:pt x="81290" y="0"/>
                    <a:pt x="120000" y="120000"/>
                  </a:cubicBezTo>
                  <a:cubicBezTo>
                    <a:pt x="108387" y="0"/>
                    <a:pt x="100645" y="0"/>
                    <a:pt x="1045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4092575" y="1552633"/>
              <a:ext cx="207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99130" y="0"/>
                  </a:lnTo>
                  <a:cubicBezTo>
                    <a:pt x="0" y="120000"/>
                    <a:pt x="41739" y="6000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8528050" y="1567404"/>
              <a:ext cx="33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0" y="120000"/>
                  </a:moveTo>
                  <a:lnTo>
                    <a:pt x="40000" y="120000"/>
                  </a:lnTo>
                  <a:lnTo>
                    <a:pt x="120000" y="0"/>
                  </a:lnTo>
                  <a:lnTo>
                    <a:pt x="0" y="0"/>
                  </a:lnTo>
                  <a:lnTo>
                    <a:pt x="4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8461375" y="1556325"/>
              <a:ext cx="66600" cy="14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52173" y="77647"/>
                    <a:pt x="81739" y="84705"/>
                    <a:pt x="120000" y="91764"/>
                  </a:cubicBezTo>
                  <a:lnTo>
                    <a:pt x="80000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1562100" y="1514475"/>
              <a:ext cx="9563100" cy="63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539" y="19200"/>
                  </a:moveTo>
                  <a:lnTo>
                    <a:pt x="29539" y="19200"/>
                  </a:lnTo>
                  <a:lnTo>
                    <a:pt x="29694" y="20800"/>
                  </a:lnTo>
                  <a:cubicBezTo>
                    <a:pt x="29347" y="24000"/>
                    <a:pt x="29443" y="20800"/>
                    <a:pt x="29539" y="19200"/>
                  </a:cubicBezTo>
                  <a:close/>
                  <a:moveTo>
                    <a:pt x="114317" y="40000"/>
                  </a:moveTo>
                  <a:lnTo>
                    <a:pt x="114317" y="40000"/>
                  </a:lnTo>
                  <a:cubicBezTo>
                    <a:pt x="114400" y="38400"/>
                    <a:pt x="114388" y="36800"/>
                    <a:pt x="114364" y="36800"/>
                  </a:cubicBezTo>
                  <a:cubicBezTo>
                    <a:pt x="114305" y="38400"/>
                    <a:pt x="114125" y="38400"/>
                    <a:pt x="113922" y="38400"/>
                  </a:cubicBezTo>
                  <a:cubicBezTo>
                    <a:pt x="113982" y="40000"/>
                    <a:pt x="114089" y="41600"/>
                    <a:pt x="114317" y="40000"/>
                  </a:cubicBezTo>
                  <a:close/>
                  <a:moveTo>
                    <a:pt x="113527" y="36800"/>
                  </a:moveTo>
                  <a:lnTo>
                    <a:pt x="113527" y="36800"/>
                  </a:lnTo>
                  <a:lnTo>
                    <a:pt x="113515" y="36800"/>
                  </a:lnTo>
                  <a:cubicBezTo>
                    <a:pt x="113132" y="33600"/>
                    <a:pt x="113264" y="35200"/>
                    <a:pt x="113527" y="36800"/>
                  </a:cubicBezTo>
                  <a:close/>
                  <a:moveTo>
                    <a:pt x="76283" y="80000"/>
                  </a:moveTo>
                  <a:lnTo>
                    <a:pt x="76283" y="80000"/>
                  </a:lnTo>
                  <a:cubicBezTo>
                    <a:pt x="76151" y="83200"/>
                    <a:pt x="75960" y="81600"/>
                    <a:pt x="75732" y="78400"/>
                  </a:cubicBezTo>
                  <a:cubicBezTo>
                    <a:pt x="75900" y="78400"/>
                    <a:pt x="76079" y="78400"/>
                    <a:pt x="76283" y="80000"/>
                  </a:cubicBezTo>
                  <a:close/>
                  <a:moveTo>
                    <a:pt x="62907" y="96000"/>
                  </a:moveTo>
                  <a:lnTo>
                    <a:pt x="62907" y="96000"/>
                  </a:lnTo>
                  <a:cubicBezTo>
                    <a:pt x="62739" y="97600"/>
                    <a:pt x="62404" y="102400"/>
                    <a:pt x="62273" y="97600"/>
                  </a:cubicBezTo>
                  <a:cubicBezTo>
                    <a:pt x="62476" y="88000"/>
                    <a:pt x="62620" y="92800"/>
                    <a:pt x="62907" y="96000"/>
                  </a:cubicBezTo>
                  <a:close/>
                  <a:moveTo>
                    <a:pt x="54113" y="97600"/>
                  </a:moveTo>
                  <a:lnTo>
                    <a:pt x="54113" y="97600"/>
                  </a:lnTo>
                  <a:lnTo>
                    <a:pt x="54699" y="104000"/>
                  </a:lnTo>
                  <a:cubicBezTo>
                    <a:pt x="53994" y="113600"/>
                    <a:pt x="53479" y="110400"/>
                    <a:pt x="54029" y="120000"/>
                  </a:cubicBezTo>
                  <a:cubicBezTo>
                    <a:pt x="54113" y="97600"/>
                    <a:pt x="56315" y="118400"/>
                    <a:pt x="56398" y="96000"/>
                  </a:cubicBezTo>
                  <a:lnTo>
                    <a:pt x="56793" y="100800"/>
                  </a:lnTo>
                  <a:cubicBezTo>
                    <a:pt x="56673" y="100800"/>
                    <a:pt x="56662" y="102400"/>
                    <a:pt x="56554" y="102400"/>
                  </a:cubicBezTo>
                  <a:cubicBezTo>
                    <a:pt x="57308" y="112000"/>
                    <a:pt x="57116" y="86400"/>
                    <a:pt x="58085" y="89600"/>
                  </a:cubicBezTo>
                  <a:cubicBezTo>
                    <a:pt x="58420" y="91200"/>
                    <a:pt x="58660" y="94400"/>
                    <a:pt x="58432" y="97600"/>
                  </a:cubicBezTo>
                  <a:lnTo>
                    <a:pt x="59186" y="91200"/>
                  </a:lnTo>
                  <a:cubicBezTo>
                    <a:pt x="59401" y="92800"/>
                    <a:pt x="59353" y="96000"/>
                    <a:pt x="59126" y="96000"/>
                  </a:cubicBezTo>
                  <a:lnTo>
                    <a:pt x="60287" y="94400"/>
                  </a:lnTo>
                  <a:lnTo>
                    <a:pt x="60275" y="94400"/>
                  </a:lnTo>
                  <a:cubicBezTo>
                    <a:pt x="60442" y="91200"/>
                    <a:pt x="60813" y="86400"/>
                    <a:pt x="60993" y="83200"/>
                  </a:cubicBezTo>
                  <a:cubicBezTo>
                    <a:pt x="61280" y="86400"/>
                    <a:pt x="60849" y="86400"/>
                    <a:pt x="60921" y="89600"/>
                  </a:cubicBezTo>
                  <a:lnTo>
                    <a:pt x="61555" y="83200"/>
                  </a:lnTo>
                  <a:cubicBezTo>
                    <a:pt x="61818" y="89600"/>
                    <a:pt x="61292" y="94400"/>
                    <a:pt x="60849" y="94400"/>
                  </a:cubicBezTo>
                  <a:cubicBezTo>
                    <a:pt x="61447" y="116800"/>
                    <a:pt x="61375" y="88000"/>
                    <a:pt x="62667" y="102400"/>
                  </a:cubicBezTo>
                  <a:lnTo>
                    <a:pt x="62057" y="104000"/>
                  </a:lnTo>
                  <a:cubicBezTo>
                    <a:pt x="62452" y="116800"/>
                    <a:pt x="62919" y="112000"/>
                    <a:pt x="63601" y="120000"/>
                  </a:cubicBezTo>
                  <a:cubicBezTo>
                    <a:pt x="63433" y="116800"/>
                    <a:pt x="62237" y="100800"/>
                    <a:pt x="62931" y="96000"/>
                  </a:cubicBezTo>
                  <a:cubicBezTo>
                    <a:pt x="63122" y="97600"/>
                    <a:pt x="63385" y="97600"/>
                    <a:pt x="63756" y="94400"/>
                  </a:cubicBezTo>
                  <a:cubicBezTo>
                    <a:pt x="63756" y="100800"/>
                    <a:pt x="64115" y="99200"/>
                    <a:pt x="64582" y="99200"/>
                  </a:cubicBezTo>
                  <a:lnTo>
                    <a:pt x="64546" y="110400"/>
                  </a:lnTo>
                  <a:cubicBezTo>
                    <a:pt x="65036" y="107200"/>
                    <a:pt x="65000" y="102400"/>
                    <a:pt x="65288" y="97600"/>
                  </a:cubicBezTo>
                  <a:cubicBezTo>
                    <a:pt x="65838" y="97600"/>
                    <a:pt x="65958" y="105600"/>
                    <a:pt x="66077" y="113600"/>
                  </a:cubicBezTo>
                  <a:cubicBezTo>
                    <a:pt x="66963" y="115200"/>
                    <a:pt x="65479" y="100800"/>
                    <a:pt x="66520" y="99200"/>
                  </a:cubicBezTo>
                  <a:cubicBezTo>
                    <a:pt x="67250" y="102400"/>
                    <a:pt x="67764" y="99200"/>
                    <a:pt x="68638" y="92800"/>
                  </a:cubicBezTo>
                  <a:cubicBezTo>
                    <a:pt x="69152" y="96000"/>
                    <a:pt x="68554" y="99200"/>
                    <a:pt x="68733" y="102400"/>
                  </a:cubicBezTo>
                  <a:lnTo>
                    <a:pt x="69188" y="94400"/>
                  </a:lnTo>
                  <a:cubicBezTo>
                    <a:pt x="69296" y="94400"/>
                    <a:pt x="69260" y="96000"/>
                    <a:pt x="69248" y="97600"/>
                  </a:cubicBezTo>
                  <a:cubicBezTo>
                    <a:pt x="69631" y="94400"/>
                    <a:pt x="69272" y="88000"/>
                    <a:pt x="69882" y="84800"/>
                  </a:cubicBezTo>
                  <a:cubicBezTo>
                    <a:pt x="70037" y="73600"/>
                    <a:pt x="71114" y="102400"/>
                    <a:pt x="71856" y="89600"/>
                  </a:cubicBezTo>
                  <a:cubicBezTo>
                    <a:pt x="72035" y="92800"/>
                    <a:pt x="71772" y="96000"/>
                    <a:pt x="71820" y="99200"/>
                  </a:cubicBezTo>
                  <a:cubicBezTo>
                    <a:pt x="72849" y="91200"/>
                    <a:pt x="72705" y="94400"/>
                    <a:pt x="73543" y="83200"/>
                  </a:cubicBezTo>
                  <a:lnTo>
                    <a:pt x="74249" y="89600"/>
                  </a:lnTo>
                  <a:cubicBezTo>
                    <a:pt x="73734" y="81600"/>
                    <a:pt x="74404" y="72000"/>
                    <a:pt x="74991" y="65600"/>
                  </a:cubicBezTo>
                  <a:cubicBezTo>
                    <a:pt x="74799" y="60800"/>
                    <a:pt x="74644" y="57600"/>
                    <a:pt x="74536" y="56000"/>
                  </a:cubicBezTo>
                  <a:lnTo>
                    <a:pt x="75469" y="51200"/>
                  </a:lnTo>
                  <a:cubicBezTo>
                    <a:pt x="75589" y="52800"/>
                    <a:pt x="75493" y="56000"/>
                    <a:pt x="75337" y="60800"/>
                  </a:cubicBezTo>
                  <a:lnTo>
                    <a:pt x="75505" y="57600"/>
                  </a:lnTo>
                  <a:cubicBezTo>
                    <a:pt x="75840" y="62400"/>
                    <a:pt x="75672" y="68800"/>
                    <a:pt x="75433" y="73600"/>
                  </a:cubicBezTo>
                  <a:lnTo>
                    <a:pt x="75098" y="67200"/>
                  </a:lnTo>
                  <a:cubicBezTo>
                    <a:pt x="74859" y="73600"/>
                    <a:pt x="74644" y="80000"/>
                    <a:pt x="74691" y="86400"/>
                  </a:cubicBezTo>
                  <a:cubicBezTo>
                    <a:pt x="74751" y="84800"/>
                    <a:pt x="74871" y="84800"/>
                    <a:pt x="75002" y="83200"/>
                  </a:cubicBezTo>
                  <a:cubicBezTo>
                    <a:pt x="74943" y="84800"/>
                    <a:pt x="74907" y="86400"/>
                    <a:pt x="74931" y="88000"/>
                  </a:cubicBezTo>
                  <a:cubicBezTo>
                    <a:pt x="74967" y="89600"/>
                    <a:pt x="75062" y="86400"/>
                    <a:pt x="75218" y="84800"/>
                  </a:cubicBezTo>
                  <a:lnTo>
                    <a:pt x="75421" y="96000"/>
                  </a:lnTo>
                  <a:lnTo>
                    <a:pt x="75481" y="91200"/>
                  </a:lnTo>
                  <a:lnTo>
                    <a:pt x="76701" y="99200"/>
                  </a:lnTo>
                  <a:cubicBezTo>
                    <a:pt x="77587" y="88000"/>
                    <a:pt x="78340" y="70400"/>
                    <a:pt x="79740" y="65600"/>
                  </a:cubicBezTo>
                  <a:cubicBezTo>
                    <a:pt x="79393" y="75200"/>
                    <a:pt x="79668" y="80000"/>
                    <a:pt x="79645" y="89600"/>
                  </a:cubicBezTo>
                  <a:cubicBezTo>
                    <a:pt x="79262" y="80000"/>
                    <a:pt x="78568" y="94400"/>
                    <a:pt x="77850" y="92800"/>
                  </a:cubicBezTo>
                  <a:cubicBezTo>
                    <a:pt x="78221" y="92800"/>
                    <a:pt x="78137" y="97600"/>
                    <a:pt x="78041" y="99200"/>
                  </a:cubicBezTo>
                  <a:lnTo>
                    <a:pt x="79333" y="91200"/>
                  </a:lnTo>
                  <a:cubicBezTo>
                    <a:pt x="79298" y="99200"/>
                    <a:pt x="79609" y="96000"/>
                    <a:pt x="79944" y="100800"/>
                  </a:cubicBezTo>
                  <a:cubicBezTo>
                    <a:pt x="79680" y="83200"/>
                    <a:pt x="80901" y="89600"/>
                    <a:pt x="81427" y="84800"/>
                  </a:cubicBezTo>
                  <a:cubicBezTo>
                    <a:pt x="81451" y="89600"/>
                    <a:pt x="81332" y="96000"/>
                    <a:pt x="80685" y="94400"/>
                  </a:cubicBezTo>
                  <a:cubicBezTo>
                    <a:pt x="81391" y="107200"/>
                    <a:pt x="81607" y="75200"/>
                    <a:pt x="82301" y="86400"/>
                  </a:cubicBezTo>
                  <a:cubicBezTo>
                    <a:pt x="82133" y="86400"/>
                    <a:pt x="82049" y="84800"/>
                    <a:pt x="81990" y="88000"/>
                  </a:cubicBezTo>
                  <a:cubicBezTo>
                    <a:pt x="82360" y="83200"/>
                    <a:pt x="83246" y="88000"/>
                    <a:pt x="83042" y="92800"/>
                  </a:cubicBezTo>
                  <a:lnTo>
                    <a:pt x="82887" y="92800"/>
                  </a:lnTo>
                  <a:cubicBezTo>
                    <a:pt x="83916" y="94400"/>
                    <a:pt x="86033" y="92800"/>
                    <a:pt x="86189" y="80000"/>
                  </a:cubicBezTo>
                  <a:cubicBezTo>
                    <a:pt x="86201" y="81600"/>
                    <a:pt x="86057" y="96000"/>
                    <a:pt x="85998" y="99200"/>
                  </a:cubicBezTo>
                  <a:lnTo>
                    <a:pt x="87840" y="52800"/>
                  </a:lnTo>
                  <a:cubicBezTo>
                    <a:pt x="87684" y="65600"/>
                    <a:pt x="88307" y="92800"/>
                    <a:pt x="87445" y="99200"/>
                  </a:cubicBezTo>
                  <a:cubicBezTo>
                    <a:pt x="87696" y="100800"/>
                    <a:pt x="87996" y="104000"/>
                    <a:pt x="88522" y="99200"/>
                  </a:cubicBezTo>
                  <a:cubicBezTo>
                    <a:pt x="88354" y="97600"/>
                    <a:pt x="88103" y="81600"/>
                    <a:pt x="88331" y="81600"/>
                  </a:cubicBezTo>
                  <a:cubicBezTo>
                    <a:pt x="88965" y="94400"/>
                    <a:pt x="88773" y="88000"/>
                    <a:pt x="89551" y="99200"/>
                  </a:cubicBezTo>
                  <a:cubicBezTo>
                    <a:pt x="89288" y="97600"/>
                    <a:pt x="89575" y="78400"/>
                    <a:pt x="89970" y="80000"/>
                  </a:cubicBezTo>
                  <a:cubicBezTo>
                    <a:pt x="89910" y="81600"/>
                    <a:pt x="90005" y="97600"/>
                    <a:pt x="89862" y="99200"/>
                  </a:cubicBezTo>
                  <a:lnTo>
                    <a:pt x="90855" y="81600"/>
                  </a:lnTo>
                  <a:cubicBezTo>
                    <a:pt x="90604" y="84800"/>
                    <a:pt x="90807" y="97600"/>
                    <a:pt x="91034" y="102400"/>
                  </a:cubicBezTo>
                  <a:cubicBezTo>
                    <a:pt x="90927" y="99200"/>
                    <a:pt x="91884" y="102400"/>
                    <a:pt x="92147" y="100800"/>
                  </a:cubicBezTo>
                  <a:lnTo>
                    <a:pt x="91728" y="97600"/>
                  </a:lnTo>
                  <a:cubicBezTo>
                    <a:pt x="92853" y="100800"/>
                    <a:pt x="92841" y="72000"/>
                    <a:pt x="93954" y="73600"/>
                  </a:cubicBezTo>
                  <a:cubicBezTo>
                    <a:pt x="93822" y="76800"/>
                    <a:pt x="93619" y="96000"/>
                    <a:pt x="94181" y="99200"/>
                  </a:cubicBezTo>
                  <a:cubicBezTo>
                    <a:pt x="94444" y="89600"/>
                    <a:pt x="95330" y="54400"/>
                    <a:pt x="96311" y="46400"/>
                  </a:cubicBezTo>
                  <a:lnTo>
                    <a:pt x="96502" y="52800"/>
                  </a:lnTo>
                  <a:lnTo>
                    <a:pt x="97256" y="46400"/>
                  </a:lnTo>
                  <a:cubicBezTo>
                    <a:pt x="96789" y="60800"/>
                    <a:pt x="95473" y="89600"/>
                    <a:pt x="94743" y="100800"/>
                  </a:cubicBezTo>
                  <a:cubicBezTo>
                    <a:pt x="95162" y="105600"/>
                    <a:pt x="94863" y="107200"/>
                    <a:pt x="95497" y="107200"/>
                  </a:cubicBezTo>
                  <a:cubicBezTo>
                    <a:pt x="95712" y="112000"/>
                    <a:pt x="95150" y="115200"/>
                    <a:pt x="94971" y="115200"/>
                  </a:cubicBezTo>
                  <a:lnTo>
                    <a:pt x="96430" y="118400"/>
                  </a:lnTo>
                  <a:cubicBezTo>
                    <a:pt x="96358" y="107200"/>
                    <a:pt x="97543" y="107200"/>
                    <a:pt x="97495" y="99200"/>
                  </a:cubicBezTo>
                  <a:lnTo>
                    <a:pt x="95904" y="108800"/>
                  </a:lnTo>
                  <a:cubicBezTo>
                    <a:pt x="95844" y="99200"/>
                    <a:pt x="96825" y="78400"/>
                    <a:pt x="97854" y="81600"/>
                  </a:cubicBezTo>
                  <a:cubicBezTo>
                    <a:pt x="98117" y="84800"/>
                    <a:pt x="97663" y="100800"/>
                    <a:pt x="97686" y="104000"/>
                  </a:cubicBezTo>
                  <a:cubicBezTo>
                    <a:pt x="97818" y="100800"/>
                    <a:pt x="98667" y="97600"/>
                    <a:pt x="98763" y="99200"/>
                  </a:cubicBezTo>
                  <a:lnTo>
                    <a:pt x="98321" y="105600"/>
                  </a:lnTo>
                  <a:cubicBezTo>
                    <a:pt x="98895" y="110400"/>
                    <a:pt x="99266" y="91200"/>
                    <a:pt x="99960" y="102400"/>
                  </a:cubicBezTo>
                  <a:cubicBezTo>
                    <a:pt x="100199" y="102400"/>
                    <a:pt x="100666" y="116800"/>
                    <a:pt x="100713" y="110400"/>
                  </a:cubicBezTo>
                  <a:cubicBezTo>
                    <a:pt x="100319" y="97600"/>
                    <a:pt x="100247" y="59200"/>
                    <a:pt x="100510" y="49600"/>
                  </a:cubicBezTo>
                  <a:cubicBezTo>
                    <a:pt x="100594" y="49600"/>
                    <a:pt x="101754" y="60800"/>
                    <a:pt x="102029" y="67200"/>
                  </a:cubicBezTo>
                  <a:cubicBezTo>
                    <a:pt x="102424" y="76800"/>
                    <a:pt x="101443" y="91200"/>
                    <a:pt x="101778" y="99200"/>
                  </a:cubicBezTo>
                  <a:cubicBezTo>
                    <a:pt x="101790" y="96000"/>
                    <a:pt x="102005" y="92800"/>
                    <a:pt x="102101" y="91200"/>
                  </a:cubicBezTo>
                  <a:cubicBezTo>
                    <a:pt x="102352" y="94400"/>
                    <a:pt x="101994" y="100800"/>
                    <a:pt x="102544" y="99200"/>
                  </a:cubicBezTo>
                  <a:cubicBezTo>
                    <a:pt x="102628" y="88000"/>
                    <a:pt x="103657" y="100800"/>
                    <a:pt x="102795" y="89600"/>
                  </a:cubicBezTo>
                  <a:cubicBezTo>
                    <a:pt x="103333" y="88000"/>
                    <a:pt x="103369" y="92800"/>
                    <a:pt x="103992" y="92800"/>
                  </a:cubicBezTo>
                  <a:cubicBezTo>
                    <a:pt x="103788" y="84800"/>
                    <a:pt x="104554" y="68800"/>
                    <a:pt x="105092" y="65600"/>
                  </a:cubicBezTo>
                  <a:cubicBezTo>
                    <a:pt x="105056" y="67200"/>
                    <a:pt x="105176" y="72000"/>
                    <a:pt x="105236" y="73600"/>
                  </a:cubicBezTo>
                  <a:cubicBezTo>
                    <a:pt x="106336" y="75200"/>
                    <a:pt x="106923" y="80000"/>
                    <a:pt x="107940" y="80000"/>
                  </a:cubicBezTo>
                  <a:cubicBezTo>
                    <a:pt x="108035" y="83200"/>
                    <a:pt x="108526" y="86400"/>
                    <a:pt x="108323" y="91200"/>
                  </a:cubicBezTo>
                  <a:cubicBezTo>
                    <a:pt x="108466" y="89600"/>
                    <a:pt x="108598" y="84800"/>
                    <a:pt x="108909" y="84800"/>
                  </a:cubicBezTo>
                  <a:cubicBezTo>
                    <a:pt x="109519" y="94400"/>
                    <a:pt x="108215" y="86400"/>
                    <a:pt x="108681" y="97600"/>
                  </a:cubicBezTo>
                  <a:cubicBezTo>
                    <a:pt x="108717" y="91200"/>
                    <a:pt x="109495" y="89600"/>
                    <a:pt x="109938" y="84800"/>
                  </a:cubicBezTo>
                  <a:cubicBezTo>
                    <a:pt x="109806" y="75200"/>
                    <a:pt x="108909" y="83200"/>
                    <a:pt x="108454" y="86400"/>
                  </a:cubicBezTo>
                  <a:cubicBezTo>
                    <a:pt x="108454" y="73600"/>
                    <a:pt x="109232" y="59200"/>
                    <a:pt x="110297" y="52800"/>
                  </a:cubicBezTo>
                  <a:cubicBezTo>
                    <a:pt x="111146" y="49600"/>
                    <a:pt x="110667" y="62400"/>
                    <a:pt x="110811" y="60800"/>
                  </a:cubicBezTo>
                  <a:cubicBezTo>
                    <a:pt x="112402" y="62400"/>
                    <a:pt x="112175" y="36800"/>
                    <a:pt x="113491" y="46400"/>
                  </a:cubicBezTo>
                  <a:cubicBezTo>
                    <a:pt x="114017" y="56000"/>
                    <a:pt x="113515" y="64000"/>
                    <a:pt x="113635" y="70400"/>
                  </a:cubicBezTo>
                  <a:cubicBezTo>
                    <a:pt x="112941" y="73600"/>
                    <a:pt x="112570" y="64000"/>
                    <a:pt x="112103" y="64000"/>
                  </a:cubicBezTo>
                  <a:lnTo>
                    <a:pt x="112677" y="68800"/>
                  </a:lnTo>
                  <a:cubicBezTo>
                    <a:pt x="112462" y="72000"/>
                    <a:pt x="111996" y="73600"/>
                    <a:pt x="111744" y="72000"/>
                  </a:cubicBezTo>
                  <a:cubicBezTo>
                    <a:pt x="112187" y="80000"/>
                    <a:pt x="114436" y="73600"/>
                    <a:pt x="115668" y="81600"/>
                  </a:cubicBezTo>
                  <a:cubicBezTo>
                    <a:pt x="115884" y="78400"/>
                    <a:pt x="116267" y="75200"/>
                    <a:pt x="116087" y="72000"/>
                  </a:cubicBezTo>
                  <a:lnTo>
                    <a:pt x="115692" y="72000"/>
                  </a:lnTo>
                  <a:cubicBezTo>
                    <a:pt x="115333" y="65600"/>
                    <a:pt x="116434" y="62400"/>
                    <a:pt x="115932" y="59200"/>
                  </a:cubicBezTo>
                  <a:cubicBezTo>
                    <a:pt x="116458" y="54400"/>
                    <a:pt x="117044" y="46400"/>
                    <a:pt x="117774" y="51200"/>
                  </a:cubicBezTo>
                  <a:lnTo>
                    <a:pt x="117918" y="60800"/>
                  </a:lnTo>
                  <a:cubicBezTo>
                    <a:pt x="117894" y="57600"/>
                    <a:pt x="117439" y="56000"/>
                    <a:pt x="117224" y="57600"/>
                  </a:cubicBezTo>
                  <a:cubicBezTo>
                    <a:pt x="117535" y="54400"/>
                    <a:pt x="118348" y="72000"/>
                    <a:pt x="118683" y="59200"/>
                  </a:cubicBezTo>
                  <a:lnTo>
                    <a:pt x="118169" y="51200"/>
                  </a:lnTo>
                  <a:cubicBezTo>
                    <a:pt x="118695" y="46400"/>
                    <a:pt x="119341" y="36800"/>
                    <a:pt x="120000" y="40000"/>
                  </a:cubicBezTo>
                  <a:cubicBezTo>
                    <a:pt x="119700" y="30400"/>
                    <a:pt x="119844" y="41600"/>
                    <a:pt x="119389" y="28800"/>
                  </a:cubicBezTo>
                  <a:cubicBezTo>
                    <a:pt x="119784" y="43200"/>
                    <a:pt x="117714" y="28800"/>
                    <a:pt x="118360" y="43200"/>
                  </a:cubicBezTo>
                  <a:cubicBezTo>
                    <a:pt x="117894" y="30400"/>
                    <a:pt x="117547" y="38400"/>
                    <a:pt x="116925" y="25600"/>
                  </a:cubicBezTo>
                  <a:cubicBezTo>
                    <a:pt x="116937" y="28800"/>
                    <a:pt x="117140" y="32000"/>
                    <a:pt x="116602" y="30400"/>
                  </a:cubicBezTo>
                  <a:cubicBezTo>
                    <a:pt x="116566" y="32000"/>
                    <a:pt x="116518" y="33600"/>
                    <a:pt x="116470" y="33600"/>
                  </a:cubicBezTo>
                  <a:lnTo>
                    <a:pt x="116434" y="33600"/>
                  </a:lnTo>
                  <a:lnTo>
                    <a:pt x="116470" y="33600"/>
                  </a:lnTo>
                  <a:cubicBezTo>
                    <a:pt x="116446" y="33600"/>
                    <a:pt x="116446" y="35200"/>
                    <a:pt x="116482" y="33600"/>
                  </a:cubicBezTo>
                  <a:cubicBezTo>
                    <a:pt x="116614" y="35200"/>
                    <a:pt x="116721" y="36800"/>
                    <a:pt x="116757" y="38400"/>
                  </a:cubicBezTo>
                  <a:cubicBezTo>
                    <a:pt x="116482" y="46400"/>
                    <a:pt x="115621" y="46400"/>
                    <a:pt x="115322" y="49600"/>
                  </a:cubicBezTo>
                  <a:cubicBezTo>
                    <a:pt x="114999" y="48000"/>
                    <a:pt x="115465" y="46400"/>
                    <a:pt x="115286" y="43200"/>
                  </a:cubicBezTo>
                  <a:lnTo>
                    <a:pt x="114843" y="48000"/>
                  </a:lnTo>
                  <a:cubicBezTo>
                    <a:pt x="114807" y="41600"/>
                    <a:pt x="113982" y="36800"/>
                    <a:pt x="114747" y="32000"/>
                  </a:cubicBezTo>
                  <a:lnTo>
                    <a:pt x="114065" y="32000"/>
                  </a:lnTo>
                  <a:cubicBezTo>
                    <a:pt x="113659" y="27200"/>
                    <a:pt x="113096" y="25600"/>
                    <a:pt x="112761" y="28800"/>
                  </a:cubicBezTo>
                  <a:cubicBezTo>
                    <a:pt x="112438" y="27200"/>
                    <a:pt x="111936" y="36800"/>
                    <a:pt x="112223" y="30400"/>
                  </a:cubicBezTo>
                  <a:lnTo>
                    <a:pt x="111146" y="35200"/>
                  </a:lnTo>
                  <a:lnTo>
                    <a:pt x="111134" y="33600"/>
                  </a:lnTo>
                  <a:cubicBezTo>
                    <a:pt x="110069" y="32000"/>
                    <a:pt x="108945" y="44800"/>
                    <a:pt x="107724" y="32000"/>
                  </a:cubicBezTo>
                  <a:cubicBezTo>
                    <a:pt x="107365" y="33600"/>
                    <a:pt x="107006" y="35200"/>
                    <a:pt x="106396" y="33600"/>
                  </a:cubicBezTo>
                  <a:lnTo>
                    <a:pt x="106289" y="27200"/>
                  </a:lnTo>
                  <a:cubicBezTo>
                    <a:pt x="105822" y="28800"/>
                    <a:pt x="104901" y="20800"/>
                    <a:pt x="104709" y="27200"/>
                  </a:cubicBezTo>
                  <a:cubicBezTo>
                    <a:pt x="104207" y="11200"/>
                    <a:pt x="102472" y="22400"/>
                    <a:pt x="101670" y="19200"/>
                  </a:cubicBezTo>
                  <a:lnTo>
                    <a:pt x="101635" y="27200"/>
                  </a:lnTo>
                  <a:cubicBezTo>
                    <a:pt x="101084" y="27200"/>
                    <a:pt x="100546" y="28800"/>
                    <a:pt x="99852" y="32000"/>
                  </a:cubicBezTo>
                  <a:lnTo>
                    <a:pt x="99900" y="40000"/>
                  </a:lnTo>
                  <a:cubicBezTo>
                    <a:pt x="99302" y="44800"/>
                    <a:pt x="98368" y="33600"/>
                    <a:pt x="97423" y="35200"/>
                  </a:cubicBezTo>
                  <a:cubicBezTo>
                    <a:pt x="97495" y="32000"/>
                    <a:pt x="97734" y="32000"/>
                    <a:pt x="97902" y="33600"/>
                  </a:cubicBezTo>
                  <a:cubicBezTo>
                    <a:pt x="96777" y="17600"/>
                    <a:pt x="95521" y="44800"/>
                    <a:pt x="94504" y="33600"/>
                  </a:cubicBezTo>
                  <a:cubicBezTo>
                    <a:pt x="94253" y="35200"/>
                    <a:pt x="94061" y="35200"/>
                    <a:pt x="93894" y="33600"/>
                  </a:cubicBezTo>
                  <a:cubicBezTo>
                    <a:pt x="93918" y="33600"/>
                    <a:pt x="93930" y="33600"/>
                    <a:pt x="93954" y="32000"/>
                  </a:cubicBezTo>
                  <a:lnTo>
                    <a:pt x="93846" y="32000"/>
                  </a:lnTo>
                  <a:lnTo>
                    <a:pt x="93499" y="28800"/>
                  </a:lnTo>
                  <a:cubicBezTo>
                    <a:pt x="93595" y="30400"/>
                    <a:pt x="93702" y="32000"/>
                    <a:pt x="93786" y="32000"/>
                  </a:cubicBezTo>
                  <a:cubicBezTo>
                    <a:pt x="93595" y="32000"/>
                    <a:pt x="93296" y="33600"/>
                    <a:pt x="93008" y="35200"/>
                  </a:cubicBezTo>
                  <a:lnTo>
                    <a:pt x="92877" y="27200"/>
                  </a:lnTo>
                  <a:lnTo>
                    <a:pt x="92817" y="27200"/>
                  </a:lnTo>
                  <a:cubicBezTo>
                    <a:pt x="92530" y="24000"/>
                    <a:pt x="92590" y="30400"/>
                    <a:pt x="92733" y="36800"/>
                  </a:cubicBezTo>
                  <a:cubicBezTo>
                    <a:pt x="92590" y="38400"/>
                    <a:pt x="92458" y="40000"/>
                    <a:pt x="92350" y="41600"/>
                  </a:cubicBezTo>
                  <a:cubicBezTo>
                    <a:pt x="92123" y="28800"/>
                    <a:pt x="91585" y="46400"/>
                    <a:pt x="91274" y="32000"/>
                  </a:cubicBezTo>
                  <a:cubicBezTo>
                    <a:pt x="91070" y="38400"/>
                    <a:pt x="89802" y="36800"/>
                    <a:pt x="89647" y="51200"/>
                  </a:cubicBezTo>
                  <a:cubicBezTo>
                    <a:pt x="89635" y="48000"/>
                    <a:pt x="89551" y="48000"/>
                    <a:pt x="89706" y="48000"/>
                  </a:cubicBezTo>
                  <a:cubicBezTo>
                    <a:pt x="89383" y="46400"/>
                    <a:pt x="89060" y="44800"/>
                    <a:pt x="88773" y="48000"/>
                  </a:cubicBezTo>
                  <a:lnTo>
                    <a:pt x="88630" y="38400"/>
                  </a:lnTo>
                  <a:lnTo>
                    <a:pt x="87924" y="51200"/>
                  </a:lnTo>
                  <a:cubicBezTo>
                    <a:pt x="87493" y="44800"/>
                    <a:pt x="87314" y="41600"/>
                    <a:pt x="87744" y="33600"/>
                  </a:cubicBezTo>
                  <a:cubicBezTo>
                    <a:pt x="86703" y="44800"/>
                    <a:pt x="86895" y="38400"/>
                    <a:pt x="86021" y="49600"/>
                  </a:cubicBezTo>
                  <a:lnTo>
                    <a:pt x="86069" y="43200"/>
                  </a:lnTo>
                  <a:cubicBezTo>
                    <a:pt x="85746" y="43200"/>
                    <a:pt x="85244" y="51200"/>
                    <a:pt x="85052" y="46400"/>
                  </a:cubicBezTo>
                  <a:cubicBezTo>
                    <a:pt x="84358" y="33600"/>
                    <a:pt x="81583" y="43200"/>
                    <a:pt x="79776" y="32000"/>
                  </a:cubicBezTo>
                  <a:cubicBezTo>
                    <a:pt x="80123" y="51200"/>
                    <a:pt x="78939" y="22400"/>
                    <a:pt x="78867" y="38400"/>
                  </a:cubicBezTo>
                  <a:cubicBezTo>
                    <a:pt x="78759" y="33600"/>
                    <a:pt x="78508" y="30400"/>
                    <a:pt x="78795" y="27200"/>
                  </a:cubicBezTo>
                  <a:cubicBezTo>
                    <a:pt x="77874" y="30400"/>
                    <a:pt x="77419" y="19200"/>
                    <a:pt x="76785" y="32000"/>
                  </a:cubicBezTo>
                  <a:cubicBezTo>
                    <a:pt x="76677" y="27200"/>
                    <a:pt x="76977" y="25600"/>
                    <a:pt x="76881" y="22400"/>
                  </a:cubicBezTo>
                  <a:cubicBezTo>
                    <a:pt x="76809" y="22400"/>
                    <a:pt x="76594" y="25600"/>
                    <a:pt x="76498" y="24000"/>
                  </a:cubicBezTo>
                  <a:cubicBezTo>
                    <a:pt x="76402" y="20800"/>
                    <a:pt x="76630" y="19200"/>
                    <a:pt x="76773" y="17600"/>
                  </a:cubicBezTo>
                  <a:cubicBezTo>
                    <a:pt x="75840" y="17600"/>
                    <a:pt x="75744" y="32000"/>
                    <a:pt x="75672" y="44800"/>
                  </a:cubicBezTo>
                  <a:cubicBezTo>
                    <a:pt x="75194" y="38400"/>
                    <a:pt x="74955" y="40000"/>
                    <a:pt x="74608" y="48000"/>
                  </a:cubicBezTo>
                  <a:cubicBezTo>
                    <a:pt x="74452" y="43200"/>
                    <a:pt x="74165" y="38400"/>
                    <a:pt x="74751" y="38400"/>
                  </a:cubicBezTo>
                  <a:cubicBezTo>
                    <a:pt x="74428" y="36800"/>
                    <a:pt x="72741" y="30400"/>
                    <a:pt x="72717" y="41600"/>
                  </a:cubicBezTo>
                  <a:cubicBezTo>
                    <a:pt x="72610" y="38400"/>
                    <a:pt x="72251" y="40000"/>
                    <a:pt x="72167" y="41600"/>
                  </a:cubicBezTo>
                  <a:cubicBezTo>
                    <a:pt x="71425" y="40000"/>
                    <a:pt x="71365" y="40000"/>
                    <a:pt x="70636" y="40000"/>
                  </a:cubicBezTo>
                  <a:lnTo>
                    <a:pt x="70839" y="41600"/>
                  </a:lnTo>
                  <a:cubicBezTo>
                    <a:pt x="70552" y="54400"/>
                    <a:pt x="70241" y="44800"/>
                    <a:pt x="69655" y="46400"/>
                  </a:cubicBezTo>
                  <a:lnTo>
                    <a:pt x="69666" y="44800"/>
                  </a:lnTo>
                  <a:cubicBezTo>
                    <a:pt x="68327" y="35200"/>
                    <a:pt x="69092" y="49600"/>
                    <a:pt x="67776" y="38400"/>
                  </a:cubicBezTo>
                  <a:lnTo>
                    <a:pt x="67848" y="46400"/>
                  </a:lnTo>
                  <a:cubicBezTo>
                    <a:pt x="67716" y="62400"/>
                    <a:pt x="66675" y="35200"/>
                    <a:pt x="65910" y="41600"/>
                  </a:cubicBezTo>
                  <a:lnTo>
                    <a:pt x="66185" y="46400"/>
                  </a:lnTo>
                  <a:cubicBezTo>
                    <a:pt x="65766" y="52800"/>
                    <a:pt x="65012" y="24000"/>
                    <a:pt x="64594" y="20800"/>
                  </a:cubicBezTo>
                  <a:cubicBezTo>
                    <a:pt x="64498" y="19200"/>
                    <a:pt x="64737" y="19200"/>
                    <a:pt x="64869" y="17600"/>
                  </a:cubicBezTo>
                  <a:cubicBezTo>
                    <a:pt x="63768" y="9600"/>
                    <a:pt x="64725" y="27200"/>
                    <a:pt x="63900" y="30400"/>
                  </a:cubicBezTo>
                  <a:cubicBezTo>
                    <a:pt x="63744" y="24000"/>
                    <a:pt x="64091" y="16000"/>
                    <a:pt x="63541" y="14400"/>
                  </a:cubicBezTo>
                  <a:cubicBezTo>
                    <a:pt x="63266" y="11200"/>
                    <a:pt x="61938" y="32000"/>
                    <a:pt x="61184" y="20800"/>
                  </a:cubicBezTo>
                  <a:cubicBezTo>
                    <a:pt x="61351" y="25600"/>
                    <a:pt x="61519" y="30400"/>
                    <a:pt x="61136" y="33600"/>
                  </a:cubicBezTo>
                  <a:cubicBezTo>
                    <a:pt x="60550" y="33600"/>
                    <a:pt x="59557" y="16000"/>
                    <a:pt x="59030" y="30400"/>
                  </a:cubicBezTo>
                  <a:cubicBezTo>
                    <a:pt x="58959" y="28800"/>
                    <a:pt x="58923" y="27200"/>
                    <a:pt x="58923" y="25600"/>
                  </a:cubicBezTo>
                  <a:cubicBezTo>
                    <a:pt x="58480" y="30400"/>
                    <a:pt x="57475" y="32000"/>
                    <a:pt x="57200" y="38400"/>
                  </a:cubicBezTo>
                  <a:cubicBezTo>
                    <a:pt x="56793" y="12800"/>
                    <a:pt x="54424" y="51200"/>
                    <a:pt x="54436" y="25600"/>
                  </a:cubicBezTo>
                  <a:lnTo>
                    <a:pt x="53060" y="27200"/>
                  </a:lnTo>
                  <a:lnTo>
                    <a:pt x="53096" y="24000"/>
                  </a:lnTo>
                  <a:cubicBezTo>
                    <a:pt x="52223" y="22400"/>
                    <a:pt x="51912" y="28800"/>
                    <a:pt x="51601" y="35200"/>
                  </a:cubicBezTo>
                  <a:cubicBezTo>
                    <a:pt x="51397" y="32000"/>
                    <a:pt x="51553" y="30400"/>
                    <a:pt x="51565" y="28800"/>
                  </a:cubicBezTo>
                  <a:cubicBezTo>
                    <a:pt x="50285" y="24000"/>
                    <a:pt x="50153" y="24000"/>
                    <a:pt x="49076" y="36800"/>
                  </a:cubicBezTo>
                  <a:lnTo>
                    <a:pt x="48969" y="28800"/>
                  </a:lnTo>
                  <a:cubicBezTo>
                    <a:pt x="48669" y="33600"/>
                    <a:pt x="47114" y="16000"/>
                    <a:pt x="45858" y="24000"/>
                  </a:cubicBezTo>
                  <a:cubicBezTo>
                    <a:pt x="45870" y="24000"/>
                    <a:pt x="45894" y="22400"/>
                    <a:pt x="45990" y="20800"/>
                  </a:cubicBezTo>
                  <a:cubicBezTo>
                    <a:pt x="44578" y="30400"/>
                    <a:pt x="42604" y="0"/>
                    <a:pt x="42089" y="27200"/>
                  </a:cubicBezTo>
                  <a:lnTo>
                    <a:pt x="41144" y="33600"/>
                  </a:lnTo>
                  <a:cubicBezTo>
                    <a:pt x="42352" y="36800"/>
                    <a:pt x="40965" y="46400"/>
                    <a:pt x="41467" y="51200"/>
                  </a:cubicBezTo>
                  <a:cubicBezTo>
                    <a:pt x="40989" y="52800"/>
                    <a:pt x="40235" y="43200"/>
                    <a:pt x="40821" y="41600"/>
                  </a:cubicBezTo>
                  <a:lnTo>
                    <a:pt x="40917" y="43200"/>
                  </a:lnTo>
                  <a:cubicBezTo>
                    <a:pt x="41132" y="27200"/>
                    <a:pt x="39409" y="36800"/>
                    <a:pt x="39445" y="25600"/>
                  </a:cubicBezTo>
                  <a:cubicBezTo>
                    <a:pt x="37064" y="27200"/>
                    <a:pt x="34743" y="17600"/>
                    <a:pt x="32518" y="16000"/>
                  </a:cubicBezTo>
                  <a:lnTo>
                    <a:pt x="32781" y="28800"/>
                  </a:lnTo>
                  <a:lnTo>
                    <a:pt x="32003" y="27200"/>
                  </a:lnTo>
                  <a:cubicBezTo>
                    <a:pt x="31800" y="24000"/>
                    <a:pt x="31728" y="17600"/>
                    <a:pt x="32279" y="19200"/>
                  </a:cubicBezTo>
                  <a:cubicBezTo>
                    <a:pt x="31992" y="12800"/>
                    <a:pt x="31345" y="24000"/>
                    <a:pt x="31333" y="27200"/>
                  </a:cubicBezTo>
                  <a:cubicBezTo>
                    <a:pt x="30245" y="22400"/>
                    <a:pt x="31764" y="14400"/>
                    <a:pt x="31429" y="14400"/>
                  </a:cubicBezTo>
                  <a:lnTo>
                    <a:pt x="30975" y="14400"/>
                  </a:lnTo>
                  <a:lnTo>
                    <a:pt x="31070" y="14400"/>
                  </a:lnTo>
                  <a:cubicBezTo>
                    <a:pt x="30711" y="19200"/>
                    <a:pt x="30675" y="24000"/>
                    <a:pt x="30005" y="24000"/>
                  </a:cubicBezTo>
                  <a:cubicBezTo>
                    <a:pt x="29587" y="20800"/>
                    <a:pt x="29790" y="16000"/>
                    <a:pt x="29623" y="16000"/>
                  </a:cubicBezTo>
                  <a:cubicBezTo>
                    <a:pt x="29635" y="16000"/>
                    <a:pt x="29575" y="14400"/>
                    <a:pt x="29371" y="16000"/>
                  </a:cubicBezTo>
                  <a:lnTo>
                    <a:pt x="28390" y="14400"/>
                  </a:lnTo>
                  <a:lnTo>
                    <a:pt x="28785" y="24000"/>
                  </a:lnTo>
                  <a:cubicBezTo>
                    <a:pt x="28354" y="28800"/>
                    <a:pt x="27864" y="24000"/>
                    <a:pt x="28319" y="33600"/>
                  </a:cubicBezTo>
                  <a:cubicBezTo>
                    <a:pt x="27649" y="17600"/>
                    <a:pt x="24669" y="27200"/>
                    <a:pt x="24263" y="22400"/>
                  </a:cubicBezTo>
                  <a:cubicBezTo>
                    <a:pt x="23653" y="28800"/>
                    <a:pt x="23054" y="28800"/>
                    <a:pt x="22301" y="27200"/>
                  </a:cubicBezTo>
                  <a:cubicBezTo>
                    <a:pt x="22492" y="30400"/>
                    <a:pt x="22600" y="40000"/>
                    <a:pt x="21966" y="38400"/>
                  </a:cubicBezTo>
                  <a:cubicBezTo>
                    <a:pt x="22193" y="17600"/>
                    <a:pt x="20781" y="28800"/>
                    <a:pt x="20267" y="14400"/>
                  </a:cubicBezTo>
                  <a:cubicBezTo>
                    <a:pt x="20733" y="24000"/>
                    <a:pt x="18448" y="16000"/>
                    <a:pt x="19178" y="30400"/>
                  </a:cubicBezTo>
                  <a:cubicBezTo>
                    <a:pt x="18640" y="28800"/>
                    <a:pt x="19142" y="22400"/>
                    <a:pt x="18735" y="17600"/>
                  </a:cubicBezTo>
                  <a:cubicBezTo>
                    <a:pt x="17467" y="25600"/>
                    <a:pt x="15924" y="12800"/>
                    <a:pt x="14356" y="14400"/>
                  </a:cubicBezTo>
                  <a:cubicBezTo>
                    <a:pt x="14333" y="17600"/>
                    <a:pt x="14596" y="20800"/>
                    <a:pt x="14261" y="25600"/>
                  </a:cubicBezTo>
                  <a:lnTo>
                    <a:pt x="13423" y="12800"/>
                  </a:lnTo>
                  <a:cubicBezTo>
                    <a:pt x="13112" y="14400"/>
                    <a:pt x="13136" y="27200"/>
                    <a:pt x="12574" y="17600"/>
                  </a:cubicBezTo>
                  <a:cubicBezTo>
                    <a:pt x="12658" y="20800"/>
                    <a:pt x="12777" y="24000"/>
                    <a:pt x="12562" y="24000"/>
                  </a:cubicBezTo>
                  <a:cubicBezTo>
                    <a:pt x="9475" y="11200"/>
                    <a:pt x="6269" y="35200"/>
                    <a:pt x="3134" y="11200"/>
                  </a:cubicBezTo>
                  <a:cubicBezTo>
                    <a:pt x="3553" y="14400"/>
                    <a:pt x="3278" y="16000"/>
                    <a:pt x="2955" y="16000"/>
                  </a:cubicBezTo>
                  <a:cubicBezTo>
                    <a:pt x="3158" y="17600"/>
                    <a:pt x="2943" y="22400"/>
                    <a:pt x="2991" y="27200"/>
                  </a:cubicBezTo>
                  <a:lnTo>
                    <a:pt x="1674" y="16000"/>
                  </a:lnTo>
                  <a:cubicBezTo>
                    <a:pt x="1435" y="27200"/>
                    <a:pt x="275" y="16000"/>
                    <a:pt x="131" y="27200"/>
                  </a:cubicBezTo>
                  <a:lnTo>
                    <a:pt x="550" y="24000"/>
                  </a:lnTo>
                  <a:cubicBezTo>
                    <a:pt x="0" y="36800"/>
                    <a:pt x="1328" y="51200"/>
                    <a:pt x="1244" y="67200"/>
                  </a:cubicBezTo>
                  <a:cubicBezTo>
                    <a:pt x="1866" y="52800"/>
                    <a:pt x="2871" y="88000"/>
                    <a:pt x="3888" y="68800"/>
                  </a:cubicBezTo>
                  <a:cubicBezTo>
                    <a:pt x="4115" y="72000"/>
                    <a:pt x="3696" y="73600"/>
                    <a:pt x="3816" y="76800"/>
                  </a:cubicBezTo>
                  <a:cubicBezTo>
                    <a:pt x="4067" y="70400"/>
                    <a:pt x="4378" y="68800"/>
                    <a:pt x="4953" y="72000"/>
                  </a:cubicBezTo>
                  <a:lnTo>
                    <a:pt x="4893" y="73600"/>
                  </a:lnTo>
                  <a:cubicBezTo>
                    <a:pt x="6508" y="72000"/>
                    <a:pt x="7202" y="78400"/>
                    <a:pt x="9020" y="83200"/>
                  </a:cubicBezTo>
                  <a:lnTo>
                    <a:pt x="8877" y="75200"/>
                  </a:lnTo>
                  <a:cubicBezTo>
                    <a:pt x="9272" y="76800"/>
                    <a:pt x="9355" y="78400"/>
                    <a:pt x="9535" y="80000"/>
                  </a:cubicBezTo>
                  <a:cubicBezTo>
                    <a:pt x="9990" y="68800"/>
                    <a:pt x="8446" y="80000"/>
                    <a:pt x="8853" y="67200"/>
                  </a:cubicBezTo>
                  <a:cubicBezTo>
                    <a:pt x="9367" y="83200"/>
                    <a:pt x="11605" y="67200"/>
                    <a:pt x="11952" y="84800"/>
                  </a:cubicBezTo>
                  <a:cubicBezTo>
                    <a:pt x="12550" y="86400"/>
                    <a:pt x="11772" y="76800"/>
                    <a:pt x="12370" y="76800"/>
                  </a:cubicBezTo>
                  <a:lnTo>
                    <a:pt x="12538" y="81600"/>
                  </a:lnTo>
                  <a:lnTo>
                    <a:pt x="12681" y="75200"/>
                  </a:lnTo>
                  <a:cubicBezTo>
                    <a:pt x="13076" y="76800"/>
                    <a:pt x="13280" y="83200"/>
                    <a:pt x="13292" y="86400"/>
                  </a:cubicBezTo>
                  <a:cubicBezTo>
                    <a:pt x="13196" y="86400"/>
                    <a:pt x="13016" y="88000"/>
                    <a:pt x="12921" y="88000"/>
                  </a:cubicBezTo>
                  <a:cubicBezTo>
                    <a:pt x="13423" y="94400"/>
                    <a:pt x="14356" y="86400"/>
                    <a:pt x="14536" y="88000"/>
                  </a:cubicBezTo>
                  <a:lnTo>
                    <a:pt x="13950" y="84800"/>
                  </a:lnTo>
                  <a:cubicBezTo>
                    <a:pt x="15589" y="80000"/>
                    <a:pt x="17587" y="88000"/>
                    <a:pt x="19178" y="78400"/>
                  </a:cubicBezTo>
                  <a:lnTo>
                    <a:pt x="19058" y="73600"/>
                  </a:lnTo>
                  <a:cubicBezTo>
                    <a:pt x="20267" y="67200"/>
                    <a:pt x="20027" y="78400"/>
                    <a:pt x="21343" y="75200"/>
                  </a:cubicBezTo>
                  <a:lnTo>
                    <a:pt x="21296" y="76800"/>
                  </a:lnTo>
                  <a:cubicBezTo>
                    <a:pt x="21571" y="72000"/>
                    <a:pt x="21918" y="70400"/>
                    <a:pt x="22289" y="72000"/>
                  </a:cubicBezTo>
                  <a:cubicBezTo>
                    <a:pt x="21954" y="75200"/>
                    <a:pt x="22911" y="80000"/>
                    <a:pt x="22480" y="84800"/>
                  </a:cubicBezTo>
                  <a:cubicBezTo>
                    <a:pt x="23784" y="76800"/>
                    <a:pt x="23126" y="78400"/>
                    <a:pt x="23988" y="65600"/>
                  </a:cubicBezTo>
                  <a:lnTo>
                    <a:pt x="24191" y="72000"/>
                  </a:lnTo>
                  <a:cubicBezTo>
                    <a:pt x="24478" y="65600"/>
                    <a:pt x="24502" y="64000"/>
                    <a:pt x="25172" y="62400"/>
                  </a:cubicBezTo>
                  <a:cubicBezTo>
                    <a:pt x="24622" y="67200"/>
                    <a:pt x="25591" y="70400"/>
                    <a:pt x="24981" y="78400"/>
                  </a:cubicBezTo>
                  <a:cubicBezTo>
                    <a:pt x="26380" y="91200"/>
                    <a:pt x="27050" y="65600"/>
                    <a:pt x="27684" y="84800"/>
                  </a:cubicBezTo>
                  <a:cubicBezTo>
                    <a:pt x="28331" y="67200"/>
                    <a:pt x="26488" y="75200"/>
                    <a:pt x="26847" y="72000"/>
                  </a:cubicBezTo>
                  <a:cubicBezTo>
                    <a:pt x="26548" y="65600"/>
                    <a:pt x="27373" y="59200"/>
                    <a:pt x="27804" y="60800"/>
                  </a:cubicBezTo>
                  <a:cubicBezTo>
                    <a:pt x="28247" y="60800"/>
                    <a:pt x="28558" y="81600"/>
                    <a:pt x="29682" y="81600"/>
                  </a:cubicBezTo>
                  <a:cubicBezTo>
                    <a:pt x="29563" y="81600"/>
                    <a:pt x="29563" y="83200"/>
                    <a:pt x="29443" y="83200"/>
                  </a:cubicBezTo>
                  <a:cubicBezTo>
                    <a:pt x="29862" y="88000"/>
                    <a:pt x="30269" y="76800"/>
                    <a:pt x="30783" y="84800"/>
                  </a:cubicBezTo>
                  <a:cubicBezTo>
                    <a:pt x="31070" y="75200"/>
                    <a:pt x="31441" y="84800"/>
                    <a:pt x="31525" y="72000"/>
                  </a:cubicBezTo>
                  <a:lnTo>
                    <a:pt x="30508" y="75200"/>
                  </a:lnTo>
                  <a:cubicBezTo>
                    <a:pt x="31082" y="72000"/>
                    <a:pt x="31633" y="57600"/>
                    <a:pt x="32590" y="64000"/>
                  </a:cubicBezTo>
                  <a:cubicBezTo>
                    <a:pt x="32518" y="67200"/>
                    <a:pt x="32231" y="70400"/>
                    <a:pt x="32027" y="72000"/>
                  </a:cubicBezTo>
                  <a:cubicBezTo>
                    <a:pt x="32315" y="76800"/>
                    <a:pt x="32566" y="70400"/>
                    <a:pt x="32865" y="73600"/>
                  </a:cubicBezTo>
                  <a:cubicBezTo>
                    <a:pt x="32781" y="86400"/>
                    <a:pt x="31621" y="76800"/>
                    <a:pt x="30999" y="86400"/>
                  </a:cubicBezTo>
                  <a:cubicBezTo>
                    <a:pt x="31298" y="91200"/>
                    <a:pt x="32171" y="76800"/>
                    <a:pt x="31860" y="91200"/>
                  </a:cubicBezTo>
                  <a:cubicBezTo>
                    <a:pt x="32303" y="73600"/>
                    <a:pt x="32961" y="92800"/>
                    <a:pt x="33714" y="80000"/>
                  </a:cubicBezTo>
                  <a:lnTo>
                    <a:pt x="33666" y="88000"/>
                  </a:lnTo>
                  <a:cubicBezTo>
                    <a:pt x="33786" y="86400"/>
                    <a:pt x="34037" y="83200"/>
                    <a:pt x="34253" y="83200"/>
                  </a:cubicBezTo>
                  <a:lnTo>
                    <a:pt x="33858" y="92800"/>
                  </a:lnTo>
                  <a:cubicBezTo>
                    <a:pt x="34468" y="84800"/>
                    <a:pt x="35030" y="100800"/>
                    <a:pt x="35617" y="96000"/>
                  </a:cubicBezTo>
                  <a:cubicBezTo>
                    <a:pt x="34396" y="96000"/>
                    <a:pt x="35341" y="86400"/>
                    <a:pt x="34827" y="81600"/>
                  </a:cubicBezTo>
                  <a:cubicBezTo>
                    <a:pt x="36346" y="72000"/>
                    <a:pt x="35700" y="102400"/>
                    <a:pt x="37399" y="99200"/>
                  </a:cubicBezTo>
                  <a:cubicBezTo>
                    <a:pt x="37172" y="99200"/>
                    <a:pt x="36538" y="92800"/>
                    <a:pt x="36897" y="89600"/>
                  </a:cubicBezTo>
                  <a:cubicBezTo>
                    <a:pt x="37220" y="91200"/>
                    <a:pt x="37639" y="94400"/>
                    <a:pt x="37842" y="99200"/>
                  </a:cubicBezTo>
                  <a:cubicBezTo>
                    <a:pt x="38967" y="97600"/>
                    <a:pt x="37674" y="91200"/>
                    <a:pt x="38153" y="86400"/>
                  </a:cubicBezTo>
                  <a:cubicBezTo>
                    <a:pt x="38536" y="96000"/>
                    <a:pt x="38703" y="83200"/>
                    <a:pt x="39194" y="80000"/>
                  </a:cubicBezTo>
                  <a:lnTo>
                    <a:pt x="39194" y="88000"/>
                  </a:lnTo>
                  <a:cubicBezTo>
                    <a:pt x="40486" y="92800"/>
                    <a:pt x="39541" y="72000"/>
                    <a:pt x="40689" y="78400"/>
                  </a:cubicBezTo>
                  <a:lnTo>
                    <a:pt x="40211" y="88000"/>
                  </a:lnTo>
                  <a:lnTo>
                    <a:pt x="40809" y="86400"/>
                  </a:lnTo>
                  <a:lnTo>
                    <a:pt x="40677" y="94400"/>
                  </a:lnTo>
                  <a:cubicBezTo>
                    <a:pt x="41335" y="88000"/>
                    <a:pt x="41539" y="89600"/>
                    <a:pt x="42185" y="92800"/>
                  </a:cubicBezTo>
                  <a:cubicBezTo>
                    <a:pt x="42029" y="86400"/>
                    <a:pt x="42269" y="78400"/>
                    <a:pt x="42831" y="78400"/>
                  </a:cubicBezTo>
                  <a:cubicBezTo>
                    <a:pt x="43226" y="83200"/>
                    <a:pt x="42616" y="86400"/>
                    <a:pt x="43429" y="84800"/>
                  </a:cubicBezTo>
                  <a:cubicBezTo>
                    <a:pt x="43238" y="89600"/>
                    <a:pt x="43046" y="96000"/>
                    <a:pt x="42687" y="88000"/>
                  </a:cubicBezTo>
                  <a:cubicBezTo>
                    <a:pt x="42652" y="91200"/>
                    <a:pt x="42508" y="92800"/>
                    <a:pt x="42472" y="96000"/>
                  </a:cubicBezTo>
                  <a:cubicBezTo>
                    <a:pt x="42891" y="100800"/>
                    <a:pt x="43525" y="97600"/>
                    <a:pt x="43812" y="97600"/>
                  </a:cubicBezTo>
                  <a:cubicBezTo>
                    <a:pt x="43704" y="97600"/>
                    <a:pt x="43573" y="96000"/>
                    <a:pt x="43501" y="96000"/>
                  </a:cubicBezTo>
                  <a:lnTo>
                    <a:pt x="44673" y="84800"/>
                  </a:lnTo>
                  <a:cubicBezTo>
                    <a:pt x="44853" y="88000"/>
                    <a:pt x="44709" y="89600"/>
                    <a:pt x="44566" y="92800"/>
                  </a:cubicBezTo>
                  <a:cubicBezTo>
                    <a:pt x="44793" y="91200"/>
                    <a:pt x="44961" y="88000"/>
                    <a:pt x="45308" y="88000"/>
                  </a:cubicBezTo>
                  <a:cubicBezTo>
                    <a:pt x="45224" y="94400"/>
                    <a:pt x="45236" y="100800"/>
                    <a:pt x="44745" y="104000"/>
                  </a:cubicBezTo>
                  <a:lnTo>
                    <a:pt x="45858" y="96000"/>
                  </a:lnTo>
                  <a:cubicBezTo>
                    <a:pt x="45930" y="99200"/>
                    <a:pt x="46432" y="104000"/>
                    <a:pt x="46289" y="107200"/>
                  </a:cubicBezTo>
                  <a:cubicBezTo>
                    <a:pt x="46899" y="110400"/>
                    <a:pt x="47796" y="94400"/>
                    <a:pt x="48622" y="99200"/>
                  </a:cubicBezTo>
                  <a:cubicBezTo>
                    <a:pt x="48658" y="99200"/>
                    <a:pt x="48741" y="97600"/>
                    <a:pt x="48921" y="96000"/>
                  </a:cubicBezTo>
                  <a:cubicBezTo>
                    <a:pt x="49686" y="99200"/>
                    <a:pt x="50368" y="107200"/>
                    <a:pt x="51278" y="97600"/>
                  </a:cubicBezTo>
                  <a:lnTo>
                    <a:pt x="51792" y="108800"/>
                  </a:lnTo>
                  <a:cubicBezTo>
                    <a:pt x="52510" y="107200"/>
                    <a:pt x="51098" y="94400"/>
                    <a:pt x="52283" y="91200"/>
                  </a:cubicBezTo>
                  <a:cubicBezTo>
                    <a:pt x="53120" y="88000"/>
                    <a:pt x="52594" y="100800"/>
                    <a:pt x="52893" y="104000"/>
                  </a:cubicBezTo>
                  <a:cubicBezTo>
                    <a:pt x="53312" y="99200"/>
                    <a:pt x="54041" y="86400"/>
                    <a:pt x="54807" y="96000"/>
                  </a:cubicBezTo>
                  <a:cubicBezTo>
                    <a:pt x="54556" y="99200"/>
                    <a:pt x="54352" y="96000"/>
                    <a:pt x="54113" y="976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7508875" y="1560020"/>
              <a:ext cx="111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cubicBezTo>
                    <a:pt x="80000" y="80000"/>
                    <a:pt x="70000" y="40000"/>
                    <a:pt x="60000" y="0"/>
                  </a:cubicBezTo>
                  <a:cubicBezTo>
                    <a:pt x="10000" y="40000"/>
                    <a:pt x="0" y="8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5434012" y="1567404"/>
              <a:ext cx="48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72000" y="0"/>
                  </a:lnTo>
                  <a:cubicBezTo>
                    <a:pt x="24000" y="120000"/>
                    <a:pt x="24000" y="120000"/>
                    <a:pt x="0" y="12000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9672638" y="1567404"/>
              <a:ext cx="255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cubicBezTo>
                    <a:pt x="57777" y="80000"/>
                    <a:pt x="26666" y="40000"/>
                    <a:pt x="4444" y="0"/>
                  </a:cubicBezTo>
                  <a:cubicBezTo>
                    <a:pt x="0" y="40000"/>
                    <a:pt x="26666" y="8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10966450" y="1529245"/>
              <a:ext cx="396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0" y="40000"/>
                  </a:lnTo>
                  <a:cubicBezTo>
                    <a:pt x="57142" y="40000"/>
                    <a:pt x="77142" y="80000"/>
                    <a:pt x="108571" y="120000"/>
                  </a:cubicBezTo>
                  <a:cubicBezTo>
                    <a:pt x="105714" y="80000"/>
                    <a:pt x="82857" y="0"/>
                    <a:pt x="12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11329988" y="1552633"/>
              <a:ext cx="444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0434" y="120000"/>
                  </a:moveTo>
                  <a:lnTo>
                    <a:pt x="70434" y="120000"/>
                  </a:lnTo>
                  <a:cubicBezTo>
                    <a:pt x="86086" y="80000"/>
                    <a:pt x="104347" y="120000"/>
                    <a:pt x="120000" y="80000"/>
                  </a:cubicBezTo>
                  <a:lnTo>
                    <a:pt x="114782" y="0"/>
                  </a:lnTo>
                  <a:cubicBezTo>
                    <a:pt x="46956" y="0"/>
                    <a:pt x="0" y="80000"/>
                    <a:pt x="70434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11042650" y="1540325"/>
              <a:ext cx="60300" cy="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1428"/>
                  </a:moveTo>
                  <a:lnTo>
                    <a:pt x="0" y="51428"/>
                  </a:lnTo>
                  <a:cubicBezTo>
                    <a:pt x="5714" y="119999"/>
                    <a:pt x="57142" y="102857"/>
                    <a:pt x="114285" y="85714"/>
                  </a:cubicBezTo>
                  <a:lnTo>
                    <a:pt x="102857" y="85714"/>
                  </a:lnTo>
                  <a:cubicBezTo>
                    <a:pt x="120000" y="0"/>
                    <a:pt x="59047" y="17142"/>
                    <a:pt x="0" y="514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11106150" y="1542787"/>
              <a:ext cx="285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38709" y="120000"/>
                    <a:pt x="73548" y="120000"/>
                    <a:pt x="108387" y="120000"/>
                  </a:cubicBezTo>
                  <a:cubicBezTo>
                    <a:pt x="120000" y="0"/>
                    <a:pt x="65806" y="12000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10679113" y="1525554"/>
              <a:ext cx="103200" cy="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770" y="90000"/>
                  </a:moveTo>
                  <a:lnTo>
                    <a:pt x="84770" y="90000"/>
                  </a:lnTo>
                  <a:cubicBezTo>
                    <a:pt x="100183" y="100000"/>
                    <a:pt x="94678" y="40000"/>
                    <a:pt x="103486" y="60000"/>
                  </a:cubicBezTo>
                  <a:cubicBezTo>
                    <a:pt x="120000" y="0"/>
                    <a:pt x="0" y="120000"/>
                    <a:pt x="84770" y="9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11039475" y="1550171"/>
              <a:ext cx="270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71111" y="0"/>
                  </a:lnTo>
                  <a:lnTo>
                    <a:pt x="0" y="96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10841038" y="1548941"/>
              <a:ext cx="588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67" y="80000"/>
                  </a:moveTo>
                  <a:lnTo>
                    <a:pt x="1967" y="80000"/>
                  </a:lnTo>
                  <a:lnTo>
                    <a:pt x="96393" y="120000"/>
                  </a:lnTo>
                  <a:cubicBezTo>
                    <a:pt x="94426" y="80000"/>
                    <a:pt x="106229" y="80000"/>
                    <a:pt x="120000" y="80000"/>
                  </a:cubicBezTo>
                  <a:cubicBezTo>
                    <a:pt x="62950" y="40000"/>
                    <a:pt x="0" y="0"/>
                    <a:pt x="1967" y="8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10899775" y="1550171"/>
              <a:ext cx="36600" cy="12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47368" y="120000"/>
                    <a:pt x="94736" y="120000"/>
                    <a:pt x="120000" y="0"/>
                  </a:cubicBezTo>
                  <a:cubicBezTo>
                    <a:pt x="94736" y="0"/>
                    <a:pt x="37894" y="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10958513" y="1555095"/>
              <a:ext cx="45900" cy="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120000" y="0"/>
                  </a:lnTo>
                  <a:lnTo>
                    <a:pt x="84255" y="0"/>
                  </a:lnTo>
                  <a:lnTo>
                    <a:pt x="0" y="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10304463" y="1548941"/>
              <a:ext cx="618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230" y="0"/>
                  </a:moveTo>
                  <a:lnTo>
                    <a:pt x="105230" y="0"/>
                  </a:lnTo>
                  <a:lnTo>
                    <a:pt x="9230" y="30000"/>
                  </a:lnTo>
                  <a:cubicBezTo>
                    <a:pt x="0" y="90000"/>
                    <a:pt x="25846" y="120000"/>
                    <a:pt x="60923" y="120000"/>
                  </a:cubicBezTo>
                  <a:cubicBezTo>
                    <a:pt x="83076" y="60000"/>
                    <a:pt x="120000" y="60000"/>
                    <a:pt x="105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10483850" y="1557558"/>
              <a:ext cx="23700" cy="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8571"/>
                  </a:moveTo>
                  <a:lnTo>
                    <a:pt x="120000" y="68571"/>
                  </a:lnTo>
                  <a:cubicBezTo>
                    <a:pt x="52800" y="51428"/>
                    <a:pt x="48000" y="34285"/>
                    <a:pt x="9600" y="0"/>
                  </a:cubicBezTo>
                  <a:lnTo>
                    <a:pt x="0" y="119999"/>
                  </a:lnTo>
                  <a:lnTo>
                    <a:pt x="120000" y="685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10291763" y="1563712"/>
              <a:ext cx="1176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170" y="0"/>
                  </a:moveTo>
                  <a:lnTo>
                    <a:pt x="73170" y="0"/>
                  </a:lnTo>
                  <a:cubicBezTo>
                    <a:pt x="68292" y="30000"/>
                    <a:pt x="0" y="120000"/>
                    <a:pt x="64390" y="120000"/>
                  </a:cubicBezTo>
                  <a:cubicBezTo>
                    <a:pt x="69268" y="60000"/>
                    <a:pt x="120000" y="30000"/>
                    <a:pt x="731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9621838" y="1546479"/>
              <a:ext cx="11100" cy="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120000"/>
                  </a:lnTo>
                  <a:lnTo>
                    <a:pt x="110769" y="0"/>
                  </a:lnTo>
                  <a:lnTo>
                    <a:pt x="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8951913" y="1568636"/>
              <a:ext cx="96900" cy="8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009" y="96000"/>
                  </a:moveTo>
                  <a:lnTo>
                    <a:pt x="19009" y="96000"/>
                  </a:lnTo>
                  <a:cubicBezTo>
                    <a:pt x="92673" y="120000"/>
                    <a:pt x="36831" y="12000"/>
                    <a:pt x="102178" y="48000"/>
                  </a:cubicBezTo>
                  <a:cubicBezTo>
                    <a:pt x="120000" y="24000"/>
                    <a:pt x="48712" y="24000"/>
                    <a:pt x="66534" y="0"/>
                  </a:cubicBezTo>
                  <a:cubicBezTo>
                    <a:pt x="22574" y="24000"/>
                    <a:pt x="0" y="12000"/>
                    <a:pt x="19009" y="96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9005888" y="1566174"/>
              <a:ext cx="17400" cy="24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lnTo>
                    <a:pt x="120000" y="0"/>
                  </a:lnTo>
                  <a:cubicBezTo>
                    <a:pt x="50526" y="60000"/>
                    <a:pt x="18947" y="60000"/>
                    <a:pt x="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1587500" y="1516937"/>
              <a:ext cx="381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20000" y="60000"/>
                  </a:lnTo>
                  <a:lnTo>
                    <a:pt x="0" y="0"/>
                  </a:lnTo>
                  <a:lnTo>
                    <a:pt x="76923" y="120000"/>
                  </a:lnTo>
                  <a:lnTo>
                    <a:pt x="120000" y="6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1522412" y="1519399"/>
              <a:ext cx="303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20000" y="120000"/>
                  </a:lnTo>
                  <a:lnTo>
                    <a:pt x="86250" y="0"/>
                  </a:lnTo>
                  <a:lnTo>
                    <a:pt x="0" y="100000"/>
                  </a:lnTo>
                  <a:cubicBezTo>
                    <a:pt x="30000" y="100000"/>
                    <a:pt x="97500" y="100000"/>
                    <a:pt x="120000" y="120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6650038" y="1573558"/>
              <a:ext cx="33300" cy="3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411" y="120000"/>
                  </a:moveTo>
                  <a:lnTo>
                    <a:pt x="109411" y="120000"/>
                  </a:lnTo>
                  <a:lnTo>
                    <a:pt x="120000" y="60000"/>
                  </a:lnTo>
                  <a:cubicBezTo>
                    <a:pt x="98823" y="30000"/>
                    <a:pt x="63529" y="30000"/>
                    <a:pt x="0" y="0"/>
                  </a:cubicBezTo>
                  <a:lnTo>
                    <a:pt x="109411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6162675" y="1566174"/>
              <a:ext cx="15900" cy="4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470" y="120000"/>
                  </a:moveTo>
                  <a:lnTo>
                    <a:pt x="56470" y="120000"/>
                  </a:lnTo>
                  <a:lnTo>
                    <a:pt x="120000" y="120000"/>
                  </a:lnTo>
                  <a:lnTo>
                    <a:pt x="0" y="0"/>
                  </a:lnTo>
                  <a:lnTo>
                    <a:pt x="5647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5738812" y="1571096"/>
              <a:ext cx="60300" cy="6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23" y="105000"/>
                  </a:moveTo>
                  <a:lnTo>
                    <a:pt x="9523" y="105000"/>
                  </a:lnTo>
                  <a:cubicBezTo>
                    <a:pt x="43809" y="120000"/>
                    <a:pt x="85714" y="90000"/>
                    <a:pt x="120000" y="105000"/>
                  </a:cubicBezTo>
                  <a:cubicBezTo>
                    <a:pt x="43809" y="120000"/>
                    <a:pt x="0" y="0"/>
                    <a:pt x="9523" y="105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1522413" y="1905000"/>
            <a:ext cx="9144000" cy="42672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t" anchorCtr="0"/>
          <a:lstStyle>
            <a:lvl1pPr marL="274320" marR="0" lvl="0" indent="-121920" algn="l" rtl="0">
              <a:lnSpc>
                <a:spcPct val="90000"/>
              </a:lnSpc>
              <a:spcBef>
                <a:spcPts val="1800"/>
              </a:spcBef>
              <a:buClr>
                <a:schemeClr val="lt1"/>
              </a:buClr>
              <a:buSzPct val="100000"/>
              <a:buFont typeface="Arial"/>
              <a:buChar char="▪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48640" marR="0" lvl="1" indent="-15494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Consolas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7240" marR="0" lvl="2" indent="-11684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▪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05839" marR="0" lvl="3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Consolas"/>
              <a:buChar char="–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234440" marR="0" lvl="4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▪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463040" marR="0" lvl="5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Consolas"/>
              <a:buChar char="–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691640" marR="0" lvl="6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▪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920240" marR="0" lvl="7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Consolas"/>
              <a:buChar char="–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148840" marR="0" lvl="8" indent="-129539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ct val="100000"/>
              <a:buFont typeface="Arial"/>
              <a:buChar char="▪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1522412" y="6400801"/>
            <a:ext cx="6324600" cy="27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dt" idx="10"/>
          </p:nvPr>
        </p:nvSpPr>
        <p:spPr>
          <a:xfrm>
            <a:off x="8075611" y="6400801"/>
            <a:ext cx="1243800" cy="27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9523411" y="6400801"/>
            <a:ext cx="1143000" cy="27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4000" cy="10209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Font typeface="Consolas"/>
              <a:buNone/>
              <a:defRPr sz="3200" b="0" i="0" u="none" strike="noStrike" cap="none">
                <a:solidFill>
                  <a:schemeClr val="lt1"/>
                </a:solidFill>
                <a:latin typeface="Consolas"/>
                <a:ea typeface="Consolas"/>
                <a:cs typeface="Consolas"/>
                <a:sym typeface="Consolas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45" name="Shape 145" descr="An empty placeholder to add an image. Click on the placeholder and select the image that you wish to add."/>
          <p:cNvSpPr>
            <a:spLocks noGrp="1"/>
          </p:cNvSpPr>
          <p:nvPr>
            <p:ph type="pic" idx="2"/>
          </p:nvPr>
        </p:nvSpPr>
        <p:spPr>
          <a:xfrm>
            <a:off x="1745838" y="1884310"/>
            <a:ext cx="5669400" cy="404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800"/>
              </a:spcBef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146" name="Shape 146" descr="Box graphic"/>
          <p:cNvGrpSpPr/>
          <p:nvPr/>
        </p:nvGrpSpPr>
        <p:grpSpPr>
          <a:xfrm flipH="1">
            <a:off x="1447489" y="1630811"/>
            <a:ext cx="6291049" cy="4575903"/>
            <a:chOff x="4417828" y="1630811"/>
            <a:chExt cx="6291049" cy="4575903"/>
          </a:xfrm>
        </p:grpSpPr>
        <p:grpSp>
          <p:nvGrpSpPr>
            <p:cNvPr id="147" name="Shape 147"/>
            <p:cNvGrpSpPr/>
            <p:nvPr/>
          </p:nvGrpSpPr>
          <p:grpSpPr>
            <a:xfrm>
              <a:off x="5414527" y="1630811"/>
              <a:ext cx="5294350" cy="4114774"/>
              <a:chOff x="3310591" y="716536"/>
              <a:chExt cx="5294350" cy="4114774"/>
            </a:xfrm>
          </p:grpSpPr>
          <p:grpSp>
            <p:nvGrpSpPr>
              <p:cNvPr id="148" name="Shape 148"/>
              <p:cNvGrpSpPr/>
              <p:nvPr/>
            </p:nvGrpSpPr>
            <p:grpSpPr>
              <a:xfrm flipH="1">
                <a:off x="3310591" y="737903"/>
                <a:ext cx="5294350" cy="54768"/>
                <a:chOff x="1522412" y="1514475"/>
                <a:chExt cx="10569675" cy="63900"/>
              </a:xfrm>
            </p:grpSpPr>
            <p:sp>
              <p:nvSpPr>
                <p:cNvPr id="149" name="Shape 149"/>
                <p:cNvSpPr/>
                <p:nvPr/>
              </p:nvSpPr>
              <p:spPr>
                <a:xfrm>
                  <a:off x="12028488" y="1525554"/>
                  <a:ext cx="63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731" y="120000"/>
                      </a:moveTo>
                      <a:lnTo>
                        <a:pt x="53731" y="120000"/>
                      </a:lnTo>
                      <a:lnTo>
                        <a:pt x="120000" y="60000"/>
                      </a:lnTo>
                      <a:cubicBezTo>
                        <a:pt x="107462" y="40000"/>
                        <a:pt x="46567" y="20000"/>
                        <a:pt x="69850" y="0"/>
                      </a:cubicBezTo>
                      <a:cubicBezTo>
                        <a:pt x="0" y="20000"/>
                        <a:pt x="14328" y="60000"/>
                        <a:pt x="53731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0" name="Shape 150"/>
                <p:cNvSpPr/>
                <p:nvPr/>
              </p:nvSpPr>
              <p:spPr>
                <a:xfrm>
                  <a:off x="12022138" y="1532938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60000"/>
                      </a:lnTo>
                      <a:cubicBezTo>
                        <a:pt x="96000" y="0"/>
                        <a:pt x="66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1" name="Shape 151"/>
                <p:cNvSpPr/>
                <p:nvPr/>
              </p:nvSpPr>
              <p:spPr>
                <a:xfrm>
                  <a:off x="12041188" y="1531708"/>
                  <a:ext cx="396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14634" y="60000"/>
                        <a:pt x="17560" y="120000"/>
                        <a:pt x="55609" y="20000"/>
                      </a:cubicBezTo>
                      <a:cubicBezTo>
                        <a:pt x="43902" y="60000"/>
                        <a:pt x="67317" y="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2" name="Shape 152"/>
                <p:cNvSpPr/>
                <p:nvPr/>
              </p:nvSpPr>
              <p:spPr>
                <a:xfrm>
                  <a:off x="11831638" y="1526783"/>
                  <a:ext cx="42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33" y="0"/>
                      </a:moveTo>
                      <a:lnTo>
                        <a:pt x="5333" y="0"/>
                      </a:lnTo>
                      <a:cubicBezTo>
                        <a:pt x="0" y="20000"/>
                        <a:pt x="40000" y="80000"/>
                        <a:pt x="48000" y="120000"/>
                      </a:cubicBezTo>
                      <a:lnTo>
                        <a:pt x="120000" y="80000"/>
                      </a:lnTo>
                      <a:cubicBezTo>
                        <a:pt x="82666" y="60000"/>
                        <a:pt x="10666" y="40000"/>
                        <a:pt x="5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3" name="Shape 153"/>
                <p:cNvSpPr/>
                <p:nvPr/>
              </p:nvSpPr>
              <p:spPr>
                <a:xfrm>
                  <a:off x="11809413" y="1531708"/>
                  <a:ext cx="41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4545" y="0"/>
                      </a:moveTo>
                      <a:lnTo>
                        <a:pt x="114545" y="0"/>
                      </a:lnTo>
                      <a:lnTo>
                        <a:pt x="0" y="120000"/>
                      </a:lnTo>
                      <a:cubicBezTo>
                        <a:pt x="100909" y="120000"/>
                        <a:pt x="120000" y="80000"/>
                        <a:pt x="1145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4" name="Shape 154"/>
                <p:cNvSpPr/>
                <p:nvPr/>
              </p:nvSpPr>
              <p:spPr>
                <a:xfrm>
                  <a:off x="12003088" y="1537862"/>
                  <a:ext cx="777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0487" y="120000"/>
                      </a:moveTo>
                      <a:lnTo>
                        <a:pt x="20487" y="120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20487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5" name="Shape 155"/>
                <p:cNvSpPr/>
                <p:nvPr/>
              </p:nvSpPr>
              <p:spPr>
                <a:xfrm>
                  <a:off x="11664950" y="1523091"/>
                  <a:ext cx="39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4285" y="96000"/>
                      </a:moveTo>
                      <a:lnTo>
                        <a:pt x="54285" y="96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54285" y="96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6" name="Shape 156"/>
                <p:cNvSpPr/>
                <p:nvPr/>
              </p:nvSpPr>
              <p:spPr>
                <a:xfrm>
                  <a:off x="11506200" y="1521861"/>
                  <a:ext cx="921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9183" y="120000"/>
                      </a:moveTo>
                      <a:lnTo>
                        <a:pt x="99183" y="120000"/>
                      </a:lnTo>
                      <a:cubicBezTo>
                        <a:pt x="119999" y="60000"/>
                        <a:pt x="69795" y="20000"/>
                        <a:pt x="91836" y="0"/>
                      </a:cubicBezTo>
                      <a:cubicBezTo>
                        <a:pt x="57551" y="0"/>
                        <a:pt x="26938" y="40000"/>
                        <a:pt x="0" y="100000"/>
                      </a:cubicBezTo>
                      <a:cubicBezTo>
                        <a:pt x="29387" y="60000"/>
                        <a:pt x="59999" y="80000"/>
                        <a:pt x="9918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7" name="Shape 157"/>
                <p:cNvSpPr/>
                <p:nvPr/>
              </p:nvSpPr>
              <p:spPr>
                <a:xfrm>
                  <a:off x="11471275" y="1525554"/>
                  <a:ext cx="34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6666" y="80000"/>
                        <a:pt x="76666" y="40000"/>
                        <a:pt x="120000" y="0"/>
                      </a:cubicBezTo>
                      <a:cubicBezTo>
                        <a:pt x="80000" y="0"/>
                        <a:pt x="40000" y="4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8" name="Shape 158"/>
                <p:cNvSpPr/>
                <p:nvPr/>
              </p:nvSpPr>
              <p:spPr>
                <a:xfrm>
                  <a:off x="11710988" y="1529245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108750" y="96000"/>
                        <a:pt x="86250" y="24000"/>
                        <a:pt x="0" y="0"/>
                      </a:cubicBezTo>
                      <a:lnTo>
                        <a:pt x="60000" y="120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59" name="Shape 159"/>
                <p:cNvSpPr/>
                <p:nvPr/>
              </p:nvSpPr>
              <p:spPr>
                <a:xfrm>
                  <a:off x="11691938" y="1532938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16666" y="120000"/>
                      </a:lnTo>
                      <a:lnTo>
                        <a:pt x="0" y="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0" name="Shape 160"/>
                <p:cNvSpPr/>
                <p:nvPr/>
              </p:nvSpPr>
              <p:spPr>
                <a:xfrm>
                  <a:off x="11741150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48000" y="0"/>
                        <a:pt x="720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1" name="Shape 161"/>
                <p:cNvSpPr/>
                <p:nvPr/>
              </p:nvSpPr>
              <p:spPr>
                <a:xfrm>
                  <a:off x="11841163" y="1537862"/>
                  <a:ext cx="714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1600" y="40000"/>
                        <a:pt x="0" y="66666"/>
                        <a:pt x="78400" y="120000"/>
                      </a:cubicBezTo>
                      <a:cubicBezTo>
                        <a:pt x="105600" y="80000"/>
                        <a:pt x="60800" y="53333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2" name="Shape 162"/>
                <p:cNvSpPr/>
                <p:nvPr/>
              </p:nvSpPr>
              <p:spPr>
                <a:xfrm>
                  <a:off x="11764963" y="1535400"/>
                  <a:ext cx="44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112340" y="120000"/>
                      </a:lnTo>
                      <a:cubicBezTo>
                        <a:pt x="109787" y="90000"/>
                        <a:pt x="89361" y="30000"/>
                        <a:pt x="120000" y="0"/>
                      </a:cubicBez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3" name="Shape 163"/>
                <p:cNvSpPr/>
                <p:nvPr/>
              </p:nvSpPr>
              <p:spPr>
                <a:xfrm>
                  <a:off x="11744325" y="1537862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lnTo>
                        <a:pt x="27272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4" name="Shape 164"/>
                <p:cNvSpPr/>
                <p:nvPr/>
              </p:nvSpPr>
              <p:spPr>
                <a:xfrm>
                  <a:off x="11482388" y="1531708"/>
                  <a:ext cx="85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000" y="0"/>
                      </a:moveTo>
                      <a:lnTo>
                        <a:pt x="84000" y="0"/>
                      </a:lnTo>
                      <a:cubicBezTo>
                        <a:pt x="58666" y="60000"/>
                        <a:pt x="30666" y="60000"/>
                        <a:pt x="0" y="60000"/>
                      </a:cubicBezTo>
                      <a:cubicBezTo>
                        <a:pt x="33333" y="90000"/>
                        <a:pt x="68000" y="120000"/>
                        <a:pt x="101333" y="120000"/>
                      </a:cubicBezTo>
                      <a:cubicBezTo>
                        <a:pt x="105333" y="60000"/>
                        <a:pt x="120000" y="0"/>
                        <a:pt x="8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5" name="Shape 165"/>
                <p:cNvSpPr/>
                <p:nvPr/>
              </p:nvSpPr>
              <p:spPr>
                <a:xfrm>
                  <a:off x="11626850" y="1532938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72000" y="120000"/>
                        <a:pt x="120000" y="1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6" name="Shape 166"/>
                <p:cNvSpPr/>
                <p:nvPr/>
              </p:nvSpPr>
              <p:spPr>
                <a:xfrm>
                  <a:off x="11261725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6000" y="0"/>
                      </a:lnTo>
                      <a:cubicBezTo>
                        <a:pt x="96000" y="0"/>
                        <a:pt x="96000" y="0"/>
                        <a:pt x="12000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7" name="Shape 167"/>
                <p:cNvSpPr/>
                <p:nvPr/>
              </p:nvSpPr>
              <p:spPr>
                <a:xfrm>
                  <a:off x="11553825" y="1534170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319" y="120000"/>
                      </a:moveTo>
                      <a:lnTo>
                        <a:pt x="15319" y="120000"/>
                      </a:lnTo>
                      <a:cubicBezTo>
                        <a:pt x="63829" y="120000"/>
                        <a:pt x="91914" y="60000"/>
                        <a:pt x="120000" y="0"/>
                      </a:cubicBezTo>
                      <a:cubicBezTo>
                        <a:pt x="84255" y="0"/>
                        <a:pt x="45957" y="60000"/>
                        <a:pt x="5106" y="60000"/>
                      </a:cubicBezTo>
                      <a:cubicBezTo>
                        <a:pt x="0" y="60000"/>
                        <a:pt x="0" y="120000"/>
                        <a:pt x="15319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8" name="Shape 168"/>
                <p:cNvSpPr/>
                <p:nvPr/>
              </p:nvSpPr>
              <p:spPr>
                <a:xfrm>
                  <a:off x="11409363" y="1529245"/>
                  <a:ext cx="31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40000"/>
                      </a:moveTo>
                      <a:lnTo>
                        <a:pt x="0" y="40000"/>
                      </a:lnTo>
                      <a:cubicBezTo>
                        <a:pt x="36363" y="80000"/>
                        <a:pt x="76363" y="120000"/>
                        <a:pt x="120000" y="120000"/>
                      </a:cubicBezTo>
                      <a:cubicBezTo>
                        <a:pt x="83636" y="80000"/>
                        <a:pt x="10909" y="0"/>
                        <a:pt x="0" y="4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9" name="Shape 169"/>
                <p:cNvSpPr/>
                <p:nvPr/>
              </p:nvSpPr>
              <p:spPr>
                <a:xfrm>
                  <a:off x="11618913" y="1531708"/>
                  <a:ext cx="63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000" y="0"/>
                      </a:moveTo>
                      <a:lnTo>
                        <a:pt x="60000" y="0"/>
                      </a:lnTo>
                      <a:lnTo>
                        <a:pt x="120000" y="0"/>
                      </a:lnTo>
                      <a:cubicBezTo>
                        <a:pt x="0" y="0"/>
                        <a:pt x="0" y="0"/>
                        <a:pt x="6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0" name="Shape 170"/>
                <p:cNvSpPr/>
                <p:nvPr/>
              </p:nvSpPr>
              <p:spPr>
                <a:xfrm>
                  <a:off x="11598275" y="1531708"/>
                  <a:ext cx="28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6774" y="0"/>
                      </a:moveTo>
                      <a:lnTo>
                        <a:pt x="96774" y="0"/>
                      </a:lnTo>
                      <a:cubicBezTo>
                        <a:pt x="58064" y="40000"/>
                        <a:pt x="30967" y="80000"/>
                        <a:pt x="0" y="120000"/>
                      </a:cubicBezTo>
                      <a:cubicBezTo>
                        <a:pt x="42580" y="120000"/>
                        <a:pt x="85161" y="80000"/>
                        <a:pt x="120000" y="80000"/>
                      </a:cubicBezTo>
                      <a:cubicBezTo>
                        <a:pt x="112258" y="40000"/>
                        <a:pt x="104516" y="40000"/>
                        <a:pt x="967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" name="Shape 171"/>
                <p:cNvSpPr/>
                <p:nvPr/>
              </p:nvSpPr>
              <p:spPr>
                <a:xfrm>
                  <a:off x="11137900" y="1534170"/>
                  <a:ext cx="189000" cy="23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6363" y="120000"/>
                      </a:moveTo>
                      <a:lnTo>
                        <a:pt x="36363" y="120000"/>
                      </a:lnTo>
                      <a:cubicBezTo>
                        <a:pt x="38181" y="102222"/>
                        <a:pt x="68484" y="84444"/>
                        <a:pt x="94545" y="106666"/>
                      </a:cubicBezTo>
                      <a:cubicBezTo>
                        <a:pt x="119999" y="93333"/>
                        <a:pt x="103636" y="31111"/>
                        <a:pt x="81212" y="0"/>
                      </a:cubicBezTo>
                      <a:cubicBezTo>
                        <a:pt x="80606" y="8888"/>
                        <a:pt x="80606" y="13333"/>
                        <a:pt x="53939" y="26666"/>
                      </a:cubicBezTo>
                      <a:cubicBezTo>
                        <a:pt x="63030" y="35555"/>
                        <a:pt x="112727" y="48888"/>
                        <a:pt x="90303" y="62222"/>
                      </a:cubicBezTo>
                      <a:cubicBezTo>
                        <a:pt x="55151" y="71111"/>
                        <a:pt x="61818" y="57777"/>
                        <a:pt x="44848" y="48888"/>
                      </a:cubicBezTo>
                      <a:cubicBezTo>
                        <a:pt x="58787" y="71111"/>
                        <a:pt x="0" y="80000"/>
                        <a:pt x="7878" y="111111"/>
                      </a:cubicBezTo>
                      <a:lnTo>
                        <a:pt x="38181" y="102222"/>
                      </a:lnTo>
                      <a:cubicBezTo>
                        <a:pt x="38787" y="106666"/>
                        <a:pt x="27878" y="115555"/>
                        <a:pt x="3636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2" name="Shape 172"/>
                <p:cNvSpPr/>
                <p:nvPr/>
              </p:nvSpPr>
              <p:spPr>
                <a:xfrm>
                  <a:off x="11266488" y="1529245"/>
                  <a:ext cx="954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8400" y="120000"/>
                      </a:moveTo>
                      <a:lnTo>
                        <a:pt x="98400" y="120000"/>
                      </a:lnTo>
                      <a:lnTo>
                        <a:pt x="120000" y="120000"/>
                      </a:lnTo>
                      <a:cubicBezTo>
                        <a:pt x="94800" y="100000"/>
                        <a:pt x="78000" y="80000"/>
                        <a:pt x="45600" y="0"/>
                      </a:cubicBezTo>
                      <a:cubicBezTo>
                        <a:pt x="9600" y="40000"/>
                        <a:pt x="2400" y="80000"/>
                        <a:pt x="0" y="100000"/>
                      </a:cubicBezTo>
                      <a:lnTo>
                        <a:pt x="105600" y="120000"/>
                      </a:lnTo>
                      <a:lnTo>
                        <a:pt x="984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3" name="Shape 173"/>
                <p:cNvSpPr/>
                <p:nvPr/>
              </p:nvSpPr>
              <p:spPr>
                <a:xfrm>
                  <a:off x="11361738" y="1531708"/>
                  <a:ext cx="135000" cy="12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7605" y="25714"/>
                      </a:moveTo>
                      <a:lnTo>
                        <a:pt x="67605" y="25714"/>
                      </a:lnTo>
                      <a:cubicBezTo>
                        <a:pt x="55774" y="59999"/>
                        <a:pt x="19436" y="77142"/>
                        <a:pt x="41408" y="119999"/>
                      </a:cubicBezTo>
                      <a:cubicBezTo>
                        <a:pt x="86197" y="119999"/>
                        <a:pt x="72676" y="85714"/>
                        <a:pt x="99718" y="68571"/>
                      </a:cubicBezTo>
                      <a:cubicBezTo>
                        <a:pt x="27887" y="77142"/>
                        <a:pt x="120000" y="51428"/>
                        <a:pt x="68450" y="25714"/>
                      </a:cubicBezTo>
                      <a:cubicBezTo>
                        <a:pt x="81971" y="25714"/>
                        <a:pt x="94647" y="17142"/>
                        <a:pt x="107323" y="17142"/>
                      </a:cubicBezTo>
                      <a:cubicBezTo>
                        <a:pt x="93802" y="17142"/>
                        <a:pt x="81971" y="8571"/>
                        <a:pt x="70140" y="0"/>
                      </a:cubicBezTo>
                      <a:lnTo>
                        <a:pt x="71830" y="8571"/>
                      </a:lnTo>
                      <a:lnTo>
                        <a:pt x="71830" y="8571"/>
                      </a:lnTo>
                      <a:cubicBezTo>
                        <a:pt x="71830" y="8571"/>
                        <a:pt x="71830" y="8571"/>
                        <a:pt x="71830" y="8571"/>
                      </a:cubicBezTo>
                      <a:cubicBezTo>
                        <a:pt x="75211" y="8571"/>
                        <a:pt x="76056" y="8571"/>
                        <a:pt x="72676" y="8571"/>
                      </a:cubicBezTo>
                      <a:lnTo>
                        <a:pt x="70985" y="8571"/>
                      </a:lnTo>
                      <a:cubicBezTo>
                        <a:pt x="70140" y="17142"/>
                        <a:pt x="69295" y="17142"/>
                        <a:pt x="67605" y="25714"/>
                      </a:cubicBezTo>
                      <a:cubicBezTo>
                        <a:pt x="47323" y="17142"/>
                        <a:pt x="64225" y="17142"/>
                        <a:pt x="70985" y="8571"/>
                      </a:cubicBezTo>
                      <a:cubicBezTo>
                        <a:pt x="70985" y="8571"/>
                        <a:pt x="71830" y="8571"/>
                        <a:pt x="71830" y="8571"/>
                      </a:cubicBezTo>
                      <a:lnTo>
                        <a:pt x="71830" y="8571"/>
                      </a:lnTo>
                      <a:lnTo>
                        <a:pt x="0" y="25714"/>
                      </a:lnTo>
                      <a:cubicBezTo>
                        <a:pt x="15211" y="25714"/>
                        <a:pt x="33802" y="25714"/>
                        <a:pt x="67605" y="257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4" name="Shape 174"/>
                <p:cNvSpPr/>
                <p:nvPr/>
              </p:nvSpPr>
              <p:spPr>
                <a:xfrm>
                  <a:off x="11834813" y="1552633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7272" y="120000"/>
                        <a:pt x="87272" y="120000"/>
                        <a:pt x="87272" y="0"/>
                      </a:cubicBezTo>
                      <a:cubicBezTo>
                        <a:pt x="21818" y="120000"/>
                        <a:pt x="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5" name="Shape 175"/>
                <p:cNvSpPr/>
                <p:nvPr/>
              </p:nvSpPr>
              <p:spPr>
                <a:xfrm>
                  <a:off x="11764963" y="1542787"/>
                  <a:ext cx="1176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7213" y="110000"/>
                      </a:moveTo>
                      <a:lnTo>
                        <a:pt x="47213" y="110000"/>
                      </a:lnTo>
                      <a:cubicBezTo>
                        <a:pt x="53114" y="100000"/>
                        <a:pt x="58032" y="80000"/>
                        <a:pt x="77704" y="90000"/>
                      </a:cubicBezTo>
                      <a:cubicBezTo>
                        <a:pt x="94426" y="100000"/>
                        <a:pt x="77704" y="110000"/>
                        <a:pt x="78688" y="120000"/>
                      </a:cubicBezTo>
                      <a:cubicBezTo>
                        <a:pt x="90491" y="110000"/>
                        <a:pt x="120000" y="90000"/>
                        <a:pt x="82622" y="70000"/>
                      </a:cubicBezTo>
                      <a:lnTo>
                        <a:pt x="76721" y="80000"/>
                      </a:lnTo>
                      <a:cubicBezTo>
                        <a:pt x="43278" y="60000"/>
                        <a:pt x="0" y="10000"/>
                        <a:pt x="5901" y="0"/>
                      </a:cubicBezTo>
                      <a:cubicBezTo>
                        <a:pt x="15737" y="40000"/>
                        <a:pt x="24590" y="70000"/>
                        <a:pt x="47213" y="11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6" name="Shape 176"/>
                <p:cNvSpPr/>
                <p:nvPr/>
              </p:nvSpPr>
              <p:spPr>
                <a:xfrm>
                  <a:off x="11555413" y="1544016"/>
                  <a:ext cx="69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3513" y="0"/>
                      </a:moveTo>
                      <a:lnTo>
                        <a:pt x="113513" y="0"/>
                      </a:lnTo>
                      <a:lnTo>
                        <a:pt x="0" y="40000"/>
                      </a:lnTo>
                      <a:lnTo>
                        <a:pt x="58378" y="120000"/>
                      </a:lnTo>
                      <a:lnTo>
                        <a:pt x="55135" y="80000"/>
                      </a:lnTo>
                      <a:cubicBezTo>
                        <a:pt x="120000" y="80000"/>
                        <a:pt x="105405" y="40000"/>
                        <a:pt x="11351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7" name="Shape 177"/>
                <p:cNvSpPr/>
                <p:nvPr/>
              </p:nvSpPr>
              <p:spPr>
                <a:xfrm>
                  <a:off x="11223625" y="1528016"/>
                  <a:ext cx="381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3000" y="85714"/>
                      </a:moveTo>
                      <a:lnTo>
                        <a:pt x="93000" y="85714"/>
                      </a:lnTo>
                      <a:lnTo>
                        <a:pt x="120000" y="0"/>
                      </a:lnTo>
                      <a:lnTo>
                        <a:pt x="0" y="119999"/>
                      </a:lnTo>
                      <a:lnTo>
                        <a:pt x="93000" y="8571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8" name="Shape 178"/>
                <p:cNvSpPr/>
                <p:nvPr/>
              </p:nvSpPr>
              <p:spPr>
                <a:xfrm>
                  <a:off x="11145838" y="1529245"/>
                  <a:ext cx="222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000" y="120000"/>
                      </a:moveTo>
                      <a:lnTo>
                        <a:pt x="105000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lnTo>
                        <a:pt x="105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" name="Shape 179"/>
                <p:cNvSpPr/>
                <p:nvPr/>
              </p:nvSpPr>
              <p:spPr>
                <a:xfrm>
                  <a:off x="6197600" y="1566174"/>
                  <a:ext cx="207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57142" y="0"/>
                        <a:pt x="91428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0" name="Shape 180"/>
                <p:cNvSpPr/>
                <p:nvPr/>
              </p:nvSpPr>
              <p:spPr>
                <a:xfrm>
                  <a:off x="6356350" y="1564942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2000" y="120000"/>
                      </a:moveTo>
                      <a:lnTo>
                        <a:pt x="72000" y="120000"/>
                      </a:lnTo>
                      <a:lnTo>
                        <a:pt x="120000" y="0"/>
                      </a:lnTo>
                      <a:cubicBezTo>
                        <a:pt x="36000" y="60000"/>
                        <a:pt x="0" y="120000"/>
                        <a:pt x="72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1" name="Shape 181"/>
                <p:cNvSpPr/>
                <p:nvPr/>
              </p:nvSpPr>
              <p:spPr>
                <a:xfrm>
                  <a:off x="8950325" y="1521861"/>
                  <a:ext cx="61800" cy="75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62769" y="66666"/>
                        <a:pt x="0" y="0"/>
                        <a:pt x="7384" y="53333"/>
                      </a:cubicBezTo>
                      <a:lnTo>
                        <a:pt x="24000" y="106666"/>
                      </a:lnTo>
                      <a:cubicBezTo>
                        <a:pt x="64615" y="93333"/>
                        <a:pt x="94153" y="106666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" name="Shape 182"/>
                <p:cNvSpPr/>
                <p:nvPr/>
              </p:nvSpPr>
              <p:spPr>
                <a:xfrm>
                  <a:off x="7537450" y="1546479"/>
                  <a:ext cx="285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37241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3" name="Shape 183"/>
                <p:cNvSpPr/>
                <p:nvPr/>
              </p:nvSpPr>
              <p:spPr>
                <a:xfrm>
                  <a:off x="7478713" y="1562480"/>
                  <a:ext cx="381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0" y="0"/>
                      </a:lnTo>
                      <a:cubicBezTo>
                        <a:pt x="27000" y="40000"/>
                        <a:pt x="6600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4" name="Shape 184"/>
                <p:cNvSpPr/>
                <p:nvPr/>
              </p:nvSpPr>
              <p:spPr>
                <a:xfrm>
                  <a:off x="5410200" y="1568636"/>
                  <a:ext cx="366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5789" y="0"/>
                      </a:moveTo>
                      <a:lnTo>
                        <a:pt x="75789" y="0"/>
                      </a:lnTo>
                      <a:lnTo>
                        <a:pt x="0" y="120000"/>
                      </a:lnTo>
                      <a:cubicBezTo>
                        <a:pt x="120000" y="120000"/>
                        <a:pt x="66315" y="72000"/>
                        <a:pt x="7578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" name="Shape 185"/>
                <p:cNvSpPr/>
                <p:nvPr/>
              </p:nvSpPr>
              <p:spPr>
                <a:xfrm>
                  <a:off x="10206038" y="1530476"/>
                  <a:ext cx="618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cubicBezTo>
                        <a:pt x="72000" y="20000"/>
                        <a:pt x="33230" y="0"/>
                        <a:pt x="0" y="0"/>
                      </a:cubicBezTo>
                      <a:cubicBezTo>
                        <a:pt x="59076" y="40000"/>
                        <a:pt x="105230" y="120000"/>
                        <a:pt x="120000" y="6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6" name="Shape 186"/>
                <p:cNvSpPr/>
                <p:nvPr/>
              </p:nvSpPr>
              <p:spPr>
                <a:xfrm>
                  <a:off x="6257925" y="1525554"/>
                  <a:ext cx="189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2857" y="0"/>
                      </a:moveTo>
                      <a:lnTo>
                        <a:pt x="102857" y="0"/>
                      </a:lnTo>
                      <a:cubicBezTo>
                        <a:pt x="28571" y="60000"/>
                        <a:pt x="0" y="120000"/>
                        <a:pt x="0" y="120000"/>
                      </a:cubicBezTo>
                      <a:cubicBezTo>
                        <a:pt x="74285" y="120000"/>
                        <a:pt x="120000" y="60000"/>
                        <a:pt x="1028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7" name="Shape 187"/>
                <p:cNvSpPr/>
                <p:nvPr/>
              </p:nvSpPr>
              <p:spPr>
                <a:xfrm>
                  <a:off x="10134600" y="1528016"/>
                  <a:ext cx="71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20800" y="120000"/>
                      </a:lnTo>
                      <a:cubicBezTo>
                        <a:pt x="51200" y="90000"/>
                        <a:pt x="83200" y="60000"/>
                        <a:pt x="120000" y="90000"/>
                      </a:cubicBezTo>
                      <a:cubicBezTo>
                        <a:pt x="83200" y="30000"/>
                        <a:pt x="40000" y="0"/>
                        <a:pt x="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" name="Shape 188"/>
                <p:cNvSpPr/>
                <p:nvPr/>
              </p:nvSpPr>
              <p:spPr>
                <a:xfrm>
                  <a:off x="2582863" y="1560020"/>
                  <a:ext cx="7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5000" y="0"/>
                      </a:lnTo>
                      <a:cubicBezTo>
                        <a:pt x="0" y="120000"/>
                        <a:pt x="4500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9" name="Shape 189"/>
                <p:cNvSpPr/>
                <p:nvPr/>
              </p:nvSpPr>
              <p:spPr>
                <a:xfrm>
                  <a:off x="1762125" y="1521861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0000" y="120000"/>
                        <a:pt x="76666" y="120000"/>
                        <a:pt x="120000" y="120000"/>
                      </a:cubicBezTo>
                      <a:cubicBezTo>
                        <a:pt x="96666" y="0"/>
                        <a:pt x="63333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0" name="Shape 190"/>
                <p:cNvSpPr/>
                <p:nvPr/>
              </p:nvSpPr>
              <p:spPr>
                <a:xfrm>
                  <a:off x="10812463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120000" y="120000"/>
                        <a:pt x="1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1" name="Shape 191"/>
                <p:cNvSpPr/>
                <p:nvPr/>
              </p:nvSpPr>
              <p:spPr>
                <a:xfrm>
                  <a:off x="10896600" y="1545248"/>
                  <a:ext cx="7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60000" y="40000"/>
                        <a:pt x="15000" y="80000"/>
                        <a:pt x="0" y="120000"/>
                      </a:cubicBezTo>
                      <a:cubicBezTo>
                        <a:pt x="30000" y="80000"/>
                        <a:pt x="60000" y="4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2" name="Shape 192"/>
                <p:cNvSpPr/>
                <p:nvPr/>
              </p:nvSpPr>
              <p:spPr>
                <a:xfrm>
                  <a:off x="9947275" y="1553865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4000" y="0"/>
                      </a:moveTo>
                      <a:lnTo>
                        <a:pt x="24000" y="0"/>
                      </a:lnTo>
                      <a:lnTo>
                        <a:pt x="0" y="0"/>
                      </a:lnTo>
                      <a:cubicBezTo>
                        <a:pt x="120000" y="120000"/>
                        <a:pt x="96000" y="0"/>
                        <a:pt x="2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" name="Shape 193"/>
                <p:cNvSpPr/>
                <p:nvPr/>
              </p:nvSpPr>
              <p:spPr>
                <a:xfrm>
                  <a:off x="10817225" y="1531708"/>
                  <a:ext cx="237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6400" y="0"/>
                        <a:pt x="48000" y="0"/>
                        <a:pt x="0" y="0"/>
                      </a:cubicBezTo>
                      <a:cubicBezTo>
                        <a:pt x="24000" y="0"/>
                        <a:pt x="576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4" name="Shape 194"/>
                <p:cNvSpPr/>
                <p:nvPr/>
              </p:nvSpPr>
              <p:spPr>
                <a:xfrm>
                  <a:off x="10836275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08000" y="120000"/>
                      </a:lnTo>
                      <a:cubicBezTo>
                        <a:pt x="120000" y="120000"/>
                        <a:pt x="10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5" name="Shape 195"/>
                <p:cNvSpPr/>
                <p:nvPr/>
              </p:nvSpPr>
              <p:spPr>
                <a:xfrm>
                  <a:off x="10787063" y="1530476"/>
                  <a:ext cx="30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2580" y="0"/>
                        <a:pt x="81290" y="0"/>
                        <a:pt x="120000" y="120000"/>
                      </a:cubicBezTo>
                      <a:cubicBezTo>
                        <a:pt x="108387" y="0"/>
                        <a:pt x="100645" y="0"/>
                        <a:pt x="10451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" name="Shape 196"/>
                <p:cNvSpPr/>
                <p:nvPr/>
              </p:nvSpPr>
              <p:spPr>
                <a:xfrm>
                  <a:off x="4092575" y="1552633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99130" y="0"/>
                      </a:lnTo>
                      <a:cubicBezTo>
                        <a:pt x="0" y="120000"/>
                        <a:pt x="41739" y="6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7" name="Shape 197"/>
                <p:cNvSpPr/>
                <p:nvPr/>
              </p:nvSpPr>
              <p:spPr>
                <a:xfrm>
                  <a:off x="8528050" y="1567404"/>
                  <a:ext cx="3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000" y="120000"/>
                      </a:moveTo>
                      <a:lnTo>
                        <a:pt x="4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lnTo>
                        <a:pt x="4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8" name="Shape 198"/>
                <p:cNvSpPr/>
                <p:nvPr/>
              </p:nvSpPr>
              <p:spPr>
                <a:xfrm>
                  <a:off x="8461375" y="1556325"/>
                  <a:ext cx="66600" cy="14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52173" y="77647"/>
                        <a:pt x="81739" y="84705"/>
                        <a:pt x="120000" y="91764"/>
                      </a:cubicBezTo>
                      <a:lnTo>
                        <a:pt x="80000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9" name="Shape 199"/>
                <p:cNvSpPr/>
                <p:nvPr/>
              </p:nvSpPr>
              <p:spPr>
                <a:xfrm>
                  <a:off x="1562100" y="1514475"/>
                  <a:ext cx="9563100" cy="63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9539" y="19200"/>
                      </a:moveTo>
                      <a:lnTo>
                        <a:pt x="29539" y="19200"/>
                      </a:lnTo>
                      <a:lnTo>
                        <a:pt x="29694" y="20800"/>
                      </a:lnTo>
                      <a:cubicBezTo>
                        <a:pt x="29347" y="24000"/>
                        <a:pt x="29443" y="20800"/>
                        <a:pt x="29539" y="19200"/>
                      </a:cubicBezTo>
                      <a:close/>
                      <a:moveTo>
                        <a:pt x="114317" y="40000"/>
                      </a:moveTo>
                      <a:lnTo>
                        <a:pt x="114317" y="40000"/>
                      </a:lnTo>
                      <a:cubicBezTo>
                        <a:pt x="114400" y="38400"/>
                        <a:pt x="114388" y="36800"/>
                        <a:pt x="114364" y="36800"/>
                      </a:cubicBezTo>
                      <a:cubicBezTo>
                        <a:pt x="114305" y="38400"/>
                        <a:pt x="114125" y="38400"/>
                        <a:pt x="113922" y="38400"/>
                      </a:cubicBezTo>
                      <a:cubicBezTo>
                        <a:pt x="113982" y="40000"/>
                        <a:pt x="114089" y="41600"/>
                        <a:pt x="114317" y="40000"/>
                      </a:cubicBezTo>
                      <a:close/>
                      <a:moveTo>
                        <a:pt x="113527" y="36800"/>
                      </a:moveTo>
                      <a:lnTo>
                        <a:pt x="113527" y="36800"/>
                      </a:lnTo>
                      <a:lnTo>
                        <a:pt x="113515" y="36800"/>
                      </a:lnTo>
                      <a:cubicBezTo>
                        <a:pt x="113132" y="33600"/>
                        <a:pt x="113264" y="35200"/>
                        <a:pt x="113527" y="36800"/>
                      </a:cubicBezTo>
                      <a:close/>
                      <a:moveTo>
                        <a:pt x="76283" y="80000"/>
                      </a:moveTo>
                      <a:lnTo>
                        <a:pt x="76283" y="80000"/>
                      </a:lnTo>
                      <a:cubicBezTo>
                        <a:pt x="76151" y="83200"/>
                        <a:pt x="75960" y="81600"/>
                        <a:pt x="75732" y="78400"/>
                      </a:cubicBezTo>
                      <a:cubicBezTo>
                        <a:pt x="75900" y="78400"/>
                        <a:pt x="76079" y="78400"/>
                        <a:pt x="76283" y="80000"/>
                      </a:cubicBezTo>
                      <a:close/>
                      <a:moveTo>
                        <a:pt x="62907" y="96000"/>
                      </a:moveTo>
                      <a:lnTo>
                        <a:pt x="62907" y="96000"/>
                      </a:lnTo>
                      <a:cubicBezTo>
                        <a:pt x="62739" y="97600"/>
                        <a:pt x="62404" y="102400"/>
                        <a:pt x="62273" y="97600"/>
                      </a:cubicBezTo>
                      <a:cubicBezTo>
                        <a:pt x="62476" y="88000"/>
                        <a:pt x="62620" y="92800"/>
                        <a:pt x="62907" y="96000"/>
                      </a:cubicBezTo>
                      <a:close/>
                      <a:moveTo>
                        <a:pt x="54113" y="97600"/>
                      </a:moveTo>
                      <a:lnTo>
                        <a:pt x="54113" y="97600"/>
                      </a:lnTo>
                      <a:lnTo>
                        <a:pt x="54699" y="104000"/>
                      </a:lnTo>
                      <a:cubicBezTo>
                        <a:pt x="53994" y="113600"/>
                        <a:pt x="53479" y="110400"/>
                        <a:pt x="54029" y="120000"/>
                      </a:cubicBezTo>
                      <a:cubicBezTo>
                        <a:pt x="54113" y="97600"/>
                        <a:pt x="56315" y="118400"/>
                        <a:pt x="56398" y="96000"/>
                      </a:cubicBezTo>
                      <a:lnTo>
                        <a:pt x="56793" y="100800"/>
                      </a:lnTo>
                      <a:cubicBezTo>
                        <a:pt x="56673" y="100800"/>
                        <a:pt x="56662" y="102400"/>
                        <a:pt x="56554" y="102400"/>
                      </a:cubicBezTo>
                      <a:cubicBezTo>
                        <a:pt x="57308" y="112000"/>
                        <a:pt x="57116" y="86400"/>
                        <a:pt x="58085" y="89600"/>
                      </a:cubicBezTo>
                      <a:cubicBezTo>
                        <a:pt x="58420" y="91200"/>
                        <a:pt x="58660" y="94400"/>
                        <a:pt x="58432" y="97600"/>
                      </a:cubicBezTo>
                      <a:lnTo>
                        <a:pt x="59186" y="91200"/>
                      </a:lnTo>
                      <a:cubicBezTo>
                        <a:pt x="59401" y="92800"/>
                        <a:pt x="59353" y="96000"/>
                        <a:pt x="59126" y="96000"/>
                      </a:cubicBezTo>
                      <a:lnTo>
                        <a:pt x="60287" y="94400"/>
                      </a:lnTo>
                      <a:lnTo>
                        <a:pt x="60275" y="94400"/>
                      </a:lnTo>
                      <a:cubicBezTo>
                        <a:pt x="60442" y="91200"/>
                        <a:pt x="60813" y="86400"/>
                        <a:pt x="60993" y="83200"/>
                      </a:cubicBezTo>
                      <a:cubicBezTo>
                        <a:pt x="61280" y="86400"/>
                        <a:pt x="60849" y="86400"/>
                        <a:pt x="60921" y="89600"/>
                      </a:cubicBezTo>
                      <a:lnTo>
                        <a:pt x="61555" y="83200"/>
                      </a:lnTo>
                      <a:cubicBezTo>
                        <a:pt x="61818" y="89600"/>
                        <a:pt x="61292" y="94400"/>
                        <a:pt x="60849" y="94400"/>
                      </a:cubicBezTo>
                      <a:cubicBezTo>
                        <a:pt x="61447" y="116800"/>
                        <a:pt x="61375" y="88000"/>
                        <a:pt x="62667" y="102400"/>
                      </a:cubicBezTo>
                      <a:lnTo>
                        <a:pt x="62057" y="104000"/>
                      </a:lnTo>
                      <a:cubicBezTo>
                        <a:pt x="62452" y="116800"/>
                        <a:pt x="62919" y="112000"/>
                        <a:pt x="63601" y="120000"/>
                      </a:cubicBezTo>
                      <a:cubicBezTo>
                        <a:pt x="63433" y="116800"/>
                        <a:pt x="62237" y="100800"/>
                        <a:pt x="62931" y="96000"/>
                      </a:cubicBezTo>
                      <a:cubicBezTo>
                        <a:pt x="63122" y="97600"/>
                        <a:pt x="63385" y="97600"/>
                        <a:pt x="63756" y="94400"/>
                      </a:cubicBezTo>
                      <a:cubicBezTo>
                        <a:pt x="63756" y="100800"/>
                        <a:pt x="64115" y="99200"/>
                        <a:pt x="64582" y="99200"/>
                      </a:cubicBezTo>
                      <a:lnTo>
                        <a:pt x="64546" y="110400"/>
                      </a:lnTo>
                      <a:cubicBezTo>
                        <a:pt x="65036" y="107200"/>
                        <a:pt x="65000" y="102400"/>
                        <a:pt x="65288" y="97600"/>
                      </a:cubicBezTo>
                      <a:cubicBezTo>
                        <a:pt x="65838" y="97600"/>
                        <a:pt x="65958" y="105600"/>
                        <a:pt x="66077" y="113600"/>
                      </a:cubicBezTo>
                      <a:cubicBezTo>
                        <a:pt x="66963" y="115200"/>
                        <a:pt x="65479" y="100800"/>
                        <a:pt x="66520" y="99200"/>
                      </a:cubicBezTo>
                      <a:cubicBezTo>
                        <a:pt x="67250" y="102400"/>
                        <a:pt x="67764" y="99200"/>
                        <a:pt x="68638" y="92800"/>
                      </a:cubicBezTo>
                      <a:cubicBezTo>
                        <a:pt x="69152" y="96000"/>
                        <a:pt x="68554" y="99200"/>
                        <a:pt x="68733" y="102400"/>
                      </a:cubicBezTo>
                      <a:lnTo>
                        <a:pt x="69188" y="94400"/>
                      </a:lnTo>
                      <a:cubicBezTo>
                        <a:pt x="69296" y="94400"/>
                        <a:pt x="69260" y="96000"/>
                        <a:pt x="69248" y="97600"/>
                      </a:cubicBezTo>
                      <a:cubicBezTo>
                        <a:pt x="69631" y="94400"/>
                        <a:pt x="69272" y="88000"/>
                        <a:pt x="69882" y="84800"/>
                      </a:cubicBezTo>
                      <a:cubicBezTo>
                        <a:pt x="70037" y="73600"/>
                        <a:pt x="71114" y="102400"/>
                        <a:pt x="71856" y="89600"/>
                      </a:cubicBezTo>
                      <a:cubicBezTo>
                        <a:pt x="72035" y="92800"/>
                        <a:pt x="71772" y="96000"/>
                        <a:pt x="71820" y="99200"/>
                      </a:cubicBezTo>
                      <a:cubicBezTo>
                        <a:pt x="72849" y="91200"/>
                        <a:pt x="72705" y="94400"/>
                        <a:pt x="73543" y="83200"/>
                      </a:cubicBezTo>
                      <a:lnTo>
                        <a:pt x="74249" y="89600"/>
                      </a:lnTo>
                      <a:cubicBezTo>
                        <a:pt x="73734" y="81600"/>
                        <a:pt x="74404" y="72000"/>
                        <a:pt x="74991" y="65600"/>
                      </a:cubicBezTo>
                      <a:cubicBezTo>
                        <a:pt x="74799" y="60800"/>
                        <a:pt x="74644" y="57600"/>
                        <a:pt x="74536" y="56000"/>
                      </a:cubicBezTo>
                      <a:lnTo>
                        <a:pt x="75469" y="51200"/>
                      </a:lnTo>
                      <a:cubicBezTo>
                        <a:pt x="75589" y="52800"/>
                        <a:pt x="75493" y="56000"/>
                        <a:pt x="75337" y="60800"/>
                      </a:cubicBezTo>
                      <a:lnTo>
                        <a:pt x="75505" y="57600"/>
                      </a:lnTo>
                      <a:cubicBezTo>
                        <a:pt x="75840" y="62400"/>
                        <a:pt x="75672" y="68800"/>
                        <a:pt x="75433" y="73600"/>
                      </a:cubicBezTo>
                      <a:lnTo>
                        <a:pt x="75098" y="67200"/>
                      </a:lnTo>
                      <a:cubicBezTo>
                        <a:pt x="74859" y="73600"/>
                        <a:pt x="74644" y="80000"/>
                        <a:pt x="74691" y="86400"/>
                      </a:cubicBezTo>
                      <a:cubicBezTo>
                        <a:pt x="74751" y="84800"/>
                        <a:pt x="74871" y="84800"/>
                        <a:pt x="75002" y="83200"/>
                      </a:cubicBezTo>
                      <a:cubicBezTo>
                        <a:pt x="74943" y="84800"/>
                        <a:pt x="74907" y="86400"/>
                        <a:pt x="74931" y="88000"/>
                      </a:cubicBezTo>
                      <a:cubicBezTo>
                        <a:pt x="74967" y="89600"/>
                        <a:pt x="75062" y="86400"/>
                        <a:pt x="75218" y="84800"/>
                      </a:cubicBezTo>
                      <a:lnTo>
                        <a:pt x="75421" y="96000"/>
                      </a:lnTo>
                      <a:lnTo>
                        <a:pt x="75481" y="91200"/>
                      </a:lnTo>
                      <a:lnTo>
                        <a:pt x="76701" y="99200"/>
                      </a:lnTo>
                      <a:cubicBezTo>
                        <a:pt x="77587" y="88000"/>
                        <a:pt x="78340" y="70400"/>
                        <a:pt x="79740" y="65600"/>
                      </a:cubicBezTo>
                      <a:cubicBezTo>
                        <a:pt x="79393" y="75200"/>
                        <a:pt x="79668" y="80000"/>
                        <a:pt x="79645" y="89600"/>
                      </a:cubicBezTo>
                      <a:cubicBezTo>
                        <a:pt x="79262" y="80000"/>
                        <a:pt x="78568" y="94400"/>
                        <a:pt x="77850" y="92800"/>
                      </a:cubicBezTo>
                      <a:cubicBezTo>
                        <a:pt x="78221" y="92800"/>
                        <a:pt x="78137" y="97600"/>
                        <a:pt x="78041" y="99200"/>
                      </a:cubicBezTo>
                      <a:lnTo>
                        <a:pt x="79333" y="91200"/>
                      </a:lnTo>
                      <a:cubicBezTo>
                        <a:pt x="79298" y="99200"/>
                        <a:pt x="79609" y="96000"/>
                        <a:pt x="79944" y="100800"/>
                      </a:cubicBezTo>
                      <a:cubicBezTo>
                        <a:pt x="79680" y="83200"/>
                        <a:pt x="80901" y="89600"/>
                        <a:pt x="81427" y="84800"/>
                      </a:cubicBezTo>
                      <a:cubicBezTo>
                        <a:pt x="81451" y="89600"/>
                        <a:pt x="81332" y="96000"/>
                        <a:pt x="80685" y="94400"/>
                      </a:cubicBezTo>
                      <a:cubicBezTo>
                        <a:pt x="81391" y="107200"/>
                        <a:pt x="81607" y="75200"/>
                        <a:pt x="82301" y="86400"/>
                      </a:cubicBezTo>
                      <a:cubicBezTo>
                        <a:pt x="82133" y="86400"/>
                        <a:pt x="82049" y="84800"/>
                        <a:pt x="81990" y="88000"/>
                      </a:cubicBezTo>
                      <a:cubicBezTo>
                        <a:pt x="82360" y="83200"/>
                        <a:pt x="83246" y="88000"/>
                        <a:pt x="83042" y="92800"/>
                      </a:cubicBezTo>
                      <a:lnTo>
                        <a:pt x="82887" y="92800"/>
                      </a:lnTo>
                      <a:cubicBezTo>
                        <a:pt x="83916" y="94400"/>
                        <a:pt x="86033" y="92800"/>
                        <a:pt x="86189" y="80000"/>
                      </a:cubicBezTo>
                      <a:cubicBezTo>
                        <a:pt x="86201" y="81600"/>
                        <a:pt x="86057" y="96000"/>
                        <a:pt x="85998" y="99200"/>
                      </a:cubicBezTo>
                      <a:lnTo>
                        <a:pt x="87840" y="52800"/>
                      </a:lnTo>
                      <a:cubicBezTo>
                        <a:pt x="87684" y="65600"/>
                        <a:pt x="88307" y="92800"/>
                        <a:pt x="87445" y="99200"/>
                      </a:cubicBezTo>
                      <a:cubicBezTo>
                        <a:pt x="87696" y="100800"/>
                        <a:pt x="87996" y="104000"/>
                        <a:pt x="88522" y="99200"/>
                      </a:cubicBezTo>
                      <a:cubicBezTo>
                        <a:pt x="88354" y="97600"/>
                        <a:pt x="88103" y="81600"/>
                        <a:pt x="88331" y="81600"/>
                      </a:cubicBezTo>
                      <a:cubicBezTo>
                        <a:pt x="88965" y="94400"/>
                        <a:pt x="88773" y="88000"/>
                        <a:pt x="89551" y="99200"/>
                      </a:cubicBezTo>
                      <a:cubicBezTo>
                        <a:pt x="89288" y="97600"/>
                        <a:pt x="89575" y="78400"/>
                        <a:pt x="89970" y="80000"/>
                      </a:cubicBezTo>
                      <a:cubicBezTo>
                        <a:pt x="89910" y="81600"/>
                        <a:pt x="90005" y="97600"/>
                        <a:pt x="89862" y="99200"/>
                      </a:cubicBezTo>
                      <a:lnTo>
                        <a:pt x="90855" y="81600"/>
                      </a:lnTo>
                      <a:cubicBezTo>
                        <a:pt x="90604" y="84800"/>
                        <a:pt x="90807" y="97600"/>
                        <a:pt x="91034" y="102400"/>
                      </a:cubicBezTo>
                      <a:cubicBezTo>
                        <a:pt x="90927" y="99200"/>
                        <a:pt x="91884" y="102400"/>
                        <a:pt x="92147" y="100800"/>
                      </a:cubicBezTo>
                      <a:lnTo>
                        <a:pt x="91728" y="97600"/>
                      </a:lnTo>
                      <a:cubicBezTo>
                        <a:pt x="92853" y="100800"/>
                        <a:pt x="92841" y="72000"/>
                        <a:pt x="93954" y="73600"/>
                      </a:cubicBezTo>
                      <a:cubicBezTo>
                        <a:pt x="93822" y="76800"/>
                        <a:pt x="93619" y="96000"/>
                        <a:pt x="94181" y="99200"/>
                      </a:cubicBezTo>
                      <a:cubicBezTo>
                        <a:pt x="94444" y="89600"/>
                        <a:pt x="95330" y="54400"/>
                        <a:pt x="96311" y="46400"/>
                      </a:cubicBezTo>
                      <a:lnTo>
                        <a:pt x="96502" y="52800"/>
                      </a:lnTo>
                      <a:lnTo>
                        <a:pt x="97256" y="46400"/>
                      </a:lnTo>
                      <a:cubicBezTo>
                        <a:pt x="96789" y="60800"/>
                        <a:pt x="95473" y="89600"/>
                        <a:pt x="94743" y="100800"/>
                      </a:cubicBezTo>
                      <a:cubicBezTo>
                        <a:pt x="95162" y="105600"/>
                        <a:pt x="94863" y="107200"/>
                        <a:pt x="95497" y="107200"/>
                      </a:cubicBezTo>
                      <a:cubicBezTo>
                        <a:pt x="95712" y="112000"/>
                        <a:pt x="95150" y="115200"/>
                        <a:pt x="94971" y="115200"/>
                      </a:cubicBezTo>
                      <a:lnTo>
                        <a:pt x="96430" y="118400"/>
                      </a:lnTo>
                      <a:cubicBezTo>
                        <a:pt x="96358" y="107200"/>
                        <a:pt x="97543" y="107200"/>
                        <a:pt x="97495" y="99200"/>
                      </a:cubicBezTo>
                      <a:lnTo>
                        <a:pt x="95904" y="108800"/>
                      </a:lnTo>
                      <a:cubicBezTo>
                        <a:pt x="95844" y="99200"/>
                        <a:pt x="96825" y="78400"/>
                        <a:pt x="97854" y="81600"/>
                      </a:cubicBezTo>
                      <a:cubicBezTo>
                        <a:pt x="98117" y="84800"/>
                        <a:pt x="97663" y="100800"/>
                        <a:pt x="97686" y="104000"/>
                      </a:cubicBezTo>
                      <a:cubicBezTo>
                        <a:pt x="97818" y="100800"/>
                        <a:pt x="98667" y="97600"/>
                        <a:pt x="98763" y="99200"/>
                      </a:cubicBezTo>
                      <a:lnTo>
                        <a:pt x="98321" y="105600"/>
                      </a:lnTo>
                      <a:cubicBezTo>
                        <a:pt x="98895" y="110400"/>
                        <a:pt x="99266" y="91200"/>
                        <a:pt x="99960" y="102400"/>
                      </a:cubicBezTo>
                      <a:cubicBezTo>
                        <a:pt x="100199" y="102400"/>
                        <a:pt x="100666" y="116800"/>
                        <a:pt x="100713" y="110400"/>
                      </a:cubicBezTo>
                      <a:cubicBezTo>
                        <a:pt x="100319" y="97600"/>
                        <a:pt x="100247" y="59200"/>
                        <a:pt x="100510" y="49600"/>
                      </a:cubicBezTo>
                      <a:cubicBezTo>
                        <a:pt x="100594" y="49600"/>
                        <a:pt x="101754" y="60800"/>
                        <a:pt x="102029" y="67200"/>
                      </a:cubicBezTo>
                      <a:cubicBezTo>
                        <a:pt x="102424" y="76800"/>
                        <a:pt x="101443" y="91200"/>
                        <a:pt x="101778" y="99200"/>
                      </a:cubicBezTo>
                      <a:cubicBezTo>
                        <a:pt x="101790" y="96000"/>
                        <a:pt x="102005" y="92800"/>
                        <a:pt x="102101" y="91200"/>
                      </a:cubicBezTo>
                      <a:cubicBezTo>
                        <a:pt x="102352" y="94400"/>
                        <a:pt x="101994" y="100800"/>
                        <a:pt x="102544" y="99200"/>
                      </a:cubicBezTo>
                      <a:cubicBezTo>
                        <a:pt x="102628" y="88000"/>
                        <a:pt x="103657" y="100800"/>
                        <a:pt x="102795" y="89600"/>
                      </a:cubicBezTo>
                      <a:cubicBezTo>
                        <a:pt x="103333" y="88000"/>
                        <a:pt x="103369" y="92800"/>
                        <a:pt x="103992" y="92800"/>
                      </a:cubicBezTo>
                      <a:cubicBezTo>
                        <a:pt x="103788" y="84800"/>
                        <a:pt x="104554" y="68800"/>
                        <a:pt x="105092" y="65600"/>
                      </a:cubicBezTo>
                      <a:cubicBezTo>
                        <a:pt x="105056" y="67200"/>
                        <a:pt x="105176" y="72000"/>
                        <a:pt x="105236" y="73600"/>
                      </a:cubicBezTo>
                      <a:cubicBezTo>
                        <a:pt x="106336" y="75200"/>
                        <a:pt x="106923" y="80000"/>
                        <a:pt x="107940" y="80000"/>
                      </a:cubicBezTo>
                      <a:cubicBezTo>
                        <a:pt x="108035" y="83200"/>
                        <a:pt x="108526" y="86400"/>
                        <a:pt x="108323" y="91200"/>
                      </a:cubicBezTo>
                      <a:cubicBezTo>
                        <a:pt x="108466" y="89600"/>
                        <a:pt x="108598" y="84800"/>
                        <a:pt x="108909" y="84800"/>
                      </a:cubicBezTo>
                      <a:cubicBezTo>
                        <a:pt x="109519" y="94400"/>
                        <a:pt x="108215" y="86400"/>
                        <a:pt x="108681" y="97600"/>
                      </a:cubicBezTo>
                      <a:cubicBezTo>
                        <a:pt x="108717" y="91200"/>
                        <a:pt x="109495" y="89600"/>
                        <a:pt x="109938" y="84800"/>
                      </a:cubicBezTo>
                      <a:cubicBezTo>
                        <a:pt x="109806" y="75200"/>
                        <a:pt x="108909" y="83200"/>
                        <a:pt x="108454" y="86400"/>
                      </a:cubicBezTo>
                      <a:cubicBezTo>
                        <a:pt x="108454" y="73600"/>
                        <a:pt x="109232" y="59200"/>
                        <a:pt x="110297" y="52800"/>
                      </a:cubicBezTo>
                      <a:cubicBezTo>
                        <a:pt x="111146" y="49600"/>
                        <a:pt x="110667" y="62400"/>
                        <a:pt x="110811" y="60800"/>
                      </a:cubicBezTo>
                      <a:cubicBezTo>
                        <a:pt x="112402" y="62400"/>
                        <a:pt x="112175" y="36800"/>
                        <a:pt x="113491" y="46400"/>
                      </a:cubicBezTo>
                      <a:cubicBezTo>
                        <a:pt x="114017" y="56000"/>
                        <a:pt x="113515" y="64000"/>
                        <a:pt x="113635" y="70400"/>
                      </a:cubicBezTo>
                      <a:cubicBezTo>
                        <a:pt x="112941" y="73600"/>
                        <a:pt x="112570" y="64000"/>
                        <a:pt x="112103" y="64000"/>
                      </a:cubicBezTo>
                      <a:lnTo>
                        <a:pt x="112677" y="68800"/>
                      </a:lnTo>
                      <a:cubicBezTo>
                        <a:pt x="112462" y="72000"/>
                        <a:pt x="111996" y="73600"/>
                        <a:pt x="111744" y="72000"/>
                      </a:cubicBezTo>
                      <a:cubicBezTo>
                        <a:pt x="112187" y="80000"/>
                        <a:pt x="114436" y="73600"/>
                        <a:pt x="115668" y="81600"/>
                      </a:cubicBezTo>
                      <a:cubicBezTo>
                        <a:pt x="115884" y="78400"/>
                        <a:pt x="116267" y="75200"/>
                        <a:pt x="116087" y="72000"/>
                      </a:cubicBezTo>
                      <a:lnTo>
                        <a:pt x="115692" y="72000"/>
                      </a:lnTo>
                      <a:cubicBezTo>
                        <a:pt x="115333" y="65600"/>
                        <a:pt x="116434" y="62400"/>
                        <a:pt x="115932" y="59200"/>
                      </a:cubicBezTo>
                      <a:cubicBezTo>
                        <a:pt x="116458" y="54400"/>
                        <a:pt x="117044" y="46400"/>
                        <a:pt x="117774" y="51200"/>
                      </a:cubicBezTo>
                      <a:lnTo>
                        <a:pt x="117918" y="60800"/>
                      </a:lnTo>
                      <a:cubicBezTo>
                        <a:pt x="117894" y="57600"/>
                        <a:pt x="117439" y="56000"/>
                        <a:pt x="117224" y="57600"/>
                      </a:cubicBezTo>
                      <a:cubicBezTo>
                        <a:pt x="117535" y="54400"/>
                        <a:pt x="118348" y="72000"/>
                        <a:pt x="118683" y="59200"/>
                      </a:cubicBezTo>
                      <a:lnTo>
                        <a:pt x="118169" y="51200"/>
                      </a:lnTo>
                      <a:cubicBezTo>
                        <a:pt x="118695" y="46400"/>
                        <a:pt x="119341" y="36800"/>
                        <a:pt x="120000" y="40000"/>
                      </a:cubicBezTo>
                      <a:cubicBezTo>
                        <a:pt x="119700" y="30400"/>
                        <a:pt x="119844" y="41600"/>
                        <a:pt x="119389" y="28800"/>
                      </a:cubicBezTo>
                      <a:cubicBezTo>
                        <a:pt x="119784" y="43200"/>
                        <a:pt x="117714" y="28800"/>
                        <a:pt x="118360" y="43200"/>
                      </a:cubicBezTo>
                      <a:cubicBezTo>
                        <a:pt x="117894" y="30400"/>
                        <a:pt x="117547" y="38400"/>
                        <a:pt x="116925" y="25600"/>
                      </a:cubicBezTo>
                      <a:cubicBezTo>
                        <a:pt x="116937" y="28800"/>
                        <a:pt x="117140" y="32000"/>
                        <a:pt x="116602" y="30400"/>
                      </a:cubicBezTo>
                      <a:cubicBezTo>
                        <a:pt x="116566" y="32000"/>
                        <a:pt x="116518" y="33600"/>
                        <a:pt x="116470" y="33600"/>
                      </a:cubicBezTo>
                      <a:lnTo>
                        <a:pt x="116434" y="33600"/>
                      </a:lnTo>
                      <a:lnTo>
                        <a:pt x="116470" y="33600"/>
                      </a:lnTo>
                      <a:cubicBezTo>
                        <a:pt x="116446" y="33600"/>
                        <a:pt x="116446" y="35200"/>
                        <a:pt x="116482" y="33600"/>
                      </a:cubicBezTo>
                      <a:cubicBezTo>
                        <a:pt x="116614" y="35200"/>
                        <a:pt x="116721" y="36800"/>
                        <a:pt x="116757" y="38400"/>
                      </a:cubicBezTo>
                      <a:cubicBezTo>
                        <a:pt x="116482" y="46400"/>
                        <a:pt x="115621" y="46400"/>
                        <a:pt x="115322" y="49600"/>
                      </a:cubicBezTo>
                      <a:cubicBezTo>
                        <a:pt x="114999" y="48000"/>
                        <a:pt x="115465" y="46400"/>
                        <a:pt x="115286" y="43200"/>
                      </a:cubicBezTo>
                      <a:lnTo>
                        <a:pt x="114843" y="48000"/>
                      </a:lnTo>
                      <a:cubicBezTo>
                        <a:pt x="114807" y="41600"/>
                        <a:pt x="113982" y="36800"/>
                        <a:pt x="114747" y="32000"/>
                      </a:cubicBezTo>
                      <a:lnTo>
                        <a:pt x="114065" y="32000"/>
                      </a:lnTo>
                      <a:cubicBezTo>
                        <a:pt x="113659" y="27200"/>
                        <a:pt x="113096" y="25600"/>
                        <a:pt x="112761" y="28800"/>
                      </a:cubicBezTo>
                      <a:cubicBezTo>
                        <a:pt x="112438" y="27200"/>
                        <a:pt x="111936" y="36800"/>
                        <a:pt x="112223" y="30400"/>
                      </a:cubicBezTo>
                      <a:lnTo>
                        <a:pt x="111146" y="35200"/>
                      </a:lnTo>
                      <a:lnTo>
                        <a:pt x="111134" y="33600"/>
                      </a:lnTo>
                      <a:cubicBezTo>
                        <a:pt x="110069" y="32000"/>
                        <a:pt x="108945" y="44800"/>
                        <a:pt x="107724" y="32000"/>
                      </a:cubicBezTo>
                      <a:cubicBezTo>
                        <a:pt x="107365" y="33600"/>
                        <a:pt x="107006" y="35200"/>
                        <a:pt x="106396" y="33600"/>
                      </a:cubicBezTo>
                      <a:lnTo>
                        <a:pt x="106289" y="27200"/>
                      </a:lnTo>
                      <a:cubicBezTo>
                        <a:pt x="105822" y="28800"/>
                        <a:pt x="104901" y="20800"/>
                        <a:pt x="104709" y="27200"/>
                      </a:cubicBezTo>
                      <a:cubicBezTo>
                        <a:pt x="104207" y="11200"/>
                        <a:pt x="102472" y="22400"/>
                        <a:pt x="101670" y="19200"/>
                      </a:cubicBezTo>
                      <a:lnTo>
                        <a:pt x="101635" y="27200"/>
                      </a:lnTo>
                      <a:cubicBezTo>
                        <a:pt x="101084" y="27200"/>
                        <a:pt x="100546" y="28800"/>
                        <a:pt x="99852" y="32000"/>
                      </a:cubicBezTo>
                      <a:lnTo>
                        <a:pt x="99900" y="40000"/>
                      </a:lnTo>
                      <a:cubicBezTo>
                        <a:pt x="99302" y="44800"/>
                        <a:pt x="98368" y="33600"/>
                        <a:pt x="97423" y="35200"/>
                      </a:cubicBezTo>
                      <a:cubicBezTo>
                        <a:pt x="97495" y="32000"/>
                        <a:pt x="97734" y="32000"/>
                        <a:pt x="97902" y="33600"/>
                      </a:cubicBezTo>
                      <a:cubicBezTo>
                        <a:pt x="96777" y="17600"/>
                        <a:pt x="95521" y="44800"/>
                        <a:pt x="94504" y="33600"/>
                      </a:cubicBezTo>
                      <a:cubicBezTo>
                        <a:pt x="94253" y="35200"/>
                        <a:pt x="94061" y="35200"/>
                        <a:pt x="93894" y="33600"/>
                      </a:cubicBezTo>
                      <a:cubicBezTo>
                        <a:pt x="93918" y="33600"/>
                        <a:pt x="93930" y="33600"/>
                        <a:pt x="93954" y="32000"/>
                      </a:cubicBezTo>
                      <a:lnTo>
                        <a:pt x="93846" y="32000"/>
                      </a:lnTo>
                      <a:lnTo>
                        <a:pt x="93499" y="28800"/>
                      </a:lnTo>
                      <a:cubicBezTo>
                        <a:pt x="93595" y="30400"/>
                        <a:pt x="93702" y="32000"/>
                        <a:pt x="93786" y="32000"/>
                      </a:cubicBezTo>
                      <a:cubicBezTo>
                        <a:pt x="93595" y="32000"/>
                        <a:pt x="93296" y="33600"/>
                        <a:pt x="93008" y="35200"/>
                      </a:cubicBezTo>
                      <a:lnTo>
                        <a:pt x="92877" y="27200"/>
                      </a:lnTo>
                      <a:lnTo>
                        <a:pt x="92817" y="27200"/>
                      </a:lnTo>
                      <a:cubicBezTo>
                        <a:pt x="92530" y="24000"/>
                        <a:pt x="92590" y="30400"/>
                        <a:pt x="92733" y="36800"/>
                      </a:cubicBezTo>
                      <a:cubicBezTo>
                        <a:pt x="92590" y="38400"/>
                        <a:pt x="92458" y="40000"/>
                        <a:pt x="92350" y="41600"/>
                      </a:cubicBezTo>
                      <a:cubicBezTo>
                        <a:pt x="92123" y="28800"/>
                        <a:pt x="91585" y="46400"/>
                        <a:pt x="91274" y="32000"/>
                      </a:cubicBezTo>
                      <a:cubicBezTo>
                        <a:pt x="91070" y="38400"/>
                        <a:pt x="89802" y="36800"/>
                        <a:pt x="89647" y="51200"/>
                      </a:cubicBezTo>
                      <a:cubicBezTo>
                        <a:pt x="89635" y="48000"/>
                        <a:pt x="89551" y="48000"/>
                        <a:pt x="89706" y="48000"/>
                      </a:cubicBezTo>
                      <a:cubicBezTo>
                        <a:pt x="89383" y="46400"/>
                        <a:pt x="89060" y="44800"/>
                        <a:pt x="88773" y="48000"/>
                      </a:cubicBezTo>
                      <a:lnTo>
                        <a:pt x="88630" y="38400"/>
                      </a:lnTo>
                      <a:lnTo>
                        <a:pt x="87924" y="51200"/>
                      </a:lnTo>
                      <a:cubicBezTo>
                        <a:pt x="87493" y="44800"/>
                        <a:pt x="87314" y="41600"/>
                        <a:pt x="87744" y="33600"/>
                      </a:cubicBezTo>
                      <a:cubicBezTo>
                        <a:pt x="86703" y="44800"/>
                        <a:pt x="86895" y="38400"/>
                        <a:pt x="86021" y="49600"/>
                      </a:cubicBezTo>
                      <a:lnTo>
                        <a:pt x="86069" y="43200"/>
                      </a:lnTo>
                      <a:cubicBezTo>
                        <a:pt x="85746" y="43200"/>
                        <a:pt x="85244" y="51200"/>
                        <a:pt x="85052" y="46400"/>
                      </a:cubicBezTo>
                      <a:cubicBezTo>
                        <a:pt x="84358" y="33600"/>
                        <a:pt x="81583" y="43200"/>
                        <a:pt x="79776" y="32000"/>
                      </a:cubicBezTo>
                      <a:cubicBezTo>
                        <a:pt x="80123" y="51200"/>
                        <a:pt x="78939" y="22400"/>
                        <a:pt x="78867" y="38400"/>
                      </a:cubicBezTo>
                      <a:cubicBezTo>
                        <a:pt x="78759" y="33600"/>
                        <a:pt x="78508" y="30400"/>
                        <a:pt x="78795" y="27200"/>
                      </a:cubicBezTo>
                      <a:cubicBezTo>
                        <a:pt x="77874" y="30400"/>
                        <a:pt x="77419" y="19200"/>
                        <a:pt x="76785" y="32000"/>
                      </a:cubicBezTo>
                      <a:cubicBezTo>
                        <a:pt x="76677" y="27200"/>
                        <a:pt x="76977" y="25600"/>
                        <a:pt x="76881" y="22400"/>
                      </a:cubicBezTo>
                      <a:cubicBezTo>
                        <a:pt x="76809" y="22400"/>
                        <a:pt x="76594" y="25600"/>
                        <a:pt x="76498" y="24000"/>
                      </a:cubicBezTo>
                      <a:cubicBezTo>
                        <a:pt x="76402" y="20800"/>
                        <a:pt x="76630" y="19200"/>
                        <a:pt x="76773" y="17600"/>
                      </a:cubicBezTo>
                      <a:cubicBezTo>
                        <a:pt x="75840" y="17600"/>
                        <a:pt x="75744" y="32000"/>
                        <a:pt x="75672" y="44800"/>
                      </a:cubicBezTo>
                      <a:cubicBezTo>
                        <a:pt x="75194" y="38400"/>
                        <a:pt x="74955" y="40000"/>
                        <a:pt x="74608" y="48000"/>
                      </a:cubicBezTo>
                      <a:cubicBezTo>
                        <a:pt x="74452" y="43200"/>
                        <a:pt x="74165" y="38400"/>
                        <a:pt x="74751" y="38400"/>
                      </a:cubicBezTo>
                      <a:cubicBezTo>
                        <a:pt x="74428" y="36800"/>
                        <a:pt x="72741" y="30400"/>
                        <a:pt x="72717" y="41600"/>
                      </a:cubicBezTo>
                      <a:cubicBezTo>
                        <a:pt x="72610" y="38400"/>
                        <a:pt x="72251" y="40000"/>
                        <a:pt x="72167" y="41600"/>
                      </a:cubicBezTo>
                      <a:cubicBezTo>
                        <a:pt x="71425" y="40000"/>
                        <a:pt x="71365" y="40000"/>
                        <a:pt x="70636" y="40000"/>
                      </a:cubicBezTo>
                      <a:lnTo>
                        <a:pt x="70839" y="41600"/>
                      </a:lnTo>
                      <a:cubicBezTo>
                        <a:pt x="70552" y="54400"/>
                        <a:pt x="70241" y="44800"/>
                        <a:pt x="69655" y="46400"/>
                      </a:cubicBezTo>
                      <a:lnTo>
                        <a:pt x="69666" y="44800"/>
                      </a:lnTo>
                      <a:cubicBezTo>
                        <a:pt x="68327" y="35200"/>
                        <a:pt x="69092" y="49600"/>
                        <a:pt x="67776" y="38400"/>
                      </a:cubicBezTo>
                      <a:lnTo>
                        <a:pt x="67848" y="46400"/>
                      </a:lnTo>
                      <a:cubicBezTo>
                        <a:pt x="67716" y="62400"/>
                        <a:pt x="66675" y="35200"/>
                        <a:pt x="65910" y="41600"/>
                      </a:cubicBezTo>
                      <a:lnTo>
                        <a:pt x="66185" y="46400"/>
                      </a:lnTo>
                      <a:cubicBezTo>
                        <a:pt x="65766" y="52800"/>
                        <a:pt x="65012" y="24000"/>
                        <a:pt x="64594" y="20800"/>
                      </a:cubicBezTo>
                      <a:cubicBezTo>
                        <a:pt x="64498" y="19200"/>
                        <a:pt x="64737" y="19200"/>
                        <a:pt x="64869" y="17600"/>
                      </a:cubicBezTo>
                      <a:cubicBezTo>
                        <a:pt x="63768" y="9600"/>
                        <a:pt x="64725" y="27200"/>
                        <a:pt x="63900" y="30400"/>
                      </a:cubicBezTo>
                      <a:cubicBezTo>
                        <a:pt x="63744" y="24000"/>
                        <a:pt x="64091" y="16000"/>
                        <a:pt x="63541" y="14400"/>
                      </a:cubicBezTo>
                      <a:cubicBezTo>
                        <a:pt x="63266" y="11200"/>
                        <a:pt x="61938" y="32000"/>
                        <a:pt x="61184" y="20800"/>
                      </a:cubicBezTo>
                      <a:cubicBezTo>
                        <a:pt x="61351" y="25600"/>
                        <a:pt x="61519" y="30400"/>
                        <a:pt x="61136" y="33600"/>
                      </a:cubicBezTo>
                      <a:cubicBezTo>
                        <a:pt x="60550" y="33600"/>
                        <a:pt x="59557" y="16000"/>
                        <a:pt x="59030" y="30400"/>
                      </a:cubicBezTo>
                      <a:cubicBezTo>
                        <a:pt x="58959" y="28800"/>
                        <a:pt x="58923" y="27200"/>
                        <a:pt x="58923" y="25600"/>
                      </a:cubicBezTo>
                      <a:cubicBezTo>
                        <a:pt x="58480" y="30400"/>
                        <a:pt x="57475" y="32000"/>
                        <a:pt x="57200" y="38400"/>
                      </a:cubicBezTo>
                      <a:cubicBezTo>
                        <a:pt x="56793" y="12800"/>
                        <a:pt x="54424" y="51200"/>
                        <a:pt x="54436" y="25600"/>
                      </a:cubicBezTo>
                      <a:lnTo>
                        <a:pt x="53060" y="27200"/>
                      </a:lnTo>
                      <a:lnTo>
                        <a:pt x="53096" y="24000"/>
                      </a:lnTo>
                      <a:cubicBezTo>
                        <a:pt x="52223" y="22400"/>
                        <a:pt x="51912" y="28800"/>
                        <a:pt x="51601" y="35200"/>
                      </a:cubicBezTo>
                      <a:cubicBezTo>
                        <a:pt x="51397" y="32000"/>
                        <a:pt x="51553" y="30400"/>
                        <a:pt x="51565" y="28800"/>
                      </a:cubicBezTo>
                      <a:cubicBezTo>
                        <a:pt x="50285" y="24000"/>
                        <a:pt x="50153" y="24000"/>
                        <a:pt x="49076" y="36800"/>
                      </a:cubicBezTo>
                      <a:lnTo>
                        <a:pt x="48969" y="28800"/>
                      </a:lnTo>
                      <a:cubicBezTo>
                        <a:pt x="48669" y="33600"/>
                        <a:pt x="47114" y="16000"/>
                        <a:pt x="45858" y="24000"/>
                      </a:cubicBezTo>
                      <a:cubicBezTo>
                        <a:pt x="45870" y="24000"/>
                        <a:pt x="45894" y="22400"/>
                        <a:pt x="45990" y="20800"/>
                      </a:cubicBezTo>
                      <a:cubicBezTo>
                        <a:pt x="44578" y="30400"/>
                        <a:pt x="42604" y="0"/>
                        <a:pt x="42089" y="27200"/>
                      </a:cubicBezTo>
                      <a:lnTo>
                        <a:pt x="41144" y="33600"/>
                      </a:lnTo>
                      <a:cubicBezTo>
                        <a:pt x="42352" y="36800"/>
                        <a:pt x="40965" y="46400"/>
                        <a:pt x="41467" y="51200"/>
                      </a:cubicBezTo>
                      <a:cubicBezTo>
                        <a:pt x="40989" y="52800"/>
                        <a:pt x="40235" y="43200"/>
                        <a:pt x="40821" y="41600"/>
                      </a:cubicBezTo>
                      <a:lnTo>
                        <a:pt x="40917" y="43200"/>
                      </a:lnTo>
                      <a:cubicBezTo>
                        <a:pt x="41132" y="27200"/>
                        <a:pt x="39409" y="36800"/>
                        <a:pt x="39445" y="25600"/>
                      </a:cubicBezTo>
                      <a:cubicBezTo>
                        <a:pt x="37064" y="27200"/>
                        <a:pt x="34743" y="17600"/>
                        <a:pt x="32518" y="16000"/>
                      </a:cubicBezTo>
                      <a:lnTo>
                        <a:pt x="32781" y="28800"/>
                      </a:lnTo>
                      <a:lnTo>
                        <a:pt x="32003" y="27200"/>
                      </a:lnTo>
                      <a:cubicBezTo>
                        <a:pt x="31800" y="24000"/>
                        <a:pt x="31728" y="17600"/>
                        <a:pt x="32279" y="19200"/>
                      </a:cubicBezTo>
                      <a:cubicBezTo>
                        <a:pt x="31992" y="12800"/>
                        <a:pt x="31345" y="24000"/>
                        <a:pt x="31333" y="27200"/>
                      </a:cubicBezTo>
                      <a:cubicBezTo>
                        <a:pt x="30245" y="22400"/>
                        <a:pt x="31764" y="14400"/>
                        <a:pt x="31429" y="14400"/>
                      </a:cubicBezTo>
                      <a:lnTo>
                        <a:pt x="30975" y="14400"/>
                      </a:lnTo>
                      <a:lnTo>
                        <a:pt x="31070" y="14400"/>
                      </a:lnTo>
                      <a:cubicBezTo>
                        <a:pt x="30711" y="19200"/>
                        <a:pt x="30675" y="24000"/>
                        <a:pt x="30005" y="24000"/>
                      </a:cubicBezTo>
                      <a:cubicBezTo>
                        <a:pt x="29587" y="20800"/>
                        <a:pt x="29790" y="16000"/>
                        <a:pt x="29623" y="16000"/>
                      </a:cubicBezTo>
                      <a:cubicBezTo>
                        <a:pt x="29635" y="16000"/>
                        <a:pt x="29575" y="14400"/>
                        <a:pt x="29371" y="16000"/>
                      </a:cubicBezTo>
                      <a:lnTo>
                        <a:pt x="28390" y="14400"/>
                      </a:lnTo>
                      <a:lnTo>
                        <a:pt x="28785" y="24000"/>
                      </a:lnTo>
                      <a:cubicBezTo>
                        <a:pt x="28354" y="28800"/>
                        <a:pt x="27864" y="24000"/>
                        <a:pt x="28319" y="33600"/>
                      </a:cubicBezTo>
                      <a:cubicBezTo>
                        <a:pt x="27649" y="17600"/>
                        <a:pt x="24669" y="27200"/>
                        <a:pt x="24263" y="22400"/>
                      </a:cubicBezTo>
                      <a:cubicBezTo>
                        <a:pt x="23653" y="28800"/>
                        <a:pt x="23054" y="28800"/>
                        <a:pt x="22301" y="27200"/>
                      </a:cubicBezTo>
                      <a:cubicBezTo>
                        <a:pt x="22492" y="30400"/>
                        <a:pt x="22600" y="40000"/>
                        <a:pt x="21966" y="38400"/>
                      </a:cubicBezTo>
                      <a:cubicBezTo>
                        <a:pt x="22193" y="17600"/>
                        <a:pt x="20781" y="28800"/>
                        <a:pt x="20267" y="14400"/>
                      </a:cubicBezTo>
                      <a:cubicBezTo>
                        <a:pt x="20733" y="24000"/>
                        <a:pt x="18448" y="16000"/>
                        <a:pt x="19178" y="30400"/>
                      </a:cubicBezTo>
                      <a:cubicBezTo>
                        <a:pt x="18640" y="28800"/>
                        <a:pt x="19142" y="22400"/>
                        <a:pt x="18735" y="17600"/>
                      </a:cubicBezTo>
                      <a:cubicBezTo>
                        <a:pt x="17467" y="25600"/>
                        <a:pt x="15924" y="12800"/>
                        <a:pt x="14356" y="14400"/>
                      </a:cubicBezTo>
                      <a:cubicBezTo>
                        <a:pt x="14333" y="17600"/>
                        <a:pt x="14596" y="20800"/>
                        <a:pt x="14261" y="25600"/>
                      </a:cubicBezTo>
                      <a:lnTo>
                        <a:pt x="13423" y="12800"/>
                      </a:lnTo>
                      <a:cubicBezTo>
                        <a:pt x="13112" y="14400"/>
                        <a:pt x="13136" y="27200"/>
                        <a:pt x="12574" y="17600"/>
                      </a:cubicBezTo>
                      <a:cubicBezTo>
                        <a:pt x="12658" y="20800"/>
                        <a:pt x="12777" y="24000"/>
                        <a:pt x="12562" y="24000"/>
                      </a:cubicBezTo>
                      <a:cubicBezTo>
                        <a:pt x="9475" y="11200"/>
                        <a:pt x="6269" y="35200"/>
                        <a:pt x="3134" y="11200"/>
                      </a:cubicBezTo>
                      <a:cubicBezTo>
                        <a:pt x="3553" y="14400"/>
                        <a:pt x="3278" y="16000"/>
                        <a:pt x="2955" y="16000"/>
                      </a:cubicBezTo>
                      <a:cubicBezTo>
                        <a:pt x="3158" y="17600"/>
                        <a:pt x="2943" y="22400"/>
                        <a:pt x="2991" y="27200"/>
                      </a:cubicBezTo>
                      <a:lnTo>
                        <a:pt x="1674" y="16000"/>
                      </a:lnTo>
                      <a:cubicBezTo>
                        <a:pt x="1435" y="27200"/>
                        <a:pt x="275" y="16000"/>
                        <a:pt x="131" y="27200"/>
                      </a:cubicBezTo>
                      <a:lnTo>
                        <a:pt x="550" y="24000"/>
                      </a:lnTo>
                      <a:cubicBezTo>
                        <a:pt x="0" y="36800"/>
                        <a:pt x="1328" y="51200"/>
                        <a:pt x="1244" y="67200"/>
                      </a:cubicBezTo>
                      <a:cubicBezTo>
                        <a:pt x="1866" y="52800"/>
                        <a:pt x="2871" y="88000"/>
                        <a:pt x="3888" y="68800"/>
                      </a:cubicBezTo>
                      <a:cubicBezTo>
                        <a:pt x="4115" y="72000"/>
                        <a:pt x="3696" y="73600"/>
                        <a:pt x="3816" y="76800"/>
                      </a:cubicBezTo>
                      <a:cubicBezTo>
                        <a:pt x="4067" y="70400"/>
                        <a:pt x="4378" y="68800"/>
                        <a:pt x="4953" y="72000"/>
                      </a:cubicBezTo>
                      <a:lnTo>
                        <a:pt x="4893" y="73600"/>
                      </a:lnTo>
                      <a:cubicBezTo>
                        <a:pt x="6508" y="72000"/>
                        <a:pt x="7202" y="78400"/>
                        <a:pt x="9020" y="83200"/>
                      </a:cubicBezTo>
                      <a:lnTo>
                        <a:pt x="8877" y="75200"/>
                      </a:lnTo>
                      <a:cubicBezTo>
                        <a:pt x="9272" y="76800"/>
                        <a:pt x="9355" y="78400"/>
                        <a:pt x="9535" y="80000"/>
                      </a:cubicBezTo>
                      <a:cubicBezTo>
                        <a:pt x="9990" y="68800"/>
                        <a:pt x="8446" y="80000"/>
                        <a:pt x="8853" y="67200"/>
                      </a:cubicBezTo>
                      <a:cubicBezTo>
                        <a:pt x="9367" y="83200"/>
                        <a:pt x="11605" y="67200"/>
                        <a:pt x="11952" y="84800"/>
                      </a:cubicBezTo>
                      <a:cubicBezTo>
                        <a:pt x="12550" y="86400"/>
                        <a:pt x="11772" y="76800"/>
                        <a:pt x="12370" y="76800"/>
                      </a:cubicBezTo>
                      <a:lnTo>
                        <a:pt x="12538" y="81600"/>
                      </a:lnTo>
                      <a:lnTo>
                        <a:pt x="12681" y="75200"/>
                      </a:lnTo>
                      <a:cubicBezTo>
                        <a:pt x="13076" y="76800"/>
                        <a:pt x="13280" y="83200"/>
                        <a:pt x="13292" y="86400"/>
                      </a:cubicBezTo>
                      <a:cubicBezTo>
                        <a:pt x="13196" y="86400"/>
                        <a:pt x="13016" y="88000"/>
                        <a:pt x="12921" y="88000"/>
                      </a:cubicBezTo>
                      <a:cubicBezTo>
                        <a:pt x="13423" y="94400"/>
                        <a:pt x="14356" y="86400"/>
                        <a:pt x="14536" y="88000"/>
                      </a:cubicBezTo>
                      <a:lnTo>
                        <a:pt x="13950" y="84800"/>
                      </a:lnTo>
                      <a:cubicBezTo>
                        <a:pt x="15589" y="80000"/>
                        <a:pt x="17587" y="88000"/>
                        <a:pt x="19178" y="78400"/>
                      </a:cubicBezTo>
                      <a:lnTo>
                        <a:pt x="19058" y="73600"/>
                      </a:lnTo>
                      <a:cubicBezTo>
                        <a:pt x="20267" y="67200"/>
                        <a:pt x="20027" y="78400"/>
                        <a:pt x="21343" y="75200"/>
                      </a:cubicBezTo>
                      <a:lnTo>
                        <a:pt x="21296" y="76800"/>
                      </a:lnTo>
                      <a:cubicBezTo>
                        <a:pt x="21571" y="72000"/>
                        <a:pt x="21918" y="70400"/>
                        <a:pt x="22289" y="72000"/>
                      </a:cubicBezTo>
                      <a:cubicBezTo>
                        <a:pt x="21954" y="75200"/>
                        <a:pt x="22911" y="80000"/>
                        <a:pt x="22480" y="84800"/>
                      </a:cubicBezTo>
                      <a:cubicBezTo>
                        <a:pt x="23784" y="76800"/>
                        <a:pt x="23126" y="78400"/>
                        <a:pt x="23988" y="65600"/>
                      </a:cubicBezTo>
                      <a:lnTo>
                        <a:pt x="24191" y="72000"/>
                      </a:lnTo>
                      <a:cubicBezTo>
                        <a:pt x="24478" y="65600"/>
                        <a:pt x="24502" y="64000"/>
                        <a:pt x="25172" y="62400"/>
                      </a:cubicBezTo>
                      <a:cubicBezTo>
                        <a:pt x="24622" y="67200"/>
                        <a:pt x="25591" y="70400"/>
                        <a:pt x="24981" y="78400"/>
                      </a:cubicBezTo>
                      <a:cubicBezTo>
                        <a:pt x="26380" y="91200"/>
                        <a:pt x="27050" y="65600"/>
                        <a:pt x="27684" y="84800"/>
                      </a:cubicBezTo>
                      <a:cubicBezTo>
                        <a:pt x="28331" y="67200"/>
                        <a:pt x="26488" y="75200"/>
                        <a:pt x="26847" y="72000"/>
                      </a:cubicBezTo>
                      <a:cubicBezTo>
                        <a:pt x="26548" y="65600"/>
                        <a:pt x="27373" y="59200"/>
                        <a:pt x="27804" y="60800"/>
                      </a:cubicBezTo>
                      <a:cubicBezTo>
                        <a:pt x="28247" y="60800"/>
                        <a:pt x="28558" y="81600"/>
                        <a:pt x="29682" y="81600"/>
                      </a:cubicBezTo>
                      <a:cubicBezTo>
                        <a:pt x="29563" y="81600"/>
                        <a:pt x="29563" y="83200"/>
                        <a:pt x="29443" y="83200"/>
                      </a:cubicBezTo>
                      <a:cubicBezTo>
                        <a:pt x="29862" y="88000"/>
                        <a:pt x="30269" y="76800"/>
                        <a:pt x="30783" y="84800"/>
                      </a:cubicBezTo>
                      <a:cubicBezTo>
                        <a:pt x="31070" y="75200"/>
                        <a:pt x="31441" y="84800"/>
                        <a:pt x="31525" y="72000"/>
                      </a:cubicBezTo>
                      <a:lnTo>
                        <a:pt x="30508" y="75200"/>
                      </a:lnTo>
                      <a:cubicBezTo>
                        <a:pt x="31082" y="72000"/>
                        <a:pt x="31633" y="57600"/>
                        <a:pt x="32590" y="64000"/>
                      </a:cubicBezTo>
                      <a:cubicBezTo>
                        <a:pt x="32518" y="67200"/>
                        <a:pt x="32231" y="70400"/>
                        <a:pt x="32027" y="72000"/>
                      </a:cubicBezTo>
                      <a:cubicBezTo>
                        <a:pt x="32315" y="76800"/>
                        <a:pt x="32566" y="70400"/>
                        <a:pt x="32865" y="73600"/>
                      </a:cubicBezTo>
                      <a:cubicBezTo>
                        <a:pt x="32781" y="86400"/>
                        <a:pt x="31621" y="76800"/>
                        <a:pt x="30999" y="86400"/>
                      </a:cubicBezTo>
                      <a:cubicBezTo>
                        <a:pt x="31298" y="91200"/>
                        <a:pt x="32171" y="76800"/>
                        <a:pt x="31860" y="91200"/>
                      </a:cubicBezTo>
                      <a:cubicBezTo>
                        <a:pt x="32303" y="73600"/>
                        <a:pt x="32961" y="92800"/>
                        <a:pt x="33714" y="80000"/>
                      </a:cubicBezTo>
                      <a:lnTo>
                        <a:pt x="33666" y="88000"/>
                      </a:lnTo>
                      <a:cubicBezTo>
                        <a:pt x="33786" y="86400"/>
                        <a:pt x="34037" y="83200"/>
                        <a:pt x="34253" y="83200"/>
                      </a:cubicBezTo>
                      <a:lnTo>
                        <a:pt x="33858" y="92800"/>
                      </a:lnTo>
                      <a:cubicBezTo>
                        <a:pt x="34468" y="84800"/>
                        <a:pt x="35030" y="100800"/>
                        <a:pt x="35617" y="96000"/>
                      </a:cubicBezTo>
                      <a:cubicBezTo>
                        <a:pt x="34396" y="96000"/>
                        <a:pt x="35341" y="86400"/>
                        <a:pt x="34827" y="81600"/>
                      </a:cubicBezTo>
                      <a:cubicBezTo>
                        <a:pt x="36346" y="72000"/>
                        <a:pt x="35700" y="102400"/>
                        <a:pt x="37399" y="99200"/>
                      </a:cubicBezTo>
                      <a:cubicBezTo>
                        <a:pt x="37172" y="99200"/>
                        <a:pt x="36538" y="92800"/>
                        <a:pt x="36897" y="89600"/>
                      </a:cubicBezTo>
                      <a:cubicBezTo>
                        <a:pt x="37220" y="91200"/>
                        <a:pt x="37639" y="94400"/>
                        <a:pt x="37842" y="99200"/>
                      </a:cubicBezTo>
                      <a:cubicBezTo>
                        <a:pt x="38967" y="97600"/>
                        <a:pt x="37674" y="91200"/>
                        <a:pt x="38153" y="86400"/>
                      </a:cubicBezTo>
                      <a:cubicBezTo>
                        <a:pt x="38536" y="96000"/>
                        <a:pt x="38703" y="83200"/>
                        <a:pt x="39194" y="80000"/>
                      </a:cubicBezTo>
                      <a:lnTo>
                        <a:pt x="39194" y="88000"/>
                      </a:lnTo>
                      <a:cubicBezTo>
                        <a:pt x="40486" y="92800"/>
                        <a:pt x="39541" y="72000"/>
                        <a:pt x="40689" y="78400"/>
                      </a:cubicBezTo>
                      <a:lnTo>
                        <a:pt x="40211" y="88000"/>
                      </a:lnTo>
                      <a:lnTo>
                        <a:pt x="40809" y="86400"/>
                      </a:lnTo>
                      <a:lnTo>
                        <a:pt x="40677" y="94400"/>
                      </a:lnTo>
                      <a:cubicBezTo>
                        <a:pt x="41335" y="88000"/>
                        <a:pt x="41539" y="89600"/>
                        <a:pt x="42185" y="92800"/>
                      </a:cubicBezTo>
                      <a:cubicBezTo>
                        <a:pt x="42029" y="86400"/>
                        <a:pt x="42269" y="78400"/>
                        <a:pt x="42831" y="78400"/>
                      </a:cubicBezTo>
                      <a:cubicBezTo>
                        <a:pt x="43226" y="83200"/>
                        <a:pt x="42616" y="86400"/>
                        <a:pt x="43429" y="84800"/>
                      </a:cubicBezTo>
                      <a:cubicBezTo>
                        <a:pt x="43238" y="89600"/>
                        <a:pt x="43046" y="96000"/>
                        <a:pt x="42687" y="88000"/>
                      </a:cubicBezTo>
                      <a:cubicBezTo>
                        <a:pt x="42652" y="91200"/>
                        <a:pt x="42508" y="92800"/>
                        <a:pt x="42472" y="96000"/>
                      </a:cubicBezTo>
                      <a:cubicBezTo>
                        <a:pt x="42891" y="100800"/>
                        <a:pt x="43525" y="97600"/>
                        <a:pt x="43812" y="97600"/>
                      </a:cubicBezTo>
                      <a:cubicBezTo>
                        <a:pt x="43704" y="97600"/>
                        <a:pt x="43573" y="96000"/>
                        <a:pt x="43501" y="96000"/>
                      </a:cubicBezTo>
                      <a:lnTo>
                        <a:pt x="44673" y="84800"/>
                      </a:lnTo>
                      <a:cubicBezTo>
                        <a:pt x="44853" y="88000"/>
                        <a:pt x="44709" y="89600"/>
                        <a:pt x="44566" y="92800"/>
                      </a:cubicBezTo>
                      <a:cubicBezTo>
                        <a:pt x="44793" y="91200"/>
                        <a:pt x="44961" y="88000"/>
                        <a:pt x="45308" y="88000"/>
                      </a:cubicBezTo>
                      <a:cubicBezTo>
                        <a:pt x="45224" y="94400"/>
                        <a:pt x="45236" y="100800"/>
                        <a:pt x="44745" y="104000"/>
                      </a:cubicBezTo>
                      <a:lnTo>
                        <a:pt x="45858" y="96000"/>
                      </a:lnTo>
                      <a:cubicBezTo>
                        <a:pt x="45930" y="99200"/>
                        <a:pt x="46432" y="104000"/>
                        <a:pt x="46289" y="107200"/>
                      </a:cubicBezTo>
                      <a:cubicBezTo>
                        <a:pt x="46899" y="110400"/>
                        <a:pt x="47796" y="94400"/>
                        <a:pt x="48622" y="99200"/>
                      </a:cubicBezTo>
                      <a:cubicBezTo>
                        <a:pt x="48658" y="99200"/>
                        <a:pt x="48741" y="97600"/>
                        <a:pt x="48921" y="96000"/>
                      </a:cubicBezTo>
                      <a:cubicBezTo>
                        <a:pt x="49686" y="99200"/>
                        <a:pt x="50368" y="107200"/>
                        <a:pt x="51278" y="97600"/>
                      </a:cubicBezTo>
                      <a:lnTo>
                        <a:pt x="51792" y="108800"/>
                      </a:lnTo>
                      <a:cubicBezTo>
                        <a:pt x="52510" y="107200"/>
                        <a:pt x="51098" y="94400"/>
                        <a:pt x="52283" y="91200"/>
                      </a:cubicBezTo>
                      <a:cubicBezTo>
                        <a:pt x="53120" y="88000"/>
                        <a:pt x="52594" y="100800"/>
                        <a:pt x="52893" y="104000"/>
                      </a:cubicBezTo>
                      <a:cubicBezTo>
                        <a:pt x="53312" y="99200"/>
                        <a:pt x="54041" y="86400"/>
                        <a:pt x="54807" y="96000"/>
                      </a:cubicBezTo>
                      <a:cubicBezTo>
                        <a:pt x="54556" y="99200"/>
                        <a:pt x="54352" y="96000"/>
                        <a:pt x="54113" y="97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0" name="Shape 200"/>
                <p:cNvSpPr/>
                <p:nvPr/>
              </p:nvSpPr>
              <p:spPr>
                <a:xfrm>
                  <a:off x="7508875" y="1560020"/>
                  <a:ext cx="11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0000" y="80000"/>
                        <a:pt x="70000" y="40000"/>
                        <a:pt x="60000" y="0"/>
                      </a:cubicBezTo>
                      <a:cubicBezTo>
                        <a:pt x="10000" y="40000"/>
                        <a:pt x="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1" name="Shape 201"/>
                <p:cNvSpPr/>
                <p:nvPr/>
              </p:nvSpPr>
              <p:spPr>
                <a:xfrm>
                  <a:off x="5434012" y="1567404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2000" y="0"/>
                      </a:lnTo>
                      <a:cubicBezTo>
                        <a:pt x="24000" y="120000"/>
                        <a:pt x="24000" y="120000"/>
                        <a:pt x="0" y="120000"/>
                      </a:cubicBez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2" name="Shape 202"/>
                <p:cNvSpPr/>
                <p:nvPr/>
              </p:nvSpPr>
              <p:spPr>
                <a:xfrm>
                  <a:off x="9672638" y="1567404"/>
                  <a:ext cx="25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57777" y="80000"/>
                        <a:pt x="26666" y="40000"/>
                        <a:pt x="4444" y="0"/>
                      </a:cubicBezTo>
                      <a:cubicBezTo>
                        <a:pt x="0" y="40000"/>
                        <a:pt x="26666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3" name="Shape 203"/>
                <p:cNvSpPr/>
                <p:nvPr/>
              </p:nvSpPr>
              <p:spPr>
                <a:xfrm>
                  <a:off x="10966450" y="1529245"/>
                  <a:ext cx="39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57142" y="40000"/>
                        <a:pt x="77142" y="80000"/>
                        <a:pt x="108571" y="120000"/>
                      </a:cubicBezTo>
                      <a:cubicBezTo>
                        <a:pt x="105714" y="80000"/>
                        <a:pt x="82857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4" name="Shape 204"/>
                <p:cNvSpPr/>
                <p:nvPr/>
              </p:nvSpPr>
              <p:spPr>
                <a:xfrm>
                  <a:off x="11329988" y="1552633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434" y="120000"/>
                      </a:moveTo>
                      <a:lnTo>
                        <a:pt x="70434" y="120000"/>
                      </a:lnTo>
                      <a:cubicBezTo>
                        <a:pt x="86086" y="80000"/>
                        <a:pt x="104347" y="120000"/>
                        <a:pt x="120000" y="80000"/>
                      </a:cubicBezTo>
                      <a:lnTo>
                        <a:pt x="114782" y="0"/>
                      </a:lnTo>
                      <a:cubicBezTo>
                        <a:pt x="46956" y="0"/>
                        <a:pt x="0" y="80000"/>
                        <a:pt x="70434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5" name="Shape 205"/>
                <p:cNvSpPr/>
                <p:nvPr/>
              </p:nvSpPr>
              <p:spPr>
                <a:xfrm>
                  <a:off x="11042650" y="1540325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51428"/>
                      </a:moveTo>
                      <a:lnTo>
                        <a:pt x="0" y="51428"/>
                      </a:lnTo>
                      <a:cubicBezTo>
                        <a:pt x="5714" y="119999"/>
                        <a:pt x="57142" y="102857"/>
                        <a:pt x="114285" y="85714"/>
                      </a:cubicBezTo>
                      <a:lnTo>
                        <a:pt x="102857" y="85714"/>
                      </a:lnTo>
                      <a:cubicBezTo>
                        <a:pt x="120000" y="0"/>
                        <a:pt x="59047" y="17142"/>
                        <a:pt x="0" y="514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6" name="Shape 206"/>
                <p:cNvSpPr/>
                <p:nvPr/>
              </p:nvSpPr>
              <p:spPr>
                <a:xfrm>
                  <a:off x="11106150" y="1542787"/>
                  <a:ext cx="285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8709" y="120000"/>
                        <a:pt x="73548" y="120000"/>
                        <a:pt x="108387" y="120000"/>
                      </a:cubicBezTo>
                      <a:cubicBezTo>
                        <a:pt x="120000" y="0"/>
                        <a:pt x="65806" y="12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7" name="Shape 207"/>
                <p:cNvSpPr/>
                <p:nvPr/>
              </p:nvSpPr>
              <p:spPr>
                <a:xfrm>
                  <a:off x="10679113" y="1525554"/>
                  <a:ext cx="1032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770" y="90000"/>
                      </a:moveTo>
                      <a:lnTo>
                        <a:pt x="84770" y="90000"/>
                      </a:lnTo>
                      <a:cubicBezTo>
                        <a:pt x="100183" y="100000"/>
                        <a:pt x="94678" y="40000"/>
                        <a:pt x="103486" y="60000"/>
                      </a:cubicBezTo>
                      <a:cubicBezTo>
                        <a:pt x="120000" y="0"/>
                        <a:pt x="0" y="120000"/>
                        <a:pt x="8477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8" name="Shape 208"/>
                <p:cNvSpPr/>
                <p:nvPr/>
              </p:nvSpPr>
              <p:spPr>
                <a:xfrm>
                  <a:off x="11039475" y="1550171"/>
                  <a:ext cx="270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1111" y="0"/>
                      </a:lnTo>
                      <a:lnTo>
                        <a:pt x="0" y="96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9" name="Shape 209"/>
                <p:cNvSpPr/>
                <p:nvPr/>
              </p:nvSpPr>
              <p:spPr>
                <a:xfrm>
                  <a:off x="10841038" y="1548941"/>
                  <a:ext cx="58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67" y="80000"/>
                      </a:moveTo>
                      <a:lnTo>
                        <a:pt x="1967" y="80000"/>
                      </a:lnTo>
                      <a:lnTo>
                        <a:pt x="96393" y="120000"/>
                      </a:lnTo>
                      <a:cubicBezTo>
                        <a:pt x="94426" y="80000"/>
                        <a:pt x="106229" y="80000"/>
                        <a:pt x="120000" y="80000"/>
                      </a:cubicBezTo>
                      <a:cubicBezTo>
                        <a:pt x="62950" y="40000"/>
                        <a:pt x="0" y="0"/>
                        <a:pt x="1967" y="8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0" name="Shape 210"/>
                <p:cNvSpPr/>
                <p:nvPr/>
              </p:nvSpPr>
              <p:spPr>
                <a:xfrm>
                  <a:off x="10899775" y="1550171"/>
                  <a:ext cx="36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47368" y="120000"/>
                        <a:pt x="94736" y="120000"/>
                        <a:pt x="120000" y="0"/>
                      </a:cubicBezTo>
                      <a:cubicBezTo>
                        <a:pt x="94736" y="0"/>
                        <a:pt x="37894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1" name="Shape 211"/>
                <p:cNvSpPr/>
                <p:nvPr/>
              </p:nvSpPr>
              <p:spPr>
                <a:xfrm>
                  <a:off x="10958513" y="1555095"/>
                  <a:ext cx="459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84255" y="0"/>
                      </a:lnTo>
                      <a:lnTo>
                        <a:pt x="0" y="0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2" name="Shape 212"/>
                <p:cNvSpPr/>
                <p:nvPr/>
              </p:nvSpPr>
              <p:spPr>
                <a:xfrm>
                  <a:off x="10304463" y="1548941"/>
                  <a:ext cx="61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230" y="0"/>
                      </a:moveTo>
                      <a:lnTo>
                        <a:pt x="105230" y="0"/>
                      </a:lnTo>
                      <a:lnTo>
                        <a:pt x="9230" y="30000"/>
                      </a:lnTo>
                      <a:cubicBezTo>
                        <a:pt x="0" y="90000"/>
                        <a:pt x="25846" y="120000"/>
                        <a:pt x="60923" y="120000"/>
                      </a:cubicBezTo>
                      <a:cubicBezTo>
                        <a:pt x="83076" y="60000"/>
                        <a:pt x="120000" y="60000"/>
                        <a:pt x="1052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3" name="Shape 213"/>
                <p:cNvSpPr/>
                <p:nvPr/>
              </p:nvSpPr>
              <p:spPr>
                <a:xfrm>
                  <a:off x="10483850" y="1557558"/>
                  <a:ext cx="237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8571"/>
                      </a:moveTo>
                      <a:lnTo>
                        <a:pt x="120000" y="68571"/>
                      </a:lnTo>
                      <a:cubicBezTo>
                        <a:pt x="52800" y="51428"/>
                        <a:pt x="48000" y="34285"/>
                        <a:pt x="9600" y="0"/>
                      </a:cubicBezTo>
                      <a:lnTo>
                        <a:pt x="0" y="119999"/>
                      </a:lnTo>
                      <a:lnTo>
                        <a:pt x="120000" y="685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4" name="Shape 214"/>
                <p:cNvSpPr/>
                <p:nvPr/>
              </p:nvSpPr>
              <p:spPr>
                <a:xfrm>
                  <a:off x="10291763" y="1563712"/>
                  <a:ext cx="117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3170" y="0"/>
                      </a:moveTo>
                      <a:lnTo>
                        <a:pt x="73170" y="0"/>
                      </a:lnTo>
                      <a:cubicBezTo>
                        <a:pt x="68292" y="30000"/>
                        <a:pt x="0" y="120000"/>
                        <a:pt x="64390" y="120000"/>
                      </a:cubicBezTo>
                      <a:cubicBezTo>
                        <a:pt x="69268" y="60000"/>
                        <a:pt x="120000" y="30000"/>
                        <a:pt x="731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" name="Shape 215"/>
                <p:cNvSpPr/>
                <p:nvPr/>
              </p:nvSpPr>
              <p:spPr>
                <a:xfrm>
                  <a:off x="9621838" y="1546479"/>
                  <a:ext cx="111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120000"/>
                      </a:lnTo>
                      <a:lnTo>
                        <a:pt x="110769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" name="Shape 216"/>
                <p:cNvSpPr/>
                <p:nvPr/>
              </p:nvSpPr>
              <p:spPr>
                <a:xfrm>
                  <a:off x="8951913" y="1568636"/>
                  <a:ext cx="969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009" y="96000"/>
                      </a:moveTo>
                      <a:lnTo>
                        <a:pt x="19009" y="96000"/>
                      </a:lnTo>
                      <a:cubicBezTo>
                        <a:pt x="92673" y="120000"/>
                        <a:pt x="36831" y="12000"/>
                        <a:pt x="102178" y="48000"/>
                      </a:cubicBezTo>
                      <a:cubicBezTo>
                        <a:pt x="120000" y="24000"/>
                        <a:pt x="48712" y="24000"/>
                        <a:pt x="66534" y="0"/>
                      </a:cubicBezTo>
                      <a:cubicBezTo>
                        <a:pt x="22574" y="24000"/>
                        <a:pt x="0" y="12000"/>
                        <a:pt x="19009" y="96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" name="Shape 217"/>
                <p:cNvSpPr/>
                <p:nvPr/>
              </p:nvSpPr>
              <p:spPr>
                <a:xfrm>
                  <a:off x="9005888" y="1566174"/>
                  <a:ext cx="17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cubicBezTo>
                        <a:pt x="50526" y="60000"/>
                        <a:pt x="18947" y="6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" name="Shape 218"/>
                <p:cNvSpPr/>
                <p:nvPr/>
              </p:nvSpPr>
              <p:spPr>
                <a:xfrm>
                  <a:off x="1587500" y="1516937"/>
                  <a:ext cx="38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lnTo>
                        <a:pt x="0" y="0"/>
                      </a:lnTo>
                      <a:lnTo>
                        <a:pt x="76923" y="120000"/>
                      </a:lnTo>
                      <a:lnTo>
                        <a:pt x="120000" y="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" name="Shape 219"/>
                <p:cNvSpPr/>
                <p:nvPr/>
              </p:nvSpPr>
              <p:spPr>
                <a:xfrm>
                  <a:off x="1522412" y="1519399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86250" y="0"/>
                      </a:lnTo>
                      <a:lnTo>
                        <a:pt x="0" y="100000"/>
                      </a:lnTo>
                      <a:cubicBezTo>
                        <a:pt x="30000" y="100000"/>
                        <a:pt x="97500" y="10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" name="Shape 220"/>
                <p:cNvSpPr/>
                <p:nvPr/>
              </p:nvSpPr>
              <p:spPr>
                <a:xfrm>
                  <a:off x="6650038" y="1573558"/>
                  <a:ext cx="333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9411" y="120000"/>
                      </a:moveTo>
                      <a:lnTo>
                        <a:pt x="109411" y="120000"/>
                      </a:lnTo>
                      <a:lnTo>
                        <a:pt x="120000" y="60000"/>
                      </a:lnTo>
                      <a:cubicBezTo>
                        <a:pt x="98823" y="30000"/>
                        <a:pt x="63529" y="30000"/>
                        <a:pt x="0" y="0"/>
                      </a:cubicBezTo>
                      <a:lnTo>
                        <a:pt x="109411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1" name="Shape 221"/>
                <p:cNvSpPr/>
                <p:nvPr/>
              </p:nvSpPr>
              <p:spPr>
                <a:xfrm>
                  <a:off x="6162675" y="1566174"/>
                  <a:ext cx="15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6470" y="120000"/>
                      </a:moveTo>
                      <a:lnTo>
                        <a:pt x="56470" y="120000"/>
                      </a:lnTo>
                      <a:lnTo>
                        <a:pt x="120000" y="120000"/>
                      </a:lnTo>
                      <a:lnTo>
                        <a:pt x="0" y="0"/>
                      </a:lnTo>
                      <a:lnTo>
                        <a:pt x="5647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2" name="Shape 222"/>
                <p:cNvSpPr/>
                <p:nvPr/>
              </p:nvSpPr>
              <p:spPr>
                <a:xfrm>
                  <a:off x="5738812" y="1571096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523" y="105000"/>
                      </a:moveTo>
                      <a:lnTo>
                        <a:pt x="9523" y="105000"/>
                      </a:lnTo>
                      <a:cubicBezTo>
                        <a:pt x="43809" y="120000"/>
                        <a:pt x="85714" y="90000"/>
                        <a:pt x="120000" y="105000"/>
                      </a:cubicBezTo>
                      <a:cubicBezTo>
                        <a:pt x="43809" y="120000"/>
                        <a:pt x="0" y="0"/>
                        <a:pt x="9523" y="105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3" name="Shape 223"/>
              <p:cNvGrpSpPr/>
              <p:nvPr/>
            </p:nvGrpSpPr>
            <p:grpSpPr>
              <a:xfrm rot="-5400000" flipH="1">
                <a:off x="6492166" y="2755667"/>
                <a:ext cx="4114774" cy="36512"/>
                <a:chOff x="1522412" y="1514475"/>
                <a:chExt cx="10569675" cy="63900"/>
              </a:xfrm>
            </p:grpSpPr>
            <p:sp>
              <p:nvSpPr>
                <p:cNvPr id="224" name="Shape 224"/>
                <p:cNvSpPr/>
                <p:nvPr/>
              </p:nvSpPr>
              <p:spPr>
                <a:xfrm>
                  <a:off x="12028488" y="1525554"/>
                  <a:ext cx="63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731" y="120000"/>
                      </a:moveTo>
                      <a:lnTo>
                        <a:pt x="53731" y="120000"/>
                      </a:lnTo>
                      <a:lnTo>
                        <a:pt x="120000" y="60000"/>
                      </a:lnTo>
                      <a:cubicBezTo>
                        <a:pt x="107462" y="40000"/>
                        <a:pt x="46567" y="20000"/>
                        <a:pt x="69850" y="0"/>
                      </a:cubicBezTo>
                      <a:cubicBezTo>
                        <a:pt x="0" y="20000"/>
                        <a:pt x="14328" y="60000"/>
                        <a:pt x="53731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5" name="Shape 225"/>
                <p:cNvSpPr/>
                <p:nvPr/>
              </p:nvSpPr>
              <p:spPr>
                <a:xfrm>
                  <a:off x="12022138" y="1532938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60000"/>
                      </a:lnTo>
                      <a:cubicBezTo>
                        <a:pt x="96000" y="0"/>
                        <a:pt x="66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6" name="Shape 226"/>
                <p:cNvSpPr/>
                <p:nvPr/>
              </p:nvSpPr>
              <p:spPr>
                <a:xfrm>
                  <a:off x="12041188" y="1531708"/>
                  <a:ext cx="396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14634" y="60000"/>
                        <a:pt x="17560" y="120000"/>
                        <a:pt x="55609" y="20000"/>
                      </a:cubicBezTo>
                      <a:cubicBezTo>
                        <a:pt x="43902" y="60000"/>
                        <a:pt x="67317" y="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7" name="Shape 227"/>
                <p:cNvSpPr/>
                <p:nvPr/>
              </p:nvSpPr>
              <p:spPr>
                <a:xfrm>
                  <a:off x="11831638" y="1526783"/>
                  <a:ext cx="42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33" y="0"/>
                      </a:moveTo>
                      <a:lnTo>
                        <a:pt x="5333" y="0"/>
                      </a:lnTo>
                      <a:cubicBezTo>
                        <a:pt x="0" y="20000"/>
                        <a:pt x="40000" y="80000"/>
                        <a:pt x="48000" y="120000"/>
                      </a:cubicBezTo>
                      <a:lnTo>
                        <a:pt x="120000" y="80000"/>
                      </a:lnTo>
                      <a:cubicBezTo>
                        <a:pt x="82666" y="60000"/>
                        <a:pt x="10666" y="40000"/>
                        <a:pt x="5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8" name="Shape 228"/>
                <p:cNvSpPr/>
                <p:nvPr/>
              </p:nvSpPr>
              <p:spPr>
                <a:xfrm>
                  <a:off x="11809413" y="1531708"/>
                  <a:ext cx="41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4545" y="0"/>
                      </a:moveTo>
                      <a:lnTo>
                        <a:pt x="114545" y="0"/>
                      </a:lnTo>
                      <a:lnTo>
                        <a:pt x="0" y="120000"/>
                      </a:lnTo>
                      <a:cubicBezTo>
                        <a:pt x="100909" y="120000"/>
                        <a:pt x="120000" y="80000"/>
                        <a:pt x="1145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9" name="Shape 229"/>
                <p:cNvSpPr/>
                <p:nvPr/>
              </p:nvSpPr>
              <p:spPr>
                <a:xfrm>
                  <a:off x="12003088" y="1537862"/>
                  <a:ext cx="777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0487" y="120000"/>
                      </a:moveTo>
                      <a:lnTo>
                        <a:pt x="20487" y="120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20487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0" name="Shape 230"/>
                <p:cNvSpPr/>
                <p:nvPr/>
              </p:nvSpPr>
              <p:spPr>
                <a:xfrm>
                  <a:off x="11664950" y="1523091"/>
                  <a:ext cx="39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4285" y="96000"/>
                      </a:moveTo>
                      <a:lnTo>
                        <a:pt x="54285" y="96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54285" y="96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1" name="Shape 231"/>
                <p:cNvSpPr/>
                <p:nvPr/>
              </p:nvSpPr>
              <p:spPr>
                <a:xfrm>
                  <a:off x="11506200" y="1521861"/>
                  <a:ext cx="921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9183" y="120000"/>
                      </a:moveTo>
                      <a:lnTo>
                        <a:pt x="99183" y="120000"/>
                      </a:lnTo>
                      <a:cubicBezTo>
                        <a:pt x="119999" y="60000"/>
                        <a:pt x="69795" y="20000"/>
                        <a:pt x="91836" y="0"/>
                      </a:cubicBezTo>
                      <a:cubicBezTo>
                        <a:pt x="57551" y="0"/>
                        <a:pt x="26938" y="40000"/>
                        <a:pt x="0" y="100000"/>
                      </a:cubicBezTo>
                      <a:cubicBezTo>
                        <a:pt x="29387" y="60000"/>
                        <a:pt x="59999" y="80000"/>
                        <a:pt x="9918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2" name="Shape 232"/>
                <p:cNvSpPr/>
                <p:nvPr/>
              </p:nvSpPr>
              <p:spPr>
                <a:xfrm>
                  <a:off x="11471275" y="1525554"/>
                  <a:ext cx="34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6666" y="80000"/>
                        <a:pt x="76666" y="40000"/>
                        <a:pt x="120000" y="0"/>
                      </a:cubicBezTo>
                      <a:cubicBezTo>
                        <a:pt x="80000" y="0"/>
                        <a:pt x="40000" y="4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3" name="Shape 233"/>
                <p:cNvSpPr/>
                <p:nvPr/>
              </p:nvSpPr>
              <p:spPr>
                <a:xfrm>
                  <a:off x="11710988" y="1529245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108750" y="96000"/>
                        <a:pt x="86250" y="24000"/>
                        <a:pt x="0" y="0"/>
                      </a:cubicBezTo>
                      <a:lnTo>
                        <a:pt x="60000" y="120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4" name="Shape 234"/>
                <p:cNvSpPr/>
                <p:nvPr/>
              </p:nvSpPr>
              <p:spPr>
                <a:xfrm>
                  <a:off x="11691938" y="1532938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16666" y="120000"/>
                      </a:lnTo>
                      <a:lnTo>
                        <a:pt x="0" y="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5" name="Shape 235"/>
                <p:cNvSpPr/>
                <p:nvPr/>
              </p:nvSpPr>
              <p:spPr>
                <a:xfrm>
                  <a:off x="11741150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48000" y="0"/>
                        <a:pt x="720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6" name="Shape 236"/>
                <p:cNvSpPr/>
                <p:nvPr/>
              </p:nvSpPr>
              <p:spPr>
                <a:xfrm>
                  <a:off x="11841163" y="1537862"/>
                  <a:ext cx="714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1600" y="40000"/>
                        <a:pt x="0" y="66666"/>
                        <a:pt x="78400" y="120000"/>
                      </a:cubicBezTo>
                      <a:cubicBezTo>
                        <a:pt x="105600" y="80000"/>
                        <a:pt x="60800" y="53333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7" name="Shape 237"/>
                <p:cNvSpPr/>
                <p:nvPr/>
              </p:nvSpPr>
              <p:spPr>
                <a:xfrm>
                  <a:off x="11764963" y="1535400"/>
                  <a:ext cx="44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112340" y="120000"/>
                      </a:lnTo>
                      <a:cubicBezTo>
                        <a:pt x="109787" y="90000"/>
                        <a:pt x="89361" y="30000"/>
                        <a:pt x="120000" y="0"/>
                      </a:cubicBez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8" name="Shape 238"/>
                <p:cNvSpPr/>
                <p:nvPr/>
              </p:nvSpPr>
              <p:spPr>
                <a:xfrm>
                  <a:off x="11744325" y="1537862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lnTo>
                        <a:pt x="27272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9" name="Shape 239"/>
                <p:cNvSpPr/>
                <p:nvPr/>
              </p:nvSpPr>
              <p:spPr>
                <a:xfrm>
                  <a:off x="11482388" y="1531708"/>
                  <a:ext cx="85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000" y="0"/>
                      </a:moveTo>
                      <a:lnTo>
                        <a:pt x="84000" y="0"/>
                      </a:lnTo>
                      <a:cubicBezTo>
                        <a:pt x="58666" y="60000"/>
                        <a:pt x="30666" y="60000"/>
                        <a:pt x="0" y="60000"/>
                      </a:cubicBezTo>
                      <a:cubicBezTo>
                        <a:pt x="33333" y="90000"/>
                        <a:pt x="68000" y="120000"/>
                        <a:pt x="101333" y="120000"/>
                      </a:cubicBezTo>
                      <a:cubicBezTo>
                        <a:pt x="105333" y="60000"/>
                        <a:pt x="120000" y="0"/>
                        <a:pt x="8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0" name="Shape 240"/>
                <p:cNvSpPr/>
                <p:nvPr/>
              </p:nvSpPr>
              <p:spPr>
                <a:xfrm>
                  <a:off x="11626850" y="1532938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72000" y="120000"/>
                        <a:pt x="120000" y="1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1" name="Shape 241"/>
                <p:cNvSpPr/>
                <p:nvPr/>
              </p:nvSpPr>
              <p:spPr>
                <a:xfrm>
                  <a:off x="11261725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6000" y="0"/>
                      </a:lnTo>
                      <a:cubicBezTo>
                        <a:pt x="96000" y="0"/>
                        <a:pt x="96000" y="0"/>
                        <a:pt x="12000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2" name="Shape 242"/>
                <p:cNvSpPr/>
                <p:nvPr/>
              </p:nvSpPr>
              <p:spPr>
                <a:xfrm>
                  <a:off x="11553825" y="1534170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319" y="120000"/>
                      </a:moveTo>
                      <a:lnTo>
                        <a:pt x="15319" y="120000"/>
                      </a:lnTo>
                      <a:cubicBezTo>
                        <a:pt x="63829" y="120000"/>
                        <a:pt x="91914" y="60000"/>
                        <a:pt x="120000" y="0"/>
                      </a:cubicBezTo>
                      <a:cubicBezTo>
                        <a:pt x="84255" y="0"/>
                        <a:pt x="45957" y="60000"/>
                        <a:pt x="5106" y="60000"/>
                      </a:cubicBezTo>
                      <a:cubicBezTo>
                        <a:pt x="0" y="60000"/>
                        <a:pt x="0" y="120000"/>
                        <a:pt x="15319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3" name="Shape 243"/>
                <p:cNvSpPr/>
                <p:nvPr/>
              </p:nvSpPr>
              <p:spPr>
                <a:xfrm>
                  <a:off x="11409363" y="1529245"/>
                  <a:ext cx="31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40000"/>
                      </a:moveTo>
                      <a:lnTo>
                        <a:pt x="0" y="40000"/>
                      </a:lnTo>
                      <a:cubicBezTo>
                        <a:pt x="36363" y="80000"/>
                        <a:pt x="76363" y="120000"/>
                        <a:pt x="120000" y="120000"/>
                      </a:cubicBezTo>
                      <a:cubicBezTo>
                        <a:pt x="83636" y="80000"/>
                        <a:pt x="10909" y="0"/>
                        <a:pt x="0" y="4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4" name="Shape 244"/>
                <p:cNvSpPr/>
                <p:nvPr/>
              </p:nvSpPr>
              <p:spPr>
                <a:xfrm>
                  <a:off x="11618913" y="1531708"/>
                  <a:ext cx="63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000" y="0"/>
                      </a:moveTo>
                      <a:lnTo>
                        <a:pt x="60000" y="0"/>
                      </a:lnTo>
                      <a:lnTo>
                        <a:pt x="120000" y="0"/>
                      </a:lnTo>
                      <a:cubicBezTo>
                        <a:pt x="0" y="0"/>
                        <a:pt x="0" y="0"/>
                        <a:pt x="6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5" name="Shape 245"/>
                <p:cNvSpPr/>
                <p:nvPr/>
              </p:nvSpPr>
              <p:spPr>
                <a:xfrm>
                  <a:off x="11598275" y="1531708"/>
                  <a:ext cx="28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6774" y="0"/>
                      </a:moveTo>
                      <a:lnTo>
                        <a:pt x="96774" y="0"/>
                      </a:lnTo>
                      <a:cubicBezTo>
                        <a:pt x="58064" y="40000"/>
                        <a:pt x="30967" y="80000"/>
                        <a:pt x="0" y="120000"/>
                      </a:cubicBezTo>
                      <a:cubicBezTo>
                        <a:pt x="42580" y="120000"/>
                        <a:pt x="85161" y="80000"/>
                        <a:pt x="120000" y="80000"/>
                      </a:cubicBezTo>
                      <a:cubicBezTo>
                        <a:pt x="112258" y="40000"/>
                        <a:pt x="104516" y="40000"/>
                        <a:pt x="967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6" name="Shape 246"/>
                <p:cNvSpPr/>
                <p:nvPr/>
              </p:nvSpPr>
              <p:spPr>
                <a:xfrm>
                  <a:off x="11137900" y="1534170"/>
                  <a:ext cx="189000" cy="23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6363" y="120000"/>
                      </a:moveTo>
                      <a:lnTo>
                        <a:pt x="36363" y="120000"/>
                      </a:lnTo>
                      <a:cubicBezTo>
                        <a:pt x="38181" y="102222"/>
                        <a:pt x="68484" y="84444"/>
                        <a:pt x="94545" y="106666"/>
                      </a:cubicBezTo>
                      <a:cubicBezTo>
                        <a:pt x="119999" y="93333"/>
                        <a:pt x="103636" y="31111"/>
                        <a:pt x="81212" y="0"/>
                      </a:cubicBezTo>
                      <a:cubicBezTo>
                        <a:pt x="80606" y="8888"/>
                        <a:pt x="80606" y="13333"/>
                        <a:pt x="53939" y="26666"/>
                      </a:cubicBezTo>
                      <a:cubicBezTo>
                        <a:pt x="63030" y="35555"/>
                        <a:pt x="112727" y="48888"/>
                        <a:pt x="90303" y="62222"/>
                      </a:cubicBezTo>
                      <a:cubicBezTo>
                        <a:pt x="55151" y="71111"/>
                        <a:pt x="61818" y="57777"/>
                        <a:pt x="44848" y="48888"/>
                      </a:cubicBezTo>
                      <a:cubicBezTo>
                        <a:pt x="58787" y="71111"/>
                        <a:pt x="0" y="80000"/>
                        <a:pt x="7878" y="111111"/>
                      </a:cubicBezTo>
                      <a:lnTo>
                        <a:pt x="38181" y="102222"/>
                      </a:lnTo>
                      <a:cubicBezTo>
                        <a:pt x="38787" y="106666"/>
                        <a:pt x="27878" y="115555"/>
                        <a:pt x="3636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7" name="Shape 247"/>
                <p:cNvSpPr/>
                <p:nvPr/>
              </p:nvSpPr>
              <p:spPr>
                <a:xfrm>
                  <a:off x="11266488" y="1529245"/>
                  <a:ext cx="954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8400" y="120000"/>
                      </a:moveTo>
                      <a:lnTo>
                        <a:pt x="98400" y="120000"/>
                      </a:lnTo>
                      <a:lnTo>
                        <a:pt x="120000" y="120000"/>
                      </a:lnTo>
                      <a:cubicBezTo>
                        <a:pt x="94800" y="100000"/>
                        <a:pt x="78000" y="80000"/>
                        <a:pt x="45600" y="0"/>
                      </a:cubicBezTo>
                      <a:cubicBezTo>
                        <a:pt x="9600" y="40000"/>
                        <a:pt x="2400" y="80000"/>
                        <a:pt x="0" y="100000"/>
                      </a:cubicBezTo>
                      <a:lnTo>
                        <a:pt x="105600" y="120000"/>
                      </a:lnTo>
                      <a:lnTo>
                        <a:pt x="984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8" name="Shape 248"/>
                <p:cNvSpPr/>
                <p:nvPr/>
              </p:nvSpPr>
              <p:spPr>
                <a:xfrm>
                  <a:off x="11361738" y="1531708"/>
                  <a:ext cx="135000" cy="12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7605" y="25714"/>
                      </a:moveTo>
                      <a:lnTo>
                        <a:pt x="67605" y="25714"/>
                      </a:lnTo>
                      <a:cubicBezTo>
                        <a:pt x="55774" y="59999"/>
                        <a:pt x="19436" y="77142"/>
                        <a:pt x="41408" y="119999"/>
                      </a:cubicBezTo>
                      <a:cubicBezTo>
                        <a:pt x="86197" y="119999"/>
                        <a:pt x="72676" y="85714"/>
                        <a:pt x="99718" y="68571"/>
                      </a:cubicBezTo>
                      <a:cubicBezTo>
                        <a:pt x="27887" y="77142"/>
                        <a:pt x="120000" y="51428"/>
                        <a:pt x="68450" y="25714"/>
                      </a:cubicBezTo>
                      <a:cubicBezTo>
                        <a:pt x="81971" y="25714"/>
                        <a:pt x="94647" y="17142"/>
                        <a:pt x="107323" y="17142"/>
                      </a:cubicBezTo>
                      <a:cubicBezTo>
                        <a:pt x="93802" y="17142"/>
                        <a:pt x="81971" y="8571"/>
                        <a:pt x="70140" y="0"/>
                      </a:cubicBezTo>
                      <a:lnTo>
                        <a:pt x="71830" y="8571"/>
                      </a:lnTo>
                      <a:lnTo>
                        <a:pt x="71830" y="8571"/>
                      </a:lnTo>
                      <a:cubicBezTo>
                        <a:pt x="71830" y="8571"/>
                        <a:pt x="71830" y="8571"/>
                        <a:pt x="71830" y="8571"/>
                      </a:cubicBezTo>
                      <a:cubicBezTo>
                        <a:pt x="75211" y="8571"/>
                        <a:pt x="76056" y="8571"/>
                        <a:pt x="72676" y="8571"/>
                      </a:cubicBezTo>
                      <a:lnTo>
                        <a:pt x="70985" y="8571"/>
                      </a:lnTo>
                      <a:cubicBezTo>
                        <a:pt x="70140" y="17142"/>
                        <a:pt x="69295" y="17142"/>
                        <a:pt x="67605" y="25714"/>
                      </a:cubicBezTo>
                      <a:cubicBezTo>
                        <a:pt x="47323" y="17142"/>
                        <a:pt x="64225" y="17142"/>
                        <a:pt x="70985" y="8571"/>
                      </a:cubicBezTo>
                      <a:cubicBezTo>
                        <a:pt x="70985" y="8571"/>
                        <a:pt x="71830" y="8571"/>
                        <a:pt x="71830" y="8571"/>
                      </a:cubicBezTo>
                      <a:lnTo>
                        <a:pt x="71830" y="8571"/>
                      </a:lnTo>
                      <a:lnTo>
                        <a:pt x="0" y="25714"/>
                      </a:lnTo>
                      <a:cubicBezTo>
                        <a:pt x="15211" y="25714"/>
                        <a:pt x="33802" y="25714"/>
                        <a:pt x="67605" y="257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49" name="Shape 249"/>
                <p:cNvSpPr/>
                <p:nvPr/>
              </p:nvSpPr>
              <p:spPr>
                <a:xfrm>
                  <a:off x="11834813" y="1552633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7272" y="120000"/>
                        <a:pt x="87272" y="120000"/>
                        <a:pt x="87272" y="0"/>
                      </a:cubicBezTo>
                      <a:cubicBezTo>
                        <a:pt x="21818" y="120000"/>
                        <a:pt x="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0" name="Shape 250"/>
                <p:cNvSpPr/>
                <p:nvPr/>
              </p:nvSpPr>
              <p:spPr>
                <a:xfrm>
                  <a:off x="11764963" y="1542787"/>
                  <a:ext cx="1176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7213" y="110000"/>
                      </a:moveTo>
                      <a:lnTo>
                        <a:pt x="47213" y="110000"/>
                      </a:lnTo>
                      <a:cubicBezTo>
                        <a:pt x="53114" y="100000"/>
                        <a:pt x="58032" y="80000"/>
                        <a:pt x="77704" y="90000"/>
                      </a:cubicBezTo>
                      <a:cubicBezTo>
                        <a:pt x="94426" y="100000"/>
                        <a:pt x="77704" y="110000"/>
                        <a:pt x="78688" y="120000"/>
                      </a:cubicBezTo>
                      <a:cubicBezTo>
                        <a:pt x="90491" y="110000"/>
                        <a:pt x="120000" y="90000"/>
                        <a:pt x="82622" y="70000"/>
                      </a:cubicBezTo>
                      <a:lnTo>
                        <a:pt x="76721" y="80000"/>
                      </a:lnTo>
                      <a:cubicBezTo>
                        <a:pt x="43278" y="60000"/>
                        <a:pt x="0" y="10000"/>
                        <a:pt x="5901" y="0"/>
                      </a:cubicBezTo>
                      <a:cubicBezTo>
                        <a:pt x="15737" y="40000"/>
                        <a:pt x="24590" y="70000"/>
                        <a:pt x="47213" y="11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1" name="Shape 251"/>
                <p:cNvSpPr/>
                <p:nvPr/>
              </p:nvSpPr>
              <p:spPr>
                <a:xfrm>
                  <a:off x="11555413" y="1544016"/>
                  <a:ext cx="69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3513" y="0"/>
                      </a:moveTo>
                      <a:lnTo>
                        <a:pt x="113513" y="0"/>
                      </a:lnTo>
                      <a:lnTo>
                        <a:pt x="0" y="40000"/>
                      </a:lnTo>
                      <a:lnTo>
                        <a:pt x="58378" y="120000"/>
                      </a:lnTo>
                      <a:lnTo>
                        <a:pt x="55135" y="80000"/>
                      </a:lnTo>
                      <a:cubicBezTo>
                        <a:pt x="120000" y="80000"/>
                        <a:pt x="105405" y="40000"/>
                        <a:pt x="11351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2" name="Shape 252"/>
                <p:cNvSpPr/>
                <p:nvPr/>
              </p:nvSpPr>
              <p:spPr>
                <a:xfrm>
                  <a:off x="11223625" y="1528016"/>
                  <a:ext cx="381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3000" y="85714"/>
                      </a:moveTo>
                      <a:lnTo>
                        <a:pt x="93000" y="85714"/>
                      </a:lnTo>
                      <a:lnTo>
                        <a:pt x="120000" y="0"/>
                      </a:lnTo>
                      <a:lnTo>
                        <a:pt x="0" y="119999"/>
                      </a:lnTo>
                      <a:lnTo>
                        <a:pt x="93000" y="8571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3" name="Shape 253"/>
                <p:cNvSpPr/>
                <p:nvPr/>
              </p:nvSpPr>
              <p:spPr>
                <a:xfrm>
                  <a:off x="11145838" y="1529245"/>
                  <a:ext cx="222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000" y="120000"/>
                      </a:moveTo>
                      <a:lnTo>
                        <a:pt x="105000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lnTo>
                        <a:pt x="105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4" name="Shape 254"/>
                <p:cNvSpPr/>
                <p:nvPr/>
              </p:nvSpPr>
              <p:spPr>
                <a:xfrm>
                  <a:off x="6197600" y="1566174"/>
                  <a:ext cx="207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57142" y="0"/>
                        <a:pt x="91428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5" name="Shape 255"/>
                <p:cNvSpPr/>
                <p:nvPr/>
              </p:nvSpPr>
              <p:spPr>
                <a:xfrm>
                  <a:off x="6356350" y="1564942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2000" y="120000"/>
                      </a:moveTo>
                      <a:lnTo>
                        <a:pt x="72000" y="120000"/>
                      </a:lnTo>
                      <a:lnTo>
                        <a:pt x="120000" y="0"/>
                      </a:lnTo>
                      <a:cubicBezTo>
                        <a:pt x="36000" y="60000"/>
                        <a:pt x="0" y="120000"/>
                        <a:pt x="72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6" name="Shape 256"/>
                <p:cNvSpPr/>
                <p:nvPr/>
              </p:nvSpPr>
              <p:spPr>
                <a:xfrm>
                  <a:off x="8950325" y="1521861"/>
                  <a:ext cx="61800" cy="75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62769" y="66666"/>
                        <a:pt x="0" y="0"/>
                        <a:pt x="7384" y="53333"/>
                      </a:cubicBezTo>
                      <a:lnTo>
                        <a:pt x="24000" y="106666"/>
                      </a:lnTo>
                      <a:cubicBezTo>
                        <a:pt x="64615" y="93333"/>
                        <a:pt x="94153" y="106666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7" name="Shape 257"/>
                <p:cNvSpPr/>
                <p:nvPr/>
              </p:nvSpPr>
              <p:spPr>
                <a:xfrm>
                  <a:off x="7537450" y="1546479"/>
                  <a:ext cx="285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37241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8" name="Shape 258"/>
                <p:cNvSpPr/>
                <p:nvPr/>
              </p:nvSpPr>
              <p:spPr>
                <a:xfrm>
                  <a:off x="7478713" y="1562480"/>
                  <a:ext cx="381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0" y="0"/>
                      </a:lnTo>
                      <a:cubicBezTo>
                        <a:pt x="27000" y="40000"/>
                        <a:pt x="6600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59" name="Shape 259"/>
                <p:cNvSpPr/>
                <p:nvPr/>
              </p:nvSpPr>
              <p:spPr>
                <a:xfrm>
                  <a:off x="5410200" y="1568636"/>
                  <a:ext cx="366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5789" y="0"/>
                      </a:moveTo>
                      <a:lnTo>
                        <a:pt x="75789" y="0"/>
                      </a:lnTo>
                      <a:lnTo>
                        <a:pt x="0" y="120000"/>
                      </a:lnTo>
                      <a:cubicBezTo>
                        <a:pt x="120000" y="120000"/>
                        <a:pt x="66315" y="72000"/>
                        <a:pt x="7578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0" name="Shape 260"/>
                <p:cNvSpPr/>
                <p:nvPr/>
              </p:nvSpPr>
              <p:spPr>
                <a:xfrm>
                  <a:off x="10206038" y="1530476"/>
                  <a:ext cx="618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cubicBezTo>
                        <a:pt x="72000" y="20000"/>
                        <a:pt x="33230" y="0"/>
                        <a:pt x="0" y="0"/>
                      </a:cubicBezTo>
                      <a:cubicBezTo>
                        <a:pt x="59076" y="40000"/>
                        <a:pt x="105230" y="120000"/>
                        <a:pt x="120000" y="6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1" name="Shape 261"/>
                <p:cNvSpPr/>
                <p:nvPr/>
              </p:nvSpPr>
              <p:spPr>
                <a:xfrm>
                  <a:off x="6257925" y="1525554"/>
                  <a:ext cx="189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2857" y="0"/>
                      </a:moveTo>
                      <a:lnTo>
                        <a:pt x="102857" y="0"/>
                      </a:lnTo>
                      <a:cubicBezTo>
                        <a:pt x="28571" y="60000"/>
                        <a:pt x="0" y="120000"/>
                        <a:pt x="0" y="120000"/>
                      </a:cubicBezTo>
                      <a:cubicBezTo>
                        <a:pt x="74285" y="120000"/>
                        <a:pt x="120000" y="60000"/>
                        <a:pt x="1028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2" name="Shape 262"/>
                <p:cNvSpPr/>
                <p:nvPr/>
              </p:nvSpPr>
              <p:spPr>
                <a:xfrm>
                  <a:off x="10134600" y="1528016"/>
                  <a:ext cx="71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20800" y="120000"/>
                      </a:lnTo>
                      <a:cubicBezTo>
                        <a:pt x="51200" y="90000"/>
                        <a:pt x="83200" y="60000"/>
                        <a:pt x="120000" y="90000"/>
                      </a:cubicBezTo>
                      <a:cubicBezTo>
                        <a:pt x="83200" y="30000"/>
                        <a:pt x="40000" y="0"/>
                        <a:pt x="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3" name="Shape 263"/>
                <p:cNvSpPr/>
                <p:nvPr/>
              </p:nvSpPr>
              <p:spPr>
                <a:xfrm>
                  <a:off x="2582863" y="1560020"/>
                  <a:ext cx="7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5000" y="0"/>
                      </a:lnTo>
                      <a:cubicBezTo>
                        <a:pt x="0" y="120000"/>
                        <a:pt x="4500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4" name="Shape 264"/>
                <p:cNvSpPr/>
                <p:nvPr/>
              </p:nvSpPr>
              <p:spPr>
                <a:xfrm>
                  <a:off x="1762125" y="1521861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0000" y="120000"/>
                        <a:pt x="76666" y="120000"/>
                        <a:pt x="120000" y="120000"/>
                      </a:cubicBezTo>
                      <a:cubicBezTo>
                        <a:pt x="96666" y="0"/>
                        <a:pt x="63333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5" name="Shape 265"/>
                <p:cNvSpPr/>
                <p:nvPr/>
              </p:nvSpPr>
              <p:spPr>
                <a:xfrm>
                  <a:off x="10812463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120000" y="120000"/>
                        <a:pt x="1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6" name="Shape 266"/>
                <p:cNvSpPr/>
                <p:nvPr/>
              </p:nvSpPr>
              <p:spPr>
                <a:xfrm>
                  <a:off x="10896600" y="1545248"/>
                  <a:ext cx="7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60000" y="40000"/>
                        <a:pt x="15000" y="80000"/>
                        <a:pt x="0" y="120000"/>
                      </a:cubicBezTo>
                      <a:cubicBezTo>
                        <a:pt x="30000" y="80000"/>
                        <a:pt x="60000" y="4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7" name="Shape 267"/>
                <p:cNvSpPr/>
                <p:nvPr/>
              </p:nvSpPr>
              <p:spPr>
                <a:xfrm>
                  <a:off x="9947275" y="1553865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4000" y="0"/>
                      </a:moveTo>
                      <a:lnTo>
                        <a:pt x="24000" y="0"/>
                      </a:lnTo>
                      <a:lnTo>
                        <a:pt x="0" y="0"/>
                      </a:lnTo>
                      <a:cubicBezTo>
                        <a:pt x="120000" y="120000"/>
                        <a:pt x="96000" y="0"/>
                        <a:pt x="2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8" name="Shape 268"/>
                <p:cNvSpPr/>
                <p:nvPr/>
              </p:nvSpPr>
              <p:spPr>
                <a:xfrm>
                  <a:off x="10817225" y="1531708"/>
                  <a:ext cx="237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6400" y="0"/>
                        <a:pt x="48000" y="0"/>
                        <a:pt x="0" y="0"/>
                      </a:cubicBezTo>
                      <a:cubicBezTo>
                        <a:pt x="24000" y="0"/>
                        <a:pt x="576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69" name="Shape 269"/>
                <p:cNvSpPr/>
                <p:nvPr/>
              </p:nvSpPr>
              <p:spPr>
                <a:xfrm>
                  <a:off x="10836275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08000" y="120000"/>
                      </a:lnTo>
                      <a:cubicBezTo>
                        <a:pt x="120000" y="120000"/>
                        <a:pt x="10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0" name="Shape 270"/>
                <p:cNvSpPr/>
                <p:nvPr/>
              </p:nvSpPr>
              <p:spPr>
                <a:xfrm>
                  <a:off x="10787063" y="1530476"/>
                  <a:ext cx="30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2580" y="0"/>
                        <a:pt x="81290" y="0"/>
                        <a:pt x="120000" y="120000"/>
                      </a:cubicBezTo>
                      <a:cubicBezTo>
                        <a:pt x="108387" y="0"/>
                        <a:pt x="100645" y="0"/>
                        <a:pt x="10451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1" name="Shape 271"/>
                <p:cNvSpPr/>
                <p:nvPr/>
              </p:nvSpPr>
              <p:spPr>
                <a:xfrm>
                  <a:off x="4092575" y="1552633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99130" y="0"/>
                      </a:lnTo>
                      <a:cubicBezTo>
                        <a:pt x="0" y="120000"/>
                        <a:pt x="41739" y="6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2" name="Shape 272"/>
                <p:cNvSpPr/>
                <p:nvPr/>
              </p:nvSpPr>
              <p:spPr>
                <a:xfrm>
                  <a:off x="8528050" y="1567404"/>
                  <a:ext cx="3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000" y="120000"/>
                      </a:moveTo>
                      <a:lnTo>
                        <a:pt x="4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lnTo>
                        <a:pt x="4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3" name="Shape 273"/>
                <p:cNvSpPr/>
                <p:nvPr/>
              </p:nvSpPr>
              <p:spPr>
                <a:xfrm>
                  <a:off x="8461375" y="1556325"/>
                  <a:ext cx="66600" cy="14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52173" y="77647"/>
                        <a:pt x="81739" y="84705"/>
                        <a:pt x="120000" y="91764"/>
                      </a:cubicBezTo>
                      <a:lnTo>
                        <a:pt x="80000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4" name="Shape 274"/>
                <p:cNvSpPr/>
                <p:nvPr/>
              </p:nvSpPr>
              <p:spPr>
                <a:xfrm>
                  <a:off x="1562100" y="1514475"/>
                  <a:ext cx="9563100" cy="63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9539" y="19200"/>
                      </a:moveTo>
                      <a:lnTo>
                        <a:pt x="29539" y="19200"/>
                      </a:lnTo>
                      <a:lnTo>
                        <a:pt x="29694" y="20800"/>
                      </a:lnTo>
                      <a:cubicBezTo>
                        <a:pt x="29347" y="24000"/>
                        <a:pt x="29443" y="20800"/>
                        <a:pt x="29539" y="19200"/>
                      </a:cubicBezTo>
                      <a:close/>
                      <a:moveTo>
                        <a:pt x="114317" y="40000"/>
                      </a:moveTo>
                      <a:lnTo>
                        <a:pt x="114317" y="40000"/>
                      </a:lnTo>
                      <a:cubicBezTo>
                        <a:pt x="114400" y="38400"/>
                        <a:pt x="114388" y="36800"/>
                        <a:pt x="114364" y="36800"/>
                      </a:cubicBezTo>
                      <a:cubicBezTo>
                        <a:pt x="114305" y="38400"/>
                        <a:pt x="114125" y="38400"/>
                        <a:pt x="113922" y="38400"/>
                      </a:cubicBezTo>
                      <a:cubicBezTo>
                        <a:pt x="113982" y="40000"/>
                        <a:pt x="114089" y="41600"/>
                        <a:pt x="114317" y="40000"/>
                      </a:cubicBezTo>
                      <a:close/>
                      <a:moveTo>
                        <a:pt x="113527" y="36800"/>
                      </a:moveTo>
                      <a:lnTo>
                        <a:pt x="113527" y="36800"/>
                      </a:lnTo>
                      <a:lnTo>
                        <a:pt x="113515" y="36800"/>
                      </a:lnTo>
                      <a:cubicBezTo>
                        <a:pt x="113132" y="33600"/>
                        <a:pt x="113264" y="35200"/>
                        <a:pt x="113527" y="36800"/>
                      </a:cubicBezTo>
                      <a:close/>
                      <a:moveTo>
                        <a:pt x="76283" y="80000"/>
                      </a:moveTo>
                      <a:lnTo>
                        <a:pt x="76283" y="80000"/>
                      </a:lnTo>
                      <a:cubicBezTo>
                        <a:pt x="76151" y="83200"/>
                        <a:pt x="75960" y="81600"/>
                        <a:pt x="75732" y="78400"/>
                      </a:cubicBezTo>
                      <a:cubicBezTo>
                        <a:pt x="75900" y="78400"/>
                        <a:pt x="76079" y="78400"/>
                        <a:pt x="76283" y="80000"/>
                      </a:cubicBezTo>
                      <a:close/>
                      <a:moveTo>
                        <a:pt x="62907" y="96000"/>
                      </a:moveTo>
                      <a:lnTo>
                        <a:pt x="62907" y="96000"/>
                      </a:lnTo>
                      <a:cubicBezTo>
                        <a:pt x="62739" y="97600"/>
                        <a:pt x="62404" y="102400"/>
                        <a:pt x="62273" y="97600"/>
                      </a:cubicBezTo>
                      <a:cubicBezTo>
                        <a:pt x="62476" y="88000"/>
                        <a:pt x="62620" y="92800"/>
                        <a:pt x="62907" y="96000"/>
                      </a:cubicBezTo>
                      <a:close/>
                      <a:moveTo>
                        <a:pt x="54113" y="97600"/>
                      </a:moveTo>
                      <a:lnTo>
                        <a:pt x="54113" y="97600"/>
                      </a:lnTo>
                      <a:lnTo>
                        <a:pt x="54699" y="104000"/>
                      </a:lnTo>
                      <a:cubicBezTo>
                        <a:pt x="53994" y="113600"/>
                        <a:pt x="53479" y="110400"/>
                        <a:pt x="54029" y="120000"/>
                      </a:cubicBezTo>
                      <a:cubicBezTo>
                        <a:pt x="54113" y="97600"/>
                        <a:pt x="56315" y="118400"/>
                        <a:pt x="56398" y="96000"/>
                      </a:cubicBezTo>
                      <a:lnTo>
                        <a:pt x="56793" y="100800"/>
                      </a:lnTo>
                      <a:cubicBezTo>
                        <a:pt x="56673" y="100800"/>
                        <a:pt x="56662" y="102400"/>
                        <a:pt x="56554" y="102400"/>
                      </a:cubicBezTo>
                      <a:cubicBezTo>
                        <a:pt x="57308" y="112000"/>
                        <a:pt x="57116" y="86400"/>
                        <a:pt x="58085" y="89600"/>
                      </a:cubicBezTo>
                      <a:cubicBezTo>
                        <a:pt x="58420" y="91200"/>
                        <a:pt x="58660" y="94400"/>
                        <a:pt x="58432" y="97600"/>
                      </a:cubicBezTo>
                      <a:lnTo>
                        <a:pt x="59186" y="91200"/>
                      </a:lnTo>
                      <a:cubicBezTo>
                        <a:pt x="59401" y="92800"/>
                        <a:pt x="59353" y="96000"/>
                        <a:pt x="59126" y="96000"/>
                      </a:cubicBezTo>
                      <a:lnTo>
                        <a:pt x="60287" y="94400"/>
                      </a:lnTo>
                      <a:lnTo>
                        <a:pt x="60275" y="94400"/>
                      </a:lnTo>
                      <a:cubicBezTo>
                        <a:pt x="60442" y="91200"/>
                        <a:pt x="60813" y="86400"/>
                        <a:pt x="60993" y="83200"/>
                      </a:cubicBezTo>
                      <a:cubicBezTo>
                        <a:pt x="61280" y="86400"/>
                        <a:pt x="60849" y="86400"/>
                        <a:pt x="60921" y="89600"/>
                      </a:cubicBezTo>
                      <a:lnTo>
                        <a:pt x="61555" y="83200"/>
                      </a:lnTo>
                      <a:cubicBezTo>
                        <a:pt x="61818" y="89600"/>
                        <a:pt x="61292" y="94400"/>
                        <a:pt x="60849" y="94400"/>
                      </a:cubicBezTo>
                      <a:cubicBezTo>
                        <a:pt x="61447" y="116800"/>
                        <a:pt x="61375" y="88000"/>
                        <a:pt x="62667" y="102400"/>
                      </a:cubicBezTo>
                      <a:lnTo>
                        <a:pt x="62057" y="104000"/>
                      </a:lnTo>
                      <a:cubicBezTo>
                        <a:pt x="62452" y="116800"/>
                        <a:pt x="62919" y="112000"/>
                        <a:pt x="63601" y="120000"/>
                      </a:cubicBezTo>
                      <a:cubicBezTo>
                        <a:pt x="63433" y="116800"/>
                        <a:pt x="62237" y="100800"/>
                        <a:pt x="62931" y="96000"/>
                      </a:cubicBezTo>
                      <a:cubicBezTo>
                        <a:pt x="63122" y="97600"/>
                        <a:pt x="63385" y="97600"/>
                        <a:pt x="63756" y="94400"/>
                      </a:cubicBezTo>
                      <a:cubicBezTo>
                        <a:pt x="63756" y="100800"/>
                        <a:pt x="64115" y="99200"/>
                        <a:pt x="64582" y="99200"/>
                      </a:cubicBezTo>
                      <a:lnTo>
                        <a:pt x="64546" y="110400"/>
                      </a:lnTo>
                      <a:cubicBezTo>
                        <a:pt x="65036" y="107200"/>
                        <a:pt x="65000" y="102400"/>
                        <a:pt x="65288" y="97600"/>
                      </a:cubicBezTo>
                      <a:cubicBezTo>
                        <a:pt x="65838" y="97600"/>
                        <a:pt x="65958" y="105600"/>
                        <a:pt x="66077" y="113600"/>
                      </a:cubicBezTo>
                      <a:cubicBezTo>
                        <a:pt x="66963" y="115200"/>
                        <a:pt x="65479" y="100800"/>
                        <a:pt x="66520" y="99200"/>
                      </a:cubicBezTo>
                      <a:cubicBezTo>
                        <a:pt x="67250" y="102400"/>
                        <a:pt x="67764" y="99200"/>
                        <a:pt x="68638" y="92800"/>
                      </a:cubicBezTo>
                      <a:cubicBezTo>
                        <a:pt x="69152" y="96000"/>
                        <a:pt x="68554" y="99200"/>
                        <a:pt x="68733" y="102400"/>
                      </a:cubicBezTo>
                      <a:lnTo>
                        <a:pt x="69188" y="94400"/>
                      </a:lnTo>
                      <a:cubicBezTo>
                        <a:pt x="69296" y="94400"/>
                        <a:pt x="69260" y="96000"/>
                        <a:pt x="69248" y="97600"/>
                      </a:cubicBezTo>
                      <a:cubicBezTo>
                        <a:pt x="69631" y="94400"/>
                        <a:pt x="69272" y="88000"/>
                        <a:pt x="69882" y="84800"/>
                      </a:cubicBezTo>
                      <a:cubicBezTo>
                        <a:pt x="70037" y="73600"/>
                        <a:pt x="71114" y="102400"/>
                        <a:pt x="71856" y="89600"/>
                      </a:cubicBezTo>
                      <a:cubicBezTo>
                        <a:pt x="72035" y="92800"/>
                        <a:pt x="71772" y="96000"/>
                        <a:pt x="71820" y="99200"/>
                      </a:cubicBezTo>
                      <a:cubicBezTo>
                        <a:pt x="72849" y="91200"/>
                        <a:pt x="72705" y="94400"/>
                        <a:pt x="73543" y="83200"/>
                      </a:cubicBezTo>
                      <a:lnTo>
                        <a:pt x="74249" y="89600"/>
                      </a:lnTo>
                      <a:cubicBezTo>
                        <a:pt x="73734" y="81600"/>
                        <a:pt x="74404" y="72000"/>
                        <a:pt x="74991" y="65600"/>
                      </a:cubicBezTo>
                      <a:cubicBezTo>
                        <a:pt x="74799" y="60800"/>
                        <a:pt x="74644" y="57600"/>
                        <a:pt x="74536" y="56000"/>
                      </a:cubicBezTo>
                      <a:lnTo>
                        <a:pt x="75469" y="51200"/>
                      </a:lnTo>
                      <a:cubicBezTo>
                        <a:pt x="75589" y="52800"/>
                        <a:pt x="75493" y="56000"/>
                        <a:pt x="75337" y="60800"/>
                      </a:cubicBezTo>
                      <a:lnTo>
                        <a:pt x="75505" y="57600"/>
                      </a:lnTo>
                      <a:cubicBezTo>
                        <a:pt x="75840" y="62400"/>
                        <a:pt x="75672" y="68800"/>
                        <a:pt x="75433" y="73600"/>
                      </a:cubicBezTo>
                      <a:lnTo>
                        <a:pt x="75098" y="67200"/>
                      </a:lnTo>
                      <a:cubicBezTo>
                        <a:pt x="74859" y="73600"/>
                        <a:pt x="74644" y="80000"/>
                        <a:pt x="74691" y="86400"/>
                      </a:cubicBezTo>
                      <a:cubicBezTo>
                        <a:pt x="74751" y="84800"/>
                        <a:pt x="74871" y="84800"/>
                        <a:pt x="75002" y="83200"/>
                      </a:cubicBezTo>
                      <a:cubicBezTo>
                        <a:pt x="74943" y="84800"/>
                        <a:pt x="74907" y="86400"/>
                        <a:pt x="74931" y="88000"/>
                      </a:cubicBezTo>
                      <a:cubicBezTo>
                        <a:pt x="74967" y="89600"/>
                        <a:pt x="75062" y="86400"/>
                        <a:pt x="75218" y="84800"/>
                      </a:cubicBezTo>
                      <a:lnTo>
                        <a:pt x="75421" y="96000"/>
                      </a:lnTo>
                      <a:lnTo>
                        <a:pt x="75481" y="91200"/>
                      </a:lnTo>
                      <a:lnTo>
                        <a:pt x="76701" y="99200"/>
                      </a:lnTo>
                      <a:cubicBezTo>
                        <a:pt x="77587" y="88000"/>
                        <a:pt x="78340" y="70400"/>
                        <a:pt x="79740" y="65600"/>
                      </a:cubicBezTo>
                      <a:cubicBezTo>
                        <a:pt x="79393" y="75200"/>
                        <a:pt x="79668" y="80000"/>
                        <a:pt x="79645" y="89600"/>
                      </a:cubicBezTo>
                      <a:cubicBezTo>
                        <a:pt x="79262" y="80000"/>
                        <a:pt x="78568" y="94400"/>
                        <a:pt x="77850" y="92800"/>
                      </a:cubicBezTo>
                      <a:cubicBezTo>
                        <a:pt x="78221" y="92800"/>
                        <a:pt x="78137" y="97600"/>
                        <a:pt x="78041" y="99200"/>
                      </a:cubicBezTo>
                      <a:lnTo>
                        <a:pt x="79333" y="91200"/>
                      </a:lnTo>
                      <a:cubicBezTo>
                        <a:pt x="79298" y="99200"/>
                        <a:pt x="79609" y="96000"/>
                        <a:pt x="79944" y="100800"/>
                      </a:cubicBezTo>
                      <a:cubicBezTo>
                        <a:pt x="79680" y="83200"/>
                        <a:pt x="80901" y="89600"/>
                        <a:pt x="81427" y="84800"/>
                      </a:cubicBezTo>
                      <a:cubicBezTo>
                        <a:pt x="81451" y="89600"/>
                        <a:pt x="81332" y="96000"/>
                        <a:pt x="80685" y="94400"/>
                      </a:cubicBezTo>
                      <a:cubicBezTo>
                        <a:pt x="81391" y="107200"/>
                        <a:pt x="81607" y="75200"/>
                        <a:pt x="82301" y="86400"/>
                      </a:cubicBezTo>
                      <a:cubicBezTo>
                        <a:pt x="82133" y="86400"/>
                        <a:pt x="82049" y="84800"/>
                        <a:pt x="81990" y="88000"/>
                      </a:cubicBezTo>
                      <a:cubicBezTo>
                        <a:pt x="82360" y="83200"/>
                        <a:pt x="83246" y="88000"/>
                        <a:pt x="83042" y="92800"/>
                      </a:cubicBezTo>
                      <a:lnTo>
                        <a:pt x="82887" y="92800"/>
                      </a:lnTo>
                      <a:cubicBezTo>
                        <a:pt x="83916" y="94400"/>
                        <a:pt x="86033" y="92800"/>
                        <a:pt x="86189" y="80000"/>
                      </a:cubicBezTo>
                      <a:cubicBezTo>
                        <a:pt x="86201" y="81600"/>
                        <a:pt x="86057" y="96000"/>
                        <a:pt x="85998" y="99200"/>
                      </a:cubicBezTo>
                      <a:lnTo>
                        <a:pt x="87840" y="52800"/>
                      </a:lnTo>
                      <a:cubicBezTo>
                        <a:pt x="87684" y="65600"/>
                        <a:pt x="88307" y="92800"/>
                        <a:pt x="87445" y="99200"/>
                      </a:cubicBezTo>
                      <a:cubicBezTo>
                        <a:pt x="87696" y="100800"/>
                        <a:pt x="87996" y="104000"/>
                        <a:pt x="88522" y="99200"/>
                      </a:cubicBezTo>
                      <a:cubicBezTo>
                        <a:pt x="88354" y="97600"/>
                        <a:pt x="88103" y="81600"/>
                        <a:pt x="88331" y="81600"/>
                      </a:cubicBezTo>
                      <a:cubicBezTo>
                        <a:pt x="88965" y="94400"/>
                        <a:pt x="88773" y="88000"/>
                        <a:pt x="89551" y="99200"/>
                      </a:cubicBezTo>
                      <a:cubicBezTo>
                        <a:pt x="89288" y="97600"/>
                        <a:pt x="89575" y="78400"/>
                        <a:pt x="89970" y="80000"/>
                      </a:cubicBezTo>
                      <a:cubicBezTo>
                        <a:pt x="89910" y="81600"/>
                        <a:pt x="90005" y="97600"/>
                        <a:pt x="89862" y="99200"/>
                      </a:cubicBezTo>
                      <a:lnTo>
                        <a:pt x="90855" y="81600"/>
                      </a:lnTo>
                      <a:cubicBezTo>
                        <a:pt x="90604" y="84800"/>
                        <a:pt x="90807" y="97600"/>
                        <a:pt x="91034" y="102400"/>
                      </a:cubicBezTo>
                      <a:cubicBezTo>
                        <a:pt x="90927" y="99200"/>
                        <a:pt x="91884" y="102400"/>
                        <a:pt x="92147" y="100800"/>
                      </a:cubicBezTo>
                      <a:lnTo>
                        <a:pt x="91728" y="97600"/>
                      </a:lnTo>
                      <a:cubicBezTo>
                        <a:pt x="92853" y="100800"/>
                        <a:pt x="92841" y="72000"/>
                        <a:pt x="93954" y="73600"/>
                      </a:cubicBezTo>
                      <a:cubicBezTo>
                        <a:pt x="93822" y="76800"/>
                        <a:pt x="93619" y="96000"/>
                        <a:pt x="94181" y="99200"/>
                      </a:cubicBezTo>
                      <a:cubicBezTo>
                        <a:pt x="94444" y="89600"/>
                        <a:pt x="95330" y="54400"/>
                        <a:pt x="96311" y="46400"/>
                      </a:cubicBezTo>
                      <a:lnTo>
                        <a:pt x="96502" y="52800"/>
                      </a:lnTo>
                      <a:lnTo>
                        <a:pt x="97256" y="46400"/>
                      </a:lnTo>
                      <a:cubicBezTo>
                        <a:pt x="96789" y="60800"/>
                        <a:pt x="95473" y="89600"/>
                        <a:pt x="94743" y="100800"/>
                      </a:cubicBezTo>
                      <a:cubicBezTo>
                        <a:pt x="95162" y="105600"/>
                        <a:pt x="94863" y="107200"/>
                        <a:pt x="95497" y="107200"/>
                      </a:cubicBezTo>
                      <a:cubicBezTo>
                        <a:pt x="95712" y="112000"/>
                        <a:pt x="95150" y="115200"/>
                        <a:pt x="94971" y="115200"/>
                      </a:cubicBezTo>
                      <a:lnTo>
                        <a:pt x="96430" y="118400"/>
                      </a:lnTo>
                      <a:cubicBezTo>
                        <a:pt x="96358" y="107200"/>
                        <a:pt x="97543" y="107200"/>
                        <a:pt x="97495" y="99200"/>
                      </a:cubicBezTo>
                      <a:lnTo>
                        <a:pt x="95904" y="108800"/>
                      </a:lnTo>
                      <a:cubicBezTo>
                        <a:pt x="95844" y="99200"/>
                        <a:pt x="96825" y="78400"/>
                        <a:pt x="97854" y="81600"/>
                      </a:cubicBezTo>
                      <a:cubicBezTo>
                        <a:pt x="98117" y="84800"/>
                        <a:pt x="97663" y="100800"/>
                        <a:pt x="97686" y="104000"/>
                      </a:cubicBezTo>
                      <a:cubicBezTo>
                        <a:pt x="97818" y="100800"/>
                        <a:pt x="98667" y="97600"/>
                        <a:pt x="98763" y="99200"/>
                      </a:cubicBezTo>
                      <a:lnTo>
                        <a:pt x="98321" y="105600"/>
                      </a:lnTo>
                      <a:cubicBezTo>
                        <a:pt x="98895" y="110400"/>
                        <a:pt x="99266" y="91200"/>
                        <a:pt x="99960" y="102400"/>
                      </a:cubicBezTo>
                      <a:cubicBezTo>
                        <a:pt x="100199" y="102400"/>
                        <a:pt x="100666" y="116800"/>
                        <a:pt x="100713" y="110400"/>
                      </a:cubicBezTo>
                      <a:cubicBezTo>
                        <a:pt x="100319" y="97600"/>
                        <a:pt x="100247" y="59200"/>
                        <a:pt x="100510" y="49600"/>
                      </a:cubicBezTo>
                      <a:cubicBezTo>
                        <a:pt x="100594" y="49600"/>
                        <a:pt x="101754" y="60800"/>
                        <a:pt x="102029" y="67200"/>
                      </a:cubicBezTo>
                      <a:cubicBezTo>
                        <a:pt x="102424" y="76800"/>
                        <a:pt x="101443" y="91200"/>
                        <a:pt x="101778" y="99200"/>
                      </a:cubicBezTo>
                      <a:cubicBezTo>
                        <a:pt x="101790" y="96000"/>
                        <a:pt x="102005" y="92800"/>
                        <a:pt x="102101" y="91200"/>
                      </a:cubicBezTo>
                      <a:cubicBezTo>
                        <a:pt x="102352" y="94400"/>
                        <a:pt x="101994" y="100800"/>
                        <a:pt x="102544" y="99200"/>
                      </a:cubicBezTo>
                      <a:cubicBezTo>
                        <a:pt x="102628" y="88000"/>
                        <a:pt x="103657" y="100800"/>
                        <a:pt x="102795" y="89600"/>
                      </a:cubicBezTo>
                      <a:cubicBezTo>
                        <a:pt x="103333" y="88000"/>
                        <a:pt x="103369" y="92800"/>
                        <a:pt x="103992" y="92800"/>
                      </a:cubicBezTo>
                      <a:cubicBezTo>
                        <a:pt x="103788" y="84800"/>
                        <a:pt x="104554" y="68800"/>
                        <a:pt x="105092" y="65600"/>
                      </a:cubicBezTo>
                      <a:cubicBezTo>
                        <a:pt x="105056" y="67200"/>
                        <a:pt x="105176" y="72000"/>
                        <a:pt x="105236" y="73600"/>
                      </a:cubicBezTo>
                      <a:cubicBezTo>
                        <a:pt x="106336" y="75200"/>
                        <a:pt x="106923" y="80000"/>
                        <a:pt x="107940" y="80000"/>
                      </a:cubicBezTo>
                      <a:cubicBezTo>
                        <a:pt x="108035" y="83200"/>
                        <a:pt x="108526" y="86400"/>
                        <a:pt x="108323" y="91200"/>
                      </a:cubicBezTo>
                      <a:cubicBezTo>
                        <a:pt x="108466" y="89600"/>
                        <a:pt x="108598" y="84800"/>
                        <a:pt x="108909" y="84800"/>
                      </a:cubicBezTo>
                      <a:cubicBezTo>
                        <a:pt x="109519" y="94400"/>
                        <a:pt x="108215" y="86400"/>
                        <a:pt x="108681" y="97600"/>
                      </a:cubicBezTo>
                      <a:cubicBezTo>
                        <a:pt x="108717" y="91200"/>
                        <a:pt x="109495" y="89600"/>
                        <a:pt x="109938" y="84800"/>
                      </a:cubicBezTo>
                      <a:cubicBezTo>
                        <a:pt x="109806" y="75200"/>
                        <a:pt x="108909" y="83200"/>
                        <a:pt x="108454" y="86400"/>
                      </a:cubicBezTo>
                      <a:cubicBezTo>
                        <a:pt x="108454" y="73600"/>
                        <a:pt x="109232" y="59200"/>
                        <a:pt x="110297" y="52800"/>
                      </a:cubicBezTo>
                      <a:cubicBezTo>
                        <a:pt x="111146" y="49600"/>
                        <a:pt x="110667" y="62400"/>
                        <a:pt x="110811" y="60800"/>
                      </a:cubicBezTo>
                      <a:cubicBezTo>
                        <a:pt x="112402" y="62400"/>
                        <a:pt x="112175" y="36800"/>
                        <a:pt x="113491" y="46400"/>
                      </a:cubicBezTo>
                      <a:cubicBezTo>
                        <a:pt x="114017" y="56000"/>
                        <a:pt x="113515" y="64000"/>
                        <a:pt x="113635" y="70400"/>
                      </a:cubicBezTo>
                      <a:cubicBezTo>
                        <a:pt x="112941" y="73600"/>
                        <a:pt x="112570" y="64000"/>
                        <a:pt x="112103" y="64000"/>
                      </a:cubicBezTo>
                      <a:lnTo>
                        <a:pt x="112677" y="68800"/>
                      </a:lnTo>
                      <a:cubicBezTo>
                        <a:pt x="112462" y="72000"/>
                        <a:pt x="111996" y="73600"/>
                        <a:pt x="111744" y="72000"/>
                      </a:cubicBezTo>
                      <a:cubicBezTo>
                        <a:pt x="112187" y="80000"/>
                        <a:pt x="114436" y="73600"/>
                        <a:pt x="115668" y="81600"/>
                      </a:cubicBezTo>
                      <a:cubicBezTo>
                        <a:pt x="115884" y="78400"/>
                        <a:pt x="116267" y="75200"/>
                        <a:pt x="116087" y="72000"/>
                      </a:cubicBezTo>
                      <a:lnTo>
                        <a:pt x="115692" y="72000"/>
                      </a:lnTo>
                      <a:cubicBezTo>
                        <a:pt x="115333" y="65600"/>
                        <a:pt x="116434" y="62400"/>
                        <a:pt x="115932" y="59200"/>
                      </a:cubicBezTo>
                      <a:cubicBezTo>
                        <a:pt x="116458" y="54400"/>
                        <a:pt x="117044" y="46400"/>
                        <a:pt x="117774" y="51200"/>
                      </a:cubicBezTo>
                      <a:lnTo>
                        <a:pt x="117918" y="60800"/>
                      </a:lnTo>
                      <a:cubicBezTo>
                        <a:pt x="117894" y="57600"/>
                        <a:pt x="117439" y="56000"/>
                        <a:pt x="117224" y="57600"/>
                      </a:cubicBezTo>
                      <a:cubicBezTo>
                        <a:pt x="117535" y="54400"/>
                        <a:pt x="118348" y="72000"/>
                        <a:pt x="118683" y="59200"/>
                      </a:cubicBezTo>
                      <a:lnTo>
                        <a:pt x="118169" y="51200"/>
                      </a:lnTo>
                      <a:cubicBezTo>
                        <a:pt x="118695" y="46400"/>
                        <a:pt x="119341" y="36800"/>
                        <a:pt x="120000" y="40000"/>
                      </a:cubicBezTo>
                      <a:cubicBezTo>
                        <a:pt x="119700" y="30400"/>
                        <a:pt x="119844" y="41600"/>
                        <a:pt x="119389" y="28800"/>
                      </a:cubicBezTo>
                      <a:cubicBezTo>
                        <a:pt x="119784" y="43200"/>
                        <a:pt x="117714" y="28800"/>
                        <a:pt x="118360" y="43200"/>
                      </a:cubicBezTo>
                      <a:cubicBezTo>
                        <a:pt x="117894" y="30400"/>
                        <a:pt x="117547" y="38400"/>
                        <a:pt x="116925" y="25600"/>
                      </a:cubicBezTo>
                      <a:cubicBezTo>
                        <a:pt x="116937" y="28800"/>
                        <a:pt x="117140" y="32000"/>
                        <a:pt x="116602" y="30400"/>
                      </a:cubicBezTo>
                      <a:cubicBezTo>
                        <a:pt x="116566" y="32000"/>
                        <a:pt x="116518" y="33600"/>
                        <a:pt x="116470" y="33600"/>
                      </a:cubicBezTo>
                      <a:lnTo>
                        <a:pt x="116434" y="33600"/>
                      </a:lnTo>
                      <a:lnTo>
                        <a:pt x="116470" y="33600"/>
                      </a:lnTo>
                      <a:cubicBezTo>
                        <a:pt x="116446" y="33600"/>
                        <a:pt x="116446" y="35200"/>
                        <a:pt x="116482" y="33600"/>
                      </a:cubicBezTo>
                      <a:cubicBezTo>
                        <a:pt x="116614" y="35200"/>
                        <a:pt x="116721" y="36800"/>
                        <a:pt x="116757" y="38400"/>
                      </a:cubicBezTo>
                      <a:cubicBezTo>
                        <a:pt x="116482" y="46400"/>
                        <a:pt x="115621" y="46400"/>
                        <a:pt x="115322" y="49600"/>
                      </a:cubicBezTo>
                      <a:cubicBezTo>
                        <a:pt x="114999" y="48000"/>
                        <a:pt x="115465" y="46400"/>
                        <a:pt x="115286" y="43200"/>
                      </a:cubicBezTo>
                      <a:lnTo>
                        <a:pt x="114843" y="48000"/>
                      </a:lnTo>
                      <a:cubicBezTo>
                        <a:pt x="114807" y="41600"/>
                        <a:pt x="113982" y="36800"/>
                        <a:pt x="114747" y="32000"/>
                      </a:cubicBezTo>
                      <a:lnTo>
                        <a:pt x="114065" y="32000"/>
                      </a:lnTo>
                      <a:cubicBezTo>
                        <a:pt x="113659" y="27200"/>
                        <a:pt x="113096" y="25600"/>
                        <a:pt x="112761" y="28800"/>
                      </a:cubicBezTo>
                      <a:cubicBezTo>
                        <a:pt x="112438" y="27200"/>
                        <a:pt x="111936" y="36800"/>
                        <a:pt x="112223" y="30400"/>
                      </a:cubicBezTo>
                      <a:lnTo>
                        <a:pt x="111146" y="35200"/>
                      </a:lnTo>
                      <a:lnTo>
                        <a:pt x="111134" y="33600"/>
                      </a:lnTo>
                      <a:cubicBezTo>
                        <a:pt x="110069" y="32000"/>
                        <a:pt x="108945" y="44800"/>
                        <a:pt x="107724" y="32000"/>
                      </a:cubicBezTo>
                      <a:cubicBezTo>
                        <a:pt x="107365" y="33600"/>
                        <a:pt x="107006" y="35200"/>
                        <a:pt x="106396" y="33600"/>
                      </a:cubicBezTo>
                      <a:lnTo>
                        <a:pt x="106289" y="27200"/>
                      </a:lnTo>
                      <a:cubicBezTo>
                        <a:pt x="105822" y="28800"/>
                        <a:pt x="104901" y="20800"/>
                        <a:pt x="104709" y="27200"/>
                      </a:cubicBezTo>
                      <a:cubicBezTo>
                        <a:pt x="104207" y="11200"/>
                        <a:pt x="102472" y="22400"/>
                        <a:pt x="101670" y="19200"/>
                      </a:cubicBezTo>
                      <a:lnTo>
                        <a:pt x="101635" y="27200"/>
                      </a:lnTo>
                      <a:cubicBezTo>
                        <a:pt x="101084" y="27200"/>
                        <a:pt x="100546" y="28800"/>
                        <a:pt x="99852" y="32000"/>
                      </a:cubicBezTo>
                      <a:lnTo>
                        <a:pt x="99900" y="40000"/>
                      </a:lnTo>
                      <a:cubicBezTo>
                        <a:pt x="99302" y="44800"/>
                        <a:pt x="98368" y="33600"/>
                        <a:pt x="97423" y="35200"/>
                      </a:cubicBezTo>
                      <a:cubicBezTo>
                        <a:pt x="97495" y="32000"/>
                        <a:pt x="97734" y="32000"/>
                        <a:pt x="97902" y="33600"/>
                      </a:cubicBezTo>
                      <a:cubicBezTo>
                        <a:pt x="96777" y="17600"/>
                        <a:pt x="95521" y="44800"/>
                        <a:pt x="94504" y="33600"/>
                      </a:cubicBezTo>
                      <a:cubicBezTo>
                        <a:pt x="94253" y="35200"/>
                        <a:pt x="94061" y="35200"/>
                        <a:pt x="93894" y="33600"/>
                      </a:cubicBezTo>
                      <a:cubicBezTo>
                        <a:pt x="93918" y="33600"/>
                        <a:pt x="93930" y="33600"/>
                        <a:pt x="93954" y="32000"/>
                      </a:cubicBezTo>
                      <a:lnTo>
                        <a:pt x="93846" y="32000"/>
                      </a:lnTo>
                      <a:lnTo>
                        <a:pt x="93499" y="28800"/>
                      </a:lnTo>
                      <a:cubicBezTo>
                        <a:pt x="93595" y="30400"/>
                        <a:pt x="93702" y="32000"/>
                        <a:pt x="93786" y="32000"/>
                      </a:cubicBezTo>
                      <a:cubicBezTo>
                        <a:pt x="93595" y="32000"/>
                        <a:pt x="93296" y="33600"/>
                        <a:pt x="93008" y="35200"/>
                      </a:cubicBezTo>
                      <a:lnTo>
                        <a:pt x="92877" y="27200"/>
                      </a:lnTo>
                      <a:lnTo>
                        <a:pt x="92817" y="27200"/>
                      </a:lnTo>
                      <a:cubicBezTo>
                        <a:pt x="92530" y="24000"/>
                        <a:pt x="92590" y="30400"/>
                        <a:pt x="92733" y="36800"/>
                      </a:cubicBezTo>
                      <a:cubicBezTo>
                        <a:pt x="92590" y="38400"/>
                        <a:pt x="92458" y="40000"/>
                        <a:pt x="92350" y="41600"/>
                      </a:cubicBezTo>
                      <a:cubicBezTo>
                        <a:pt x="92123" y="28800"/>
                        <a:pt x="91585" y="46400"/>
                        <a:pt x="91274" y="32000"/>
                      </a:cubicBezTo>
                      <a:cubicBezTo>
                        <a:pt x="91070" y="38400"/>
                        <a:pt x="89802" y="36800"/>
                        <a:pt x="89647" y="51200"/>
                      </a:cubicBezTo>
                      <a:cubicBezTo>
                        <a:pt x="89635" y="48000"/>
                        <a:pt x="89551" y="48000"/>
                        <a:pt x="89706" y="48000"/>
                      </a:cubicBezTo>
                      <a:cubicBezTo>
                        <a:pt x="89383" y="46400"/>
                        <a:pt x="89060" y="44800"/>
                        <a:pt x="88773" y="48000"/>
                      </a:cubicBezTo>
                      <a:lnTo>
                        <a:pt x="88630" y="38400"/>
                      </a:lnTo>
                      <a:lnTo>
                        <a:pt x="87924" y="51200"/>
                      </a:lnTo>
                      <a:cubicBezTo>
                        <a:pt x="87493" y="44800"/>
                        <a:pt x="87314" y="41600"/>
                        <a:pt x="87744" y="33600"/>
                      </a:cubicBezTo>
                      <a:cubicBezTo>
                        <a:pt x="86703" y="44800"/>
                        <a:pt x="86895" y="38400"/>
                        <a:pt x="86021" y="49600"/>
                      </a:cubicBezTo>
                      <a:lnTo>
                        <a:pt x="86069" y="43200"/>
                      </a:lnTo>
                      <a:cubicBezTo>
                        <a:pt x="85746" y="43200"/>
                        <a:pt x="85244" y="51200"/>
                        <a:pt x="85052" y="46400"/>
                      </a:cubicBezTo>
                      <a:cubicBezTo>
                        <a:pt x="84358" y="33600"/>
                        <a:pt x="81583" y="43200"/>
                        <a:pt x="79776" y="32000"/>
                      </a:cubicBezTo>
                      <a:cubicBezTo>
                        <a:pt x="80123" y="51200"/>
                        <a:pt x="78939" y="22400"/>
                        <a:pt x="78867" y="38400"/>
                      </a:cubicBezTo>
                      <a:cubicBezTo>
                        <a:pt x="78759" y="33600"/>
                        <a:pt x="78508" y="30400"/>
                        <a:pt x="78795" y="27200"/>
                      </a:cubicBezTo>
                      <a:cubicBezTo>
                        <a:pt x="77874" y="30400"/>
                        <a:pt x="77419" y="19200"/>
                        <a:pt x="76785" y="32000"/>
                      </a:cubicBezTo>
                      <a:cubicBezTo>
                        <a:pt x="76677" y="27200"/>
                        <a:pt x="76977" y="25600"/>
                        <a:pt x="76881" y="22400"/>
                      </a:cubicBezTo>
                      <a:cubicBezTo>
                        <a:pt x="76809" y="22400"/>
                        <a:pt x="76594" y="25600"/>
                        <a:pt x="76498" y="24000"/>
                      </a:cubicBezTo>
                      <a:cubicBezTo>
                        <a:pt x="76402" y="20800"/>
                        <a:pt x="76630" y="19200"/>
                        <a:pt x="76773" y="17600"/>
                      </a:cubicBezTo>
                      <a:cubicBezTo>
                        <a:pt x="75840" y="17600"/>
                        <a:pt x="75744" y="32000"/>
                        <a:pt x="75672" y="44800"/>
                      </a:cubicBezTo>
                      <a:cubicBezTo>
                        <a:pt x="75194" y="38400"/>
                        <a:pt x="74955" y="40000"/>
                        <a:pt x="74608" y="48000"/>
                      </a:cubicBezTo>
                      <a:cubicBezTo>
                        <a:pt x="74452" y="43200"/>
                        <a:pt x="74165" y="38400"/>
                        <a:pt x="74751" y="38400"/>
                      </a:cubicBezTo>
                      <a:cubicBezTo>
                        <a:pt x="74428" y="36800"/>
                        <a:pt x="72741" y="30400"/>
                        <a:pt x="72717" y="41600"/>
                      </a:cubicBezTo>
                      <a:cubicBezTo>
                        <a:pt x="72610" y="38400"/>
                        <a:pt x="72251" y="40000"/>
                        <a:pt x="72167" y="41600"/>
                      </a:cubicBezTo>
                      <a:cubicBezTo>
                        <a:pt x="71425" y="40000"/>
                        <a:pt x="71365" y="40000"/>
                        <a:pt x="70636" y="40000"/>
                      </a:cubicBezTo>
                      <a:lnTo>
                        <a:pt x="70839" y="41600"/>
                      </a:lnTo>
                      <a:cubicBezTo>
                        <a:pt x="70552" y="54400"/>
                        <a:pt x="70241" y="44800"/>
                        <a:pt x="69655" y="46400"/>
                      </a:cubicBezTo>
                      <a:lnTo>
                        <a:pt x="69666" y="44800"/>
                      </a:lnTo>
                      <a:cubicBezTo>
                        <a:pt x="68327" y="35200"/>
                        <a:pt x="69092" y="49600"/>
                        <a:pt x="67776" y="38400"/>
                      </a:cubicBezTo>
                      <a:lnTo>
                        <a:pt x="67848" y="46400"/>
                      </a:lnTo>
                      <a:cubicBezTo>
                        <a:pt x="67716" y="62400"/>
                        <a:pt x="66675" y="35200"/>
                        <a:pt x="65910" y="41600"/>
                      </a:cubicBezTo>
                      <a:lnTo>
                        <a:pt x="66185" y="46400"/>
                      </a:lnTo>
                      <a:cubicBezTo>
                        <a:pt x="65766" y="52800"/>
                        <a:pt x="65012" y="24000"/>
                        <a:pt x="64594" y="20800"/>
                      </a:cubicBezTo>
                      <a:cubicBezTo>
                        <a:pt x="64498" y="19200"/>
                        <a:pt x="64737" y="19200"/>
                        <a:pt x="64869" y="17600"/>
                      </a:cubicBezTo>
                      <a:cubicBezTo>
                        <a:pt x="63768" y="9600"/>
                        <a:pt x="64725" y="27200"/>
                        <a:pt x="63900" y="30400"/>
                      </a:cubicBezTo>
                      <a:cubicBezTo>
                        <a:pt x="63744" y="24000"/>
                        <a:pt x="64091" y="16000"/>
                        <a:pt x="63541" y="14400"/>
                      </a:cubicBezTo>
                      <a:cubicBezTo>
                        <a:pt x="63266" y="11200"/>
                        <a:pt x="61938" y="32000"/>
                        <a:pt x="61184" y="20800"/>
                      </a:cubicBezTo>
                      <a:cubicBezTo>
                        <a:pt x="61351" y="25600"/>
                        <a:pt x="61519" y="30400"/>
                        <a:pt x="61136" y="33600"/>
                      </a:cubicBezTo>
                      <a:cubicBezTo>
                        <a:pt x="60550" y="33600"/>
                        <a:pt x="59557" y="16000"/>
                        <a:pt x="59030" y="30400"/>
                      </a:cubicBezTo>
                      <a:cubicBezTo>
                        <a:pt x="58959" y="28800"/>
                        <a:pt x="58923" y="27200"/>
                        <a:pt x="58923" y="25600"/>
                      </a:cubicBezTo>
                      <a:cubicBezTo>
                        <a:pt x="58480" y="30400"/>
                        <a:pt x="57475" y="32000"/>
                        <a:pt x="57200" y="38400"/>
                      </a:cubicBezTo>
                      <a:cubicBezTo>
                        <a:pt x="56793" y="12800"/>
                        <a:pt x="54424" y="51200"/>
                        <a:pt x="54436" y="25600"/>
                      </a:cubicBezTo>
                      <a:lnTo>
                        <a:pt x="53060" y="27200"/>
                      </a:lnTo>
                      <a:lnTo>
                        <a:pt x="53096" y="24000"/>
                      </a:lnTo>
                      <a:cubicBezTo>
                        <a:pt x="52223" y="22400"/>
                        <a:pt x="51912" y="28800"/>
                        <a:pt x="51601" y="35200"/>
                      </a:cubicBezTo>
                      <a:cubicBezTo>
                        <a:pt x="51397" y="32000"/>
                        <a:pt x="51553" y="30400"/>
                        <a:pt x="51565" y="28800"/>
                      </a:cubicBezTo>
                      <a:cubicBezTo>
                        <a:pt x="50285" y="24000"/>
                        <a:pt x="50153" y="24000"/>
                        <a:pt x="49076" y="36800"/>
                      </a:cubicBezTo>
                      <a:lnTo>
                        <a:pt x="48969" y="28800"/>
                      </a:lnTo>
                      <a:cubicBezTo>
                        <a:pt x="48669" y="33600"/>
                        <a:pt x="47114" y="16000"/>
                        <a:pt x="45858" y="24000"/>
                      </a:cubicBezTo>
                      <a:cubicBezTo>
                        <a:pt x="45870" y="24000"/>
                        <a:pt x="45894" y="22400"/>
                        <a:pt x="45990" y="20800"/>
                      </a:cubicBezTo>
                      <a:cubicBezTo>
                        <a:pt x="44578" y="30400"/>
                        <a:pt x="42604" y="0"/>
                        <a:pt x="42089" y="27200"/>
                      </a:cubicBezTo>
                      <a:lnTo>
                        <a:pt x="41144" y="33600"/>
                      </a:lnTo>
                      <a:cubicBezTo>
                        <a:pt x="42352" y="36800"/>
                        <a:pt x="40965" y="46400"/>
                        <a:pt x="41467" y="51200"/>
                      </a:cubicBezTo>
                      <a:cubicBezTo>
                        <a:pt x="40989" y="52800"/>
                        <a:pt x="40235" y="43200"/>
                        <a:pt x="40821" y="41600"/>
                      </a:cubicBezTo>
                      <a:lnTo>
                        <a:pt x="40917" y="43200"/>
                      </a:lnTo>
                      <a:cubicBezTo>
                        <a:pt x="41132" y="27200"/>
                        <a:pt x="39409" y="36800"/>
                        <a:pt x="39445" y="25600"/>
                      </a:cubicBezTo>
                      <a:cubicBezTo>
                        <a:pt x="37064" y="27200"/>
                        <a:pt x="34743" y="17600"/>
                        <a:pt x="32518" y="16000"/>
                      </a:cubicBezTo>
                      <a:lnTo>
                        <a:pt x="32781" y="28800"/>
                      </a:lnTo>
                      <a:lnTo>
                        <a:pt x="32003" y="27200"/>
                      </a:lnTo>
                      <a:cubicBezTo>
                        <a:pt x="31800" y="24000"/>
                        <a:pt x="31728" y="17600"/>
                        <a:pt x="32279" y="19200"/>
                      </a:cubicBezTo>
                      <a:cubicBezTo>
                        <a:pt x="31992" y="12800"/>
                        <a:pt x="31345" y="24000"/>
                        <a:pt x="31333" y="27200"/>
                      </a:cubicBezTo>
                      <a:cubicBezTo>
                        <a:pt x="30245" y="22400"/>
                        <a:pt x="31764" y="14400"/>
                        <a:pt x="31429" y="14400"/>
                      </a:cubicBezTo>
                      <a:lnTo>
                        <a:pt x="30975" y="14400"/>
                      </a:lnTo>
                      <a:lnTo>
                        <a:pt x="31070" y="14400"/>
                      </a:lnTo>
                      <a:cubicBezTo>
                        <a:pt x="30711" y="19200"/>
                        <a:pt x="30675" y="24000"/>
                        <a:pt x="30005" y="24000"/>
                      </a:cubicBezTo>
                      <a:cubicBezTo>
                        <a:pt x="29587" y="20800"/>
                        <a:pt x="29790" y="16000"/>
                        <a:pt x="29623" y="16000"/>
                      </a:cubicBezTo>
                      <a:cubicBezTo>
                        <a:pt x="29635" y="16000"/>
                        <a:pt x="29575" y="14400"/>
                        <a:pt x="29371" y="16000"/>
                      </a:cubicBezTo>
                      <a:lnTo>
                        <a:pt x="28390" y="14400"/>
                      </a:lnTo>
                      <a:lnTo>
                        <a:pt x="28785" y="24000"/>
                      </a:lnTo>
                      <a:cubicBezTo>
                        <a:pt x="28354" y="28800"/>
                        <a:pt x="27864" y="24000"/>
                        <a:pt x="28319" y="33600"/>
                      </a:cubicBezTo>
                      <a:cubicBezTo>
                        <a:pt x="27649" y="17600"/>
                        <a:pt x="24669" y="27200"/>
                        <a:pt x="24263" y="22400"/>
                      </a:cubicBezTo>
                      <a:cubicBezTo>
                        <a:pt x="23653" y="28800"/>
                        <a:pt x="23054" y="28800"/>
                        <a:pt x="22301" y="27200"/>
                      </a:cubicBezTo>
                      <a:cubicBezTo>
                        <a:pt x="22492" y="30400"/>
                        <a:pt x="22600" y="40000"/>
                        <a:pt x="21966" y="38400"/>
                      </a:cubicBezTo>
                      <a:cubicBezTo>
                        <a:pt x="22193" y="17600"/>
                        <a:pt x="20781" y="28800"/>
                        <a:pt x="20267" y="14400"/>
                      </a:cubicBezTo>
                      <a:cubicBezTo>
                        <a:pt x="20733" y="24000"/>
                        <a:pt x="18448" y="16000"/>
                        <a:pt x="19178" y="30400"/>
                      </a:cubicBezTo>
                      <a:cubicBezTo>
                        <a:pt x="18640" y="28800"/>
                        <a:pt x="19142" y="22400"/>
                        <a:pt x="18735" y="17600"/>
                      </a:cubicBezTo>
                      <a:cubicBezTo>
                        <a:pt x="17467" y="25600"/>
                        <a:pt x="15924" y="12800"/>
                        <a:pt x="14356" y="14400"/>
                      </a:cubicBezTo>
                      <a:cubicBezTo>
                        <a:pt x="14333" y="17600"/>
                        <a:pt x="14596" y="20800"/>
                        <a:pt x="14261" y="25600"/>
                      </a:cubicBezTo>
                      <a:lnTo>
                        <a:pt x="13423" y="12800"/>
                      </a:lnTo>
                      <a:cubicBezTo>
                        <a:pt x="13112" y="14400"/>
                        <a:pt x="13136" y="27200"/>
                        <a:pt x="12574" y="17600"/>
                      </a:cubicBezTo>
                      <a:cubicBezTo>
                        <a:pt x="12658" y="20800"/>
                        <a:pt x="12777" y="24000"/>
                        <a:pt x="12562" y="24000"/>
                      </a:cubicBezTo>
                      <a:cubicBezTo>
                        <a:pt x="9475" y="11200"/>
                        <a:pt x="6269" y="35200"/>
                        <a:pt x="3134" y="11200"/>
                      </a:cubicBezTo>
                      <a:cubicBezTo>
                        <a:pt x="3553" y="14400"/>
                        <a:pt x="3278" y="16000"/>
                        <a:pt x="2955" y="16000"/>
                      </a:cubicBezTo>
                      <a:cubicBezTo>
                        <a:pt x="3158" y="17600"/>
                        <a:pt x="2943" y="22400"/>
                        <a:pt x="2991" y="27200"/>
                      </a:cubicBezTo>
                      <a:lnTo>
                        <a:pt x="1674" y="16000"/>
                      </a:lnTo>
                      <a:cubicBezTo>
                        <a:pt x="1435" y="27200"/>
                        <a:pt x="275" y="16000"/>
                        <a:pt x="131" y="27200"/>
                      </a:cubicBezTo>
                      <a:lnTo>
                        <a:pt x="550" y="24000"/>
                      </a:lnTo>
                      <a:cubicBezTo>
                        <a:pt x="0" y="36800"/>
                        <a:pt x="1328" y="51200"/>
                        <a:pt x="1244" y="67200"/>
                      </a:cubicBezTo>
                      <a:cubicBezTo>
                        <a:pt x="1866" y="52800"/>
                        <a:pt x="2871" y="88000"/>
                        <a:pt x="3888" y="68800"/>
                      </a:cubicBezTo>
                      <a:cubicBezTo>
                        <a:pt x="4115" y="72000"/>
                        <a:pt x="3696" y="73600"/>
                        <a:pt x="3816" y="76800"/>
                      </a:cubicBezTo>
                      <a:cubicBezTo>
                        <a:pt x="4067" y="70400"/>
                        <a:pt x="4378" y="68800"/>
                        <a:pt x="4953" y="72000"/>
                      </a:cubicBezTo>
                      <a:lnTo>
                        <a:pt x="4893" y="73600"/>
                      </a:lnTo>
                      <a:cubicBezTo>
                        <a:pt x="6508" y="72000"/>
                        <a:pt x="7202" y="78400"/>
                        <a:pt x="9020" y="83200"/>
                      </a:cubicBezTo>
                      <a:lnTo>
                        <a:pt x="8877" y="75200"/>
                      </a:lnTo>
                      <a:cubicBezTo>
                        <a:pt x="9272" y="76800"/>
                        <a:pt x="9355" y="78400"/>
                        <a:pt x="9535" y="80000"/>
                      </a:cubicBezTo>
                      <a:cubicBezTo>
                        <a:pt x="9990" y="68800"/>
                        <a:pt x="8446" y="80000"/>
                        <a:pt x="8853" y="67200"/>
                      </a:cubicBezTo>
                      <a:cubicBezTo>
                        <a:pt x="9367" y="83200"/>
                        <a:pt x="11605" y="67200"/>
                        <a:pt x="11952" y="84800"/>
                      </a:cubicBezTo>
                      <a:cubicBezTo>
                        <a:pt x="12550" y="86400"/>
                        <a:pt x="11772" y="76800"/>
                        <a:pt x="12370" y="76800"/>
                      </a:cubicBezTo>
                      <a:lnTo>
                        <a:pt x="12538" y="81600"/>
                      </a:lnTo>
                      <a:lnTo>
                        <a:pt x="12681" y="75200"/>
                      </a:lnTo>
                      <a:cubicBezTo>
                        <a:pt x="13076" y="76800"/>
                        <a:pt x="13280" y="83200"/>
                        <a:pt x="13292" y="86400"/>
                      </a:cubicBezTo>
                      <a:cubicBezTo>
                        <a:pt x="13196" y="86400"/>
                        <a:pt x="13016" y="88000"/>
                        <a:pt x="12921" y="88000"/>
                      </a:cubicBezTo>
                      <a:cubicBezTo>
                        <a:pt x="13423" y="94400"/>
                        <a:pt x="14356" y="86400"/>
                        <a:pt x="14536" y="88000"/>
                      </a:cubicBezTo>
                      <a:lnTo>
                        <a:pt x="13950" y="84800"/>
                      </a:lnTo>
                      <a:cubicBezTo>
                        <a:pt x="15589" y="80000"/>
                        <a:pt x="17587" y="88000"/>
                        <a:pt x="19178" y="78400"/>
                      </a:cubicBezTo>
                      <a:lnTo>
                        <a:pt x="19058" y="73600"/>
                      </a:lnTo>
                      <a:cubicBezTo>
                        <a:pt x="20267" y="67200"/>
                        <a:pt x="20027" y="78400"/>
                        <a:pt x="21343" y="75200"/>
                      </a:cubicBezTo>
                      <a:lnTo>
                        <a:pt x="21296" y="76800"/>
                      </a:lnTo>
                      <a:cubicBezTo>
                        <a:pt x="21571" y="72000"/>
                        <a:pt x="21918" y="70400"/>
                        <a:pt x="22289" y="72000"/>
                      </a:cubicBezTo>
                      <a:cubicBezTo>
                        <a:pt x="21954" y="75200"/>
                        <a:pt x="22911" y="80000"/>
                        <a:pt x="22480" y="84800"/>
                      </a:cubicBezTo>
                      <a:cubicBezTo>
                        <a:pt x="23784" y="76800"/>
                        <a:pt x="23126" y="78400"/>
                        <a:pt x="23988" y="65600"/>
                      </a:cubicBezTo>
                      <a:lnTo>
                        <a:pt x="24191" y="72000"/>
                      </a:lnTo>
                      <a:cubicBezTo>
                        <a:pt x="24478" y="65600"/>
                        <a:pt x="24502" y="64000"/>
                        <a:pt x="25172" y="62400"/>
                      </a:cubicBezTo>
                      <a:cubicBezTo>
                        <a:pt x="24622" y="67200"/>
                        <a:pt x="25591" y="70400"/>
                        <a:pt x="24981" y="78400"/>
                      </a:cubicBezTo>
                      <a:cubicBezTo>
                        <a:pt x="26380" y="91200"/>
                        <a:pt x="27050" y="65600"/>
                        <a:pt x="27684" y="84800"/>
                      </a:cubicBezTo>
                      <a:cubicBezTo>
                        <a:pt x="28331" y="67200"/>
                        <a:pt x="26488" y="75200"/>
                        <a:pt x="26847" y="72000"/>
                      </a:cubicBezTo>
                      <a:cubicBezTo>
                        <a:pt x="26548" y="65600"/>
                        <a:pt x="27373" y="59200"/>
                        <a:pt x="27804" y="60800"/>
                      </a:cubicBezTo>
                      <a:cubicBezTo>
                        <a:pt x="28247" y="60800"/>
                        <a:pt x="28558" y="81600"/>
                        <a:pt x="29682" y="81600"/>
                      </a:cubicBezTo>
                      <a:cubicBezTo>
                        <a:pt x="29563" y="81600"/>
                        <a:pt x="29563" y="83200"/>
                        <a:pt x="29443" y="83200"/>
                      </a:cubicBezTo>
                      <a:cubicBezTo>
                        <a:pt x="29862" y="88000"/>
                        <a:pt x="30269" y="76800"/>
                        <a:pt x="30783" y="84800"/>
                      </a:cubicBezTo>
                      <a:cubicBezTo>
                        <a:pt x="31070" y="75200"/>
                        <a:pt x="31441" y="84800"/>
                        <a:pt x="31525" y="72000"/>
                      </a:cubicBezTo>
                      <a:lnTo>
                        <a:pt x="30508" y="75200"/>
                      </a:lnTo>
                      <a:cubicBezTo>
                        <a:pt x="31082" y="72000"/>
                        <a:pt x="31633" y="57600"/>
                        <a:pt x="32590" y="64000"/>
                      </a:cubicBezTo>
                      <a:cubicBezTo>
                        <a:pt x="32518" y="67200"/>
                        <a:pt x="32231" y="70400"/>
                        <a:pt x="32027" y="72000"/>
                      </a:cubicBezTo>
                      <a:cubicBezTo>
                        <a:pt x="32315" y="76800"/>
                        <a:pt x="32566" y="70400"/>
                        <a:pt x="32865" y="73600"/>
                      </a:cubicBezTo>
                      <a:cubicBezTo>
                        <a:pt x="32781" y="86400"/>
                        <a:pt x="31621" y="76800"/>
                        <a:pt x="30999" y="86400"/>
                      </a:cubicBezTo>
                      <a:cubicBezTo>
                        <a:pt x="31298" y="91200"/>
                        <a:pt x="32171" y="76800"/>
                        <a:pt x="31860" y="91200"/>
                      </a:cubicBezTo>
                      <a:cubicBezTo>
                        <a:pt x="32303" y="73600"/>
                        <a:pt x="32961" y="92800"/>
                        <a:pt x="33714" y="80000"/>
                      </a:cubicBezTo>
                      <a:lnTo>
                        <a:pt x="33666" y="88000"/>
                      </a:lnTo>
                      <a:cubicBezTo>
                        <a:pt x="33786" y="86400"/>
                        <a:pt x="34037" y="83200"/>
                        <a:pt x="34253" y="83200"/>
                      </a:cubicBezTo>
                      <a:lnTo>
                        <a:pt x="33858" y="92800"/>
                      </a:lnTo>
                      <a:cubicBezTo>
                        <a:pt x="34468" y="84800"/>
                        <a:pt x="35030" y="100800"/>
                        <a:pt x="35617" y="96000"/>
                      </a:cubicBezTo>
                      <a:cubicBezTo>
                        <a:pt x="34396" y="96000"/>
                        <a:pt x="35341" y="86400"/>
                        <a:pt x="34827" y="81600"/>
                      </a:cubicBezTo>
                      <a:cubicBezTo>
                        <a:pt x="36346" y="72000"/>
                        <a:pt x="35700" y="102400"/>
                        <a:pt x="37399" y="99200"/>
                      </a:cubicBezTo>
                      <a:cubicBezTo>
                        <a:pt x="37172" y="99200"/>
                        <a:pt x="36538" y="92800"/>
                        <a:pt x="36897" y="89600"/>
                      </a:cubicBezTo>
                      <a:cubicBezTo>
                        <a:pt x="37220" y="91200"/>
                        <a:pt x="37639" y="94400"/>
                        <a:pt x="37842" y="99200"/>
                      </a:cubicBezTo>
                      <a:cubicBezTo>
                        <a:pt x="38967" y="97600"/>
                        <a:pt x="37674" y="91200"/>
                        <a:pt x="38153" y="86400"/>
                      </a:cubicBezTo>
                      <a:cubicBezTo>
                        <a:pt x="38536" y="96000"/>
                        <a:pt x="38703" y="83200"/>
                        <a:pt x="39194" y="80000"/>
                      </a:cubicBezTo>
                      <a:lnTo>
                        <a:pt x="39194" y="88000"/>
                      </a:lnTo>
                      <a:cubicBezTo>
                        <a:pt x="40486" y="92800"/>
                        <a:pt x="39541" y="72000"/>
                        <a:pt x="40689" y="78400"/>
                      </a:cubicBezTo>
                      <a:lnTo>
                        <a:pt x="40211" y="88000"/>
                      </a:lnTo>
                      <a:lnTo>
                        <a:pt x="40809" y="86400"/>
                      </a:lnTo>
                      <a:lnTo>
                        <a:pt x="40677" y="94400"/>
                      </a:lnTo>
                      <a:cubicBezTo>
                        <a:pt x="41335" y="88000"/>
                        <a:pt x="41539" y="89600"/>
                        <a:pt x="42185" y="92800"/>
                      </a:cubicBezTo>
                      <a:cubicBezTo>
                        <a:pt x="42029" y="86400"/>
                        <a:pt x="42269" y="78400"/>
                        <a:pt x="42831" y="78400"/>
                      </a:cubicBezTo>
                      <a:cubicBezTo>
                        <a:pt x="43226" y="83200"/>
                        <a:pt x="42616" y="86400"/>
                        <a:pt x="43429" y="84800"/>
                      </a:cubicBezTo>
                      <a:cubicBezTo>
                        <a:pt x="43238" y="89600"/>
                        <a:pt x="43046" y="96000"/>
                        <a:pt x="42687" y="88000"/>
                      </a:cubicBezTo>
                      <a:cubicBezTo>
                        <a:pt x="42652" y="91200"/>
                        <a:pt x="42508" y="92800"/>
                        <a:pt x="42472" y="96000"/>
                      </a:cubicBezTo>
                      <a:cubicBezTo>
                        <a:pt x="42891" y="100800"/>
                        <a:pt x="43525" y="97600"/>
                        <a:pt x="43812" y="97600"/>
                      </a:cubicBezTo>
                      <a:cubicBezTo>
                        <a:pt x="43704" y="97600"/>
                        <a:pt x="43573" y="96000"/>
                        <a:pt x="43501" y="96000"/>
                      </a:cubicBezTo>
                      <a:lnTo>
                        <a:pt x="44673" y="84800"/>
                      </a:lnTo>
                      <a:cubicBezTo>
                        <a:pt x="44853" y="88000"/>
                        <a:pt x="44709" y="89600"/>
                        <a:pt x="44566" y="92800"/>
                      </a:cubicBezTo>
                      <a:cubicBezTo>
                        <a:pt x="44793" y="91200"/>
                        <a:pt x="44961" y="88000"/>
                        <a:pt x="45308" y="88000"/>
                      </a:cubicBezTo>
                      <a:cubicBezTo>
                        <a:pt x="45224" y="94400"/>
                        <a:pt x="45236" y="100800"/>
                        <a:pt x="44745" y="104000"/>
                      </a:cubicBezTo>
                      <a:lnTo>
                        <a:pt x="45858" y="96000"/>
                      </a:lnTo>
                      <a:cubicBezTo>
                        <a:pt x="45930" y="99200"/>
                        <a:pt x="46432" y="104000"/>
                        <a:pt x="46289" y="107200"/>
                      </a:cubicBezTo>
                      <a:cubicBezTo>
                        <a:pt x="46899" y="110400"/>
                        <a:pt x="47796" y="94400"/>
                        <a:pt x="48622" y="99200"/>
                      </a:cubicBezTo>
                      <a:cubicBezTo>
                        <a:pt x="48658" y="99200"/>
                        <a:pt x="48741" y="97600"/>
                        <a:pt x="48921" y="96000"/>
                      </a:cubicBezTo>
                      <a:cubicBezTo>
                        <a:pt x="49686" y="99200"/>
                        <a:pt x="50368" y="107200"/>
                        <a:pt x="51278" y="97600"/>
                      </a:cubicBezTo>
                      <a:lnTo>
                        <a:pt x="51792" y="108800"/>
                      </a:lnTo>
                      <a:cubicBezTo>
                        <a:pt x="52510" y="107200"/>
                        <a:pt x="51098" y="94400"/>
                        <a:pt x="52283" y="91200"/>
                      </a:cubicBezTo>
                      <a:cubicBezTo>
                        <a:pt x="53120" y="88000"/>
                        <a:pt x="52594" y="100800"/>
                        <a:pt x="52893" y="104000"/>
                      </a:cubicBezTo>
                      <a:cubicBezTo>
                        <a:pt x="53312" y="99200"/>
                        <a:pt x="54041" y="86400"/>
                        <a:pt x="54807" y="96000"/>
                      </a:cubicBezTo>
                      <a:cubicBezTo>
                        <a:pt x="54556" y="99200"/>
                        <a:pt x="54352" y="96000"/>
                        <a:pt x="54113" y="97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5" name="Shape 275"/>
                <p:cNvSpPr/>
                <p:nvPr/>
              </p:nvSpPr>
              <p:spPr>
                <a:xfrm>
                  <a:off x="7508875" y="1560020"/>
                  <a:ext cx="11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0000" y="80000"/>
                        <a:pt x="70000" y="40000"/>
                        <a:pt x="60000" y="0"/>
                      </a:cubicBezTo>
                      <a:cubicBezTo>
                        <a:pt x="10000" y="40000"/>
                        <a:pt x="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6" name="Shape 276"/>
                <p:cNvSpPr/>
                <p:nvPr/>
              </p:nvSpPr>
              <p:spPr>
                <a:xfrm>
                  <a:off x="5434012" y="1567404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2000" y="0"/>
                      </a:lnTo>
                      <a:cubicBezTo>
                        <a:pt x="24000" y="120000"/>
                        <a:pt x="24000" y="120000"/>
                        <a:pt x="0" y="120000"/>
                      </a:cubicBez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7" name="Shape 277"/>
                <p:cNvSpPr/>
                <p:nvPr/>
              </p:nvSpPr>
              <p:spPr>
                <a:xfrm>
                  <a:off x="9672638" y="1567404"/>
                  <a:ext cx="25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57777" y="80000"/>
                        <a:pt x="26666" y="40000"/>
                        <a:pt x="4444" y="0"/>
                      </a:cubicBezTo>
                      <a:cubicBezTo>
                        <a:pt x="0" y="40000"/>
                        <a:pt x="26666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8" name="Shape 278"/>
                <p:cNvSpPr/>
                <p:nvPr/>
              </p:nvSpPr>
              <p:spPr>
                <a:xfrm>
                  <a:off x="10966450" y="1529245"/>
                  <a:ext cx="39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57142" y="40000"/>
                        <a:pt x="77142" y="80000"/>
                        <a:pt x="108571" y="120000"/>
                      </a:cubicBezTo>
                      <a:cubicBezTo>
                        <a:pt x="105714" y="80000"/>
                        <a:pt x="82857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9" name="Shape 279"/>
                <p:cNvSpPr/>
                <p:nvPr/>
              </p:nvSpPr>
              <p:spPr>
                <a:xfrm>
                  <a:off x="11329988" y="1552633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434" y="120000"/>
                      </a:moveTo>
                      <a:lnTo>
                        <a:pt x="70434" y="120000"/>
                      </a:lnTo>
                      <a:cubicBezTo>
                        <a:pt x="86086" y="80000"/>
                        <a:pt x="104347" y="120000"/>
                        <a:pt x="120000" y="80000"/>
                      </a:cubicBezTo>
                      <a:lnTo>
                        <a:pt x="114782" y="0"/>
                      </a:lnTo>
                      <a:cubicBezTo>
                        <a:pt x="46956" y="0"/>
                        <a:pt x="0" y="80000"/>
                        <a:pt x="70434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0" name="Shape 280"/>
                <p:cNvSpPr/>
                <p:nvPr/>
              </p:nvSpPr>
              <p:spPr>
                <a:xfrm>
                  <a:off x="11042650" y="1540325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51428"/>
                      </a:moveTo>
                      <a:lnTo>
                        <a:pt x="0" y="51428"/>
                      </a:lnTo>
                      <a:cubicBezTo>
                        <a:pt x="5714" y="119999"/>
                        <a:pt x="57142" y="102857"/>
                        <a:pt x="114285" y="85714"/>
                      </a:cubicBezTo>
                      <a:lnTo>
                        <a:pt x="102857" y="85714"/>
                      </a:lnTo>
                      <a:cubicBezTo>
                        <a:pt x="120000" y="0"/>
                        <a:pt x="59047" y="17142"/>
                        <a:pt x="0" y="514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1" name="Shape 281"/>
                <p:cNvSpPr/>
                <p:nvPr/>
              </p:nvSpPr>
              <p:spPr>
                <a:xfrm>
                  <a:off x="11106150" y="1542787"/>
                  <a:ext cx="285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8709" y="120000"/>
                        <a:pt x="73548" y="120000"/>
                        <a:pt x="108387" y="120000"/>
                      </a:cubicBezTo>
                      <a:cubicBezTo>
                        <a:pt x="120000" y="0"/>
                        <a:pt x="65806" y="12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2" name="Shape 282"/>
                <p:cNvSpPr/>
                <p:nvPr/>
              </p:nvSpPr>
              <p:spPr>
                <a:xfrm>
                  <a:off x="10679113" y="1525554"/>
                  <a:ext cx="1032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770" y="90000"/>
                      </a:moveTo>
                      <a:lnTo>
                        <a:pt x="84770" y="90000"/>
                      </a:lnTo>
                      <a:cubicBezTo>
                        <a:pt x="100183" y="100000"/>
                        <a:pt x="94678" y="40000"/>
                        <a:pt x="103486" y="60000"/>
                      </a:cubicBezTo>
                      <a:cubicBezTo>
                        <a:pt x="120000" y="0"/>
                        <a:pt x="0" y="120000"/>
                        <a:pt x="8477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3" name="Shape 283"/>
                <p:cNvSpPr/>
                <p:nvPr/>
              </p:nvSpPr>
              <p:spPr>
                <a:xfrm>
                  <a:off x="11039475" y="1550171"/>
                  <a:ext cx="270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1111" y="0"/>
                      </a:lnTo>
                      <a:lnTo>
                        <a:pt x="0" y="96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4" name="Shape 284"/>
                <p:cNvSpPr/>
                <p:nvPr/>
              </p:nvSpPr>
              <p:spPr>
                <a:xfrm>
                  <a:off x="10841038" y="1548941"/>
                  <a:ext cx="58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67" y="80000"/>
                      </a:moveTo>
                      <a:lnTo>
                        <a:pt x="1967" y="80000"/>
                      </a:lnTo>
                      <a:lnTo>
                        <a:pt x="96393" y="120000"/>
                      </a:lnTo>
                      <a:cubicBezTo>
                        <a:pt x="94426" y="80000"/>
                        <a:pt x="106229" y="80000"/>
                        <a:pt x="120000" y="80000"/>
                      </a:cubicBezTo>
                      <a:cubicBezTo>
                        <a:pt x="62950" y="40000"/>
                        <a:pt x="0" y="0"/>
                        <a:pt x="1967" y="8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5" name="Shape 285"/>
                <p:cNvSpPr/>
                <p:nvPr/>
              </p:nvSpPr>
              <p:spPr>
                <a:xfrm>
                  <a:off x="10899775" y="1550171"/>
                  <a:ext cx="36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47368" y="120000"/>
                        <a:pt x="94736" y="120000"/>
                        <a:pt x="120000" y="0"/>
                      </a:cubicBezTo>
                      <a:cubicBezTo>
                        <a:pt x="94736" y="0"/>
                        <a:pt x="37894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6" name="Shape 286"/>
                <p:cNvSpPr/>
                <p:nvPr/>
              </p:nvSpPr>
              <p:spPr>
                <a:xfrm>
                  <a:off x="10958513" y="1555095"/>
                  <a:ext cx="459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84255" y="0"/>
                      </a:lnTo>
                      <a:lnTo>
                        <a:pt x="0" y="0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7" name="Shape 287"/>
                <p:cNvSpPr/>
                <p:nvPr/>
              </p:nvSpPr>
              <p:spPr>
                <a:xfrm>
                  <a:off x="10304463" y="1548941"/>
                  <a:ext cx="61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230" y="0"/>
                      </a:moveTo>
                      <a:lnTo>
                        <a:pt x="105230" y="0"/>
                      </a:lnTo>
                      <a:lnTo>
                        <a:pt x="9230" y="30000"/>
                      </a:lnTo>
                      <a:cubicBezTo>
                        <a:pt x="0" y="90000"/>
                        <a:pt x="25846" y="120000"/>
                        <a:pt x="60923" y="120000"/>
                      </a:cubicBezTo>
                      <a:cubicBezTo>
                        <a:pt x="83076" y="60000"/>
                        <a:pt x="120000" y="60000"/>
                        <a:pt x="1052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8" name="Shape 288"/>
                <p:cNvSpPr/>
                <p:nvPr/>
              </p:nvSpPr>
              <p:spPr>
                <a:xfrm>
                  <a:off x="10483850" y="1557558"/>
                  <a:ext cx="237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8571"/>
                      </a:moveTo>
                      <a:lnTo>
                        <a:pt x="120000" y="68571"/>
                      </a:lnTo>
                      <a:cubicBezTo>
                        <a:pt x="52800" y="51428"/>
                        <a:pt x="48000" y="34285"/>
                        <a:pt x="9600" y="0"/>
                      </a:cubicBezTo>
                      <a:lnTo>
                        <a:pt x="0" y="119999"/>
                      </a:lnTo>
                      <a:lnTo>
                        <a:pt x="120000" y="685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9" name="Shape 289"/>
                <p:cNvSpPr/>
                <p:nvPr/>
              </p:nvSpPr>
              <p:spPr>
                <a:xfrm>
                  <a:off x="10291763" y="1563712"/>
                  <a:ext cx="117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3170" y="0"/>
                      </a:moveTo>
                      <a:lnTo>
                        <a:pt x="73170" y="0"/>
                      </a:lnTo>
                      <a:cubicBezTo>
                        <a:pt x="68292" y="30000"/>
                        <a:pt x="0" y="120000"/>
                        <a:pt x="64390" y="120000"/>
                      </a:cubicBezTo>
                      <a:cubicBezTo>
                        <a:pt x="69268" y="60000"/>
                        <a:pt x="120000" y="30000"/>
                        <a:pt x="731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0" name="Shape 290"/>
                <p:cNvSpPr/>
                <p:nvPr/>
              </p:nvSpPr>
              <p:spPr>
                <a:xfrm>
                  <a:off x="9621838" y="1546479"/>
                  <a:ext cx="111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120000"/>
                      </a:lnTo>
                      <a:lnTo>
                        <a:pt x="110769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1" name="Shape 291"/>
                <p:cNvSpPr/>
                <p:nvPr/>
              </p:nvSpPr>
              <p:spPr>
                <a:xfrm>
                  <a:off x="8951913" y="1568636"/>
                  <a:ext cx="969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009" y="96000"/>
                      </a:moveTo>
                      <a:lnTo>
                        <a:pt x="19009" y="96000"/>
                      </a:lnTo>
                      <a:cubicBezTo>
                        <a:pt x="92673" y="120000"/>
                        <a:pt x="36831" y="12000"/>
                        <a:pt x="102178" y="48000"/>
                      </a:cubicBezTo>
                      <a:cubicBezTo>
                        <a:pt x="120000" y="24000"/>
                        <a:pt x="48712" y="24000"/>
                        <a:pt x="66534" y="0"/>
                      </a:cubicBezTo>
                      <a:cubicBezTo>
                        <a:pt x="22574" y="24000"/>
                        <a:pt x="0" y="12000"/>
                        <a:pt x="19009" y="96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2" name="Shape 292"/>
                <p:cNvSpPr/>
                <p:nvPr/>
              </p:nvSpPr>
              <p:spPr>
                <a:xfrm>
                  <a:off x="9005888" y="1566174"/>
                  <a:ext cx="17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cubicBezTo>
                        <a:pt x="50526" y="60000"/>
                        <a:pt x="18947" y="6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3" name="Shape 293"/>
                <p:cNvSpPr/>
                <p:nvPr/>
              </p:nvSpPr>
              <p:spPr>
                <a:xfrm>
                  <a:off x="1587500" y="1516937"/>
                  <a:ext cx="38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lnTo>
                        <a:pt x="0" y="0"/>
                      </a:lnTo>
                      <a:lnTo>
                        <a:pt x="76923" y="120000"/>
                      </a:lnTo>
                      <a:lnTo>
                        <a:pt x="120000" y="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4" name="Shape 294"/>
                <p:cNvSpPr/>
                <p:nvPr/>
              </p:nvSpPr>
              <p:spPr>
                <a:xfrm>
                  <a:off x="1522412" y="1519399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86250" y="0"/>
                      </a:lnTo>
                      <a:lnTo>
                        <a:pt x="0" y="100000"/>
                      </a:lnTo>
                      <a:cubicBezTo>
                        <a:pt x="30000" y="100000"/>
                        <a:pt x="97500" y="10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5" name="Shape 295"/>
                <p:cNvSpPr/>
                <p:nvPr/>
              </p:nvSpPr>
              <p:spPr>
                <a:xfrm>
                  <a:off x="6650038" y="1573558"/>
                  <a:ext cx="333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9411" y="120000"/>
                      </a:moveTo>
                      <a:lnTo>
                        <a:pt x="109411" y="120000"/>
                      </a:lnTo>
                      <a:lnTo>
                        <a:pt x="120000" y="60000"/>
                      </a:lnTo>
                      <a:cubicBezTo>
                        <a:pt x="98823" y="30000"/>
                        <a:pt x="63529" y="30000"/>
                        <a:pt x="0" y="0"/>
                      </a:cubicBezTo>
                      <a:lnTo>
                        <a:pt x="109411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6" name="Shape 296"/>
                <p:cNvSpPr/>
                <p:nvPr/>
              </p:nvSpPr>
              <p:spPr>
                <a:xfrm>
                  <a:off x="6162675" y="1566174"/>
                  <a:ext cx="15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6470" y="120000"/>
                      </a:moveTo>
                      <a:lnTo>
                        <a:pt x="56470" y="120000"/>
                      </a:lnTo>
                      <a:lnTo>
                        <a:pt x="120000" y="120000"/>
                      </a:lnTo>
                      <a:lnTo>
                        <a:pt x="0" y="0"/>
                      </a:lnTo>
                      <a:lnTo>
                        <a:pt x="5647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7" name="Shape 297"/>
                <p:cNvSpPr/>
                <p:nvPr/>
              </p:nvSpPr>
              <p:spPr>
                <a:xfrm>
                  <a:off x="5738812" y="1571096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523" y="105000"/>
                      </a:moveTo>
                      <a:lnTo>
                        <a:pt x="9523" y="105000"/>
                      </a:lnTo>
                      <a:cubicBezTo>
                        <a:pt x="43809" y="120000"/>
                        <a:pt x="85714" y="90000"/>
                        <a:pt x="120000" y="105000"/>
                      </a:cubicBezTo>
                      <a:cubicBezTo>
                        <a:pt x="43809" y="120000"/>
                        <a:pt x="0" y="0"/>
                        <a:pt x="9523" y="105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298" name="Shape 298"/>
            <p:cNvGrpSpPr/>
            <p:nvPr/>
          </p:nvGrpSpPr>
          <p:grpSpPr>
            <a:xfrm rot="10800000">
              <a:off x="4417828" y="2091941"/>
              <a:ext cx="5294350" cy="4114774"/>
              <a:chOff x="3310591" y="716536"/>
              <a:chExt cx="5294350" cy="4114774"/>
            </a:xfrm>
          </p:grpSpPr>
          <p:grpSp>
            <p:nvGrpSpPr>
              <p:cNvPr id="299" name="Shape 299"/>
              <p:cNvGrpSpPr/>
              <p:nvPr/>
            </p:nvGrpSpPr>
            <p:grpSpPr>
              <a:xfrm flipH="1">
                <a:off x="3310591" y="737903"/>
                <a:ext cx="5294350" cy="54768"/>
                <a:chOff x="1522412" y="1514475"/>
                <a:chExt cx="10569675" cy="63900"/>
              </a:xfrm>
            </p:grpSpPr>
            <p:sp>
              <p:nvSpPr>
                <p:cNvPr id="300" name="Shape 300"/>
                <p:cNvSpPr/>
                <p:nvPr/>
              </p:nvSpPr>
              <p:spPr>
                <a:xfrm>
                  <a:off x="12028488" y="1525554"/>
                  <a:ext cx="63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731" y="120000"/>
                      </a:moveTo>
                      <a:lnTo>
                        <a:pt x="53731" y="120000"/>
                      </a:lnTo>
                      <a:lnTo>
                        <a:pt x="120000" y="60000"/>
                      </a:lnTo>
                      <a:cubicBezTo>
                        <a:pt x="107462" y="40000"/>
                        <a:pt x="46567" y="20000"/>
                        <a:pt x="69850" y="0"/>
                      </a:cubicBezTo>
                      <a:cubicBezTo>
                        <a:pt x="0" y="20000"/>
                        <a:pt x="14328" y="60000"/>
                        <a:pt x="53731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1" name="Shape 301"/>
                <p:cNvSpPr/>
                <p:nvPr/>
              </p:nvSpPr>
              <p:spPr>
                <a:xfrm>
                  <a:off x="12022138" y="1532938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60000"/>
                      </a:lnTo>
                      <a:cubicBezTo>
                        <a:pt x="96000" y="0"/>
                        <a:pt x="66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2" name="Shape 302"/>
                <p:cNvSpPr/>
                <p:nvPr/>
              </p:nvSpPr>
              <p:spPr>
                <a:xfrm>
                  <a:off x="12041188" y="1531708"/>
                  <a:ext cx="396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14634" y="60000"/>
                        <a:pt x="17560" y="120000"/>
                        <a:pt x="55609" y="20000"/>
                      </a:cubicBezTo>
                      <a:cubicBezTo>
                        <a:pt x="43902" y="60000"/>
                        <a:pt x="67317" y="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3" name="Shape 303"/>
                <p:cNvSpPr/>
                <p:nvPr/>
              </p:nvSpPr>
              <p:spPr>
                <a:xfrm>
                  <a:off x="11831638" y="1526783"/>
                  <a:ext cx="42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33" y="0"/>
                      </a:moveTo>
                      <a:lnTo>
                        <a:pt x="5333" y="0"/>
                      </a:lnTo>
                      <a:cubicBezTo>
                        <a:pt x="0" y="20000"/>
                        <a:pt x="40000" y="80000"/>
                        <a:pt x="48000" y="120000"/>
                      </a:cubicBezTo>
                      <a:lnTo>
                        <a:pt x="120000" y="80000"/>
                      </a:lnTo>
                      <a:cubicBezTo>
                        <a:pt x="82666" y="60000"/>
                        <a:pt x="10666" y="40000"/>
                        <a:pt x="5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4" name="Shape 304"/>
                <p:cNvSpPr/>
                <p:nvPr/>
              </p:nvSpPr>
              <p:spPr>
                <a:xfrm>
                  <a:off x="11809413" y="1531708"/>
                  <a:ext cx="41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4545" y="0"/>
                      </a:moveTo>
                      <a:lnTo>
                        <a:pt x="114545" y="0"/>
                      </a:lnTo>
                      <a:lnTo>
                        <a:pt x="0" y="120000"/>
                      </a:lnTo>
                      <a:cubicBezTo>
                        <a:pt x="100909" y="120000"/>
                        <a:pt x="120000" y="80000"/>
                        <a:pt x="1145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5" name="Shape 305"/>
                <p:cNvSpPr/>
                <p:nvPr/>
              </p:nvSpPr>
              <p:spPr>
                <a:xfrm>
                  <a:off x="12003088" y="1537862"/>
                  <a:ext cx="777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0487" y="120000"/>
                      </a:moveTo>
                      <a:lnTo>
                        <a:pt x="20487" y="120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20487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6" name="Shape 306"/>
                <p:cNvSpPr/>
                <p:nvPr/>
              </p:nvSpPr>
              <p:spPr>
                <a:xfrm>
                  <a:off x="11664950" y="1523091"/>
                  <a:ext cx="39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4285" y="96000"/>
                      </a:moveTo>
                      <a:lnTo>
                        <a:pt x="54285" y="96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54285" y="96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7" name="Shape 307"/>
                <p:cNvSpPr/>
                <p:nvPr/>
              </p:nvSpPr>
              <p:spPr>
                <a:xfrm>
                  <a:off x="11506200" y="1521861"/>
                  <a:ext cx="921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9183" y="120000"/>
                      </a:moveTo>
                      <a:lnTo>
                        <a:pt x="99183" y="120000"/>
                      </a:lnTo>
                      <a:cubicBezTo>
                        <a:pt x="119999" y="60000"/>
                        <a:pt x="69795" y="20000"/>
                        <a:pt x="91836" y="0"/>
                      </a:cubicBezTo>
                      <a:cubicBezTo>
                        <a:pt x="57551" y="0"/>
                        <a:pt x="26938" y="40000"/>
                        <a:pt x="0" y="100000"/>
                      </a:cubicBezTo>
                      <a:cubicBezTo>
                        <a:pt x="29387" y="60000"/>
                        <a:pt x="59999" y="80000"/>
                        <a:pt x="9918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8" name="Shape 308"/>
                <p:cNvSpPr/>
                <p:nvPr/>
              </p:nvSpPr>
              <p:spPr>
                <a:xfrm>
                  <a:off x="11471275" y="1525554"/>
                  <a:ext cx="34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6666" y="80000"/>
                        <a:pt x="76666" y="40000"/>
                        <a:pt x="120000" y="0"/>
                      </a:cubicBezTo>
                      <a:cubicBezTo>
                        <a:pt x="80000" y="0"/>
                        <a:pt x="40000" y="4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9" name="Shape 309"/>
                <p:cNvSpPr/>
                <p:nvPr/>
              </p:nvSpPr>
              <p:spPr>
                <a:xfrm>
                  <a:off x="11710988" y="1529245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108750" y="96000"/>
                        <a:pt x="86250" y="24000"/>
                        <a:pt x="0" y="0"/>
                      </a:cubicBezTo>
                      <a:lnTo>
                        <a:pt x="60000" y="120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0" name="Shape 310"/>
                <p:cNvSpPr/>
                <p:nvPr/>
              </p:nvSpPr>
              <p:spPr>
                <a:xfrm>
                  <a:off x="11691938" y="1532938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16666" y="120000"/>
                      </a:lnTo>
                      <a:lnTo>
                        <a:pt x="0" y="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1" name="Shape 311"/>
                <p:cNvSpPr/>
                <p:nvPr/>
              </p:nvSpPr>
              <p:spPr>
                <a:xfrm>
                  <a:off x="11741150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48000" y="0"/>
                        <a:pt x="720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2" name="Shape 312"/>
                <p:cNvSpPr/>
                <p:nvPr/>
              </p:nvSpPr>
              <p:spPr>
                <a:xfrm>
                  <a:off x="11841163" y="1537862"/>
                  <a:ext cx="714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1600" y="40000"/>
                        <a:pt x="0" y="66666"/>
                        <a:pt x="78400" y="120000"/>
                      </a:cubicBezTo>
                      <a:cubicBezTo>
                        <a:pt x="105600" y="80000"/>
                        <a:pt x="60800" y="53333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3" name="Shape 313"/>
                <p:cNvSpPr/>
                <p:nvPr/>
              </p:nvSpPr>
              <p:spPr>
                <a:xfrm>
                  <a:off x="11764963" y="1535400"/>
                  <a:ext cx="44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112340" y="120000"/>
                      </a:lnTo>
                      <a:cubicBezTo>
                        <a:pt x="109787" y="90000"/>
                        <a:pt x="89361" y="30000"/>
                        <a:pt x="120000" y="0"/>
                      </a:cubicBez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4" name="Shape 314"/>
                <p:cNvSpPr/>
                <p:nvPr/>
              </p:nvSpPr>
              <p:spPr>
                <a:xfrm>
                  <a:off x="11744325" y="1537862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lnTo>
                        <a:pt x="27272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5" name="Shape 315"/>
                <p:cNvSpPr/>
                <p:nvPr/>
              </p:nvSpPr>
              <p:spPr>
                <a:xfrm>
                  <a:off x="11482388" y="1531708"/>
                  <a:ext cx="85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000" y="0"/>
                      </a:moveTo>
                      <a:lnTo>
                        <a:pt x="84000" y="0"/>
                      </a:lnTo>
                      <a:cubicBezTo>
                        <a:pt x="58666" y="60000"/>
                        <a:pt x="30666" y="60000"/>
                        <a:pt x="0" y="60000"/>
                      </a:cubicBezTo>
                      <a:cubicBezTo>
                        <a:pt x="33333" y="90000"/>
                        <a:pt x="68000" y="120000"/>
                        <a:pt x="101333" y="120000"/>
                      </a:cubicBezTo>
                      <a:cubicBezTo>
                        <a:pt x="105333" y="60000"/>
                        <a:pt x="120000" y="0"/>
                        <a:pt x="8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6" name="Shape 316"/>
                <p:cNvSpPr/>
                <p:nvPr/>
              </p:nvSpPr>
              <p:spPr>
                <a:xfrm>
                  <a:off x="11626850" y="1532938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72000" y="120000"/>
                        <a:pt x="120000" y="1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7" name="Shape 317"/>
                <p:cNvSpPr/>
                <p:nvPr/>
              </p:nvSpPr>
              <p:spPr>
                <a:xfrm>
                  <a:off x="11261725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6000" y="0"/>
                      </a:lnTo>
                      <a:cubicBezTo>
                        <a:pt x="96000" y="0"/>
                        <a:pt x="96000" y="0"/>
                        <a:pt x="12000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8" name="Shape 318"/>
                <p:cNvSpPr/>
                <p:nvPr/>
              </p:nvSpPr>
              <p:spPr>
                <a:xfrm>
                  <a:off x="11553825" y="1534170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319" y="120000"/>
                      </a:moveTo>
                      <a:lnTo>
                        <a:pt x="15319" y="120000"/>
                      </a:lnTo>
                      <a:cubicBezTo>
                        <a:pt x="63829" y="120000"/>
                        <a:pt x="91914" y="60000"/>
                        <a:pt x="120000" y="0"/>
                      </a:cubicBezTo>
                      <a:cubicBezTo>
                        <a:pt x="84255" y="0"/>
                        <a:pt x="45957" y="60000"/>
                        <a:pt x="5106" y="60000"/>
                      </a:cubicBezTo>
                      <a:cubicBezTo>
                        <a:pt x="0" y="60000"/>
                        <a:pt x="0" y="120000"/>
                        <a:pt x="15319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9" name="Shape 319"/>
                <p:cNvSpPr/>
                <p:nvPr/>
              </p:nvSpPr>
              <p:spPr>
                <a:xfrm>
                  <a:off x="11409363" y="1529245"/>
                  <a:ext cx="31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40000"/>
                      </a:moveTo>
                      <a:lnTo>
                        <a:pt x="0" y="40000"/>
                      </a:lnTo>
                      <a:cubicBezTo>
                        <a:pt x="36363" y="80000"/>
                        <a:pt x="76363" y="120000"/>
                        <a:pt x="120000" y="120000"/>
                      </a:cubicBezTo>
                      <a:cubicBezTo>
                        <a:pt x="83636" y="80000"/>
                        <a:pt x="10909" y="0"/>
                        <a:pt x="0" y="4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0" name="Shape 320"/>
                <p:cNvSpPr/>
                <p:nvPr/>
              </p:nvSpPr>
              <p:spPr>
                <a:xfrm>
                  <a:off x="11618913" y="1531708"/>
                  <a:ext cx="63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000" y="0"/>
                      </a:moveTo>
                      <a:lnTo>
                        <a:pt x="60000" y="0"/>
                      </a:lnTo>
                      <a:lnTo>
                        <a:pt x="120000" y="0"/>
                      </a:lnTo>
                      <a:cubicBezTo>
                        <a:pt x="0" y="0"/>
                        <a:pt x="0" y="0"/>
                        <a:pt x="6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1" name="Shape 321"/>
                <p:cNvSpPr/>
                <p:nvPr/>
              </p:nvSpPr>
              <p:spPr>
                <a:xfrm>
                  <a:off x="11598275" y="1531708"/>
                  <a:ext cx="28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6774" y="0"/>
                      </a:moveTo>
                      <a:lnTo>
                        <a:pt x="96774" y="0"/>
                      </a:lnTo>
                      <a:cubicBezTo>
                        <a:pt x="58064" y="40000"/>
                        <a:pt x="30967" y="80000"/>
                        <a:pt x="0" y="120000"/>
                      </a:cubicBezTo>
                      <a:cubicBezTo>
                        <a:pt x="42580" y="120000"/>
                        <a:pt x="85161" y="80000"/>
                        <a:pt x="120000" y="80000"/>
                      </a:cubicBezTo>
                      <a:cubicBezTo>
                        <a:pt x="112258" y="40000"/>
                        <a:pt x="104516" y="40000"/>
                        <a:pt x="967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Shape 322"/>
                <p:cNvSpPr/>
                <p:nvPr/>
              </p:nvSpPr>
              <p:spPr>
                <a:xfrm>
                  <a:off x="11137900" y="1534170"/>
                  <a:ext cx="189000" cy="23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6363" y="120000"/>
                      </a:moveTo>
                      <a:lnTo>
                        <a:pt x="36363" y="120000"/>
                      </a:lnTo>
                      <a:cubicBezTo>
                        <a:pt x="38181" y="102222"/>
                        <a:pt x="68484" y="84444"/>
                        <a:pt x="94545" y="106666"/>
                      </a:cubicBezTo>
                      <a:cubicBezTo>
                        <a:pt x="119999" y="93333"/>
                        <a:pt x="103636" y="31111"/>
                        <a:pt x="81212" y="0"/>
                      </a:cubicBezTo>
                      <a:cubicBezTo>
                        <a:pt x="80606" y="8888"/>
                        <a:pt x="80606" y="13333"/>
                        <a:pt x="53939" y="26666"/>
                      </a:cubicBezTo>
                      <a:cubicBezTo>
                        <a:pt x="63030" y="35555"/>
                        <a:pt x="112727" y="48888"/>
                        <a:pt x="90303" y="62222"/>
                      </a:cubicBezTo>
                      <a:cubicBezTo>
                        <a:pt x="55151" y="71111"/>
                        <a:pt x="61818" y="57777"/>
                        <a:pt x="44848" y="48888"/>
                      </a:cubicBezTo>
                      <a:cubicBezTo>
                        <a:pt x="58787" y="71111"/>
                        <a:pt x="0" y="80000"/>
                        <a:pt x="7878" y="111111"/>
                      </a:cubicBezTo>
                      <a:lnTo>
                        <a:pt x="38181" y="102222"/>
                      </a:lnTo>
                      <a:cubicBezTo>
                        <a:pt x="38787" y="106666"/>
                        <a:pt x="27878" y="115555"/>
                        <a:pt x="3636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3" name="Shape 323"/>
                <p:cNvSpPr/>
                <p:nvPr/>
              </p:nvSpPr>
              <p:spPr>
                <a:xfrm>
                  <a:off x="11266488" y="1529245"/>
                  <a:ext cx="954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8400" y="120000"/>
                      </a:moveTo>
                      <a:lnTo>
                        <a:pt x="98400" y="120000"/>
                      </a:lnTo>
                      <a:lnTo>
                        <a:pt x="120000" y="120000"/>
                      </a:lnTo>
                      <a:cubicBezTo>
                        <a:pt x="94800" y="100000"/>
                        <a:pt x="78000" y="80000"/>
                        <a:pt x="45600" y="0"/>
                      </a:cubicBezTo>
                      <a:cubicBezTo>
                        <a:pt x="9600" y="40000"/>
                        <a:pt x="2400" y="80000"/>
                        <a:pt x="0" y="100000"/>
                      </a:cubicBezTo>
                      <a:lnTo>
                        <a:pt x="105600" y="120000"/>
                      </a:lnTo>
                      <a:lnTo>
                        <a:pt x="984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4" name="Shape 324"/>
                <p:cNvSpPr/>
                <p:nvPr/>
              </p:nvSpPr>
              <p:spPr>
                <a:xfrm>
                  <a:off x="11361738" y="1531708"/>
                  <a:ext cx="135000" cy="12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7605" y="25714"/>
                      </a:moveTo>
                      <a:lnTo>
                        <a:pt x="67605" y="25714"/>
                      </a:lnTo>
                      <a:cubicBezTo>
                        <a:pt x="55774" y="59999"/>
                        <a:pt x="19436" y="77142"/>
                        <a:pt x="41408" y="119999"/>
                      </a:cubicBezTo>
                      <a:cubicBezTo>
                        <a:pt x="86197" y="119999"/>
                        <a:pt x="72676" y="85714"/>
                        <a:pt x="99718" y="68571"/>
                      </a:cubicBezTo>
                      <a:cubicBezTo>
                        <a:pt x="27887" y="77142"/>
                        <a:pt x="120000" y="51428"/>
                        <a:pt x="68450" y="25714"/>
                      </a:cubicBezTo>
                      <a:cubicBezTo>
                        <a:pt x="81971" y="25714"/>
                        <a:pt x="94647" y="17142"/>
                        <a:pt x="107323" y="17142"/>
                      </a:cubicBezTo>
                      <a:cubicBezTo>
                        <a:pt x="93802" y="17142"/>
                        <a:pt x="81971" y="8571"/>
                        <a:pt x="70140" y="0"/>
                      </a:cubicBezTo>
                      <a:lnTo>
                        <a:pt x="71830" y="8571"/>
                      </a:lnTo>
                      <a:lnTo>
                        <a:pt x="71830" y="8571"/>
                      </a:lnTo>
                      <a:cubicBezTo>
                        <a:pt x="71830" y="8571"/>
                        <a:pt x="71830" y="8571"/>
                        <a:pt x="71830" y="8571"/>
                      </a:cubicBezTo>
                      <a:cubicBezTo>
                        <a:pt x="75211" y="8571"/>
                        <a:pt x="76056" y="8571"/>
                        <a:pt x="72676" y="8571"/>
                      </a:cubicBezTo>
                      <a:lnTo>
                        <a:pt x="70985" y="8571"/>
                      </a:lnTo>
                      <a:cubicBezTo>
                        <a:pt x="70140" y="17142"/>
                        <a:pt x="69295" y="17142"/>
                        <a:pt x="67605" y="25714"/>
                      </a:cubicBezTo>
                      <a:cubicBezTo>
                        <a:pt x="47323" y="17142"/>
                        <a:pt x="64225" y="17142"/>
                        <a:pt x="70985" y="8571"/>
                      </a:cubicBezTo>
                      <a:cubicBezTo>
                        <a:pt x="70985" y="8571"/>
                        <a:pt x="71830" y="8571"/>
                        <a:pt x="71830" y="8571"/>
                      </a:cubicBezTo>
                      <a:lnTo>
                        <a:pt x="71830" y="8571"/>
                      </a:lnTo>
                      <a:lnTo>
                        <a:pt x="0" y="25714"/>
                      </a:lnTo>
                      <a:cubicBezTo>
                        <a:pt x="15211" y="25714"/>
                        <a:pt x="33802" y="25714"/>
                        <a:pt x="67605" y="257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5" name="Shape 325"/>
                <p:cNvSpPr/>
                <p:nvPr/>
              </p:nvSpPr>
              <p:spPr>
                <a:xfrm>
                  <a:off x="11834813" y="1552633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7272" y="120000"/>
                        <a:pt x="87272" y="120000"/>
                        <a:pt x="87272" y="0"/>
                      </a:cubicBezTo>
                      <a:cubicBezTo>
                        <a:pt x="21818" y="120000"/>
                        <a:pt x="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6" name="Shape 326"/>
                <p:cNvSpPr/>
                <p:nvPr/>
              </p:nvSpPr>
              <p:spPr>
                <a:xfrm>
                  <a:off x="11764963" y="1542787"/>
                  <a:ext cx="1176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7213" y="110000"/>
                      </a:moveTo>
                      <a:lnTo>
                        <a:pt x="47213" y="110000"/>
                      </a:lnTo>
                      <a:cubicBezTo>
                        <a:pt x="53114" y="100000"/>
                        <a:pt x="58032" y="80000"/>
                        <a:pt x="77704" y="90000"/>
                      </a:cubicBezTo>
                      <a:cubicBezTo>
                        <a:pt x="94426" y="100000"/>
                        <a:pt x="77704" y="110000"/>
                        <a:pt x="78688" y="120000"/>
                      </a:cubicBezTo>
                      <a:cubicBezTo>
                        <a:pt x="90491" y="110000"/>
                        <a:pt x="120000" y="90000"/>
                        <a:pt x="82622" y="70000"/>
                      </a:cubicBezTo>
                      <a:lnTo>
                        <a:pt x="76721" y="80000"/>
                      </a:lnTo>
                      <a:cubicBezTo>
                        <a:pt x="43278" y="60000"/>
                        <a:pt x="0" y="10000"/>
                        <a:pt x="5901" y="0"/>
                      </a:cubicBezTo>
                      <a:cubicBezTo>
                        <a:pt x="15737" y="40000"/>
                        <a:pt x="24590" y="70000"/>
                        <a:pt x="47213" y="11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7" name="Shape 327"/>
                <p:cNvSpPr/>
                <p:nvPr/>
              </p:nvSpPr>
              <p:spPr>
                <a:xfrm>
                  <a:off x="11555413" y="1544016"/>
                  <a:ext cx="69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3513" y="0"/>
                      </a:moveTo>
                      <a:lnTo>
                        <a:pt x="113513" y="0"/>
                      </a:lnTo>
                      <a:lnTo>
                        <a:pt x="0" y="40000"/>
                      </a:lnTo>
                      <a:lnTo>
                        <a:pt x="58378" y="120000"/>
                      </a:lnTo>
                      <a:lnTo>
                        <a:pt x="55135" y="80000"/>
                      </a:lnTo>
                      <a:cubicBezTo>
                        <a:pt x="120000" y="80000"/>
                        <a:pt x="105405" y="40000"/>
                        <a:pt x="11351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8" name="Shape 328"/>
                <p:cNvSpPr/>
                <p:nvPr/>
              </p:nvSpPr>
              <p:spPr>
                <a:xfrm>
                  <a:off x="11223625" y="1528016"/>
                  <a:ext cx="381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3000" y="85714"/>
                      </a:moveTo>
                      <a:lnTo>
                        <a:pt x="93000" y="85714"/>
                      </a:lnTo>
                      <a:lnTo>
                        <a:pt x="120000" y="0"/>
                      </a:lnTo>
                      <a:lnTo>
                        <a:pt x="0" y="119999"/>
                      </a:lnTo>
                      <a:lnTo>
                        <a:pt x="93000" y="8571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9" name="Shape 329"/>
                <p:cNvSpPr/>
                <p:nvPr/>
              </p:nvSpPr>
              <p:spPr>
                <a:xfrm>
                  <a:off x="11145838" y="1529245"/>
                  <a:ext cx="222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000" y="120000"/>
                      </a:moveTo>
                      <a:lnTo>
                        <a:pt x="105000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lnTo>
                        <a:pt x="105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0" name="Shape 330"/>
                <p:cNvSpPr/>
                <p:nvPr/>
              </p:nvSpPr>
              <p:spPr>
                <a:xfrm>
                  <a:off x="6197600" y="1566174"/>
                  <a:ext cx="207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57142" y="0"/>
                        <a:pt x="91428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1" name="Shape 331"/>
                <p:cNvSpPr/>
                <p:nvPr/>
              </p:nvSpPr>
              <p:spPr>
                <a:xfrm>
                  <a:off x="6356350" y="1564942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2000" y="120000"/>
                      </a:moveTo>
                      <a:lnTo>
                        <a:pt x="72000" y="120000"/>
                      </a:lnTo>
                      <a:lnTo>
                        <a:pt x="120000" y="0"/>
                      </a:lnTo>
                      <a:cubicBezTo>
                        <a:pt x="36000" y="60000"/>
                        <a:pt x="0" y="120000"/>
                        <a:pt x="72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Shape 332"/>
                <p:cNvSpPr/>
                <p:nvPr/>
              </p:nvSpPr>
              <p:spPr>
                <a:xfrm>
                  <a:off x="8950325" y="1521861"/>
                  <a:ext cx="61800" cy="75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62769" y="66666"/>
                        <a:pt x="0" y="0"/>
                        <a:pt x="7384" y="53333"/>
                      </a:cubicBezTo>
                      <a:lnTo>
                        <a:pt x="24000" y="106666"/>
                      </a:lnTo>
                      <a:cubicBezTo>
                        <a:pt x="64615" y="93333"/>
                        <a:pt x="94153" y="106666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Shape 333"/>
                <p:cNvSpPr/>
                <p:nvPr/>
              </p:nvSpPr>
              <p:spPr>
                <a:xfrm>
                  <a:off x="7537450" y="1546479"/>
                  <a:ext cx="285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37241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Shape 334"/>
                <p:cNvSpPr/>
                <p:nvPr/>
              </p:nvSpPr>
              <p:spPr>
                <a:xfrm>
                  <a:off x="7478713" y="1562480"/>
                  <a:ext cx="381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0" y="0"/>
                      </a:lnTo>
                      <a:cubicBezTo>
                        <a:pt x="27000" y="40000"/>
                        <a:pt x="6600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Shape 335"/>
                <p:cNvSpPr/>
                <p:nvPr/>
              </p:nvSpPr>
              <p:spPr>
                <a:xfrm>
                  <a:off x="5410200" y="1568636"/>
                  <a:ext cx="366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5789" y="0"/>
                      </a:moveTo>
                      <a:lnTo>
                        <a:pt x="75789" y="0"/>
                      </a:lnTo>
                      <a:lnTo>
                        <a:pt x="0" y="120000"/>
                      </a:lnTo>
                      <a:cubicBezTo>
                        <a:pt x="120000" y="120000"/>
                        <a:pt x="66315" y="72000"/>
                        <a:pt x="7578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6" name="Shape 336"/>
                <p:cNvSpPr/>
                <p:nvPr/>
              </p:nvSpPr>
              <p:spPr>
                <a:xfrm>
                  <a:off x="10206038" y="1530476"/>
                  <a:ext cx="618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cubicBezTo>
                        <a:pt x="72000" y="20000"/>
                        <a:pt x="33230" y="0"/>
                        <a:pt x="0" y="0"/>
                      </a:cubicBezTo>
                      <a:cubicBezTo>
                        <a:pt x="59076" y="40000"/>
                        <a:pt x="105230" y="120000"/>
                        <a:pt x="120000" y="6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7" name="Shape 337"/>
                <p:cNvSpPr/>
                <p:nvPr/>
              </p:nvSpPr>
              <p:spPr>
                <a:xfrm>
                  <a:off x="6257925" y="1525554"/>
                  <a:ext cx="189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2857" y="0"/>
                      </a:moveTo>
                      <a:lnTo>
                        <a:pt x="102857" y="0"/>
                      </a:lnTo>
                      <a:cubicBezTo>
                        <a:pt x="28571" y="60000"/>
                        <a:pt x="0" y="120000"/>
                        <a:pt x="0" y="120000"/>
                      </a:cubicBezTo>
                      <a:cubicBezTo>
                        <a:pt x="74285" y="120000"/>
                        <a:pt x="120000" y="60000"/>
                        <a:pt x="1028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8" name="Shape 338"/>
                <p:cNvSpPr/>
                <p:nvPr/>
              </p:nvSpPr>
              <p:spPr>
                <a:xfrm>
                  <a:off x="10134600" y="1528016"/>
                  <a:ext cx="71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20800" y="120000"/>
                      </a:lnTo>
                      <a:cubicBezTo>
                        <a:pt x="51200" y="90000"/>
                        <a:pt x="83200" y="60000"/>
                        <a:pt x="120000" y="90000"/>
                      </a:cubicBezTo>
                      <a:cubicBezTo>
                        <a:pt x="83200" y="30000"/>
                        <a:pt x="40000" y="0"/>
                        <a:pt x="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9" name="Shape 339"/>
                <p:cNvSpPr/>
                <p:nvPr/>
              </p:nvSpPr>
              <p:spPr>
                <a:xfrm>
                  <a:off x="2582863" y="1560020"/>
                  <a:ext cx="7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5000" y="0"/>
                      </a:lnTo>
                      <a:cubicBezTo>
                        <a:pt x="0" y="120000"/>
                        <a:pt x="4500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0" name="Shape 340"/>
                <p:cNvSpPr/>
                <p:nvPr/>
              </p:nvSpPr>
              <p:spPr>
                <a:xfrm>
                  <a:off x="1762125" y="1521861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0000" y="120000"/>
                        <a:pt x="76666" y="120000"/>
                        <a:pt x="120000" y="120000"/>
                      </a:cubicBezTo>
                      <a:cubicBezTo>
                        <a:pt x="96666" y="0"/>
                        <a:pt x="63333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1" name="Shape 341"/>
                <p:cNvSpPr/>
                <p:nvPr/>
              </p:nvSpPr>
              <p:spPr>
                <a:xfrm>
                  <a:off x="10812463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120000" y="120000"/>
                        <a:pt x="1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2" name="Shape 342"/>
                <p:cNvSpPr/>
                <p:nvPr/>
              </p:nvSpPr>
              <p:spPr>
                <a:xfrm>
                  <a:off x="10896600" y="1545248"/>
                  <a:ext cx="7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60000" y="40000"/>
                        <a:pt x="15000" y="80000"/>
                        <a:pt x="0" y="120000"/>
                      </a:cubicBezTo>
                      <a:cubicBezTo>
                        <a:pt x="30000" y="80000"/>
                        <a:pt x="60000" y="4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3" name="Shape 343"/>
                <p:cNvSpPr/>
                <p:nvPr/>
              </p:nvSpPr>
              <p:spPr>
                <a:xfrm>
                  <a:off x="9947275" y="1553865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4000" y="0"/>
                      </a:moveTo>
                      <a:lnTo>
                        <a:pt x="24000" y="0"/>
                      </a:lnTo>
                      <a:lnTo>
                        <a:pt x="0" y="0"/>
                      </a:lnTo>
                      <a:cubicBezTo>
                        <a:pt x="120000" y="120000"/>
                        <a:pt x="96000" y="0"/>
                        <a:pt x="2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4" name="Shape 344"/>
                <p:cNvSpPr/>
                <p:nvPr/>
              </p:nvSpPr>
              <p:spPr>
                <a:xfrm>
                  <a:off x="10817225" y="1531708"/>
                  <a:ext cx="237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6400" y="0"/>
                        <a:pt x="48000" y="0"/>
                        <a:pt x="0" y="0"/>
                      </a:cubicBezTo>
                      <a:cubicBezTo>
                        <a:pt x="24000" y="0"/>
                        <a:pt x="576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5" name="Shape 345"/>
                <p:cNvSpPr/>
                <p:nvPr/>
              </p:nvSpPr>
              <p:spPr>
                <a:xfrm>
                  <a:off x="10836275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08000" y="120000"/>
                      </a:lnTo>
                      <a:cubicBezTo>
                        <a:pt x="120000" y="120000"/>
                        <a:pt x="10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6" name="Shape 346"/>
                <p:cNvSpPr/>
                <p:nvPr/>
              </p:nvSpPr>
              <p:spPr>
                <a:xfrm>
                  <a:off x="10787063" y="1530476"/>
                  <a:ext cx="30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2580" y="0"/>
                        <a:pt x="81290" y="0"/>
                        <a:pt x="120000" y="120000"/>
                      </a:cubicBezTo>
                      <a:cubicBezTo>
                        <a:pt x="108387" y="0"/>
                        <a:pt x="100645" y="0"/>
                        <a:pt x="10451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7" name="Shape 347"/>
                <p:cNvSpPr/>
                <p:nvPr/>
              </p:nvSpPr>
              <p:spPr>
                <a:xfrm>
                  <a:off x="4092575" y="1552633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99130" y="0"/>
                      </a:lnTo>
                      <a:cubicBezTo>
                        <a:pt x="0" y="120000"/>
                        <a:pt x="41739" y="6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8" name="Shape 348"/>
                <p:cNvSpPr/>
                <p:nvPr/>
              </p:nvSpPr>
              <p:spPr>
                <a:xfrm>
                  <a:off x="8528050" y="1567404"/>
                  <a:ext cx="3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000" y="120000"/>
                      </a:moveTo>
                      <a:lnTo>
                        <a:pt x="4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lnTo>
                        <a:pt x="4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9" name="Shape 349"/>
                <p:cNvSpPr/>
                <p:nvPr/>
              </p:nvSpPr>
              <p:spPr>
                <a:xfrm>
                  <a:off x="8461375" y="1556325"/>
                  <a:ext cx="66600" cy="14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52173" y="77647"/>
                        <a:pt x="81739" y="84705"/>
                        <a:pt x="120000" y="91764"/>
                      </a:cubicBezTo>
                      <a:lnTo>
                        <a:pt x="80000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0" name="Shape 350"/>
                <p:cNvSpPr/>
                <p:nvPr/>
              </p:nvSpPr>
              <p:spPr>
                <a:xfrm>
                  <a:off x="1562100" y="1514475"/>
                  <a:ext cx="9563100" cy="63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9539" y="19200"/>
                      </a:moveTo>
                      <a:lnTo>
                        <a:pt x="29539" y="19200"/>
                      </a:lnTo>
                      <a:lnTo>
                        <a:pt x="29694" y="20800"/>
                      </a:lnTo>
                      <a:cubicBezTo>
                        <a:pt x="29347" y="24000"/>
                        <a:pt x="29443" y="20800"/>
                        <a:pt x="29539" y="19200"/>
                      </a:cubicBezTo>
                      <a:close/>
                      <a:moveTo>
                        <a:pt x="114317" y="40000"/>
                      </a:moveTo>
                      <a:lnTo>
                        <a:pt x="114317" y="40000"/>
                      </a:lnTo>
                      <a:cubicBezTo>
                        <a:pt x="114400" y="38400"/>
                        <a:pt x="114388" y="36800"/>
                        <a:pt x="114364" y="36800"/>
                      </a:cubicBezTo>
                      <a:cubicBezTo>
                        <a:pt x="114305" y="38400"/>
                        <a:pt x="114125" y="38400"/>
                        <a:pt x="113922" y="38400"/>
                      </a:cubicBezTo>
                      <a:cubicBezTo>
                        <a:pt x="113982" y="40000"/>
                        <a:pt x="114089" y="41600"/>
                        <a:pt x="114317" y="40000"/>
                      </a:cubicBezTo>
                      <a:close/>
                      <a:moveTo>
                        <a:pt x="113527" y="36800"/>
                      </a:moveTo>
                      <a:lnTo>
                        <a:pt x="113527" y="36800"/>
                      </a:lnTo>
                      <a:lnTo>
                        <a:pt x="113515" y="36800"/>
                      </a:lnTo>
                      <a:cubicBezTo>
                        <a:pt x="113132" y="33600"/>
                        <a:pt x="113264" y="35200"/>
                        <a:pt x="113527" y="36800"/>
                      </a:cubicBezTo>
                      <a:close/>
                      <a:moveTo>
                        <a:pt x="76283" y="80000"/>
                      </a:moveTo>
                      <a:lnTo>
                        <a:pt x="76283" y="80000"/>
                      </a:lnTo>
                      <a:cubicBezTo>
                        <a:pt x="76151" y="83200"/>
                        <a:pt x="75960" y="81600"/>
                        <a:pt x="75732" y="78400"/>
                      </a:cubicBezTo>
                      <a:cubicBezTo>
                        <a:pt x="75900" y="78400"/>
                        <a:pt x="76079" y="78400"/>
                        <a:pt x="76283" y="80000"/>
                      </a:cubicBezTo>
                      <a:close/>
                      <a:moveTo>
                        <a:pt x="62907" y="96000"/>
                      </a:moveTo>
                      <a:lnTo>
                        <a:pt x="62907" y="96000"/>
                      </a:lnTo>
                      <a:cubicBezTo>
                        <a:pt x="62739" y="97600"/>
                        <a:pt x="62404" y="102400"/>
                        <a:pt x="62273" y="97600"/>
                      </a:cubicBezTo>
                      <a:cubicBezTo>
                        <a:pt x="62476" y="88000"/>
                        <a:pt x="62620" y="92800"/>
                        <a:pt x="62907" y="96000"/>
                      </a:cubicBezTo>
                      <a:close/>
                      <a:moveTo>
                        <a:pt x="54113" y="97600"/>
                      </a:moveTo>
                      <a:lnTo>
                        <a:pt x="54113" y="97600"/>
                      </a:lnTo>
                      <a:lnTo>
                        <a:pt x="54699" y="104000"/>
                      </a:lnTo>
                      <a:cubicBezTo>
                        <a:pt x="53994" y="113600"/>
                        <a:pt x="53479" y="110400"/>
                        <a:pt x="54029" y="120000"/>
                      </a:cubicBezTo>
                      <a:cubicBezTo>
                        <a:pt x="54113" y="97600"/>
                        <a:pt x="56315" y="118400"/>
                        <a:pt x="56398" y="96000"/>
                      </a:cubicBezTo>
                      <a:lnTo>
                        <a:pt x="56793" y="100800"/>
                      </a:lnTo>
                      <a:cubicBezTo>
                        <a:pt x="56673" y="100800"/>
                        <a:pt x="56662" y="102400"/>
                        <a:pt x="56554" y="102400"/>
                      </a:cubicBezTo>
                      <a:cubicBezTo>
                        <a:pt x="57308" y="112000"/>
                        <a:pt x="57116" y="86400"/>
                        <a:pt x="58085" y="89600"/>
                      </a:cubicBezTo>
                      <a:cubicBezTo>
                        <a:pt x="58420" y="91200"/>
                        <a:pt x="58660" y="94400"/>
                        <a:pt x="58432" y="97600"/>
                      </a:cubicBezTo>
                      <a:lnTo>
                        <a:pt x="59186" y="91200"/>
                      </a:lnTo>
                      <a:cubicBezTo>
                        <a:pt x="59401" y="92800"/>
                        <a:pt x="59353" y="96000"/>
                        <a:pt x="59126" y="96000"/>
                      </a:cubicBezTo>
                      <a:lnTo>
                        <a:pt x="60287" y="94400"/>
                      </a:lnTo>
                      <a:lnTo>
                        <a:pt x="60275" y="94400"/>
                      </a:lnTo>
                      <a:cubicBezTo>
                        <a:pt x="60442" y="91200"/>
                        <a:pt x="60813" y="86400"/>
                        <a:pt x="60993" y="83200"/>
                      </a:cubicBezTo>
                      <a:cubicBezTo>
                        <a:pt x="61280" y="86400"/>
                        <a:pt x="60849" y="86400"/>
                        <a:pt x="60921" y="89600"/>
                      </a:cubicBezTo>
                      <a:lnTo>
                        <a:pt x="61555" y="83200"/>
                      </a:lnTo>
                      <a:cubicBezTo>
                        <a:pt x="61818" y="89600"/>
                        <a:pt x="61292" y="94400"/>
                        <a:pt x="60849" y="94400"/>
                      </a:cubicBezTo>
                      <a:cubicBezTo>
                        <a:pt x="61447" y="116800"/>
                        <a:pt x="61375" y="88000"/>
                        <a:pt x="62667" y="102400"/>
                      </a:cubicBezTo>
                      <a:lnTo>
                        <a:pt x="62057" y="104000"/>
                      </a:lnTo>
                      <a:cubicBezTo>
                        <a:pt x="62452" y="116800"/>
                        <a:pt x="62919" y="112000"/>
                        <a:pt x="63601" y="120000"/>
                      </a:cubicBezTo>
                      <a:cubicBezTo>
                        <a:pt x="63433" y="116800"/>
                        <a:pt x="62237" y="100800"/>
                        <a:pt x="62931" y="96000"/>
                      </a:cubicBezTo>
                      <a:cubicBezTo>
                        <a:pt x="63122" y="97600"/>
                        <a:pt x="63385" y="97600"/>
                        <a:pt x="63756" y="94400"/>
                      </a:cubicBezTo>
                      <a:cubicBezTo>
                        <a:pt x="63756" y="100800"/>
                        <a:pt x="64115" y="99200"/>
                        <a:pt x="64582" y="99200"/>
                      </a:cubicBezTo>
                      <a:lnTo>
                        <a:pt x="64546" y="110400"/>
                      </a:lnTo>
                      <a:cubicBezTo>
                        <a:pt x="65036" y="107200"/>
                        <a:pt x="65000" y="102400"/>
                        <a:pt x="65288" y="97600"/>
                      </a:cubicBezTo>
                      <a:cubicBezTo>
                        <a:pt x="65838" y="97600"/>
                        <a:pt x="65958" y="105600"/>
                        <a:pt x="66077" y="113600"/>
                      </a:cubicBezTo>
                      <a:cubicBezTo>
                        <a:pt x="66963" y="115200"/>
                        <a:pt x="65479" y="100800"/>
                        <a:pt x="66520" y="99200"/>
                      </a:cubicBezTo>
                      <a:cubicBezTo>
                        <a:pt x="67250" y="102400"/>
                        <a:pt x="67764" y="99200"/>
                        <a:pt x="68638" y="92800"/>
                      </a:cubicBezTo>
                      <a:cubicBezTo>
                        <a:pt x="69152" y="96000"/>
                        <a:pt x="68554" y="99200"/>
                        <a:pt x="68733" y="102400"/>
                      </a:cubicBezTo>
                      <a:lnTo>
                        <a:pt x="69188" y="94400"/>
                      </a:lnTo>
                      <a:cubicBezTo>
                        <a:pt x="69296" y="94400"/>
                        <a:pt x="69260" y="96000"/>
                        <a:pt x="69248" y="97600"/>
                      </a:cubicBezTo>
                      <a:cubicBezTo>
                        <a:pt x="69631" y="94400"/>
                        <a:pt x="69272" y="88000"/>
                        <a:pt x="69882" y="84800"/>
                      </a:cubicBezTo>
                      <a:cubicBezTo>
                        <a:pt x="70037" y="73600"/>
                        <a:pt x="71114" y="102400"/>
                        <a:pt x="71856" y="89600"/>
                      </a:cubicBezTo>
                      <a:cubicBezTo>
                        <a:pt x="72035" y="92800"/>
                        <a:pt x="71772" y="96000"/>
                        <a:pt x="71820" y="99200"/>
                      </a:cubicBezTo>
                      <a:cubicBezTo>
                        <a:pt x="72849" y="91200"/>
                        <a:pt x="72705" y="94400"/>
                        <a:pt x="73543" y="83200"/>
                      </a:cubicBezTo>
                      <a:lnTo>
                        <a:pt x="74249" y="89600"/>
                      </a:lnTo>
                      <a:cubicBezTo>
                        <a:pt x="73734" y="81600"/>
                        <a:pt x="74404" y="72000"/>
                        <a:pt x="74991" y="65600"/>
                      </a:cubicBezTo>
                      <a:cubicBezTo>
                        <a:pt x="74799" y="60800"/>
                        <a:pt x="74644" y="57600"/>
                        <a:pt x="74536" y="56000"/>
                      </a:cubicBezTo>
                      <a:lnTo>
                        <a:pt x="75469" y="51200"/>
                      </a:lnTo>
                      <a:cubicBezTo>
                        <a:pt x="75589" y="52800"/>
                        <a:pt x="75493" y="56000"/>
                        <a:pt x="75337" y="60800"/>
                      </a:cubicBezTo>
                      <a:lnTo>
                        <a:pt x="75505" y="57600"/>
                      </a:lnTo>
                      <a:cubicBezTo>
                        <a:pt x="75840" y="62400"/>
                        <a:pt x="75672" y="68800"/>
                        <a:pt x="75433" y="73600"/>
                      </a:cubicBezTo>
                      <a:lnTo>
                        <a:pt x="75098" y="67200"/>
                      </a:lnTo>
                      <a:cubicBezTo>
                        <a:pt x="74859" y="73600"/>
                        <a:pt x="74644" y="80000"/>
                        <a:pt x="74691" y="86400"/>
                      </a:cubicBezTo>
                      <a:cubicBezTo>
                        <a:pt x="74751" y="84800"/>
                        <a:pt x="74871" y="84800"/>
                        <a:pt x="75002" y="83200"/>
                      </a:cubicBezTo>
                      <a:cubicBezTo>
                        <a:pt x="74943" y="84800"/>
                        <a:pt x="74907" y="86400"/>
                        <a:pt x="74931" y="88000"/>
                      </a:cubicBezTo>
                      <a:cubicBezTo>
                        <a:pt x="74967" y="89600"/>
                        <a:pt x="75062" y="86400"/>
                        <a:pt x="75218" y="84800"/>
                      </a:cubicBezTo>
                      <a:lnTo>
                        <a:pt x="75421" y="96000"/>
                      </a:lnTo>
                      <a:lnTo>
                        <a:pt x="75481" y="91200"/>
                      </a:lnTo>
                      <a:lnTo>
                        <a:pt x="76701" y="99200"/>
                      </a:lnTo>
                      <a:cubicBezTo>
                        <a:pt x="77587" y="88000"/>
                        <a:pt x="78340" y="70400"/>
                        <a:pt x="79740" y="65600"/>
                      </a:cubicBezTo>
                      <a:cubicBezTo>
                        <a:pt x="79393" y="75200"/>
                        <a:pt x="79668" y="80000"/>
                        <a:pt x="79645" y="89600"/>
                      </a:cubicBezTo>
                      <a:cubicBezTo>
                        <a:pt x="79262" y="80000"/>
                        <a:pt x="78568" y="94400"/>
                        <a:pt x="77850" y="92800"/>
                      </a:cubicBezTo>
                      <a:cubicBezTo>
                        <a:pt x="78221" y="92800"/>
                        <a:pt x="78137" y="97600"/>
                        <a:pt x="78041" y="99200"/>
                      </a:cubicBezTo>
                      <a:lnTo>
                        <a:pt x="79333" y="91200"/>
                      </a:lnTo>
                      <a:cubicBezTo>
                        <a:pt x="79298" y="99200"/>
                        <a:pt x="79609" y="96000"/>
                        <a:pt x="79944" y="100800"/>
                      </a:cubicBezTo>
                      <a:cubicBezTo>
                        <a:pt x="79680" y="83200"/>
                        <a:pt x="80901" y="89600"/>
                        <a:pt x="81427" y="84800"/>
                      </a:cubicBezTo>
                      <a:cubicBezTo>
                        <a:pt x="81451" y="89600"/>
                        <a:pt x="81332" y="96000"/>
                        <a:pt x="80685" y="94400"/>
                      </a:cubicBezTo>
                      <a:cubicBezTo>
                        <a:pt x="81391" y="107200"/>
                        <a:pt x="81607" y="75200"/>
                        <a:pt x="82301" y="86400"/>
                      </a:cubicBezTo>
                      <a:cubicBezTo>
                        <a:pt x="82133" y="86400"/>
                        <a:pt x="82049" y="84800"/>
                        <a:pt x="81990" y="88000"/>
                      </a:cubicBezTo>
                      <a:cubicBezTo>
                        <a:pt x="82360" y="83200"/>
                        <a:pt x="83246" y="88000"/>
                        <a:pt x="83042" y="92800"/>
                      </a:cubicBezTo>
                      <a:lnTo>
                        <a:pt x="82887" y="92800"/>
                      </a:lnTo>
                      <a:cubicBezTo>
                        <a:pt x="83916" y="94400"/>
                        <a:pt x="86033" y="92800"/>
                        <a:pt x="86189" y="80000"/>
                      </a:cubicBezTo>
                      <a:cubicBezTo>
                        <a:pt x="86201" y="81600"/>
                        <a:pt x="86057" y="96000"/>
                        <a:pt x="85998" y="99200"/>
                      </a:cubicBezTo>
                      <a:lnTo>
                        <a:pt x="87840" y="52800"/>
                      </a:lnTo>
                      <a:cubicBezTo>
                        <a:pt x="87684" y="65600"/>
                        <a:pt x="88307" y="92800"/>
                        <a:pt x="87445" y="99200"/>
                      </a:cubicBezTo>
                      <a:cubicBezTo>
                        <a:pt x="87696" y="100800"/>
                        <a:pt x="87996" y="104000"/>
                        <a:pt x="88522" y="99200"/>
                      </a:cubicBezTo>
                      <a:cubicBezTo>
                        <a:pt x="88354" y="97600"/>
                        <a:pt x="88103" y="81600"/>
                        <a:pt x="88331" y="81600"/>
                      </a:cubicBezTo>
                      <a:cubicBezTo>
                        <a:pt x="88965" y="94400"/>
                        <a:pt x="88773" y="88000"/>
                        <a:pt x="89551" y="99200"/>
                      </a:cubicBezTo>
                      <a:cubicBezTo>
                        <a:pt x="89288" y="97600"/>
                        <a:pt x="89575" y="78400"/>
                        <a:pt x="89970" y="80000"/>
                      </a:cubicBezTo>
                      <a:cubicBezTo>
                        <a:pt x="89910" y="81600"/>
                        <a:pt x="90005" y="97600"/>
                        <a:pt x="89862" y="99200"/>
                      </a:cubicBezTo>
                      <a:lnTo>
                        <a:pt x="90855" y="81600"/>
                      </a:lnTo>
                      <a:cubicBezTo>
                        <a:pt x="90604" y="84800"/>
                        <a:pt x="90807" y="97600"/>
                        <a:pt x="91034" y="102400"/>
                      </a:cubicBezTo>
                      <a:cubicBezTo>
                        <a:pt x="90927" y="99200"/>
                        <a:pt x="91884" y="102400"/>
                        <a:pt x="92147" y="100800"/>
                      </a:cubicBezTo>
                      <a:lnTo>
                        <a:pt x="91728" y="97600"/>
                      </a:lnTo>
                      <a:cubicBezTo>
                        <a:pt x="92853" y="100800"/>
                        <a:pt x="92841" y="72000"/>
                        <a:pt x="93954" y="73600"/>
                      </a:cubicBezTo>
                      <a:cubicBezTo>
                        <a:pt x="93822" y="76800"/>
                        <a:pt x="93619" y="96000"/>
                        <a:pt x="94181" y="99200"/>
                      </a:cubicBezTo>
                      <a:cubicBezTo>
                        <a:pt x="94444" y="89600"/>
                        <a:pt x="95330" y="54400"/>
                        <a:pt x="96311" y="46400"/>
                      </a:cubicBezTo>
                      <a:lnTo>
                        <a:pt x="96502" y="52800"/>
                      </a:lnTo>
                      <a:lnTo>
                        <a:pt x="97256" y="46400"/>
                      </a:lnTo>
                      <a:cubicBezTo>
                        <a:pt x="96789" y="60800"/>
                        <a:pt x="95473" y="89600"/>
                        <a:pt x="94743" y="100800"/>
                      </a:cubicBezTo>
                      <a:cubicBezTo>
                        <a:pt x="95162" y="105600"/>
                        <a:pt x="94863" y="107200"/>
                        <a:pt x="95497" y="107200"/>
                      </a:cubicBezTo>
                      <a:cubicBezTo>
                        <a:pt x="95712" y="112000"/>
                        <a:pt x="95150" y="115200"/>
                        <a:pt x="94971" y="115200"/>
                      </a:cubicBezTo>
                      <a:lnTo>
                        <a:pt x="96430" y="118400"/>
                      </a:lnTo>
                      <a:cubicBezTo>
                        <a:pt x="96358" y="107200"/>
                        <a:pt x="97543" y="107200"/>
                        <a:pt x="97495" y="99200"/>
                      </a:cubicBezTo>
                      <a:lnTo>
                        <a:pt x="95904" y="108800"/>
                      </a:lnTo>
                      <a:cubicBezTo>
                        <a:pt x="95844" y="99200"/>
                        <a:pt x="96825" y="78400"/>
                        <a:pt x="97854" y="81600"/>
                      </a:cubicBezTo>
                      <a:cubicBezTo>
                        <a:pt x="98117" y="84800"/>
                        <a:pt x="97663" y="100800"/>
                        <a:pt x="97686" y="104000"/>
                      </a:cubicBezTo>
                      <a:cubicBezTo>
                        <a:pt x="97818" y="100800"/>
                        <a:pt x="98667" y="97600"/>
                        <a:pt x="98763" y="99200"/>
                      </a:cubicBezTo>
                      <a:lnTo>
                        <a:pt x="98321" y="105600"/>
                      </a:lnTo>
                      <a:cubicBezTo>
                        <a:pt x="98895" y="110400"/>
                        <a:pt x="99266" y="91200"/>
                        <a:pt x="99960" y="102400"/>
                      </a:cubicBezTo>
                      <a:cubicBezTo>
                        <a:pt x="100199" y="102400"/>
                        <a:pt x="100666" y="116800"/>
                        <a:pt x="100713" y="110400"/>
                      </a:cubicBezTo>
                      <a:cubicBezTo>
                        <a:pt x="100319" y="97600"/>
                        <a:pt x="100247" y="59200"/>
                        <a:pt x="100510" y="49600"/>
                      </a:cubicBezTo>
                      <a:cubicBezTo>
                        <a:pt x="100594" y="49600"/>
                        <a:pt x="101754" y="60800"/>
                        <a:pt x="102029" y="67200"/>
                      </a:cubicBezTo>
                      <a:cubicBezTo>
                        <a:pt x="102424" y="76800"/>
                        <a:pt x="101443" y="91200"/>
                        <a:pt x="101778" y="99200"/>
                      </a:cubicBezTo>
                      <a:cubicBezTo>
                        <a:pt x="101790" y="96000"/>
                        <a:pt x="102005" y="92800"/>
                        <a:pt x="102101" y="91200"/>
                      </a:cubicBezTo>
                      <a:cubicBezTo>
                        <a:pt x="102352" y="94400"/>
                        <a:pt x="101994" y="100800"/>
                        <a:pt x="102544" y="99200"/>
                      </a:cubicBezTo>
                      <a:cubicBezTo>
                        <a:pt x="102628" y="88000"/>
                        <a:pt x="103657" y="100800"/>
                        <a:pt x="102795" y="89600"/>
                      </a:cubicBezTo>
                      <a:cubicBezTo>
                        <a:pt x="103333" y="88000"/>
                        <a:pt x="103369" y="92800"/>
                        <a:pt x="103992" y="92800"/>
                      </a:cubicBezTo>
                      <a:cubicBezTo>
                        <a:pt x="103788" y="84800"/>
                        <a:pt x="104554" y="68800"/>
                        <a:pt x="105092" y="65600"/>
                      </a:cubicBezTo>
                      <a:cubicBezTo>
                        <a:pt x="105056" y="67200"/>
                        <a:pt x="105176" y="72000"/>
                        <a:pt x="105236" y="73600"/>
                      </a:cubicBezTo>
                      <a:cubicBezTo>
                        <a:pt x="106336" y="75200"/>
                        <a:pt x="106923" y="80000"/>
                        <a:pt x="107940" y="80000"/>
                      </a:cubicBezTo>
                      <a:cubicBezTo>
                        <a:pt x="108035" y="83200"/>
                        <a:pt x="108526" y="86400"/>
                        <a:pt x="108323" y="91200"/>
                      </a:cubicBezTo>
                      <a:cubicBezTo>
                        <a:pt x="108466" y="89600"/>
                        <a:pt x="108598" y="84800"/>
                        <a:pt x="108909" y="84800"/>
                      </a:cubicBezTo>
                      <a:cubicBezTo>
                        <a:pt x="109519" y="94400"/>
                        <a:pt x="108215" y="86400"/>
                        <a:pt x="108681" y="97600"/>
                      </a:cubicBezTo>
                      <a:cubicBezTo>
                        <a:pt x="108717" y="91200"/>
                        <a:pt x="109495" y="89600"/>
                        <a:pt x="109938" y="84800"/>
                      </a:cubicBezTo>
                      <a:cubicBezTo>
                        <a:pt x="109806" y="75200"/>
                        <a:pt x="108909" y="83200"/>
                        <a:pt x="108454" y="86400"/>
                      </a:cubicBezTo>
                      <a:cubicBezTo>
                        <a:pt x="108454" y="73600"/>
                        <a:pt x="109232" y="59200"/>
                        <a:pt x="110297" y="52800"/>
                      </a:cubicBezTo>
                      <a:cubicBezTo>
                        <a:pt x="111146" y="49600"/>
                        <a:pt x="110667" y="62400"/>
                        <a:pt x="110811" y="60800"/>
                      </a:cubicBezTo>
                      <a:cubicBezTo>
                        <a:pt x="112402" y="62400"/>
                        <a:pt x="112175" y="36800"/>
                        <a:pt x="113491" y="46400"/>
                      </a:cubicBezTo>
                      <a:cubicBezTo>
                        <a:pt x="114017" y="56000"/>
                        <a:pt x="113515" y="64000"/>
                        <a:pt x="113635" y="70400"/>
                      </a:cubicBezTo>
                      <a:cubicBezTo>
                        <a:pt x="112941" y="73600"/>
                        <a:pt x="112570" y="64000"/>
                        <a:pt x="112103" y="64000"/>
                      </a:cubicBezTo>
                      <a:lnTo>
                        <a:pt x="112677" y="68800"/>
                      </a:lnTo>
                      <a:cubicBezTo>
                        <a:pt x="112462" y="72000"/>
                        <a:pt x="111996" y="73600"/>
                        <a:pt x="111744" y="72000"/>
                      </a:cubicBezTo>
                      <a:cubicBezTo>
                        <a:pt x="112187" y="80000"/>
                        <a:pt x="114436" y="73600"/>
                        <a:pt x="115668" y="81600"/>
                      </a:cubicBezTo>
                      <a:cubicBezTo>
                        <a:pt x="115884" y="78400"/>
                        <a:pt x="116267" y="75200"/>
                        <a:pt x="116087" y="72000"/>
                      </a:cubicBezTo>
                      <a:lnTo>
                        <a:pt x="115692" y="72000"/>
                      </a:lnTo>
                      <a:cubicBezTo>
                        <a:pt x="115333" y="65600"/>
                        <a:pt x="116434" y="62400"/>
                        <a:pt x="115932" y="59200"/>
                      </a:cubicBezTo>
                      <a:cubicBezTo>
                        <a:pt x="116458" y="54400"/>
                        <a:pt x="117044" y="46400"/>
                        <a:pt x="117774" y="51200"/>
                      </a:cubicBezTo>
                      <a:lnTo>
                        <a:pt x="117918" y="60800"/>
                      </a:lnTo>
                      <a:cubicBezTo>
                        <a:pt x="117894" y="57600"/>
                        <a:pt x="117439" y="56000"/>
                        <a:pt x="117224" y="57600"/>
                      </a:cubicBezTo>
                      <a:cubicBezTo>
                        <a:pt x="117535" y="54400"/>
                        <a:pt x="118348" y="72000"/>
                        <a:pt x="118683" y="59200"/>
                      </a:cubicBezTo>
                      <a:lnTo>
                        <a:pt x="118169" y="51200"/>
                      </a:lnTo>
                      <a:cubicBezTo>
                        <a:pt x="118695" y="46400"/>
                        <a:pt x="119341" y="36800"/>
                        <a:pt x="120000" y="40000"/>
                      </a:cubicBezTo>
                      <a:cubicBezTo>
                        <a:pt x="119700" y="30400"/>
                        <a:pt x="119844" y="41600"/>
                        <a:pt x="119389" y="28800"/>
                      </a:cubicBezTo>
                      <a:cubicBezTo>
                        <a:pt x="119784" y="43200"/>
                        <a:pt x="117714" y="28800"/>
                        <a:pt x="118360" y="43200"/>
                      </a:cubicBezTo>
                      <a:cubicBezTo>
                        <a:pt x="117894" y="30400"/>
                        <a:pt x="117547" y="38400"/>
                        <a:pt x="116925" y="25600"/>
                      </a:cubicBezTo>
                      <a:cubicBezTo>
                        <a:pt x="116937" y="28800"/>
                        <a:pt x="117140" y="32000"/>
                        <a:pt x="116602" y="30400"/>
                      </a:cubicBezTo>
                      <a:cubicBezTo>
                        <a:pt x="116566" y="32000"/>
                        <a:pt x="116518" y="33600"/>
                        <a:pt x="116470" y="33600"/>
                      </a:cubicBezTo>
                      <a:lnTo>
                        <a:pt x="116434" y="33600"/>
                      </a:lnTo>
                      <a:lnTo>
                        <a:pt x="116470" y="33600"/>
                      </a:lnTo>
                      <a:cubicBezTo>
                        <a:pt x="116446" y="33600"/>
                        <a:pt x="116446" y="35200"/>
                        <a:pt x="116482" y="33600"/>
                      </a:cubicBezTo>
                      <a:cubicBezTo>
                        <a:pt x="116614" y="35200"/>
                        <a:pt x="116721" y="36800"/>
                        <a:pt x="116757" y="38400"/>
                      </a:cubicBezTo>
                      <a:cubicBezTo>
                        <a:pt x="116482" y="46400"/>
                        <a:pt x="115621" y="46400"/>
                        <a:pt x="115322" y="49600"/>
                      </a:cubicBezTo>
                      <a:cubicBezTo>
                        <a:pt x="114999" y="48000"/>
                        <a:pt x="115465" y="46400"/>
                        <a:pt x="115286" y="43200"/>
                      </a:cubicBezTo>
                      <a:lnTo>
                        <a:pt x="114843" y="48000"/>
                      </a:lnTo>
                      <a:cubicBezTo>
                        <a:pt x="114807" y="41600"/>
                        <a:pt x="113982" y="36800"/>
                        <a:pt x="114747" y="32000"/>
                      </a:cubicBezTo>
                      <a:lnTo>
                        <a:pt x="114065" y="32000"/>
                      </a:lnTo>
                      <a:cubicBezTo>
                        <a:pt x="113659" y="27200"/>
                        <a:pt x="113096" y="25600"/>
                        <a:pt x="112761" y="28800"/>
                      </a:cubicBezTo>
                      <a:cubicBezTo>
                        <a:pt x="112438" y="27200"/>
                        <a:pt x="111936" y="36800"/>
                        <a:pt x="112223" y="30400"/>
                      </a:cubicBezTo>
                      <a:lnTo>
                        <a:pt x="111146" y="35200"/>
                      </a:lnTo>
                      <a:lnTo>
                        <a:pt x="111134" y="33600"/>
                      </a:lnTo>
                      <a:cubicBezTo>
                        <a:pt x="110069" y="32000"/>
                        <a:pt x="108945" y="44800"/>
                        <a:pt x="107724" y="32000"/>
                      </a:cubicBezTo>
                      <a:cubicBezTo>
                        <a:pt x="107365" y="33600"/>
                        <a:pt x="107006" y="35200"/>
                        <a:pt x="106396" y="33600"/>
                      </a:cubicBezTo>
                      <a:lnTo>
                        <a:pt x="106289" y="27200"/>
                      </a:lnTo>
                      <a:cubicBezTo>
                        <a:pt x="105822" y="28800"/>
                        <a:pt x="104901" y="20800"/>
                        <a:pt x="104709" y="27200"/>
                      </a:cubicBezTo>
                      <a:cubicBezTo>
                        <a:pt x="104207" y="11200"/>
                        <a:pt x="102472" y="22400"/>
                        <a:pt x="101670" y="19200"/>
                      </a:cubicBezTo>
                      <a:lnTo>
                        <a:pt x="101635" y="27200"/>
                      </a:lnTo>
                      <a:cubicBezTo>
                        <a:pt x="101084" y="27200"/>
                        <a:pt x="100546" y="28800"/>
                        <a:pt x="99852" y="32000"/>
                      </a:cubicBezTo>
                      <a:lnTo>
                        <a:pt x="99900" y="40000"/>
                      </a:lnTo>
                      <a:cubicBezTo>
                        <a:pt x="99302" y="44800"/>
                        <a:pt x="98368" y="33600"/>
                        <a:pt x="97423" y="35200"/>
                      </a:cubicBezTo>
                      <a:cubicBezTo>
                        <a:pt x="97495" y="32000"/>
                        <a:pt x="97734" y="32000"/>
                        <a:pt x="97902" y="33600"/>
                      </a:cubicBezTo>
                      <a:cubicBezTo>
                        <a:pt x="96777" y="17600"/>
                        <a:pt x="95521" y="44800"/>
                        <a:pt x="94504" y="33600"/>
                      </a:cubicBezTo>
                      <a:cubicBezTo>
                        <a:pt x="94253" y="35200"/>
                        <a:pt x="94061" y="35200"/>
                        <a:pt x="93894" y="33600"/>
                      </a:cubicBezTo>
                      <a:cubicBezTo>
                        <a:pt x="93918" y="33600"/>
                        <a:pt x="93930" y="33600"/>
                        <a:pt x="93954" y="32000"/>
                      </a:cubicBezTo>
                      <a:lnTo>
                        <a:pt x="93846" y="32000"/>
                      </a:lnTo>
                      <a:lnTo>
                        <a:pt x="93499" y="28800"/>
                      </a:lnTo>
                      <a:cubicBezTo>
                        <a:pt x="93595" y="30400"/>
                        <a:pt x="93702" y="32000"/>
                        <a:pt x="93786" y="32000"/>
                      </a:cubicBezTo>
                      <a:cubicBezTo>
                        <a:pt x="93595" y="32000"/>
                        <a:pt x="93296" y="33600"/>
                        <a:pt x="93008" y="35200"/>
                      </a:cubicBezTo>
                      <a:lnTo>
                        <a:pt x="92877" y="27200"/>
                      </a:lnTo>
                      <a:lnTo>
                        <a:pt x="92817" y="27200"/>
                      </a:lnTo>
                      <a:cubicBezTo>
                        <a:pt x="92530" y="24000"/>
                        <a:pt x="92590" y="30400"/>
                        <a:pt x="92733" y="36800"/>
                      </a:cubicBezTo>
                      <a:cubicBezTo>
                        <a:pt x="92590" y="38400"/>
                        <a:pt x="92458" y="40000"/>
                        <a:pt x="92350" y="41600"/>
                      </a:cubicBezTo>
                      <a:cubicBezTo>
                        <a:pt x="92123" y="28800"/>
                        <a:pt x="91585" y="46400"/>
                        <a:pt x="91274" y="32000"/>
                      </a:cubicBezTo>
                      <a:cubicBezTo>
                        <a:pt x="91070" y="38400"/>
                        <a:pt x="89802" y="36800"/>
                        <a:pt x="89647" y="51200"/>
                      </a:cubicBezTo>
                      <a:cubicBezTo>
                        <a:pt x="89635" y="48000"/>
                        <a:pt x="89551" y="48000"/>
                        <a:pt x="89706" y="48000"/>
                      </a:cubicBezTo>
                      <a:cubicBezTo>
                        <a:pt x="89383" y="46400"/>
                        <a:pt x="89060" y="44800"/>
                        <a:pt x="88773" y="48000"/>
                      </a:cubicBezTo>
                      <a:lnTo>
                        <a:pt x="88630" y="38400"/>
                      </a:lnTo>
                      <a:lnTo>
                        <a:pt x="87924" y="51200"/>
                      </a:lnTo>
                      <a:cubicBezTo>
                        <a:pt x="87493" y="44800"/>
                        <a:pt x="87314" y="41600"/>
                        <a:pt x="87744" y="33600"/>
                      </a:cubicBezTo>
                      <a:cubicBezTo>
                        <a:pt x="86703" y="44800"/>
                        <a:pt x="86895" y="38400"/>
                        <a:pt x="86021" y="49600"/>
                      </a:cubicBezTo>
                      <a:lnTo>
                        <a:pt x="86069" y="43200"/>
                      </a:lnTo>
                      <a:cubicBezTo>
                        <a:pt x="85746" y="43200"/>
                        <a:pt x="85244" y="51200"/>
                        <a:pt x="85052" y="46400"/>
                      </a:cubicBezTo>
                      <a:cubicBezTo>
                        <a:pt x="84358" y="33600"/>
                        <a:pt x="81583" y="43200"/>
                        <a:pt x="79776" y="32000"/>
                      </a:cubicBezTo>
                      <a:cubicBezTo>
                        <a:pt x="80123" y="51200"/>
                        <a:pt x="78939" y="22400"/>
                        <a:pt x="78867" y="38400"/>
                      </a:cubicBezTo>
                      <a:cubicBezTo>
                        <a:pt x="78759" y="33600"/>
                        <a:pt x="78508" y="30400"/>
                        <a:pt x="78795" y="27200"/>
                      </a:cubicBezTo>
                      <a:cubicBezTo>
                        <a:pt x="77874" y="30400"/>
                        <a:pt x="77419" y="19200"/>
                        <a:pt x="76785" y="32000"/>
                      </a:cubicBezTo>
                      <a:cubicBezTo>
                        <a:pt x="76677" y="27200"/>
                        <a:pt x="76977" y="25600"/>
                        <a:pt x="76881" y="22400"/>
                      </a:cubicBezTo>
                      <a:cubicBezTo>
                        <a:pt x="76809" y="22400"/>
                        <a:pt x="76594" y="25600"/>
                        <a:pt x="76498" y="24000"/>
                      </a:cubicBezTo>
                      <a:cubicBezTo>
                        <a:pt x="76402" y="20800"/>
                        <a:pt x="76630" y="19200"/>
                        <a:pt x="76773" y="17600"/>
                      </a:cubicBezTo>
                      <a:cubicBezTo>
                        <a:pt x="75840" y="17600"/>
                        <a:pt x="75744" y="32000"/>
                        <a:pt x="75672" y="44800"/>
                      </a:cubicBezTo>
                      <a:cubicBezTo>
                        <a:pt x="75194" y="38400"/>
                        <a:pt x="74955" y="40000"/>
                        <a:pt x="74608" y="48000"/>
                      </a:cubicBezTo>
                      <a:cubicBezTo>
                        <a:pt x="74452" y="43200"/>
                        <a:pt x="74165" y="38400"/>
                        <a:pt x="74751" y="38400"/>
                      </a:cubicBezTo>
                      <a:cubicBezTo>
                        <a:pt x="74428" y="36800"/>
                        <a:pt x="72741" y="30400"/>
                        <a:pt x="72717" y="41600"/>
                      </a:cubicBezTo>
                      <a:cubicBezTo>
                        <a:pt x="72610" y="38400"/>
                        <a:pt x="72251" y="40000"/>
                        <a:pt x="72167" y="41600"/>
                      </a:cubicBezTo>
                      <a:cubicBezTo>
                        <a:pt x="71425" y="40000"/>
                        <a:pt x="71365" y="40000"/>
                        <a:pt x="70636" y="40000"/>
                      </a:cubicBezTo>
                      <a:lnTo>
                        <a:pt x="70839" y="41600"/>
                      </a:lnTo>
                      <a:cubicBezTo>
                        <a:pt x="70552" y="54400"/>
                        <a:pt x="70241" y="44800"/>
                        <a:pt x="69655" y="46400"/>
                      </a:cubicBezTo>
                      <a:lnTo>
                        <a:pt x="69666" y="44800"/>
                      </a:lnTo>
                      <a:cubicBezTo>
                        <a:pt x="68327" y="35200"/>
                        <a:pt x="69092" y="49600"/>
                        <a:pt x="67776" y="38400"/>
                      </a:cubicBezTo>
                      <a:lnTo>
                        <a:pt x="67848" y="46400"/>
                      </a:lnTo>
                      <a:cubicBezTo>
                        <a:pt x="67716" y="62400"/>
                        <a:pt x="66675" y="35200"/>
                        <a:pt x="65910" y="41600"/>
                      </a:cubicBezTo>
                      <a:lnTo>
                        <a:pt x="66185" y="46400"/>
                      </a:lnTo>
                      <a:cubicBezTo>
                        <a:pt x="65766" y="52800"/>
                        <a:pt x="65012" y="24000"/>
                        <a:pt x="64594" y="20800"/>
                      </a:cubicBezTo>
                      <a:cubicBezTo>
                        <a:pt x="64498" y="19200"/>
                        <a:pt x="64737" y="19200"/>
                        <a:pt x="64869" y="17600"/>
                      </a:cubicBezTo>
                      <a:cubicBezTo>
                        <a:pt x="63768" y="9600"/>
                        <a:pt x="64725" y="27200"/>
                        <a:pt x="63900" y="30400"/>
                      </a:cubicBezTo>
                      <a:cubicBezTo>
                        <a:pt x="63744" y="24000"/>
                        <a:pt x="64091" y="16000"/>
                        <a:pt x="63541" y="14400"/>
                      </a:cubicBezTo>
                      <a:cubicBezTo>
                        <a:pt x="63266" y="11200"/>
                        <a:pt x="61938" y="32000"/>
                        <a:pt x="61184" y="20800"/>
                      </a:cubicBezTo>
                      <a:cubicBezTo>
                        <a:pt x="61351" y="25600"/>
                        <a:pt x="61519" y="30400"/>
                        <a:pt x="61136" y="33600"/>
                      </a:cubicBezTo>
                      <a:cubicBezTo>
                        <a:pt x="60550" y="33600"/>
                        <a:pt x="59557" y="16000"/>
                        <a:pt x="59030" y="30400"/>
                      </a:cubicBezTo>
                      <a:cubicBezTo>
                        <a:pt x="58959" y="28800"/>
                        <a:pt x="58923" y="27200"/>
                        <a:pt x="58923" y="25600"/>
                      </a:cubicBezTo>
                      <a:cubicBezTo>
                        <a:pt x="58480" y="30400"/>
                        <a:pt x="57475" y="32000"/>
                        <a:pt x="57200" y="38400"/>
                      </a:cubicBezTo>
                      <a:cubicBezTo>
                        <a:pt x="56793" y="12800"/>
                        <a:pt x="54424" y="51200"/>
                        <a:pt x="54436" y="25600"/>
                      </a:cubicBezTo>
                      <a:lnTo>
                        <a:pt x="53060" y="27200"/>
                      </a:lnTo>
                      <a:lnTo>
                        <a:pt x="53096" y="24000"/>
                      </a:lnTo>
                      <a:cubicBezTo>
                        <a:pt x="52223" y="22400"/>
                        <a:pt x="51912" y="28800"/>
                        <a:pt x="51601" y="35200"/>
                      </a:cubicBezTo>
                      <a:cubicBezTo>
                        <a:pt x="51397" y="32000"/>
                        <a:pt x="51553" y="30400"/>
                        <a:pt x="51565" y="28800"/>
                      </a:cubicBezTo>
                      <a:cubicBezTo>
                        <a:pt x="50285" y="24000"/>
                        <a:pt x="50153" y="24000"/>
                        <a:pt x="49076" y="36800"/>
                      </a:cubicBezTo>
                      <a:lnTo>
                        <a:pt x="48969" y="28800"/>
                      </a:lnTo>
                      <a:cubicBezTo>
                        <a:pt x="48669" y="33600"/>
                        <a:pt x="47114" y="16000"/>
                        <a:pt x="45858" y="24000"/>
                      </a:cubicBezTo>
                      <a:cubicBezTo>
                        <a:pt x="45870" y="24000"/>
                        <a:pt x="45894" y="22400"/>
                        <a:pt x="45990" y="20800"/>
                      </a:cubicBezTo>
                      <a:cubicBezTo>
                        <a:pt x="44578" y="30400"/>
                        <a:pt x="42604" y="0"/>
                        <a:pt x="42089" y="27200"/>
                      </a:cubicBezTo>
                      <a:lnTo>
                        <a:pt x="41144" y="33600"/>
                      </a:lnTo>
                      <a:cubicBezTo>
                        <a:pt x="42352" y="36800"/>
                        <a:pt x="40965" y="46400"/>
                        <a:pt x="41467" y="51200"/>
                      </a:cubicBezTo>
                      <a:cubicBezTo>
                        <a:pt x="40989" y="52800"/>
                        <a:pt x="40235" y="43200"/>
                        <a:pt x="40821" y="41600"/>
                      </a:cubicBezTo>
                      <a:lnTo>
                        <a:pt x="40917" y="43200"/>
                      </a:lnTo>
                      <a:cubicBezTo>
                        <a:pt x="41132" y="27200"/>
                        <a:pt x="39409" y="36800"/>
                        <a:pt x="39445" y="25600"/>
                      </a:cubicBezTo>
                      <a:cubicBezTo>
                        <a:pt x="37064" y="27200"/>
                        <a:pt x="34743" y="17600"/>
                        <a:pt x="32518" y="16000"/>
                      </a:cubicBezTo>
                      <a:lnTo>
                        <a:pt x="32781" y="28800"/>
                      </a:lnTo>
                      <a:lnTo>
                        <a:pt x="32003" y="27200"/>
                      </a:lnTo>
                      <a:cubicBezTo>
                        <a:pt x="31800" y="24000"/>
                        <a:pt x="31728" y="17600"/>
                        <a:pt x="32279" y="19200"/>
                      </a:cubicBezTo>
                      <a:cubicBezTo>
                        <a:pt x="31992" y="12800"/>
                        <a:pt x="31345" y="24000"/>
                        <a:pt x="31333" y="27200"/>
                      </a:cubicBezTo>
                      <a:cubicBezTo>
                        <a:pt x="30245" y="22400"/>
                        <a:pt x="31764" y="14400"/>
                        <a:pt x="31429" y="14400"/>
                      </a:cubicBezTo>
                      <a:lnTo>
                        <a:pt x="30975" y="14400"/>
                      </a:lnTo>
                      <a:lnTo>
                        <a:pt x="31070" y="14400"/>
                      </a:lnTo>
                      <a:cubicBezTo>
                        <a:pt x="30711" y="19200"/>
                        <a:pt x="30675" y="24000"/>
                        <a:pt x="30005" y="24000"/>
                      </a:cubicBezTo>
                      <a:cubicBezTo>
                        <a:pt x="29587" y="20800"/>
                        <a:pt x="29790" y="16000"/>
                        <a:pt x="29623" y="16000"/>
                      </a:cubicBezTo>
                      <a:cubicBezTo>
                        <a:pt x="29635" y="16000"/>
                        <a:pt x="29575" y="14400"/>
                        <a:pt x="29371" y="16000"/>
                      </a:cubicBezTo>
                      <a:lnTo>
                        <a:pt x="28390" y="14400"/>
                      </a:lnTo>
                      <a:lnTo>
                        <a:pt x="28785" y="24000"/>
                      </a:lnTo>
                      <a:cubicBezTo>
                        <a:pt x="28354" y="28800"/>
                        <a:pt x="27864" y="24000"/>
                        <a:pt x="28319" y="33600"/>
                      </a:cubicBezTo>
                      <a:cubicBezTo>
                        <a:pt x="27649" y="17600"/>
                        <a:pt x="24669" y="27200"/>
                        <a:pt x="24263" y="22400"/>
                      </a:cubicBezTo>
                      <a:cubicBezTo>
                        <a:pt x="23653" y="28800"/>
                        <a:pt x="23054" y="28800"/>
                        <a:pt x="22301" y="27200"/>
                      </a:cubicBezTo>
                      <a:cubicBezTo>
                        <a:pt x="22492" y="30400"/>
                        <a:pt x="22600" y="40000"/>
                        <a:pt x="21966" y="38400"/>
                      </a:cubicBezTo>
                      <a:cubicBezTo>
                        <a:pt x="22193" y="17600"/>
                        <a:pt x="20781" y="28800"/>
                        <a:pt x="20267" y="14400"/>
                      </a:cubicBezTo>
                      <a:cubicBezTo>
                        <a:pt x="20733" y="24000"/>
                        <a:pt x="18448" y="16000"/>
                        <a:pt x="19178" y="30400"/>
                      </a:cubicBezTo>
                      <a:cubicBezTo>
                        <a:pt x="18640" y="28800"/>
                        <a:pt x="19142" y="22400"/>
                        <a:pt x="18735" y="17600"/>
                      </a:cubicBezTo>
                      <a:cubicBezTo>
                        <a:pt x="17467" y="25600"/>
                        <a:pt x="15924" y="12800"/>
                        <a:pt x="14356" y="14400"/>
                      </a:cubicBezTo>
                      <a:cubicBezTo>
                        <a:pt x="14333" y="17600"/>
                        <a:pt x="14596" y="20800"/>
                        <a:pt x="14261" y="25600"/>
                      </a:cubicBezTo>
                      <a:lnTo>
                        <a:pt x="13423" y="12800"/>
                      </a:lnTo>
                      <a:cubicBezTo>
                        <a:pt x="13112" y="14400"/>
                        <a:pt x="13136" y="27200"/>
                        <a:pt x="12574" y="17600"/>
                      </a:cubicBezTo>
                      <a:cubicBezTo>
                        <a:pt x="12658" y="20800"/>
                        <a:pt x="12777" y="24000"/>
                        <a:pt x="12562" y="24000"/>
                      </a:cubicBezTo>
                      <a:cubicBezTo>
                        <a:pt x="9475" y="11200"/>
                        <a:pt x="6269" y="35200"/>
                        <a:pt x="3134" y="11200"/>
                      </a:cubicBezTo>
                      <a:cubicBezTo>
                        <a:pt x="3553" y="14400"/>
                        <a:pt x="3278" y="16000"/>
                        <a:pt x="2955" y="16000"/>
                      </a:cubicBezTo>
                      <a:cubicBezTo>
                        <a:pt x="3158" y="17600"/>
                        <a:pt x="2943" y="22400"/>
                        <a:pt x="2991" y="27200"/>
                      </a:cubicBezTo>
                      <a:lnTo>
                        <a:pt x="1674" y="16000"/>
                      </a:lnTo>
                      <a:cubicBezTo>
                        <a:pt x="1435" y="27200"/>
                        <a:pt x="275" y="16000"/>
                        <a:pt x="131" y="27200"/>
                      </a:cubicBezTo>
                      <a:lnTo>
                        <a:pt x="550" y="24000"/>
                      </a:lnTo>
                      <a:cubicBezTo>
                        <a:pt x="0" y="36800"/>
                        <a:pt x="1328" y="51200"/>
                        <a:pt x="1244" y="67200"/>
                      </a:cubicBezTo>
                      <a:cubicBezTo>
                        <a:pt x="1866" y="52800"/>
                        <a:pt x="2871" y="88000"/>
                        <a:pt x="3888" y="68800"/>
                      </a:cubicBezTo>
                      <a:cubicBezTo>
                        <a:pt x="4115" y="72000"/>
                        <a:pt x="3696" y="73600"/>
                        <a:pt x="3816" y="76800"/>
                      </a:cubicBezTo>
                      <a:cubicBezTo>
                        <a:pt x="4067" y="70400"/>
                        <a:pt x="4378" y="68800"/>
                        <a:pt x="4953" y="72000"/>
                      </a:cubicBezTo>
                      <a:lnTo>
                        <a:pt x="4893" y="73600"/>
                      </a:lnTo>
                      <a:cubicBezTo>
                        <a:pt x="6508" y="72000"/>
                        <a:pt x="7202" y="78400"/>
                        <a:pt x="9020" y="83200"/>
                      </a:cubicBezTo>
                      <a:lnTo>
                        <a:pt x="8877" y="75200"/>
                      </a:lnTo>
                      <a:cubicBezTo>
                        <a:pt x="9272" y="76800"/>
                        <a:pt x="9355" y="78400"/>
                        <a:pt x="9535" y="80000"/>
                      </a:cubicBezTo>
                      <a:cubicBezTo>
                        <a:pt x="9990" y="68800"/>
                        <a:pt x="8446" y="80000"/>
                        <a:pt x="8853" y="67200"/>
                      </a:cubicBezTo>
                      <a:cubicBezTo>
                        <a:pt x="9367" y="83200"/>
                        <a:pt x="11605" y="67200"/>
                        <a:pt x="11952" y="84800"/>
                      </a:cubicBezTo>
                      <a:cubicBezTo>
                        <a:pt x="12550" y="86400"/>
                        <a:pt x="11772" y="76800"/>
                        <a:pt x="12370" y="76800"/>
                      </a:cubicBezTo>
                      <a:lnTo>
                        <a:pt x="12538" y="81600"/>
                      </a:lnTo>
                      <a:lnTo>
                        <a:pt x="12681" y="75200"/>
                      </a:lnTo>
                      <a:cubicBezTo>
                        <a:pt x="13076" y="76800"/>
                        <a:pt x="13280" y="83200"/>
                        <a:pt x="13292" y="86400"/>
                      </a:cubicBezTo>
                      <a:cubicBezTo>
                        <a:pt x="13196" y="86400"/>
                        <a:pt x="13016" y="88000"/>
                        <a:pt x="12921" y="88000"/>
                      </a:cubicBezTo>
                      <a:cubicBezTo>
                        <a:pt x="13423" y="94400"/>
                        <a:pt x="14356" y="86400"/>
                        <a:pt x="14536" y="88000"/>
                      </a:cubicBezTo>
                      <a:lnTo>
                        <a:pt x="13950" y="84800"/>
                      </a:lnTo>
                      <a:cubicBezTo>
                        <a:pt x="15589" y="80000"/>
                        <a:pt x="17587" y="88000"/>
                        <a:pt x="19178" y="78400"/>
                      </a:cubicBezTo>
                      <a:lnTo>
                        <a:pt x="19058" y="73600"/>
                      </a:lnTo>
                      <a:cubicBezTo>
                        <a:pt x="20267" y="67200"/>
                        <a:pt x="20027" y="78400"/>
                        <a:pt x="21343" y="75200"/>
                      </a:cubicBezTo>
                      <a:lnTo>
                        <a:pt x="21296" y="76800"/>
                      </a:lnTo>
                      <a:cubicBezTo>
                        <a:pt x="21571" y="72000"/>
                        <a:pt x="21918" y="70400"/>
                        <a:pt x="22289" y="72000"/>
                      </a:cubicBezTo>
                      <a:cubicBezTo>
                        <a:pt x="21954" y="75200"/>
                        <a:pt x="22911" y="80000"/>
                        <a:pt x="22480" y="84800"/>
                      </a:cubicBezTo>
                      <a:cubicBezTo>
                        <a:pt x="23784" y="76800"/>
                        <a:pt x="23126" y="78400"/>
                        <a:pt x="23988" y="65600"/>
                      </a:cubicBezTo>
                      <a:lnTo>
                        <a:pt x="24191" y="72000"/>
                      </a:lnTo>
                      <a:cubicBezTo>
                        <a:pt x="24478" y="65600"/>
                        <a:pt x="24502" y="64000"/>
                        <a:pt x="25172" y="62400"/>
                      </a:cubicBezTo>
                      <a:cubicBezTo>
                        <a:pt x="24622" y="67200"/>
                        <a:pt x="25591" y="70400"/>
                        <a:pt x="24981" y="78400"/>
                      </a:cubicBezTo>
                      <a:cubicBezTo>
                        <a:pt x="26380" y="91200"/>
                        <a:pt x="27050" y="65600"/>
                        <a:pt x="27684" y="84800"/>
                      </a:cubicBezTo>
                      <a:cubicBezTo>
                        <a:pt x="28331" y="67200"/>
                        <a:pt x="26488" y="75200"/>
                        <a:pt x="26847" y="72000"/>
                      </a:cubicBezTo>
                      <a:cubicBezTo>
                        <a:pt x="26548" y="65600"/>
                        <a:pt x="27373" y="59200"/>
                        <a:pt x="27804" y="60800"/>
                      </a:cubicBezTo>
                      <a:cubicBezTo>
                        <a:pt x="28247" y="60800"/>
                        <a:pt x="28558" y="81600"/>
                        <a:pt x="29682" y="81600"/>
                      </a:cubicBezTo>
                      <a:cubicBezTo>
                        <a:pt x="29563" y="81600"/>
                        <a:pt x="29563" y="83200"/>
                        <a:pt x="29443" y="83200"/>
                      </a:cubicBezTo>
                      <a:cubicBezTo>
                        <a:pt x="29862" y="88000"/>
                        <a:pt x="30269" y="76800"/>
                        <a:pt x="30783" y="84800"/>
                      </a:cubicBezTo>
                      <a:cubicBezTo>
                        <a:pt x="31070" y="75200"/>
                        <a:pt x="31441" y="84800"/>
                        <a:pt x="31525" y="72000"/>
                      </a:cubicBezTo>
                      <a:lnTo>
                        <a:pt x="30508" y="75200"/>
                      </a:lnTo>
                      <a:cubicBezTo>
                        <a:pt x="31082" y="72000"/>
                        <a:pt x="31633" y="57600"/>
                        <a:pt x="32590" y="64000"/>
                      </a:cubicBezTo>
                      <a:cubicBezTo>
                        <a:pt x="32518" y="67200"/>
                        <a:pt x="32231" y="70400"/>
                        <a:pt x="32027" y="72000"/>
                      </a:cubicBezTo>
                      <a:cubicBezTo>
                        <a:pt x="32315" y="76800"/>
                        <a:pt x="32566" y="70400"/>
                        <a:pt x="32865" y="73600"/>
                      </a:cubicBezTo>
                      <a:cubicBezTo>
                        <a:pt x="32781" y="86400"/>
                        <a:pt x="31621" y="76800"/>
                        <a:pt x="30999" y="86400"/>
                      </a:cubicBezTo>
                      <a:cubicBezTo>
                        <a:pt x="31298" y="91200"/>
                        <a:pt x="32171" y="76800"/>
                        <a:pt x="31860" y="91200"/>
                      </a:cubicBezTo>
                      <a:cubicBezTo>
                        <a:pt x="32303" y="73600"/>
                        <a:pt x="32961" y="92800"/>
                        <a:pt x="33714" y="80000"/>
                      </a:cubicBezTo>
                      <a:lnTo>
                        <a:pt x="33666" y="88000"/>
                      </a:lnTo>
                      <a:cubicBezTo>
                        <a:pt x="33786" y="86400"/>
                        <a:pt x="34037" y="83200"/>
                        <a:pt x="34253" y="83200"/>
                      </a:cubicBezTo>
                      <a:lnTo>
                        <a:pt x="33858" y="92800"/>
                      </a:lnTo>
                      <a:cubicBezTo>
                        <a:pt x="34468" y="84800"/>
                        <a:pt x="35030" y="100800"/>
                        <a:pt x="35617" y="96000"/>
                      </a:cubicBezTo>
                      <a:cubicBezTo>
                        <a:pt x="34396" y="96000"/>
                        <a:pt x="35341" y="86400"/>
                        <a:pt x="34827" y="81600"/>
                      </a:cubicBezTo>
                      <a:cubicBezTo>
                        <a:pt x="36346" y="72000"/>
                        <a:pt x="35700" y="102400"/>
                        <a:pt x="37399" y="99200"/>
                      </a:cubicBezTo>
                      <a:cubicBezTo>
                        <a:pt x="37172" y="99200"/>
                        <a:pt x="36538" y="92800"/>
                        <a:pt x="36897" y="89600"/>
                      </a:cubicBezTo>
                      <a:cubicBezTo>
                        <a:pt x="37220" y="91200"/>
                        <a:pt x="37639" y="94400"/>
                        <a:pt x="37842" y="99200"/>
                      </a:cubicBezTo>
                      <a:cubicBezTo>
                        <a:pt x="38967" y="97600"/>
                        <a:pt x="37674" y="91200"/>
                        <a:pt x="38153" y="86400"/>
                      </a:cubicBezTo>
                      <a:cubicBezTo>
                        <a:pt x="38536" y="96000"/>
                        <a:pt x="38703" y="83200"/>
                        <a:pt x="39194" y="80000"/>
                      </a:cubicBezTo>
                      <a:lnTo>
                        <a:pt x="39194" y="88000"/>
                      </a:lnTo>
                      <a:cubicBezTo>
                        <a:pt x="40486" y="92800"/>
                        <a:pt x="39541" y="72000"/>
                        <a:pt x="40689" y="78400"/>
                      </a:cubicBezTo>
                      <a:lnTo>
                        <a:pt x="40211" y="88000"/>
                      </a:lnTo>
                      <a:lnTo>
                        <a:pt x="40809" y="86400"/>
                      </a:lnTo>
                      <a:lnTo>
                        <a:pt x="40677" y="94400"/>
                      </a:lnTo>
                      <a:cubicBezTo>
                        <a:pt x="41335" y="88000"/>
                        <a:pt x="41539" y="89600"/>
                        <a:pt x="42185" y="92800"/>
                      </a:cubicBezTo>
                      <a:cubicBezTo>
                        <a:pt x="42029" y="86400"/>
                        <a:pt x="42269" y="78400"/>
                        <a:pt x="42831" y="78400"/>
                      </a:cubicBezTo>
                      <a:cubicBezTo>
                        <a:pt x="43226" y="83200"/>
                        <a:pt x="42616" y="86400"/>
                        <a:pt x="43429" y="84800"/>
                      </a:cubicBezTo>
                      <a:cubicBezTo>
                        <a:pt x="43238" y="89600"/>
                        <a:pt x="43046" y="96000"/>
                        <a:pt x="42687" y="88000"/>
                      </a:cubicBezTo>
                      <a:cubicBezTo>
                        <a:pt x="42652" y="91200"/>
                        <a:pt x="42508" y="92800"/>
                        <a:pt x="42472" y="96000"/>
                      </a:cubicBezTo>
                      <a:cubicBezTo>
                        <a:pt x="42891" y="100800"/>
                        <a:pt x="43525" y="97600"/>
                        <a:pt x="43812" y="97600"/>
                      </a:cubicBezTo>
                      <a:cubicBezTo>
                        <a:pt x="43704" y="97600"/>
                        <a:pt x="43573" y="96000"/>
                        <a:pt x="43501" y="96000"/>
                      </a:cubicBezTo>
                      <a:lnTo>
                        <a:pt x="44673" y="84800"/>
                      </a:lnTo>
                      <a:cubicBezTo>
                        <a:pt x="44853" y="88000"/>
                        <a:pt x="44709" y="89600"/>
                        <a:pt x="44566" y="92800"/>
                      </a:cubicBezTo>
                      <a:cubicBezTo>
                        <a:pt x="44793" y="91200"/>
                        <a:pt x="44961" y="88000"/>
                        <a:pt x="45308" y="88000"/>
                      </a:cubicBezTo>
                      <a:cubicBezTo>
                        <a:pt x="45224" y="94400"/>
                        <a:pt x="45236" y="100800"/>
                        <a:pt x="44745" y="104000"/>
                      </a:cubicBezTo>
                      <a:lnTo>
                        <a:pt x="45858" y="96000"/>
                      </a:lnTo>
                      <a:cubicBezTo>
                        <a:pt x="45930" y="99200"/>
                        <a:pt x="46432" y="104000"/>
                        <a:pt x="46289" y="107200"/>
                      </a:cubicBezTo>
                      <a:cubicBezTo>
                        <a:pt x="46899" y="110400"/>
                        <a:pt x="47796" y="94400"/>
                        <a:pt x="48622" y="99200"/>
                      </a:cubicBezTo>
                      <a:cubicBezTo>
                        <a:pt x="48658" y="99200"/>
                        <a:pt x="48741" y="97600"/>
                        <a:pt x="48921" y="96000"/>
                      </a:cubicBezTo>
                      <a:cubicBezTo>
                        <a:pt x="49686" y="99200"/>
                        <a:pt x="50368" y="107200"/>
                        <a:pt x="51278" y="97600"/>
                      </a:cubicBezTo>
                      <a:lnTo>
                        <a:pt x="51792" y="108800"/>
                      </a:lnTo>
                      <a:cubicBezTo>
                        <a:pt x="52510" y="107200"/>
                        <a:pt x="51098" y="94400"/>
                        <a:pt x="52283" y="91200"/>
                      </a:cubicBezTo>
                      <a:cubicBezTo>
                        <a:pt x="53120" y="88000"/>
                        <a:pt x="52594" y="100800"/>
                        <a:pt x="52893" y="104000"/>
                      </a:cubicBezTo>
                      <a:cubicBezTo>
                        <a:pt x="53312" y="99200"/>
                        <a:pt x="54041" y="86400"/>
                        <a:pt x="54807" y="96000"/>
                      </a:cubicBezTo>
                      <a:cubicBezTo>
                        <a:pt x="54556" y="99200"/>
                        <a:pt x="54352" y="96000"/>
                        <a:pt x="54113" y="97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1" name="Shape 351"/>
                <p:cNvSpPr/>
                <p:nvPr/>
              </p:nvSpPr>
              <p:spPr>
                <a:xfrm>
                  <a:off x="7508875" y="1560020"/>
                  <a:ext cx="11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0000" y="80000"/>
                        <a:pt x="70000" y="40000"/>
                        <a:pt x="60000" y="0"/>
                      </a:cubicBezTo>
                      <a:cubicBezTo>
                        <a:pt x="10000" y="40000"/>
                        <a:pt x="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2" name="Shape 352"/>
                <p:cNvSpPr/>
                <p:nvPr/>
              </p:nvSpPr>
              <p:spPr>
                <a:xfrm>
                  <a:off x="5434012" y="1567404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2000" y="0"/>
                      </a:lnTo>
                      <a:cubicBezTo>
                        <a:pt x="24000" y="120000"/>
                        <a:pt x="24000" y="120000"/>
                        <a:pt x="0" y="120000"/>
                      </a:cubicBez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3" name="Shape 353"/>
                <p:cNvSpPr/>
                <p:nvPr/>
              </p:nvSpPr>
              <p:spPr>
                <a:xfrm>
                  <a:off x="9672638" y="1567404"/>
                  <a:ext cx="25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57777" y="80000"/>
                        <a:pt x="26666" y="40000"/>
                        <a:pt x="4444" y="0"/>
                      </a:cubicBezTo>
                      <a:cubicBezTo>
                        <a:pt x="0" y="40000"/>
                        <a:pt x="26666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4" name="Shape 354"/>
                <p:cNvSpPr/>
                <p:nvPr/>
              </p:nvSpPr>
              <p:spPr>
                <a:xfrm>
                  <a:off x="10966450" y="1529245"/>
                  <a:ext cx="39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57142" y="40000"/>
                        <a:pt x="77142" y="80000"/>
                        <a:pt x="108571" y="120000"/>
                      </a:cubicBezTo>
                      <a:cubicBezTo>
                        <a:pt x="105714" y="80000"/>
                        <a:pt x="82857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5" name="Shape 355"/>
                <p:cNvSpPr/>
                <p:nvPr/>
              </p:nvSpPr>
              <p:spPr>
                <a:xfrm>
                  <a:off x="11329988" y="1552633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434" y="120000"/>
                      </a:moveTo>
                      <a:lnTo>
                        <a:pt x="70434" y="120000"/>
                      </a:lnTo>
                      <a:cubicBezTo>
                        <a:pt x="86086" y="80000"/>
                        <a:pt x="104347" y="120000"/>
                        <a:pt x="120000" y="80000"/>
                      </a:cubicBezTo>
                      <a:lnTo>
                        <a:pt x="114782" y="0"/>
                      </a:lnTo>
                      <a:cubicBezTo>
                        <a:pt x="46956" y="0"/>
                        <a:pt x="0" y="80000"/>
                        <a:pt x="70434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6" name="Shape 356"/>
                <p:cNvSpPr/>
                <p:nvPr/>
              </p:nvSpPr>
              <p:spPr>
                <a:xfrm>
                  <a:off x="11042650" y="1540325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51428"/>
                      </a:moveTo>
                      <a:lnTo>
                        <a:pt x="0" y="51428"/>
                      </a:lnTo>
                      <a:cubicBezTo>
                        <a:pt x="5714" y="119999"/>
                        <a:pt x="57142" y="102857"/>
                        <a:pt x="114285" y="85714"/>
                      </a:cubicBezTo>
                      <a:lnTo>
                        <a:pt x="102857" y="85714"/>
                      </a:lnTo>
                      <a:cubicBezTo>
                        <a:pt x="120000" y="0"/>
                        <a:pt x="59047" y="17142"/>
                        <a:pt x="0" y="514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7" name="Shape 357"/>
                <p:cNvSpPr/>
                <p:nvPr/>
              </p:nvSpPr>
              <p:spPr>
                <a:xfrm>
                  <a:off x="11106150" y="1542787"/>
                  <a:ext cx="285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8709" y="120000"/>
                        <a:pt x="73548" y="120000"/>
                        <a:pt x="108387" y="120000"/>
                      </a:cubicBezTo>
                      <a:cubicBezTo>
                        <a:pt x="120000" y="0"/>
                        <a:pt x="65806" y="12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8" name="Shape 358"/>
                <p:cNvSpPr/>
                <p:nvPr/>
              </p:nvSpPr>
              <p:spPr>
                <a:xfrm>
                  <a:off x="10679113" y="1525554"/>
                  <a:ext cx="1032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770" y="90000"/>
                      </a:moveTo>
                      <a:lnTo>
                        <a:pt x="84770" y="90000"/>
                      </a:lnTo>
                      <a:cubicBezTo>
                        <a:pt x="100183" y="100000"/>
                        <a:pt x="94678" y="40000"/>
                        <a:pt x="103486" y="60000"/>
                      </a:cubicBezTo>
                      <a:cubicBezTo>
                        <a:pt x="120000" y="0"/>
                        <a:pt x="0" y="120000"/>
                        <a:pt x="8477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9" name="Shape 359"/>
                <p:cNvSpPr/>
                <p:nvPr/>
              </p:nvSpPr>
              <p:spPr>
                <a:xfrm>
                  <a:off x="11039475" y="1550171"/>
                  <a:ext cx="270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1111" y="0"/>
                      </a:lnTo>
                      <a:lnTo>
                        <a:pt x="0" y="96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0" name="Shape 360"/>
                <p:cNvSpPr/>
                <p:nvPr/>
              </p:nvSpPr>
              <p:spPr>
                <a:xfrm>
                  <a:off x="10841038" y="1548941"/>
                  <a:ext cx="58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67" y="80000"/>
                      </a:moveTo>
                      <a:lnTo>
                        <a:pt x="1967" y="80000"/>
                      </a:lnTo>
                      <a:lnTo>
                        <a:pt x="96393" y="120000"/>
                      </a:lnTo>
                      <a:cubicBezTo>
                        <a:pt x="94426" y="80000"/>
                        <a:pt x="106229" y="80000"/>
                        <a:pt x="120000" y="80000"/>
                      </a:cubicBezTo>
                      <a:cubicBezTo>
                        <a:pt x="62950" y="40000"/>
                        <a:pt x="0" y="0"/>
                        <a:pt x="1967" y="8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1" name="Shape 361"/>
                <p:cNvSpPr/>
                <p:nvPr/>
              </p:nvSpPr>
              <p:spPr>
                <a:xfrm>
                  <a:off x="10899775" y="1550171"/>
                  <a:ext cx="36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47368" y="120000"/>
                        <a:pt x="94736" y="120000"/>
                        <a:pt x="120000" y="0"/>
                      </a:cubicBezTo>
                      <a:cubicBezTo>
                        <a:pt x="94736" y="0"/>
                        <a:pt x="37894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2" name="Shape 362"/>
                <p:cNvSpPr/>
                <p:nvPr/>
              </p:nvSpPr>
              <p:spPr>
                <a:xfrm>
                  <a:off x="10958513" y="1555095"/>
                  <a:ext cx="459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84255" y="0"/>
                      </a:lnTo>
                      <a:lnTo>
                        <a:pt x="0" y="0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3" name="Shape 363"/>
                <p:cNvSpPr/>
                <p:nvPr/>
              </p:nvSpPr>
              <p:spPr>
                <a:xfrm>
                  <a:off x="10304463" y="1548941"/>
                  <a:ext cx="61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230" y="0"/>
                      </a:moveTo>
                      <a:lnTo>
                        <a:pt x="105230" y="0"/>
                      </a:lnTo>
                      <a:lnTo>
                        <a:pt x="9230" y="30000"/>
                      </a:lnTo>
                      <a:cubicBezTo>
                        <a:pt x="0" y="90000"/>
                        <a:pt x="25846" y="120000"/>
                        <a:pt x="60923" y="120000"/>
                      </a:cubicBezTo>
                      <a:cubicBezTo>
                        <a:pt x="83076" y="60000"/>
                        <a:pt x="120000" y="60000"/>
                        <a:pt x="1052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4" name="Shape 364"/>
                <p:cNvSpPr/>
                <p:nvPr/>
              </p:nvSpPr>
              <p:spPr>
                <a:xfrm>
                  <a:off x="10483850" y="1557558"/>
                  <a:ext cx="237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8571"/>
                      </a:moveTo>
                      <a:lnTo>
                        <a:pt x="120000" y="68571"/>
                      </a:lnTo>
                      <a:cubicBezTo>
                        <a:pt x="52800" y="51428"/>
                        <a:pt x="48000" y="34285"/>
                        <a:pt x="9600" y="0"/>
                      </a:cubicBezTo>
                      <a:lnTo>
                        <a:pt x="0" y="119999"/>
                      </a:lnTo>
                      <a:lnTo>
                        <a:pt x="120000" y="685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5" name="Shape 365"/>
                <p:cNvSpPr/>
                <p:nvPr/>
              </p:nvSpPr>
              <p:spPr>
                <a:xfrm>
                  <a:off x="10291763" y="1563712"/>
                  <a:ext cx="117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3170" y="0"/>
                      </a:moveTo>
                      <a:lnTo>
                        <a:pt x="73170" y="0"/>
                      </a:lnTo>
                      <a:cubicBezTo>
                        <a:pt x="68292" y="30000"/>
                        <a:pt x="0" y="120000"/>
                        <a:pt x="64390" y="120000"/>
                      </a:cubicBezTo>
                      <a:cubicBezTo>
                        <a:pt x="69268" y="60000"/>
                        <a:pt x="120000" y="30000"/>
                        <a:pt x="731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6" name="Shape 366"/>
                <p:cNvSpPr/>
                <p:nvPr/>
              </p:nvSpPr>
              <p:spPr>
                <a:xfrm>
                  <a:off x="9621838" y="1546479"/>
                  <a:ext cx="111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120000"/>
                      </a:lnTo>
                      <a:lnTo>
                        <a:pt x="110769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7" name="Shape 367"/>
                <p:cNvSpPr/>
                <p:nvPr/>
              </p:nvSpPr>
              <p:spPr>
                <a:xfrm>
                  <a:off x="8951913" y="1568636"/>
                  <a:ext cx="969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009" y="96000"/>
                      </a:moveTo>
                      <a:lnTo>
                        <a:pt x="19009" y="96000"/>
                      </a:lnTo>
                      <a:cubicBezTo>
                        <a:pt x="92673" y="120000"/>
                        <a:pt x="36831" y="12000"/>
                        <a:pt x="102178" y="48000"/>
                      </a:cubicBezTo>
                      <a:cubicBezTo>
                        <a:pt x="120000" y="24000"/>
                        <a:pt x="48712" y="24000"/>
                        <a:pt x="66534" y="0"/>
                      </a:cubicBezTo>
                      <a:cubicBezTo>
                        <a:pt x="22574" y="24000"/>
                        <a:pt x="0" y="12000"/>
                        <a:pt x="19009" y="96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8" name="Shape 368"/>
                <p:cNvSpPr/>
                <p:nvPr/>
              </p:nvSpPr>
              <p:spPr>
                <a:xfrm>
                  <a:off x="9005888" y="1566174"/>
                  <a:ext cx="17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cubicBezTo>
                        <a:pt x="50526" y="60000"/>
                        <a:pt x="18947" y="6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9" name="Shape 369"/>
                <p:cNvSpPr/>
                <p:nvPr/>
              </p:nvSpPr>
              <p:spPr>
                <a:xfrm>
                  <a:off x="1587500" y="1516937"/>
                  <a:ext cx="38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lnTo>
                        <a:pt x="0" y="0"/>
                      </a:lnTo>
                      <a:lnTo>
                        <a:pt x="76923" y="120000"/>
                      </a:lnTo>
                      <a:lnTo>
                        <a:pt x="120000" y="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0" name="Shape 370"/>
                <p:cNvSpPr/>
                <p:nvPr/>
              </p:nvSpPr>
              <p:spPr>
                <a:xfrm>
                  <a:off x="1522412" y="1519399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86250" y="0"/>
                      </a:lnTo>
                      <a:lnTo>
                        <a:pt x="0" y="100000"/>
                      </a:lnTo>
                      <a:cubicBezTo>
                        <a:pt x="30000" y="100000"/>
                        <a:pt x="97500" y="10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1" name="Shape 371"/>
                <p:cNvSpPr/>
                <p:nvPr/>
              </p:nvSpPr>
              <p:spPr>
                <a:xfrm>
                  <a:off x="6650038" y="1573558"/>
                  <a:ext cx="333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9411" y="120000"/>
                      </a:moveTo>
                      <a:lnTo>
                        <a:pt x="109411" y="120000"/>
                      </a:lnTo>
                      <a:lnTo>
                        <a:pt x="120000" y="60000"/>
                      </a:lnTo>
                      <a:cubicBezTo>
                        <a:pt x="98823" y="30000"/>
                        <a:pt x="63529" y="30000"/>
                        <a:pt x="0" y="0"/>
                      </a:cubicBezTo>
                      <a:lnTo>
                        <a:pt x="109411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2" name="Shape 372"/>
                <p:cNvSpPr/>
                <p:nvPr/>
              </p:nvSpPr>
              <p:spPr>
                <a:xfrm>
                  <a:off x="6162675" y="1566174"/>
                  <a:ext cx="15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6470" y="120000"/>
                      </a:moveTo>
                      <a:lnTo>
                        <a:pt x="56470" y="120000"/>
                      </a:lnTo>
                      <a:lnTo>
                        <a:pt x="120000" y="120000"/>
                      </a:lnTo>
                      <a:lnTo>
                        <a:pt x="0" y="0"/>
                      </a:lnTo>
                      <a:lnTo>
                        <a:pt x="5647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3" name="Shape 373"/>
                <p:cNvSpPr/>
                <p:nvPr/>
              </p:nvSpPr>
              <p:spPr>
                <a:xfrm>
                  <a:off x="5738812" y="1571096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523" y="105000"/>
                      </a:moveTo>
                      <a:lnTo>
                        <a:pt x="9523" y="105000"/>
                      </a:lnTo>
                      <a:cubicBezTo>
                        <a:pt x="43809" y="120000"/>
                        <a:pt x="85714" y="90000"/>
                        <a:pt x="120000" y="105000"/>
                      </a:cubicBezTo>
                      <a:cubicBezTo>
                        <a:pt x="43809" y="120000"/>
                        <a:pt x="0" y="0"/>
                        <a:pt x="9523" y="105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74" name="Shape 374"/>
              <p:cNvGrpSpPr/>
              <p:nvPr/>
            </p:nvGrpSpPr>
            <p:grpSpPr>
              <a:xfrm rot="-5400000" flipH="1">
                <a:off x="6492166" y="2755667"/>
                <a:ext cx="4114774" cy="36512"/>
                <a:chOff x="1522412" y="1514475"/>
                <a:chExt cx="10569675" cy="63900"/>
              </a:xfrm>
            </p:grpSpPr>
            <p:sp>
              <p:nvSpPr>
                <p:cNvPr id="375" name="Shape 375"/>
                <p:cNvSpPr/>
                <p:nvPr/>
              </p:nvSpPr>
              <p:spPr>
                <a:xfrm>
                  <a:off x="12028488" y="1525554"/>
                  <a:ext cx="63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731" y="120000"/>
                      </a:moveTo>
                      <a:lnTo>
                        <a:pt x="53731" y="120000"/>
                      </a:lnTo>
                      <a:lnTo>
                        <a:pt x="120000" y="60000"/>
                      </a:lnTo>
                      <a:cubicBezTo>
                        <a:pt x="107462" y="40000"/>
                        <a:pt x="46567" y="20000"/>
                        <a:pt x="69850" y="0"/>
                      </a:cubicBezTo>
                      <a:cubicBezTo>
                        <a:pt x="0" y="20000"/>
                        <a:pt x="14328" y="60000"/>
                        <a:pt x="53731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6" name="Shape 376"/>
                <p:cNvSpPr/>
                <p:nvPr/>
              </p:nvSpPr>
              <p:spPr>
                <a:xfrm>
                  <a:off x="12022138" y="1532938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60000"/>
                      </a:lnTo>
                      <a:cubicBezTo>
                        <a:pt x="96000" y="0"/>
                        <a:pt x="66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7" name="Shape 377"/>
                <p:cNvSpPr/>
                <p:nvPr/>
              </p:nvSpPr>
              <p:spPr>
                <a:xfrm>
                  <a:off x="12041188" y="1531708"/>
                  <a:ext cx="396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14634" y="60000"/>
                        <a:pt x="17560" y="120000"/>
                        <a:pt x="55609" y="20000"/>
                      </a:cubicBezTo>
                      <a:cubicBezTo>
                        <a:pt x="43902" y="60000"/>
                        <a:pt x="67317" y="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8" name="Shape 378"/>
                <p:cNvSpPr/>
                <p:nvPr/>
              </p:nvSpPr>
              <p:spPr>
                <a:xfrm>
                  <a:off x="11831638" y="1526783"/>
                  <a:ext cx="42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333" y="0"/>
                      </a:moveTo>
                      <a:lnTo>
                        <a:pt x="5333" y="0"/>
                      </a:lnTo>
                      <a:cubicBezTo>
                        <a:pt x="0" y="20000"/>
                        <a:pt x="40000" y="80000"/>
                        <a:pt x="48000" y="120000"/>
                      </a:cubicBezTo>
                      <a:lnTo>
                        <a:pt x="120000" y="80000"/>
                      </a:lnTo>
                      <a:cubicBezTo>
                        <a:pt x="82666" y="60000"/>
                        <a:pt x="10666" y="40000"/>
                        <a:pt x="5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9" name="Shape 379"/>
                <p:cNvSpPr/>
                <p:nvPr/>
              </p:nvSpPr>
              <p:spPr>
                <a:xfrm>
                  <a:off x="11809413" y="1531708"/>
                  <a:ext cx="41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4545" y="0"/>
                      </a:moveTo>
                      <a:lnTo>
                        <a:pt x="114545" y="0"/>
                      </a:lnTo>
                      <a:lnTo>
                        <a:pt x="0" y="120000"/>
                      </a:lnTo>
                      <a:cubicBezTo>
                        <a:pt x="100909" y="120000"/>
                        <a:pt x="120000" y="80000"/>
                        <a:pt x="1145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0" name="Shape 380"/>
                <p:cNvSpPr/>
                <p:nvPr/>
              </p:nvSpPr>
              <p:spPr>
                <a:xfrm>
                  <a:off x="12003088" y="1537862"/>
                  <a:ext cx="777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0487" y="120000"/>
                      </a:moveTo>
                      <a:lnTo>
                        <a:pt x="20487" y="120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20487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1" name="Shape 381"/>
                <p:cNvSpPr/>
                <p:nvPr/>
              </p:nvSpPr>
              <p:spPr>
                <a:xfrm>
                  <a:off x="11664950" y="1523091"/>
                  <a:ext cx="396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4285" y="96000"/>
                      </a:moveTo>
                      <a:lnTo>
                        <a:pt x="54285" y="96000"/>
                      </a:lnTo>
                      <a:lnTo>
                        <a:pt x="120000" y="0"/>
                      </a:lnTo>
                      <a:lnTo>
                        <a:pt x="0" y="120000"/>
                      </a:lnTo>
                      <a:lnTo>
                        <a:pt x="54285" y="96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2" name="Shape 382"/>
                <p:cNvSpPr/>
                <p:nvPr/>
              </p:nvSpPr>
              <p:spPr>
                <a:xfrm>
                  <a:off x="11506200" y="1521861"/>
                  <a:ext cx="921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9183" y="120000"/>
                      </a:moveTo>
                      <a:lnTo>
                        <a:pt x="99183" y="120000"/>
                      </a:lnTo>
                      <a:cubicBezTo>
                        <a:pt x="119999" y="60000"/>
                        <a:pt x="69795" y="20000"/>
                        <a:pt x="91836" y="0"/>
                      </a:cubicBezTo>
                      <a:cubicBezTo>
                        <a:pt x="57551" y="0"/>
                        <a:pt x="26938" y="40000"/>
                        <a:pt x="0" y="100000"/>
                      </a:cubicBezTo>
                      <a:cubicBezTo>
                        <a:pt x="29387" y="60000"/>
                        <a:pt x="59999" y="80000"/>
                        <a:pt x="9918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3" name="Shape 383"/>
                <p:cNvSpPr/>
                <p:nvPr/>
              </p:nvSpPr>
              <p:spPr>
                <a:xfrm>
                  <a:off x="11471275" y="1525554"/>
                  <a:ext cx="34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6666" y="80000"/>
                        <a:pt x="76666" y="40000"/>
                        <a:pt x="120000" y="0"/>
                      </a:cubicBezTo>
                      <a:cubicBezTo>
                        <a:pt x="80000" y="0"/>
                        <a:pt x="40000" y="4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4" name="Shape 384"/>
                <p:cNvSpPr/>
                <p:nvPr/>
              </p:nvSpPr>
              <p:spPr>
                <a:xfrm>
                  <a:off x="11710988" y="1529245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108750" y="96000"/>
                        <a:pt x="86250" y="24000"/>
                        <a:pt x="0" y="0"/>
                      </a:cubicBezTo>
                      <a:lnTo>
                        <a:pt x="60000" y="120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5" name="Shape 385"/>
                <p:cNvSpPr/>
                <p:nvPr/>
              </p:nvSpPr>
              <p:spPr>
                <a:xfrm>
                  <a:off x="11691938" y="1532938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16666" y="120000"/>
                      </a:lnTo>
                      <a:lnTo>
                        <a:pt x="0" y="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6" name="Shape 386"/>
                <p:cNvSpPr/>
                <p:nvPr/>
              </p:nvSpPr>
              <p:spPr>
                <a:xfrm>
                  <a:off x="11741150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48000" y="0"/>
                        <a:pt x="720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7" name="Shape 387"/>
                <p:cNvSpPr/>
                <p:nvPr/>
              </p:nvSpPr>
              <p:spPr>
                <a:xfrm>
                  <a:off x="11841163" y="1537862"/>
                  <a:ext cx="714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1600" y="40000"/>
                        <a:pt x="0" y="66666"/>
                        <a:pt x="78400" y="120000"/>
                      </a:cubicBezTo>
                      <a:cubicBezTo>
                        <a:pt x="105600" y="80000"/>
                        <a:pt x="60800" y="53333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8" name="Shape 388"/>
                <p:cNvSpPr/>
                <p:nvPr/>
              </p:nvSpPr>
              <p:spPr>
                <a:xfrm>
                  <a:off x="11764963" y="1535400"/>
                  <a:ext cx="44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112340" y="120000"/>
                      </a:lnTo>
                      <a:cubicBezTo>
                        <a:pt x="109787" y="90000"/>
                        <a:pt x="89361" y="30000"/>
                        <a:pt x="120000" y="0"/>
                      </a:cubicBez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9" name="Shape 389"/>
                <p:cNvSpPr/>
                <p:nvPr/>
              </p:nvSpPr>
              <p:spPr>
                <a:xfrm>
                  <a:off x="11744325" y="1537862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lnTo>
                        <a:pt x="27272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0" name="Shape 390"/>
                <p:cNvSpPr/>
                <p:nvPr/>
              </p:nvSpPr>
              <p:spPr>
                <a:xfrm>
                  <a:off x="11482388" y="1531708"/>
                  <a:ext cx="85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000" y="0"/>
                      </a:moveTo>
                      <a:lnTo>
                        <a:pt x="84000" y="0"/>
                      </a:lnTo>
                      <a:cubicBezTo>
                        <a:pt x="58666" y="60000"/>
                        <a:pt x="30666" y="60000"/>
                        <a:pt x="0" y="60000"/>
                      </a:cubicBezTo>
                      <a:cubicBezTo>
                        <a:pt x="33333" y="90000"/>
                        <a:pt x="68000" y="120000"/>
                        <a:pt x="101333" y="120000"/>
                      </a:cubicBezTo>
                      <a:cubicBezTo>
                        <a:pt x="105333" y="60000"/>
                        <a:pt x="120000" y="0"/>
                        <a:pt x="8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1" name="Shape 391"/>
                <p:cNvSpPr/>
                <p:nvPr/>
              </p:nvSpPr>
              <p:spPr>
                <a:xfrm>
                  <a:off x="11626850" y="1532938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72000" y="120000"/>
                        <a:pt x="120000" y="12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2" name="Shape 392"/>
                <p:cNvSpPr/>
                <p:nvPr/>
              </p:nvSpPr>
              <p:spPr>
                <a:xfrm>
                  <a:off x="11261725" y="1534170"/>
                  <a:ext cx="48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6000" y="0"/>
                      </a:lnTo>
                      <a:cubicBezTo>
                        <a:pt x="96000" y="0"/>
                        <a:pt x="96000" y="0"/>
                        <a:pt x="12000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3" name="Shape 393"/>
                <p:cNvSpPr/>
                <p:nvPr/>
              </p:nvSpPr>
              <p:spPr>
                <a:xfrm>
                  <a:off x="11553825" y="1534170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5319" y="120000"/>
                      </a:moveTo>
                      <a:lnTo>
                        <a:pt x="15319" y="120000"/>
                      </a:lnTo>
                      <a:cubicBezTo>
                        <a:pt x="63829" y="120000"/>
                        <a:pt x="91914" y="60000"/>
                        <a:pt x="120000" y="0"/>
                      </a:cubicBezTo>
                      <a:cubicBezTo>
                        <a:pt x="84255" y="0"/>
                        <a:pt x="45957" y="60000"/>
                        <a:pt x="5106" y="60000"/>
                      </a:cubicBezTo>
                      <a:cubicBezTo>
                        <a:pt x="0" y="60000"/>
                        <a:pt x="0" y="120000"/>
                        <a:pt x="15319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4" name="Shape 394"/>
                <p:cNvSpPr/>
                <p:nvPr/>
              </p:nvSpPr>
              <p:spPr>
                <a:xfrm>
                  <a:off x="11409363" y="1529245"/>
                  <a:ext cx="31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40000"/>
                      </a:moveTo>
                      <a:lnTo>
                        <a:pt x="0" y="40000"/>
                      </a:lnTo>
                      <a:cubicBezTo>
                        <a:pt x="36363" y="80000"/>
                        <a:pt x="76363" y="120000"/>
                        <a:pt x="120000" y="120000"/>
                      </a:cubicBezTo>
                      <a:cubicBezTo>
                        <a:pt x="83636" y="80000"/>
                        <a:pt x="10909" y="0"/>
                        <a:pt x="0" y="4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5" name="Shape 395"/>
                <p:cNvSpPr/>
                <p:nvPr/>
              </p:nvSpPr>
              <p:spPr>
                <a:xfrm>
                  <a:off x="11618913" y="1531708"/>
                  <a:ext cx="63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0000" y="0"/>
                      </a:moveTo>
                      <a:lnTo>
                        <a:pt x="60000" y="0"/>
                      </a:lnTo>
                      <a:lnTo>
                        <a:pt x="120000" y="0"/>
                      </a:lnTo>
                      <a:cubicBezTo>
                        <a:pt x="0" y="0"/>
                        <a:pt x="0" y="0"/>
                        <a:pt x="6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6" name="Shape 396"/>
                <p:cNvSpPr/>
                <p:nvPr/>
              </p:nvSpPr>
              <p:spPr>
                <a:xfrm>
                  <a:off x="11598275" y="1531708"/>
                  <a:ext cx="28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6774" y="0"/>
                      </a:moveTo>
                      <a:lnTo>
                        <a:pt x="96774" y="0"/>
                      </a:lnTo>
                      <a:cubicBezTo>
                        <a:pt x="58064" y="40000"/>
                        <a:pt x="30967" y="80000"/>
                        <a:pt x="0" y="120000"/>
                      </a:cubicBezTo>
                      <a:cubicBezTo>
                        <a:pt x="42580" y="120000"/>
                        <a:pt x="85161" y="80000"/>
                        <a:pt x="120000" y="80000"/>
                      </a:cubicBezTo>
                      <a:cubicBezTo>
                        <a:pt x="112258" y="40000"/>
                        <a:pt x="104516" y="40000"/>
                        <a:pt x="967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7" name="Shape 397"/>
                <p:cNvSpPr/>
                <p:nvPr/>
              </p:nvSpPr>
              <p:spPr>
                <a:xfrm>
                  <a:off x="11137900" y="1534170"/>
                  <a:ext cx="189000" cy="23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6363" y="120000"/>
                      </a:moveTo>
                      <a:lnTo>
                        <a:pt x="36363" y="120000"/>
                      </a:lnTo>
                      <a:cubicBezTo>
                        <a:pt x="38181" y="102222"/>
                        <a:pt x="68484" y="84444"/>
                        <a:pt x="94545" y="106666"/>
                      </a:cubicBezTo>
                      <a:cubicBezTo>
                        <a:pt x="119999" y="93333"/>
                        <a:pt x="103636" y="31111"/>
                        <a:pt x="81212" y="0"/>
                      </a:cubicBezTo>
                      <a:cubicBezTo>
                        <a:pt x="80606" y="8888"/>
                        <a:pt x="80606" y="13333"/>
                        <a:pt x="53939" y="26666"/>
                      </a:cubicBezTo>
                      <a:cubicBezTo>
                        <a:pt x="63030" y="35555"/>
                        <a:pt x="112727" y="48888"/>
                        <a:pt x="90303" y="62222"/>
                      </a:cubicBezTo>
                      <a:cubicBezTo>
                        <a:pt x="55151" y="71111"/>
                        <a:pt x="61818" y="57777"/>
                        <a:pt x="44848" y="48888"/>
                      </a:cubicBezTo>
                      <a:cubicBezTo>
                        <a:pt x="58787" y="71111"/>
                        <a:pt x="0" y="80000"/>
                        <a:pt x="7878" y="111111"/>
                      </a:cubicBezTo>
                      <a:lnTo>
                        <a:pt x="38181" y="102222"/>
                      </a:lnTo>
                      <a:cubicBezTo>
                        <a:pt x="38787" y="106666"/>
                        <a:pt x="27878" y="115555"/>
                        <a:pt x="36363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8" name="Shape 398"/>
                <p:cNvSpPr/>
                <p:nvPr/>
              </p:nvSpPr>
              <p:spPr>
                <a:xfrm>
                  <a:off x="11266488" y="1529245"/>
                  <a:ext cx="954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8400" y="120000"/>
                      </a:moveTo>
                      <a:lnTo>
                        <a:pt x="98400" y="120000"/>
                      </a:lnTo>
                      <a:lnTo>
                        <a:pt x="120000" y="120000"/>
                      </a:lnTo>
                      <a:cubicBezTo>
                        <a:pt x="94800" y="100000"/>
                        <a:pt x="78000" y="80000"/>
                        <a:pt x="45600" y="0"/>
                      </a:cubicBezTo>
                      <a:cubicBezTo>
                        <a:pt x="9600" y="40000"/>
                        <a:pt x="2400" y="80000"/>
                        <a:pt x="0" y="100000"/>
                      </a:cubicBezTo>
                      <a:lnTo>
                        <a:pt x="105600" y="120000"/>
                      </a:lnTo>
                      <a:lnTo>
                        <a:pt x="984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9" name="Shape 399"/>
                <p:cNvSpPr/>
                <p:nvPr/>
              </p:nvSpPr>
              <p:spPr>
                <a:xfrm>
                  <a:off x="11361738" y="1531708"/>
                  <a:ext cx="135000" cy="12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67605" y="25714"/>
                      </a:moveTo>
                      <a:lnTo>
                        <a:pt x="67605" y="25714"/>
                      </a:lnTo>
                      <a:cubicBezTo>
                        <a:pt x="55774" y="59999"/>
                        <a:pt x="19436" y="77142"/>
                        <a:pt x="41408" y="119999"/>
                      </a:cubicBezTo>
                      <a:cubicBezTo>
                        <a:pt x="86197" y="119999"/>
                        <a:pt x="72676" y="85714"/>
                        <a:pt x="99718" y="68571"/>
                      </a:cubicBezTo>
                      <a:cubicBezTo>
                        <a:pt x="27887" y="77142"/>
                        <a:pt x="120000" y="51428"/>
                        <a:pt x="68450" y="25714"/>
                      </a:cubicBezTo>
                      <a:cubicBezTo>
                        <a:pt x="81971" y="25714"/>
                        <a:pt x="94647" y="17142"/>
                        <a:pt x="107323" y="17142"/>
                      </a:cubicBezTo>
                      <a:cubicBezTo>
                        <a:pt x="93802" y="17142"/>
                        <a:pt x="81971" y="8571"/>
                        <a:pt x="70140" y="0"/>
                      </a:cubicBezTo>
                      <a:lnTo>
                        <a:pt x="71830" y="8571"/>
                      </a:lnTo>
                      <a:lnTo>
                        <a:pt x="71830" y="8571"/>
                      </a:lnTo>
                      <a:cubicBezTo>
                        <a:pt x="71830" y="8571"/>
                        <a:pt x="71830" y="8571"/>
                        <a:pt x="71830" y="8571"/>
                      </a:cubicBezTo>
                      <a:cubicBezTo>
                        <a:pt x="75211" y="8571"/>
                        <a:pt x="76056" y="8571"/>
                        <a:pt x="72676" y="8571"/>
                      </a:cubicBezTo>
                      <a:lnTo>
                        <a:pt x="70985" y="8571"/>
                      </a:lnTo>
                      <a:cubicBezTo>
                        <a:pt x="70140" y="17142"/>
                        <a:pt x="69295" y="17142"/>
                        <a:pt x="67605" y="25714"/>
                      </a:cubicBezTo>
                      <a:cubicBezTo>
                        <a:pt x="47323" y="17142"/>
                        <a:pt x="64225" y="17142"/>
                        <a:pt x="70985" y="8571"/>
                      </a:cubicBezTo>
                      <a:cubicBezTo>
                        <a:pt x="70985" y="8571"/>
                        <a:pt x="71830" y="8571"/>
                        <a:pt x="71830" y="8571"/>
                      </a:cubicBezTo>
                      <a:lnTo>
                        <a:pt x="71830" y="8571"/>
                      </a:lnTo>
                      <a:lnTo>
                        <a:pt x="0" y="25714"/>
                      </a:lnTo>
                      <a:cubicBezTo>
                        <a:pt x="15211" y="25714"/>
                        <a:pt x="33802" y="25714"/>
                        <a:pt x="67605" y="2571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0" name="Shape 400"/>
                <p:cNvSpPr/>
                <p:nvPr/>
              </p:nvSpPr>
              <p:spPr>
                <a:xfrm>
                  <a:off x="11834813" y="1552633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7272" y="120000"/>
                        <a:pt x="87272" y="120000"/>
                        <a:pt x="87272" y="0"/>
                      </a:cubicBezTo>
                      <a:cubicBezTo>
                        <a:pt x="21818" y="120000"/>
                        <a:pt x="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1" name="Shape 401"/>
                <p:cNvSpPr/>
                <p:nvPr/>
              </p:nvSpPr>
              <p:spPr>
                <a:xfrm>
                  <a:off x="11764963" y="1542787"/>
                  <a:ext cx="1176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7213" y="110000"/>
                      </a:moveTo>
                      <a:lnTo>
                        <a:pt x="47213" y="110000"/>
                      </a:lnTo>
                      <a:cubicBezTo>
                        <a:pt x="53114" y="100000"/>
                        <a:pt x="58032" y="80000"/>
                        <a:pt x="77704" y="90000"/>
                      </a:cubicBezTo>
                      <a:cubicBezTo>
                        <a:pt x="94426" y="100000"/>
                        <a:pt x="77704" y="110000"/>
                        <a:pt x="78688" y="120000"/>
                      </a:cubicBezTo>
                      <a:cubicBezTo>
                        <a:pt x="90491" y="110000"/>
                        <a:pt x="120000" y="90000"/>
                        <a:pt x="82622" y="70000"/>
                      </a:cubicBezTo>
                      <a:lnTo>
                        <a:pt x="76721" y="80000"/>
                      </a:lnTo>
                      <a:cubicBezTo>
                        <a:pt x="43278" y="60000"/>
                        <a:pt x="0" y="10000"/>
                        <a:pt x="5901" y="0"/>
                      </a:cubicBezTo>
                      <a:cubicBezTo>
                        <a:pt x="15737" y="40000"/>
                        <a:pt x="24590" y="70000"/>
                        <a:pt x="47213" y="11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2" name="Shape 402"/>
                <p:cNvSpPr/>
                <p:nvPr/>
              </p:nvSpPr>
              <p:spPr>
                <a:xfrm>
                  <a:off x="11555413" y="1544016"/>
                  <a:ext cx="69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3513" y="0"/>
                      </a:moveTo>
                      <a:lnTo>
                        <a:pt x="113513" y="0"/>
                      </a:lnTo>
                      <a:lnTo>
                        <a:pt x="0" y="40000"/>
                      </a:lnTo>
                      <a:lnTo>
                        <a:pt x="58378" y="120000"/>
                      </a:lnTo>
                      <a:lnTo>
                        <a:pt x="55135" y="80000"/>
                      </a:lnTo>
                      <a:cubicBezTo>
                        <a:pt x="120000" y="80000"/>
                        <a:pt x="105405" y="40000"/>
                        <a:pt x="11351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3" name="Shape 403"/>
                <p:cNvSpPr/>
                <p:nvPr/>
              </p:nvSpPr>
              <p:spPr>
                <a:xfrm>
                  <a:off x="11223625" y="1528016"/>
                  <a:ext cx="381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3000" y="85714"/>
                      </a:moveTo>
                      <a:lnTo>
                        <a:pt x="93000" y="85714"/>
                      </a:lnTo>
                      <a:lnTo>
                        <a:pt x="120000" y="0"/>
                      </a:lnTo>
                      <a:lnTo>
                        <a:pt x="0" y="119999"/>
                      </a:lnTo>
                      <a:lnTo>
                        <a:pt x="93000" y="8571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4" name="Shape 404"/>
                <p:cNvSpPr/>
                <p:nvPr/>
              </p:nvSpPr>
              <p:spPr>
                <a:xfrm>
                  <a:off x="11145838" y="1529245"/>
                  <a:ext cx="222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000" y="120000"/>
                      </a:moveTo>
                      <a:lnTo>
                        <a:pt x="105000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lnTo>
                        <a:pt x="105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5" name="Shape 405"/>
                <p:cNvSpPr/>
                <p:nvPr/>
              </p:nvSpPr>
              <p:spPr>
                <a:xfrm>
                  <a:off x="6197600" y="1566174"/>
                  <a:ext cx="207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120000"/>
                      </a:lnTo>
                      <a:cubicBezTo>
                        <a:pt x="57142" y="0"/>
                        <a:pt x="91428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6" name="Shape 406"/>
                <p:cNvSpPr/>
                <p:nvPr/>
              </p:nvSpPr>
              <p:spPr>
                <a:xfrm>
                  <a:off x="6356350" y="1564942"/>
                  <a:ext cx="9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2000" y="120000"/>
                      </a:moveTo>
                      <a:lnTo>
                        <a:pt x="72000" y="120000"/>
                      </a:lnTo>
                      <a:lnTo>
                        <a:pt x="120000" y="0"/>
                      </a:lnTo>
                      <a:cubicBezTo>
                        <a:pt x="36000" y="60000"/>
                        <a:pt x="0" y="120000"/>
                        <a:pt x="72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7" name="Shape 407"/>
                <p:cNvSpPr/>
                <p:nvPr/>
              </p:nvSpPr>
              <p:spPr>
                <a:xfrm>
                  <a:off x="8950325" y="1521861"/>
                  <a:ext cx="61800" cy="75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62769" y="66666"/>
                        <a:pt x="0" y="0"/>
                        <a:pt x="7384" y="53333"/>
                      </a:cubicBezTo>
                      <a:lnTo>
                        <a:pt x="24000" y="106666"/>
                      </a:lnTo>
                      <a:cubicBezTo>
                        <a:pt x="64615" y="93333"/>
                        <a:pt x="94153" y="106666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8" name="Shape 408"/>
                <p:cNvSpPr/>
                <p:nvPr/>
              </p:nvSpPr>
              <p:spPr>
                <a:xfrm>
                  <a:off x="7537450" y="1546479"/>
                  <a:ext cx="285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37241" y="120000"/>
                      </a:lnTo>
                      <a:lnTo>
                        <a:pt x="120000" y="0"/>
                      </a:lnTo>
                      <a:lnTo>
                        <a:pt x="0" y="9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Shape 409"/>
                <p:cNvSpPr/>
                <p:nvPr/>
              </p:nvSpPr>
              <p:spPr>
                <a:xfrm>
                  <a:off x="7478713" y="1562480"/>
                  <a:ext cx="381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0" y="0"/>
                      </a:lnTo>
                      <a:cubicBezTo>
                        <a:pt x="27000" y="40000"/>
                        <a:pt x="6600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0" name="Shape 410"/>
                <p:cNvSpPr/>
                <p:nvPr/>
              </p:nvSpPr>
              <p:spPr>
                <a:xfrm>
                  <a:off x="5410200" y="1568636"/>
                  <a:ext cx="366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5789" y="0"/>
                      </a:moveTo>
                      <a:lnTo>
                        <a:pt x="75789" y="0"/>
                      </a:lnTo>
                      <a:lnTo>
                        <a:pt x="0" y="120000"/>
                      </a:lnTo>
                      <a:cubicBezTo>
                        <a:pt x="120000" y="120000"/>
                        <a:pt x="66315" y="72000"/>
                        <a:pt x="7578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1" name="Shape 411"/>
                <p:cNvSpPr/>
                <p:nvPr/>
              </p:nvSpPr>
              <p:spPr>
                <a:xfrm>
                  <a:off x="10206038" y="1530476"/>
                  <a:ext cx="618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cubicBezTo>
                        <a:pt x="72000" y="20000"/>
                        <a:pt x="33230" y="0"/>
                        <a:pt x="0" y="0"/>
                      </a:cubicBezTo>
                      <a:cubicBezTo>
                        <a:pt x="59076" y="40000"/>
                        <a:pt x="105230" y="120000"/>
                        <a:pt x="120000" y="6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2" name="Shape 412"/>
                <p:cNvSpPr/>
                <p:nvPr/>
              </p:nvSpPr>
              <p:spPr>
                <a:xfrm>
                  <a:off x="6257925" y="1525554"/>
                  <a:ext cx="189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2857" y="0"/>
                      </a:moveTo>
                      <a:lnTo>
                        <a:pt x="102857" y="0"/>
                      </a:lnTo>
                      <a:cubicBezTo>
                        <a:pt x="28571" y="60000"/>
                        <a:pt x="0" y="120000"/>
                        <a:pt x="0" y="120000"/>
                      </a:cubicBezTo>
                      <a:cubicBezTo>
                        <a:pt x="74285" y="120000"/>
                        <a:pt x="120000" y="60000"/>
                        <a:pt x="1028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3" name="Shape 413"/>
                <p:cNvSpPr/>
                <p:nvPr/>
              </p:nvSpPr>
              <p:spPr>
                <a:xfrm>
                  <a:off x="10134600" y="1528016"/>
                  <a:ext cx="714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90000"/>
                      </a:moveTo>
                      <a:lnTo>
                        <a:pt x="0" y="90000"/>
                      </a:lnTo>
                      <a:lnTo>
                        <a:pt x="20800" y="120000"/>
                      </a:lnTo>
                      <a:cubicBezTo>
                        <a:pt x="51200" y="90000"/>
                        <a:pt x="83200" y="60000"/>
                        <a:pt x="120000" y="90000"/>
                      </a:cubicBezTo>
                      <a:cubicBezTo>
                        <a:pt x="83200" y="30000"/>
                        <a:pt x="40000" y="0"/>
                        <a:pt x="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4" name="Shape 414"/>
                <p:cNvSpPr/>
                <p:nvPr/>
              </p:nvSpPr>
              <p:spPr>
                <a:xfrm>
                  <a:off x="2582863" y="1560020"/>
                  <a:ext cx="7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15000" y="0"/>
                      </a:lnTo>
                      <a:cubicBezTo>
                        <a:pt x="0" y="120000"/>
                        <a:pt x="45000" y="12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5" name="Shape 415"/>
                <p:cNvSpPr/>
                <p:nvPr/>
              </p:nvSpPr>
              <p:spPr>
                <a:xfrm>
                  <a:off x="1762125" y="1521861"/>
                  <a:ext cx="3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0000" y="120000"/>
                        <a:pt x="76666" y="120000"/>
                        <a:pt x="120000" y="120000"/>
                      </a:cubicBezTo>
                      <a:cubicBezTo>
                        <a:pt x="96666" y="0"/>
                        <a:pt x="63333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6" name="Shape 416"/>
                <p:cNvSpPr/>
                <p:nvPr/>
              </p:nvSpPr>
              <p:spPr>
                <a:xfrm>
                  <a:off x="10812463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120000" y="120000"/>
                        <a:pt x="1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7" name="Shape 417"/>
                <p:cNvSpPr/>
                <p:nvPr/>
              </p:nvSpPr>
              <p:spPr>
                <a:xfrm>
                  <a:off x="10896600" y="1545248"/>
                  <a:ext cx="7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60000" y="40000"/>
                        <a:pt x="15000" y="80000"/>
                        <a:pt x="0" y="120000"/>
                      </a:cubicBezTo>
                      <a:cubicBezTo>
                        <a:pt x="30000" y="80000"/>
                        <a:pt x="60000" y="4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8" name="Shape 418"/>
                <p:cNvSpPr/>
                <p:nvPr/>
              </p:nvSpPr>
              <p:spPr>
                <a:xfrm>
                  <a:off x="9947275" y="1553865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4000" y="0"/>
                      </a:moveTo>
                      <a:lnTo>
                        <a:pt x="24000" y="0"/>
                      </a:lnTo>
                      <a:lnTo>
                        <a:pt x="0" y="0"/>
                      </a:lnTo>
                      <a:cubicBezTo>
                        <a:pt x="120000" y="120000"/>
                        <a:pt x="96000" y="0"/>
                        <a:pt x="24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9" name="Shape 419"/>
                <p:cNvSpPr/>
                <p:nvPr/>
              </p:nvSpPr>
              <p:spPr>
                <a:xfrm>
                  <a:off x="10817225" y="1531708"/>
                  <a:ext cx="237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cubicBezTo>
                        <a:pt x="86400" y="0"/>
                        <a:pt x="48000" y="0"/>
                        <a:pt x="0" y="0"/>
                      </a:cubicBezTo>
                      <a:cubicBezTo>
                        <a:pt x="24000" y="0"/>
                        <a:pt x="57600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0" name="Shape 420"/>
                <p:cNvSpPr/>
                <p:nvPr/>
              </p:nvSpPr>
              <p:spPr>
                <a:xfrm>
                  <a:off x="10836275" y="1529245"/>
                  <a:ext cx="189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08000" y="120000"/>
                      </a:lnTo>
                      <a:cubicBezTo>
                        <a:pt x="120000" y="120000"/>
                        <a:pt x="108000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1" name="Shape 421"/>
                <p:cNvSpPr/>
                <p:nvPr/>
              </p:nvSpPr>
              <p:spPr>
                <a:xfrm>
                  <a:off x="10787063" y="1530476"/>
                  <a:ext cx="30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42580" y="0"/>
                        <a:pt x="81290" y="0"/>
                        <a:pt x="120000" y="120000"/>
                      </a:cubicBezTo>
                      <a:cubicBezTo>
                        <a:pt x="108387" y="0"/>
                        <a:pt x="100645" y="0"/>
                        <a:pt x="10451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2" name="Shape 422"/>
                <p:cNvSpPr/>
                <p:nvPr/>
              </p:nvSpPr>
              <p:spPr>
                <a:xfrm>
                  <a:off x="4092575" y="1552633"/>
                  <a:ext cx="207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99130" y="0"/>
                      </a:lnTo>
                      <a:cubicBezTo>
                        <a:pt x="0" y="120000"/>
                        <a:pt x="41739" y="6000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3" name="Shape 423"/>
                <p:cNvSpPr/>
                <p:nvPr/>
              </p:nvSpPr>
              <p:spPr>
                <a:xfrm>
                  <a:off x="8528050" y="1567404"/>
                  <a:ext cx="33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0000" y="120000"/>
                      </a:moveTo>
                      <a:lnTo>
                        <a:pt x="4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lnTo>
                        <a:pt x="4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" name="Shape 424"/>
                <p:cNvSpPr/>
                <p:nvPr/>
              </p:nvSpPr>
              <p:spPr>
                <a:xfrm>
                  <a:off x="8461375" y="1556325"/>
                  <a:ext cx="66600" cy="14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52173" y="77647"/>
                        <a:pt x="81739" y="84705"/>
                        <a:pt x="120000" y="91764"/>
                      </a:cubicBezTo>
                      <a:lnTo>
                        <a:pt x="80000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" name="Shape 425"/>
                <p:cNvSpPr/>
                <p:nvPr/>
              </p:nvSpPr>
              <p:spPr>
                <a:xfrm>
                  <a:off x="1562100" y="1514475"/>
                  <a:ext cx="9563100" cy="63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29539" y="19200"/>
                      </a:moveTo>
                      <a:lnTo>
                        <a:pt x="29539" y="19200"/>
                      </a:lnTo>
                      <a:lnTo>
                        <a:pt x="29694" y="20800"/>
                      </a:lnTo>
                      <a:cubicBezTo>
                        <a:pt x="29347" y="24000"/>
                        <a:pt x="29443" y="20800"/>
                        <a:pt x="29539" y="19200"/>
                      </a:cubicBezTo>
                      <a:close/>
                      <a:moveTo>
                        <a:pt x="114317" y="40000"/>
                      </a:moveTo>
                      <a:lnTo>
                        <a:pt x="114317" y="40000"/>
                      </a:lnTo>
                      <a:cubicBezTo>
                        <a:pt x="114400" y="38400"/>
                        <a:pt x="114388" y="36800"/>
                        <a:pt x="114364" y="36800"/>
                      </a:cubicBezTo>
                      <a:cubicBezTo>
                        <a:pt x="114305" y="38400"/>
                        <a:pt x="114125" y="38400"/>
                        <a:pt x="113922" y="38400"/>
                      </a:cubicBezTo>
                      <a:cubicBezTo>
                        <a:pt x="113982" y="40000"/>
                        <a:pt x="114089" y="41600"/>
                        <a:pt x="114317" y="40000"/>
                      </a:cubicBezTo>
                      <a:close/>
                      <a:moveTo>
                        <a:pt x="113527" y="36800"/>
                      </a:moveTo>
                      <a:lnTo>
                        <a:pt x="113527" y="36800"/>
                      </a:lnTo>
                      <a:lnTo>
                        <a:pt x="113515" y="36800"/>
                      </a:lnTo>
                      <a:cubicBezTo>
                        <a:pt x="113132" y="33600"/>
                        <a:pt x="113264" y="35200"/>
                        <a:pt x="113527" y="36800"/>
                      </a:cubicBezTo>
                      <a:close/>
                      <a:moveTo>
                        <a:pt x="76283" y="80000"/>
                      </a:moveTo>
                      <a:lnTo>
                        <a:pt x="76283" y="80000"/>
                      </a:lnTo>
                      <a:cubicBezTo>
                        <a:pt x="76151" y="83200"/>
                        <a:pt x="75960" y="81600"/>
                        <a:pt x="75732" y="78400"/>
                      </a:cubicBezTo>
                      <a:cubicBezTo>
                        <a:pt x="75900" y="78400"/>
                        <a:pt x="76079" y="78400"/>
                        <a:pt x="76283" y="80000"/>
                      </a:cubicBezTo>
                      <a:close/>
                      <a:moveTo>
                        <a:pt x="62907" y="96000"/>
                      </a:moveTo>
                      <a:lnTo>
                        <a:pt x="62907" y="96000"/>
                      </a:lnTo>
                      <a:cubicBezTo>
                        <a:pt x="62739" y="97600"/>
                        <a:pt x="62404" y="102400"/>
                        <a:pt x="62273" y="97600"/>
                      </a:cubicBezTo>
                      <a:cubicBezTo>
                        <a:pt x="62476" y="88000"/>
                        <a:pt x="62620" y="92800"/>
                        <a:pt x="62907" y="96000"/>
                      </a:cubicBezTo>
                      <a:close/>
                      <a:moveTo>
                        <a:pt x="54113" y="97600"/>
                      </a:moveTo>
                      <a:lnTo>
                        <a:pt x="54113" y="97600"/>
                      </a:lnTo>
                      <a:lnTo>
                        <a:pt x="54699" y="104000"/>
                      </a:lnTo>
                      <a:cubicBezTo>
                        <a:pt x="53994" y="113600"/>
                        <a:pt x="53479" y="110400"/>
                        <a:pt x="54029" y="120000"/>
                      </a:cubicBezTo>
                      <a:cubicBezTo>
                        <a:pt x="54113" y="97600"/>
                        <a:pt x="56315" y="118400"/>
                        <a:pt x="56398" y="96000"/>
                      </a:cubicBezTo>
                      <a:lnTo>
                        <a:pt x="56793" y="100800"/>
                      </a:lnTo>
                      <a:cubicBezTo>
                        <a:pt x="56673" y="100800"/>
                        <a:pt x="56662" y="102400"/>
                        <a:pt x="56554" y="102400"/>
                      </a:cubicBezTo>
                      <a:cubicBezTo>
                        <a:pt x="57308" y="112000"/>
                        <a:pt x="57116" y="86400"/>
                        <a:pt x="58085" y="89600"/>
                      </a:cubicBezTo>
                      <a:cubicBezTo>
                        <a:pt x="58420" y="91200"/>
                        <a:pt x="58660" y="94400"/>
                        <a:pt x="58432" y="97600"/>
                      </a:cubicBezTo>
                      <a:lnTo>
                        <a:pt x="59186" y="91200"/>
                      </a:lnTo>
                      <a:cubicBezTo>
                        <a:pt x="59401" y="92800"/>
                        <a:pt x="59353" y="96000"/>
                        <a:pt x="59126" y="96000"/>
                      </a:cubicBezTo>
                      <a:lnTo>
                        <a:pt x="60287" y="94400"/>
                      </a:lnTo>
                      <a:lnTo>
                        <a:pt x="60275" y="94400"/>
                      </a:lnTo>
                      <a:cubicBezTo>
                        <a:pt x="60442" y="91200"/>
                        <a:pt x="60813" y="86400"/>
                        <a:pt x="60993" y="83200"/>
                      </a:cubicBezTo>
                      <a:cubicBezTo>
                        <a:pt x="61280" y="86400"/>
                        <a:pt x="60849" y="86400"/>
                        <a:pt x="60921" y="89600"/>
                      </a:cubicBezTo>
                      <a:lnTo>
                        <a:pt x="61555" y="83200"/>
                      </a:lnTo>
                      <a:cubicBezTo>
                        <a:pt x="61818" y="89600"/>
                        <a:pt x="61292" y="94400"/>
                        <a:pt x="60849" y="94400"/>
                      </a:cubicBezTo>
                      <a:cubicBezTo>
                        <a:pt x="61447" y="116800"/>
                        <a:pt x="61375" y="88000"/>
                        <a:pt x="62667" y="102400"/>
                      </a:cubicBezTo>
                      <a:lnTo>
                        <a:pt x="62057" y="104000"/>
                      </a:lnTo>
                      <a:cubicBezTo>
                        <a:pt x="62452" y="116800"/>
                        <a:pt x="62919" y="112000"/>
                        <a:pt x="63601" y="120000"/>
                      </a:cubicBezTo>
                      <a:cubicBezTo>
                        <a:pt x="63433" y="116800"/>
                        <a:pt x="62237" y="100800"/>
                        <a:pt x="62931" y="96000"/>
                      </a:cubicBezTo>
                      <a:cubicBezTo>
                        <a:pt x="63122" y="97600"/>
                        <a:pt x="63385" y="97600"/>
                        <a:pt x="63756" y="94400"/>
                      </a:cubicBezTo>
                      <a:cubicBezTo>
                        <a:pt x="63756" y="100800"/>
                        <a:pt x="64115" y="99200"/>
                        <a:pt x="64582" y="99200"/>
                      </a:cubicBezTo>
                      <a:lnTo>
                        <a:pt x="64546" y="110400"/>
                      </a:lnTo>
                      <a:cubicBezTo>
                        <a:pt x="65036" y="107200"/>
                        <a:pt x="65000" y="102400"/>
                        <a:pt x="65288" y="97600"/>
                      </a:cubicBezTo>
                      <a:cubicBezTo>
                        <a:pt x="65838" y="97600"/>
                        <a:pt x="65958" y="105600"/>
                        <a:pt x="66077" y="113600"/>
                      </a:cubicBezTo>
                      <a:cubicBezTo>
                        <a:pt x="66963" y="115200"/>
                        <a:pt x="65479" y="100800"/>
                        <a:pt x="66520" y="99200"/>
                      </a:cubicBezTo>
                      <a:cubicBezTo>
                        <a:pt x="67250" y="102400"/>
                        <a:pt x="67764" y="99200"/>
                        <a:pt x="68638" y="92800"/>
                      </a:cubicBezTo>
                      <a:cubicBezTo>
                        <a:pt x="69152" y="96000"/>
                        <a:pt x="68554" y="99200"/>
                        <a:pt x="68733" y="102400"/>
                      </a:cubicBezTo>
                      <a:lnTo>
                        <a:pt x="69188" y="94400"/>
                      </a:lnTo>
                      <a:cubicBezTo>
                        <a:pt x="69296" y="94400"/>
                        <a:pt x="69260" y="96000"/>
                        <a:pt x="69248" y="97600"/>
                      </a:cubicBezTo>
                      <a:cubicBezTo>
                        <a:pt x="69631" y="94400"/>
                        <a:pt x="69272" y="88000"/>
                        <a:pt x="69882" y="84800"/>
                      </a:cubicBezTo>
                      <a:cubicBezTo>
                        <a:pt x="70037" y="73600"/>
                        <a:pt x="71114" y="102400"/>
                        <a:pt x="71856" y="89600"/>
                      </a:cubicBezTo>
                      <a:cubicBezTo>
                        <a:pt x="72035" y="92800"/>
                        <a:pt x="71772" y="96000"/>
                        <a:pt x="71820" y="99200"/>
                      </a:cubicBezTo>
                      <a:cubicBezTo>
                        <a:pt x="72849" y="91200"/>
                        <a:pt x="72705" y="94400"/>
                        <a:pt x="73543" y="83200"/>
                      </a:cubicBezTo>
                      <a:lnTo>
                        <a:pt x="74249" y="89600"/>
                      </a:lnTo>
                      <a:cubicBezTo>
                        <a:pt x="73734" y="81600"/>
                        <a:pt x="74404" y="72000"/>
                        <a:pt x="74991" y="65600"/>
                      </a:cubicBezTo>
                      <a:cubicBezTo>
                        <a:pt x="74799" y="60800"/>
                        <a:pt x="74644" y="57600"/>
                        <a:pt x="74536" y="56000"/>
                      </a:cubicBezTo>
                      <a:lnTo>
                        <a:pt x="75469" y="51200"/>
                      </a:lnTo>
                      <a:cubicBezTo>
                        <a:pt x="75589" y="52800"/>
                        <a:pt x="75493" y="56000"/>
                        <a:pt x="75337" y="60800"/>
                      </a:cubicBezTo>
                      <a:lnTo>
                        <a:pt x="75505" y="57600"/>
                      </a:lnTo>
                      <a:cubicBezTo>
                        <a:pt x="75840" y="62400"/>
                        <a:pt x="75672" y="68800"/>
                        <a:pt x="75433" y="73600"/>
                      </a:cubicBezTo>
                      <a:lnTo>
                        <a:pt x="75098" y="67200"/>
                      </a:lnTo>
                      <a:cubicBezTo>
                        <a:pt x="74859" y="73600"/>
                        <a:pt x="74644" y="80000"/>
                        <a:pt x="74691" y="86400"/>
                      </a:cubicBezTo>
                      <a:cubicBezTo>
                        <a:pt x="74751" y="84800"/>
                        <a:pt x="74871" y="84800"/>
                        <a:pt x="75002" y="83200"/>
                      </a:cubicBezTo>
                      <a:cubicBezTo>
                        <a:pt x="74943" y="84800"/>
                        <a:pt x="74907" y="86400"/>
                        <a:pt x="74931" y="88000"/>
                      </a:cubicBezTo>
                      <a:cubicBezTo>
                        <a:pt x="74967" y="89600"/>
                        <a:pt x="75062" y="86400"/>
                        <a:pt x="75218" y="84800"/>
                      </a:cubicBezTo>
                      <a:lnTo>
                        <a:pt x="75421" y="96000"/>
                      </a:lnTo>
                      <a:lnTo>
                        <a:pt x="75481" y="91200"/>
                      </a:lnTo>
                      <a:lnTo>
                        <a:pt x="76701" y="99200"/>
                      </a:lnTo>
                      <a:cubicBezTo>
                        <a:pt x="77587" y="88000"/>
                        <a:pt x="78340" y="70400"/>
                        <a:pt x="79740" y="65600"/>
                      </a:cubicBezTo>
                      <a:cubicBezTo>
                        <a:pt x="79393" y="75200"/>
                        <a:pt x="79668" y="80000"/>
                        <a:pt x="79645" y="89600"/>
                      </a:cubicBezTo>
                      <a:cubicBezTo>
                        <a:pt x="79262" y="80000"/>
                        <a:pt x="78568" y="94400"/>
                        <a:pt x="77850" y="92800"/>
                      </a:cubicBezTo>
                      <a:cubicBezTo>
                        <a:pt x="78221" y="92800"/>
                        <a:pt x="78137" y="97600"/>
                        <a:pt x="78041" y="99200"/>
                      </a:cubicBezTo>
                      <a:lnTo>
                        <a:pt x="79333" y="91200"/>
                      </a:lnTo>
                      <a:cubicBezTo>
                        <a:pt x="79298" y="99200"/>
                        <a:pt x="79609" y="96000"/>
                        <a:pt x="79944" y="100800"/>
                      </a:cubicBezTo>
                      <a:cubicBezTo>
                        <a:pt x="79680" y="83200"/>
                        <a:pt x="80901" y="89600"/>
                        <a:pt x="81427" y="84800"/>
                      </a:cubicBezTo>
                      <a:cubicBezTo>
                        <a:pt x="81451" y="89600"/>
                        <a:pt x="81332" y="96000"/>
                        <a:pt x="80685" y="94400"/>
                      </a:cubicBezTo>
                      <a:cubicBezTo>
                        <a:pt x="81391" y="107200"/>
                        <a:pt x="81607" y="75200"/>
                        <a:pt x="82301" y="86400"/>
                      </a:cubicBezTo>
                      <a:cubicBezTo>
                        <a:pt x="82133" y="86400"/>
                        <a:pt x="82049" y="84800"/>
                        <a:pt x="81990" y="88000"/>
                      </a:cubicBezTo>
                      <a:cubicBezTo>
                        <a:pt x="82360" y="83200"/>
                        <a:pt x="83246" y="88000"/>
                        <a:pt x="83042" y="92800"/>
                      </a:cubicBezTo>
                      <a:lnTo>
                        <a:pt x="82887" y="92800"/>
                      </a:lnTo>
                      <a:cubicBezTo>
                        <a:pt x="83916" y="94400"/>
                        <a:pt x="86033" y="92800"/>
                        <a:pt x="86189" y="80000"/>
                      </a:cubicBezTo>
                      <a:cubicBezTo>
                        <a:pt x="86201" y="81600"/>
                        <a:pt x="86057" y="96000"/>
                        <a:pt x="85998" y="99200"/>
                      </a:cubicBezTo>
                      <a:lnTo>
                        <a:pt x="87840" y="52800"/>
                      </a:lnTo>
                      <a:cubicBezTo>
                        <a:pt x="87684" y="65600"/>
                        <a:pt x="88307" y="92800"/>
                        <a:pt x="87445" y="99200"/>
                      </a:cubicBezTo>
                      <a:cubicBezTo>
                        <a:pt x="87696" y="100800"/>
                        <a:pt x="87996" y="104000"/>
                        <a:pt x="88522" y="99200"/>
                      </a:cubicBezTo>
                      <a:cubicBezTo>
                        <a:pt x="88354" y="97600"/>
                        <a:pt x="88103" y="81600"/>
                        <a:pt x="88331" y="81600"/>
                      </a:cubicBezTo>
                      <a:cubicBezTo>
                        <a:pt x="88965" y="94400"/>
                        <a:pt x="88773" y="88000"/>
                        <a:pt x="89551" y="99200"/>
                      </a:cubicBezTo>
                      <a:cubicBezTo>
                        <a:pt x="89288" y="97600"/>
                        <a:pt x="89575" y="78400"/>
                        <a:pt x="89970" y="80000"/>
                      </a:cubicBezTo>
                      <a:cubicBezTo>
                        <a:pt x="89910" y="81600"/>
                        <a:pt x="90005" y="97600"/>
                        <a:pt x="89862" y="99200"/>
                      </a:cubicBezTo>
                      <a:lnTo>
                        <a:pt x="90855" y="81600"/>
                      </a:lnTo>
                      <a:cubicBezTo>
                        <a:pt x="90604" y="84800"/>
                        <a:pt x="90807" y="97600"/>
                        <a:pt x="91034" y="102400"/>
                      </a:cubicBezTo>
                      <a:cubicBezTo>
                        <a:pt x="90927" y="99200"/>
                        <a:pt x="91884" y="102400"/>
                        <a:pt x="92147" y="100800"/>
                      </a:cubicBezTo>
                      <a:lnTo>
                        <a:pt x="91728" y="97600"/>
                      </a:lnTo>
                      <a:cubicBezTo>
                        <a:pt x="92853" y="100800"/>
                        <a:pt x="92841" y="72000"/>
                        <a:pt x="93954" y="73600"/>
                      </a:cubicBezTo>
                      <a:cubicBezTo>
                        <a:pt x="93822" y="76800"/>
                        <a:pt x="93619" y="96000"/>
                        <a:pt x="94181" y="99200"/>
                      </a:cubicBezTo>
                      <a:cubicBezTo>
                        <a:pt x="94444" y="89600"/>
                        <a:pt x="95330" y="54400"/>
                        <a:pt x="96311" y="46400"/>
                      </a:cubicBezTo>
                      <a:lnTo>
                        <a:pt x="96502" y="52800"/>
                      </a:lnTo>
                      <a:lnTo>
                        <a:pt x="97256" y="46400"/>
                      </a:lnTo>
                      <a:cubicBezTo>
                        <a:pt x="96789" y="60800"/>
                        <a:pt x="95473" y="89600"/>
                        <a:pt x="94743" y="100800"/>
                      </a:cubicBezTo>
                      <a:cubicBezTo>
                        <a:pt x="95162" y="105600"/>
                        <a:pt x="94863" y="107200"/>
                        <a:pt x="95497" y="107200"/>
                      </a:cubicBezTo>
                      <a:cubicBezTo>
                        <a:pt x="95712" y="112000"/>
                        <a:pt x="95150" y="115200"/>
                        <a:pt x="94971" y="115200"/>
                      </a:cubicBezTo>
                      <a:lnTo>
                        <a:pt x="96430" y="118400"/>
                      </a:lnTo>
                      <a:cubicBezTo>
                        <a:pt x="96358" y="107200"/>
                        <a:pt x="97543" y="107200"/>
                        <a:pt x="97495" y="99200"/>
                      </a:cubicBezTo>
                      <a:lnTo>
                        <a:pt x="95904" y="108800"/>
                      </a:lnTo>
                      <a:cubicBezTo>
                        <a:pt x="95844" y="99200"/>
                        <a:pt x="96825" y="78400"/>
                        <a:pt x="97854" y="81600"/>
                      </a:cubicBezTo>
                      <a:cubicBezTo>
                        <a:pt x="98117" y="84800"/>
                        <a:pt x="97663" y="100800"/>
                        <a:pt x="97686" y="104000"/>
                      </a:cubicBezTo>
                      <a:cubicBezTo>
                        <a:pt x="97818" y="100800"/>
                        <a:pt x="98667" y="97600"/>
                        <a:pt x="98763" y="99200"/>
                      </a:cubicBezTo>
                      <a:lnTo>
                        <a:pt x="98321" y="105600"/>
                      </a:lnTo>
                      <a:cubicBezTo>
                        <a:pt x="98895" y="110400"/>
                        <a:pt x="99266" y="91200"/>
                        <a:pt x="99960" y="102400"/>
                      </a:cubicBezTo>
                      <a:cubicBezTo>
                        <a:pt x="100199" y="102400"/>
                        <a:pt x="100666" y="116800"/>
                        <a:pt x="100713" y="110400"/>
                      </a:cubicBezTo>
                      <a:cubicBezTo>
                        <a:pt x="100319" y="97600"/>
                        <a:pt x="100247" y="59200"/>
                        <a:pt x="100510" y="49600"/>
                      </a:cubicBezTo>
                      <a:cubicBezTo>
                        <a:pt x="100594" y="49600"/>
                        <a:pt x="101754" y="60800"/>
                        <a:pt x="102029" y="67200"/>
                      </a:cubicBezTo>
                      <a:cubicBezTo>
                        <a:pt x="102424" y="76800"/>
                        <a:pt x="101443" y="91200"/>
                        <a:pt x="101778" y="99200"/>
                      </a:cubicBezTo>
                      <a:cubicBezTo>
                        <a:pt x="101790" y="96000"/>
                        <a:pt x="102005" y="92800"/>
                        <a:pt x="102101" y="91200"/>
                      </a:cubicBezTo>
                      <a:cubicBezTo>
                        <a:pt x="102352" y="94400"/>
                        <a:pt x="101994" y="100800"/>
                        <a:pt x="102544" y="99200"/>
                      </a:cubicBezTo>
                      <a:cubicBezTo>
                        <a:pt x="102628" y="88000"/>
                        <a:pt x="103657" y="100800"/>
                        <a:pt x="102795" y="89600"/>
                      </a:cubicBezTo>
                      <a:cubicBezTo>
                        <a:pt x="103333" y="88000"/>
                        <a:pt x="103369" y="92800"/>
                        <a:pt x="103992" y="92800"/>
                      </a:cubicBezTo>
                      <a:cubicBezTo>
                        <a:pt x="103788" y="84800"/>
                        <a:pt x="104554" y="68800"/>
                        <a:pt x="105092" y="65600"/>
                      </a:cubicBezTo>
                      <a:cubicBezTo>
                        <a:pt x="105056" y="67200"/>
                        <a:pt x="105176" y="72000"/>
                        <a:pt x="105236" y="73600"/>
                      </a:cubicBezTo>
                      <a:cubicBezTo>
                        <a:pt x="106336" y="75200"/>
                        <a:pt x="106923" y="80000"/>
                        <a:pt x="107940" y="80000"/>
                      </a:cubicBezTo>
                      <a:cubicBezTo>
                        <a:pt x="108035" y="83200"/>
                        <a:pt x="108526" y="86400"/>
                        <a:pt x="108323" y="91200"/>
                      </a:cubicBezTo>
                      <a:cubicBezTo>
                        <a:pt x="108466" y="89600"/>
                        <a:pt x="108598" y="84800"/>
                        <a:pt x="108909" y="84800"/>
                      </a:cubicBezTo>
                      <a:cubicBezTo>
                        <a:pt x="109519" y="94400"/>
                        <a:pt x="108215" y="86400"/>
                        <a:pt x="108681" y="97600"/>
                      </a:cubicBezTo>
                      <a:cubicBezTo>
                        <a:pt x="108717" y="91200"/>
                        <a:pt x="109495" y="89600"/>
                        <a:pt x="109938" y="84800"/>
                      </a:cubicBezTo>
                      <a:cubicBezTo>
                        <a:pt x="109806" y="75200"/>
                        <a:pt x="108909" y="83200"/>
                        <a:pt x="108454" y="86400"/>
                      </a:cubicBezTo>
                      <a:cubicBezTo>
                        <a:pt x="108454" y="73600"/>
                        <a:pt x="109232" y="59200"/>
                        <a:pt x="110297" y="52800"/>
                      </a:cubicBezTo>
                      <a:cubicBezTo>
                        <a:pt x="111146" y="49600"/>
                        <a:pt x="110667" y="62400"/>
                        <a:pt x="110811" y="60800"/>
                      </a:cubicBezTo>
                      <a:cubicBezTo>
                        <a:pt x="112402" y="62400"/>
                        <a:pt x="112175" y="36800"/>
                        <a:pt x="113491" y="46400"/>
                      </a:cubicBezTo>
                      <a:cubicBezTo>
                        <a:pt x="114017" y="56000"/>
                        <a:pt x="113515" y="64000"/>
                        <a:pt x="113635" y="70400"/>
                      </a:cubicBezTo>
                      <a:cubicBezTo>
                        <a:pt x="112941" y="73600"/>
                        <a:pt x="112570" y="64000"/>
                        <a:pt x="112103" y="64000"/>
                      </a:cubicBezTo>
                      <a:lnTo>
                        <a:pt x="112677" y="68800"/>
                      </a:lnTo>
                      <a:cubicBezTo>
                        <a:pt x="112462" y="72000"/>
                        <a:pt x="111996" y="73600"/>
                        <a:pt x="111744" y="72000"/>
                      </a:cubicBezTo>
                      <a:cubicBezTo>
                        <a:pt x="112187" y="80000"/>
                        <a:pt x="114436" y="73600"/>
                        <a:pt x="115668" y="81600"/>
                      </a:cubicBezTo>
                      <a:cubicBezTo>
                        <a:pt x="115884" y="78400"/>
                        <a:pt x="116267" y="75200"/>
                        <a:pt x="116087" y="72000"/>
                      </a:cubicBezTo>
                      <a:lnTo>
                        <a:pt x="115692" y="72000"/>
                      </a:lnTo>
                      <a:cubicBezTo>
                        <a:pt x="115333" y="65600"/>
                        <a:pt x="116434" y="62400"/>
                        <a:pt x="115932" y="59200"/>
                      </a:cubicBezTo>
                      <a:cubicBezTo>
                        <a:pt x="116458" y="54400"/>
                        <a:pt x="117044" y="46400"/>
                        <a:pt x="117774" y="51200"/>
                      </a:cubicBezTo>
                      <a:lnTo>
                        <a:pt x="117918" y="60800"/>
                      </a:lnTo>
                      <a:cubicBezTo>
                        <a:pt x="117894" y="57600"/>
                        <a:pt x="117439" y="56000"/>
                        <a:pt x="117224" y="57600"/>
                      </a:cubicBezTo>
                      <a:cubicBezTo>
                        <a:pt x="117535" y="54400"/>
                        <a:pt x="118348" y="72000"/>
                        <a:pt x="118683" y="59200"/>
                      </a:cubicBezTo>
                      <a:lnTo>
                        <a:pt x="118169" y="51200"/>
                      </a:lnTo>
                      <a:cubicBezTo>
                        <a:pt x="118695" y="46400"/>
                        <a:pt x="119341" y="36800"/>
                        <a:pt x="120000" y="40000"/>
                      </a:cubicBezTo>
                      <a:cubicBezTo>
                        <a:pt x="119700" y="30400"/>
                        <a:pt x="119844" y="41600"/>
                        <a:pt x="119389" y="28800"/>
                      </a:cubicBezTo>
                      <a:cubicBezTo>
                        <a:pt x="119784" y="43200"/>
                        <a:pt x="117714" y="28800"/>
                        <a:pt x="118360" y="43200"/>
                      </a:cubicBezTo>
                      <a:cubicBezTo>
                        <a:pt x="117894" y="30400"/>
                        <a:pt x="117547" y="38400"/>
                        <a:pt x="116925" y="25600"/>
                      </a:cubicBezTo>
                      <a:cubicBezTo>
                        <a:pt x="116937" y="28800"/>
                        <a:pt x="117140" y="32000"/>
                        <a:pt x="116602" y="30400"/>
                      </a:cubicBezTo>
                      <a:cubicBezTo>
                        <a:pt x="116566" y="32000"/>
                        <a:pt x="116518" y="33600"/>
                        <a:pt x="116470" y="33600"/>
                      </a:cubicBezTo>
                      <a:lnTo>
                        <a:pt x="116434" y="33600"/>
                      </a:lnTo>
                      <a:lnTo>
                        <a:pt x="116470" y="33600"/>
                      </a:lnTo>
                      <a:cubicBezTo>
                        <a:pt x="116446" y="33600"/>
                        <a:pt x="116446" y="35200"/>
                        <a:pt x="116482" y="33600"/>
                      </a:cubicBezTo>
                      <a:cubicBezTo>
                        <a:pt x="116614" y="35200"/>
                        <a:pt x="116721" y="36800"/>
                        <a:pt x="116757" y="38400"/>
                      </a:cubicBezTo>
                      <a:cubicBezTo>
                        <a:pt x="116482" y="46400"/>
                        <a:pt x="115621" y="46400"/>
                        <a:pt x="115322" y="49600"/>
                      </a:cubicBezTo>
                      <a:cubicBezTo>
                        <a:pt x="114999" y="48000"/>
                        <a:pt x="115465" y="46400"/>
                        <a:pt x="115286" y="43200"/>
                      </a:cubicBezTo>
                      <a:lnTo>
                        <a:pt x="114843" y="48000"/>
                      </a:lnTo>
                      <a:cubicBezTo>
                        <a:pt x="114807" y="41600"/>
                        <a:pt x="113982" y="36800"/>
                        <a:pt x="114747" y="32000"/>
                      </a:cubicBezTo>
                      <a:lnTo>
                        <a:pt x="114065" y="32000"/>
                      </a:lnTo>
                      <a:cubicBezTo>
                        <a:pt x="113659" y="27200"/>
                        <a:pt x="113096" y="25600"/>
                        <a:pt x="112761" y="28800"/>
                      </a:cubicBezTo>
                      <a:cubicBezTo>
                        <a:pt x="112438" y="27200"/>
                        <a:pt x="111936" y="36800"/>
                        <a:pt x="112223" y="30400"/>
                      </a:cubicBezTo>
                      <a:lnTo>
                        <a:pt x="111146" y="35200"/>
                      </a:lnTo>
                      <a:lnTo>
                        <a:pt x="111134" y="33600"/>
                      </a:lnTo>
                      <a:cubicBezTo>
                        <a:pt x="110069" y="32000"/>
                        <a:pt x="108945" y="44800"/>
                        <a:pt x="107724" y="32000"/>
                      </a:cubicBezTo>
                      <a:cubicBezTo>
                        <a:pt x="107365" y="33600"/>
                        <a:pt x="107006" y="35200"/>
                        <a:pt x="106396" y="33600"/>
                      </a:cubicBezTo>
                      <a:lnTo>
                        <a:pt x="106289" y="27200"/>
                      </a:lnTo>
                      <a:cubicBezTo>
                        <a:pt x="105822" y="28800"/>
                        <a:pt x="104901" y="20800"/>
                        <a:pt x="104709" y="27200"/>
                      </a:cubicBezTo>
                      <a:cubicBezTo>
                        <a:pt x="104207" y="11200"/>
                        <a:pt x="102472" y="22400"/>
                        <a:pt x="101670" y="19200"/>
                      </a:cubicBezTo>
                      <a:lnTo>
                        <a:pt x="101635" y="27200"/>
                      </a:lnTo>
                      <a:cubicBezTo>
                        <a:pt x="101084" y="27200"/>
                        <a:pt x="100546" y="28800"/>
                        <a:pt x="99852" y="32000"/>
                      </a:cubicBezTo>
                      <a:lnTo>
                        <a:pt x="99900" y="40000"/>
                      </a:lnTo>
                      <a:cubicBezTo>
                        <a:pt x="99302" y="44800"/>
                        <a:pt x="98368" y="33600"/>
                        <a:pt x="97423" y="35200"/>
                      </a:cubicBezTo>
                      <a:cubicBezTo>
                        <a:pt x="97495" y="32000"/>
                        <a:pt x="97734" y="32000"/>
                        <a:pt x="97902" y="33600"/>
                      </a:cubicBezTo>
                      <a:cubicBezTo>
                        <a:pt x="96777" y="17600"/>
                        <a:pt x="95521" y="44800"/>
                        <a:pt x="94504" y="33600"/>
                      </a:cubicBezTo>
                      <a:cubicBezTo>
                        <a:pt x="94253" y="35200"/>
                        <a:pt x="94061" y="35200"/>
                        <a:pt x="93894" y="33600"/>
                      </a:cubicBezTo>
                      <a:cubicBezTo>
                        <a:pt x="93918" y="33600"/>
                        <a:pt x="93930" y="33600"/>
                        <a:pt x="93954" y="32000"/>
                      </a:cubicBezTo>
                      <a:lnTo>
                        <a:pt x="93846" y="32000"/>
                      </a:lnTo>
                      <a:lnTo>
                        <a:pt x="93499" y="28800"/>
                      </a:lnTo>
                      <a:cubicBezTo>
                        <a:pt x="93595" y="30400"/>
                        <a:pt x="93702" y="32000"/>
                        <a:pt x="93786" y="32000"/>
                      </a:cubicBezTo>
                      <a:cubicBezTo>
                        <a:pt x="93595" y="32000"/>
                        <a:pt x="93296" y="33600"/>
                        <a:pt x="93008" y="35200"/>
                      </a:cubicBezTo>
                      <a:lnTo>
                        <a:pt x="92877" y="27200"/>
                      </a:lnTo>
                      <a:lnTo>
                        <a:pt x="92817" y="27200"/>
                      </a:lnTo>
                      <a:cubicBezTo>
                        <a:pt x="92530" y="24000"/>
                        <a:pt x="92590" y="30400"/>
                        <a:pt x="92733" y="36800"/>
                      </a:cubicBezTo>
                      <a:cubicBezTo>
                        <a:pt x="92590" y="38400"/>
                        <a:pt x="92458" y="40000"/>
                        <a:pt x="92350" y="41600"/>
                      </a:cubicBezTo>
                      <a:cubicBezTo>
                        <a:pt x="92123" y="28800"/>
                        <a:pt x="91585" y="46400"/>
                        <a:pt x="91274" y="32000"/>
                      </a:cubicBezTo>
                      <a:cubicBezTo>
                        <a:pt x="91070" y="38400"/>
                        <a:pt x="89802" y="36800"/>
                        <a:pt x="89647" y="51200"/>
                      </a:cubicBezTo>
                      <a:cubicBezTo>
                        <a:pt x="89635" y="48000"/>
                        <a:pt x="89551" y="48000"/>
                        <a:pt x="89706" y="48000"/>
                      </a:cubicBezTo>
                      <a:cubicBezTo>
                        <a:pt x="89383" y="46400"/>
                        <a:pt x="89060" y="44800"/>
                        <a:pt x="88773" y="48000"/>
                      </a:cubicBezTo>
                      <a:lnTo>
                        <a:pt x="88630" y="38400"/>
                      </a:lnTo>
                      <a:lnTo>
                        <a:pt x="87924" y="51200"/>
                      </a:lnTo>
                      <a:cubicBezTo>
                        <a:pt x="87493" y="44800"/>
                        <a:pt x="87314" y="41600"/>
                        <a:pt x="87744" y="33600"/>
                      </a:cubicBezTo>
                      <a:cubicBezTo>
                        <a:pt x="86703" y="44800"/>
                        <a:pt x="86895" y="38400"/>
                        <a:pt x="86021" y="49600"/>
                      </a:cubicBezTo>
                      <a:lnTo>
                        <a:pt x="86069" y="43200"/>
                      </a:lnTo>
                      <a:cubicBezTo>
                        <a:pt x="85746" y="43200"/>
                        <a:pt x="85244" y="51200"/>
                        <a:pt x="85052" y="46400"/>
                      </a:cubicBezTo>
                      <a:cubicBezTo>
                        <a:pt x="84358" y="33600"/>
                        <a:pt x="81583" y="43200"/>
                        <a:pt x="79776" y="32000"/>
                      </a:cubicBezTo>
                      <a:cubicBezTo>
                        <a:pt x="80123" y="51200"/>
                        <a:pt x="78939" y="22400"/>
                        <a:pt x="78867" y="38400"/>
                      </a:cubicBezTo>
                      <a:cubicBezTo>
                        <a:pt x="78759" y="33600"/>
                        <a:pt x="78508" y="30400"/>
                        <a:pt x="78795" y="27200"/>
                      </a:cubicBezTo>
                      <a:cubicBezTo>
                        <a:pt x="77874" y="30400"/>
                        <a:pt x="77419" y="19200"/>
                        <a:pt x="76785" y="32000"/>
                      </a:cubicBezTo>
                      <a:cubicBezTo>
                        <a:pt x="76677" y="27200"/>
                        <a:pt x="76977" y="25600"/>
                        <a:pt x="76881" y="22400"/>
                      </a:cubicBezTo>
                      <a:cubicBezTo>
                        <a:pt x="76809" y="22400"/>
                        <a:pt x="76594" y="25600"/>
                        <a:pt x="76498" y="24000"/>
                      </a:cubicBezTo>
                      <a:cubicBezTo>
                        <a:pt x="76402" y="20800"/>
                        <a:pt x="76630" y="19200"/>
                        <a:pt x="76773" y="17600"/>
                      </a:cubicBezTo>
                      <a:cubicBezTo>
                        <a:pt x="75840" y="17600"/>
                        <a:pt x="75744" y="32000"/>
                        <a:pt x="75672" y="44800"/>
                      </a:cubicBezTo>
                      <a:cubicBezTo>
                        <a:pt x="75194" y="38400"/>
                        <a:pt x="74955" y="40000"/>
                        <a:pt x="74608" y="48000"/>
                      </a:cubicBezTo>
                      <a:cubicBezTo>
                        <a:pt x="74452" y="43200"/>
                        <a:pt x="74165" y="38400"/>
                        <a:pt x="74751" y="38400"/>
                      </a:cubicBezTo>
                      <a:cubicBezTo>
                        <a:pt x="74428" y="36800"/>
                        <a:pt x="72741" y="30400"/>
                        <a:pt x="72717" y="41600"/>
                      </a:cubicBezTo>
                      <a:cubicBezTo>
                        <a:pt x="72610" y="38400"/>
                        <a:pt x="72251" y="40000"/>
                        <a:pt x="72167" y="41600"/>
                      </a:cubicBezTo>
                      <a:cubicBezTo>
                        <a:pt x="71425" y="40000"/>
                        <a:pt x="71365" y="40000"/>
                        <a:pt x="70636" y="40000"/>
                      </a:cubicBezTo>
                      <a:lnTo>
                        <a:pt x="70839" y="41600"/>
                      </a:lnTo>
                      <a:cubicBezTo>
                        <a:pt x="70552" y="54400"/>
                        <a:pt x="70241" y="44800"/>
                        <a:pt x="69655" y="46400"/>
                      </a:cubicBezTo>
                      <a:lnTo>
                        <a:pt x="69666" y="44800"/>
                      </a:lnTo>
                      <a:cubicBezTo>
                        <a:pt x="68327" y="35200"/>
                        <a:pt x="69092" y="49600"/>
                        <a:pt x="67776" y="38400"/>
                      </a:cubicBezTo>
                      <a:lnTo>
                        <a:pt x="67848" y="46400"/>
                      </a:lnTo>
                      <a:cubicBezTo>
                        <a:pt x="67716" y="62400"/>
                        <a:pt x="66675" y="35200"/>
                        <a:pt x="65910" y="41600"/>
                      </a:cubicBezTo>
                      <a:lnTo>
                        <a:pt x="66185" y="46400"/>
                      </a:lnTo>
                      <a:cubicBezTo>
                        <a:pt x="65766" y="52800"/>
                        <a:pt x="65012" y="24000"/>
                        <a:pt x="64594" y="20800"/>
                      </a:cubicBezTo>
                      <a:cubicBezTo>
                        <a:pt x="64498" y="19200"/>
                        <a:pt x="64737" y="19200"/>
                        <a:pt x="64869" y="17600"/>
                      </a:cubicBezTo>
                      <a:cubicBezTo>
                        <a:pt x="63768" y="9600"/>
                        <a:pt x="64725" y="27200"/>
                        <a:pt x="63900" y="30400"/>
                      </a:cubicBezTo>
                      <a:cubicBezTo>
                        <a:pt x="63744" y="24000"/>
                        <a:pt x="64091" y="16000"/>
                        <a:pt x="63541" y="14400"/>
                      </a:cubicBezTo>
                      <a:cubicBezTo>
                        <a:pt x="63266" y="11200"/>
                        <a:pt x="61938" y="32000"/>
                        <a:pt x="61184" y="20800"/>
                      </a:cubicBezTo>
                      <a:cubicBezTo>
                        <a:pt x="61351" y="25600"/>
                        <a:pt x="61519" y="30400"/>
                        <a:pt x="61136" y="33600"/>
                      </a:cubicBezTo>
                      <a:cubicBezTo>
                        <a:pt x="60550" y="33600"/>
                        <a:pt x="59557" y="16000"/>
                        <a:pt x="59030" y="30400"/>
                      </a:cubicBezTo>
                      <a:cubicBezTo>
                        <a:pt x="58959" y="28800"/>
                        <a:pt x="58923" y="27200"/>
                        <a:pt x="58923" y="25600"/>
                      </a:cubicBezTo>
                      <a:cubicBezTo>
                        <a:pt x="58480" y="30400"/>
                        <a:pt x="57475" y="32000"/>
                        <a:pt x="57200" y="38400"/>
                      </a:cubicBezTo>
                      <a:cubicBezTo>
                        <a:pt x="56793" y="12800"/>
                        <a:pt x="54424" y="51200"/>
                        <a:pt x="54436" y="25600"/>
                      </a:cubicBezTo>
                      <a:lnTo>
                        <a:pt x="53060" y="27200"/>
                      </a:lnTo>
                      <a:lnTo>
                        <a:pt x="53096" y="24000"/>
                      </a:lnTo>
                      <a:cubicBezTo>
                        <a:pt x="52223" y="22400"/>
                        <a:pt x="51912" y="28800"/>
                        <a:pt x="51601" y="35200"/>
                      </a:cubicBezTo>
                      <a:cubicBezTo>
                        <a:pt x="51397" y="32000"/>
                        <a:pt x="51553" y="30400"/>
                        <a:pt x="51565" y="28800"/>
                      </a:cubicBezTo>
                      <a:cubicBezTo>
                        <a:pt x="50285" y="24000"/>
                        <a:pt x="50153" y="24000"/>
                        <a:pt x="49076" y="36800"/>
                      </a:cubicBezTo>
                      <a:lnTo>
                        <a:pt x="48969" y="28800"/>
                      </a:lnTo>
                      <a:cubicBezTo>
                        <a:pt x="48669" y="33600"/>
                        <a:pt x="47114" y="16000"/>
                        <a:pt x="45858" y="24000"/>
                      </a:cubicBezTo>
                      <a:cubicBezTo>
                        <a:pt x="45870" y="24000"/>
                        <a:pt x="45894" y="22400"/>
                        <a:pt x="45990" y="20800"/>
                      </a:cubicBezTo>
                      <a:cubicBezTo>
                        <a:pt x="44578" y="30400"/>
                        <a:pt x="42604" y="0"/>
                        <a:pt x="42089" y="27200"/>
                      </a:cubicBezTo>
                      <a:lnTo>
                        <a:pt x="41144" y="33600"/>
                      </a:lnTo>
                      <a:cubicBezTo>
                        <a:pt x="42352" y="36800"/>
                        <a:pt x="40965" y="46400"/>
                        <a:pt x="41467" y="51200"/>
                      </a:cubicBezTo>
                      <a:cubicBezTo>
                        <a:pt x="40989" y="52800"/>
                        <a:pt x="40235" y="43200"/>
                        <a:pt x="40821" y="41600"/>
                      </a:cubicBezTo>
                      <a:lnTo>
                        <a:pt x="40917" y="43200"/>
                      </a:lnTo>
                      <a:cubicBezTo>
                        <a:pt x="41132" y="27200"/>
                        <a:pt x="39409" y="36800"/>
                        <a:pt x="39445" y="25600"/>
                      </a:cubicBezTo>
                      <a:cubicBezTo>
                        <a:pt x="37064" y="27200"/>
                        <a:pt x="34743" y="17600"/>
                        <a:pt x="32518" y="16000"/>
                      </a:cubicBezTo>
                      <a:lnTo>
                        <a:pt x="32781" y="28800"/>
                      </a:lnTo>
                      <a:lnTo>
                        <a:pt x="32003" y="27200"/>
                      </a:lnTo>
                      <a:cubicBezTo>
                        <a:pt x="31800" y="24000"/>
                        <a:pt x="31728" y="17600"/>
                        <a:pt x="32279" y="19200"/>
                      </a:cubicBezTo>
                      <a:cubicBezTo>
                        <a:pt x="31992" y="12800"/>
                        <a:pt x="31345" y="24000"/>
                        <a:pt x="31333" y="27200"/>
                      </a:cubicBezTo>
                      <a:cubicBezTo>
                        <a:pt x="30245" y="22400"/>
                        <a:pt x="31764" y="14400"/>
                        <a:pt x="31429" y="14400"/>
                      </a:cubicBezTo>
                      <a:lnTo>
                        <a:pt x="30975" y="14400"/>
                      </a:lnTo>
                      <a:lnTo>
                        <a:pt x="31070" y="14400"/>
                      </a:lnTo>
                      <a:cubicBezTo>
                        <a:pt x="30711" y="19200"/>
                        <a:pt x="30675" y="24000"/>
                        <a:pt x="30005" y="24000"/>
                      </a:cubicBezTo>
                      <a:cubicBezTo>
                        <a:pt x="29587" y="20800"/>
                        <a:pt x="29790" y="16000"/>
                        <a:pt x="29623" y="16000"/>
                      </a:cubicBezTo>
                      <a:cubicBezTo>
                        <a:pt x="29635" y="16000"/>
                        <a:pt x="29575" y="14400"/>
                        <a:pt x="29371" y="16000"/>
                      </a:cubicBezTo>
                      <a:lnTo>
                        <a:pt x="28390" y="14400"/>
                      </a:lnTo>
                      <a:lnTo>
                        <a:pt x="28785" y="24000"/>
                      </a:lnTo>
                      <a:cubicBezTo>
                        <a:pt x="28354" y="28800"/>
                        <a:pt x="27864" y="24000"/>
                        <a:pt x="28319" y="33600"/>
                      </a:cubicBezTo>
                      <a:cubicBezTo>
                        <a:pt x="27649" y="17600"/>
                        <a:pt x="24669" y="27200"/>
                        <a:pt x="24263" y="22400"/>
                      </a:cubicBezTo>
                      <a:cubicBezTo>
                        <a:pt x="23653" y="28800"/>
                        <a:pt x="23054" y="28800"/>
                        <a:pt x="22301" y="27200"/>
                      </a:cubicBezTo>
                      <a:cubicBezTo>
                        <a:pt x="22492" y="30400"/>
                        <a:pt x="22600" y="40000"/>
                        <a:pt x="21966" y="38400"/>
                      </a:cubicBezTo>
                      <a:cubicBezTo>
                        <a:pt x="22193" y="17600"/>
                        <a:pt x="20781" y="28800"/>
                        <a:pt x="20267" y="14400"/>
                      </a:cubicBezTo>
                      <a:cubicBezTo>
                        <a:pt x="20733" y="24000"/>
                        <a:pt x="18448" y="16000"/>
                        <a:pt x="19178" y="30400"/>
                      </a:cubicBezTo>
                      <a:cubicBezTo>
                        <a:pt x="18640" y="28800"/>
                        <a:pt x="19142" y="22400"/>
                        <a:pt x="18735" y="17600"/>
                      </a:cubicBezTo>
                      <a:cubicBezTo>
                        <a:pt x="17467" y="25600"/>
                        <a:pt x="15924" y="12800"/>
                        <a:pt x="14356" y="14400"/>
                      </a:cubicBezTo>
                      <a:cubicBezTo>
                        <a:pt x="14333" y="17600"/>
                        <a:pt x="14596" y="20800"/>
                        <a:pt x="14261" y="25600"/>
                      </a:cubicBezTo>
                      <a:lnTo>
                        <a:pt x="13423" y="12800"/>
                      </a:lnTo>
                      <a:cubicBezTo>
                        <a:pt x="13112" y="14400"/>
                        <a:pt x="13136" y="27200"/>
                        <a:pt x="12574" y="17600"/>
                      </a:cubicBezTo>
                      <a:cubicBezTo>
                        <a:pt x="12658" y="20800"/>
                        <a:pt x="12777" y="24000"/>
                        <a:pt x="12562" y="24000"/>
                      </a:cubicBezTo>
                      <a:cubicBezTo>
                        <a:pt x="9475" y="11200"/>
                        <a:pt x="6269" y="35200"/>
                        <a:pt x="3134" y="11200"/>
                      </a:cubicBezTo>
                      <a:cubicBezTo>
                        <a:pt x="3553" y="14400"/>
                        <a:pt x="3278" y="16000"/>
                        <a:pt x="2955" y="16000"/>
                      </a:cubicBezTo>
                      <a:cubicBezTo>
                        <a:pt x="3158" y="17600"/>
                        <a:pt x="2943" y="22400"/>
                        <a:pt x="2991" y="27200"/>
                      </a:cubicBezTo>
                      <a:lnTo>
                        <a:pt x="1674" y="16000"/>
                      </a:lnTo>
                      <a:cubicBezTo>
                        <a:pt x="1435" y="27200"/>
                        <a:pt x="275" y="16000"/>
                        <a:pt x="131" y="27200"/>
                      </a:cubicBezTo>
                      <a:lnTo>
                        <a:pt x="550" y="24000"/>
                      </a:lnTo>
                      <a:cubicBezTo>
                        <a:pt x="0" y="36800"/>
                        <a:pt x="1328" y="51200"/>
                        <a:pt x="1244" y="67200"/>
                      </a:cubicBezTo>
                      <a:cubicBezTo>
                        <a:pt x="1866" y="52800"/>
                        <a:pt x="2871" y="88000"/>
                        <a:pt x="3888" y="68800"/>
                      </a:cubicBezTo>
                      <a:cubicBezTo>
                        <a:pt x="4115" y="72000"/>
                        <a:pt x="3696" y="73600"/>
                        <a:pt x="3816" y="76800"/>
                      </a:cubicBezTo>
                      <a:cubicBezTo>
                        <a:pt x="4067" y="70400"/>
                        <a:pt x="4378" y="68800"/>
                        <a:pt x="4953" y="72000"/>
                      </a:cubicBezTo>
                      <a:lnTo>
                        <a:pt x="4893" y="73600"/>
                      </a:lnTo>
                      <a:cubicBezTo>
                        <a:pt x="6508" y="72000"/>
                        <a:pt x="7202" y="78400"/>
                        <a:pt x="9020" y="83200"/>
                      </a:cubicBezTo>
                      <a:lnTo>
                        <a:pt x="8877" y="75200"/>
                      </a:lnTo>
                      <a:cubicBezTo>
                        <a:pt x="9272" y="76800"/>
                        <a:pt x="9355" y="78400"/>
                        <a:pt x="9535" y="80000"/>
                      </a:cubicBezTo>
                      <a:cubicBezTo>
                        <a:pt x="9990" y="68800"/>
                        <a:pt x="8446" y="80000"/>
                        <a:pt x="8853" y="67200"/>
                      </a:cubicBezTo>
                      <a:cubicBezTo>
                        <a:pt x="9367" y="83200"/>
                        <a:pt x="11605" y="67200"/>
                        <a:pt x="11952" y="84800"/>
                      </a:cubicBezTo>
                      <a:cubicBezTo>
                        <a:pt x="12550" y="86400"/>
                        <a:pt x="11772" y="76800"/>
                        <a:pt x="12370" y="76800"/>
                      </a:cubicBezTo>
                      <a:lnTo>
                        <a:pt x="12538" y="81600"/>
                      </a:lnTo>
                      <a:lnTo>
                        <a:pt x="12681" y="75200"/>
                      </a:lnTo>
                      <a:cubicBezTo>
                        <a:pt x="13076" y="76800"/>
                        <a:pt x="13280" y="83200"/>
                        <a:pt x="13292" y="86400"/>
                      </a:cubicBezTo>
                      <a:cubicBezTo>
                        <a:pt x="13196" y="86400"/>
                        <a:pt x="13016" y="88000"/>
                        <a:pt x="12921" y="88000"/>
                      </a:cubicBezTo>
                      <a:cubicBezTo>
                        <a:pt x="13423" y="94400"/>
                        <a:pt x="14356" y="86400"/>
                        <a:pt x="14536" y="88000"/>
                      </a:cubicBezTo>
                      <a:lnTo>
                        <a:pt x="13950" y="84800"/>
                      </a:lnTo>
                      <a:cubicBezTo>
                        <a:pt x="15589" y="80000"/>
                        <a:pt x="17587" y="88000"/>
                        <a:pt x="19178" y="78400"/>
                      </a:cubicBezTo>
                      <a:lnTo>
                        <a:pt x="19058" y="73600"/>
                      </a:lnTo>
                      <a:cubicBezTo>
                        <a:pt x="20267" y="67200"/>
                        <a:pt x="20027" y="78400"/>
                        <a:pt x="21343" y="75200"/>
                      </a:cubicBezTo>
                      <a:lnTo>
                        <a:pt x="21296" y="76800"/>
                      </a:lnTo>
                      <a:cubicBezTo>
                        <a:pt x="21571" y="72000"/>
                        <a:pt x="21918" y="70400"/>
                        <a:pt x="22289" y="72000"/>
                      </a:cubicBezTo>
                      <a:cubicBezTo>
                        <a:pt x="21954" y="75200"/>
                        <a:pt x="22911" y="80000"/>
                        <a:pt x="22480" y="84800"/>
                      </a:cubicBezTo>
                      <a:cubicBezTo>
                        <a:pt x="23784" y="76800"/>
                        <a:pt x="23126" y="78400"/>
                        <a:pt x="23988" y="65600"/>
                      </a:cubicBezTo>
                      <a:lnTo>
                        <a:pt x="24191" y="72000"/>
                      </a:lnTo>
                      <a:cubicBezTo>
                        <a:pt x="24478" y="65600"/>
                        <a:pt x="24502" y="64000"/>
                        <a:pt x="25172" y="62400"/>
                      </a:cubicBezTo>
                      <a:cubicBezTo>
                        <a:pt x="24622" y="67200"/>
                        <a:pt x="25591" y="70400"/>
                        <a:pt x="24981" y="78400"/>
                      </a:cubicBezTo>
                      <a:cubicBezTo>
                        <a:pt x="26380" y="91200"/>
                        <a:pt x="27050" y="65600"/>
                        <a:pt x="27684" y="84800"/>
                      </a:cubicBezTo>
                      <a:cubicBezTo>
                        <a:pt x="28331" y="67200"/>
                        <a:pt x="26488" y="75200"/>
                        <a:pt x="26847" y="72000"/>
                      </a:cubicBezTo>
                      <a:cubicBezTo>
                        <a:pt x="26548" y="65600"/>
                        <a:pt x="27373" y="59200"/>
                        <a:pt x="27804" y="60800"/>
                      </a:cubicBezTo>
                      <a:cubicBezTo>
                        <a:pt x="28247" y="60800"/>
                        <a:pt x="28558" y="81600"/>
                        <a:pt x="29682" y="81600"/>
                      </a:cubicBezTo>
                      <a:cubicBezTo>
                        <a:pt x="29563" y="81600"/>
                        <a:pt x="29563" y="83200"/>
                        <a:pt x="29443" y="83200"/>
                      </a:cubicBezTo>
                      <a:cubicBezTo>
                        <a:pt x="29862" y="88000"/>
                        <a:pt x="30269" y="76800"/>
                        <a:pt x="30783" y="84800"/>
                      </a:cubicBezTo>
                      <a:cubicBezTo>
                        <a:pt x="31070" y="75200"/>
                        <a:pt x="31441" y="84800"/>
                        <a:pt x="31525" y="72000"/>
                      </a:cubicBezTo>
                      <a:lnTo>
                        <a:pt x="30508" y="75200"/>
                      </a:lnTo>
                      <a:cubicBezTo>
                        <a:pt x="31082" y="72000"/>
                        <a:pt x="31633" y="57600"/>
                        <a:pt x="32590" y="64000"/>
                      </a:cubicBezTo>
                      <a:cubicBezTo>
                        <a:pt x="32518" y="67200"/>
                        <a:pt x="32231" y="70400"/>
                        <a:pt x="32027" y="72000"/>
                      </a:cubicBezTo>
                      <a:cubicBezTo>
                        <a:pt x="32315" y="76800"/>
                        <a:pt x="32566" y="70400"/>
                        <a:pt x="32865" y="73600"/>
                      </a:cubicBezTo>
                      <a:cubicBezTo>
                        <a:pt x="32781" y="86400"/>
                        <a:pt x="31621" y="76800"/>
                        <a:pt x="30999" y="86400"/>
                      </a:cubicBezTo>
                      <a:cubicBezTo>
                        <a:pt x="31298" y="91200"/>
                        <a:pt x="32171" y="76800"/>
                        <a:pt x="31860" y="91200"/>
                      </a:cubicBezTo>
                      <a:cubicBezTo>
                        <a:pt x="32303" y="73600"/>
                        <a:pt x="32961" y="92800"/>
                        <a:pt x="33714" y="80000"/>
                      </a:cubicBezTo>
                      <a:lnTo>
                        <a:pt x="33666" y="88000"/>
                      </a:lnTo>
                      <a:cubicBezTo>
                        <a:pt x="33786" y="86400"/>
                        <a:pt x="34037" y="83200"/>
                        <a:pt x="34253" y="83200"/>
                      </a:cubicBezTo>
                      <a:lnTo>
                        <a:pt x="33858" y="92800"/>
                      </a:lnTo>
                      <a:cubicBezTo>
                        <a:pt x="34468" y="84800"/>
                        <a:pt x="35030" y="100800"/>
                        <a:pt x="35617" y="96000"/>
                      </a:cubicBezTo>
                      <a:cubicBezTo>
                        <a:pt x="34396" y="96000"/>
                        <a:pt x="35341" y="86400"/>
                        <a:pt x="34827" y="81600"/>
                      </a:cubicBezTo>
                      <a:cubicBezTo>
                        <a:pt x="36346" y="72000"/>
                        <a:pt x="35700" y="102400"/>
                        <a:pt x="37399" y="99200"/>
                      </a:cubicBezTo>
                      <a:cubicBezTo>
                        <a:pt x="37172" y="99200"/>
                        <a:pt x="36538" y="92800"/>
                        <a:pt x="36897" y="89600"/>
                      </a:cubicBezTo>
                      <a:cubicBezTo>
                        <a:pt x="37220" y="91200"/>
                        <a:pt x="37639" y="94400"/>
                        <a:pt x="37842" y="99200"/>
                      </a:cubicBezTo>
                      <a:cubicBezTo>
                        <a:pt x="38967" y="97600"/>
                        <a:pt x="37674" y="91200"/>
                        <a:pt x="38153" y="86400"/>
                      </a:cubicBezTo>
                      <a:cubicBezTo>
                        <a:pt x="38536" y="96000"/>
                        <a:pt x="38703" y="83200"/>
                        <a:pt x="39194" y="80000"/>
                      </a:cubicBezTo>
                      <a:lnTo>
                        <a:pt x="39194" y="88000"/>
                      </a:lnTo>
                      <a:cubicBezTo>
                        <a:pt x="40486" y="92800"/>
                        <a:pt x="39541" y="72000"/>
                        <a:pt x="40689" y="78400"/>
                      </a:cubicBezTo>
                      <a:lnTo>
                        <a:pt x="40211" y="88000"/>
                      </a:lnTo>
                      <a:lnTo>
                        <a:pt x="40809" y="86400"/>
                      </a:lnTo>
                      <a:lnTo>
                        <a:pt x="40677" y="94400"/>
                      </a:lnTo>
                      <a:cubicBezTo>
                        <a:pt x="41335" y="88000"/>
                        <a:pt x="41539" y="89600"/>
                        <a:pt x="42185" y="92800"/>
                      </a:cubicBezTo>
                      <a:cubicBezTo>
                        <a:pt x="42029" y="86400"/>
                        <a:pt x="42269" y="78400"/>
                        <a:pt x="42831" y="78400"/>
                      </a:cubicBezTo>
                      <a:cubicBezTo>
                        <a:pt x="43226" y="83200"/>
                        <a:pt x="42616" y="86400"/>
                        <a:pt x="43429" y="84800"/>
                      </a:cubicBezTo>
                      <a:cubicBezTo>
                        <a:pt x="43238" y="89600"/>
                        <a:pt x="43046" y="96000"/>
                        <a:pt x="42687" y="88000"/>
                      </a:cubicBezTo>
                      <a:cubicBezTo>
                        <a:pt x="42652" y="91200"/>
                        <a:pt x="42508" y="92800"/>
                        <a:pt x="42472" y="96000"/>
                      </a:cubicBezTo>
                      <a:cubicBezTo>
                        <a:pt x="42891" y="100800"/>
                        <a:pt x="43525" y="97600"/>
                        <a:pt x="43812" y="97600"/>
                      </a:cubicBezTo>
                      <a:cubicBezTo>
                        <a:pt x="43704" y="97600"/>
                        <a:pt x="43573" y="96000"/>
                        <a:pt x="43501" y="96000"/>
                      </a:cubicBezTo>
                      <a:lnTo>
                        <a:pt x="44673" y="84800"/>
                      </a:lnTo>
                      <a:cubicBezTo>
                        <a:pt x="44853" y="88000"/>
                        <a:pt x="44709" y="89600"/>
                        <a:pt x="44566" y="92800"/>
                      </a:cubicBezTo>
                      <a:cubicBezTo>
                        <a:pt x="44793" y="91200"/>
                        <a:pt x="44961" y="88000"/>
                        <a:pt x="45308" y="88000"/>
                      </a:cubicBezTo>
                      <a:cubicBezTo>
                        <a:pt x="45224" y="94400"/>
                        <a:pt x="45236" y="100800"/>
                        <a:pt x="44745" y="104000"/>
                      </a:cubicBezTo>
                      <a:lnTo>
                        <a:pt x="45858" y="96000"/>
                      </a:lnTo>
                      <a:cubicBezTo>
                        <a:pt x="45930" y="99200"/>
                        <a:pt x="46432" y="104000"/>
                        <a:pt x="46289" y="107200"/>
                      </a:cubicBezTo>
                      <a:cubicBezTo>
                        <a:pt x="46899" y="110400"/>
                        <a:pt x="47796" y="94400"/>
                        <a:pt x="48622" y="99200"/>
                      </a:cubicBezTo>
                      <a:cubicBezTo>
                        <a:pt x="48658" y="99200"/>
                        <a:pt x="48741" y="97600"/>
                        <a:pt x="48921" y="96000"/>
                      </a:cubicBezTo>
                      <a:cubicBezTo>
                        <a:pt x="49686" y="99200"/>
                        <a:pt x="50368" y="107200"/>
                        <a:pt x="51278" y="97600"/>
                      </a:cubicBezTo>
                      <a:lnTo>
                        <a:pt x="51792" y="108800"/>
                      </a:lnTo>
                      <a:cubicBezTo>
                        <a:pt x="52510" y="107200"/>
                        <a:pt x="51098" y="94400"/>
                        <a:pt x="52283" y="91200"/>
                      </a:cubicBezTo>
                      <a:cubicBezTo>
                        <a:pt x="53120" y="88000"/>
                        <a:pt x="52594" y="100800"/>
                        <a:pt x="52893" y="104000"/>
                      </a:cubicBezTo>
                      <a:cubicBezTo>
                        <a:pt x="53312" y="99200"/>
                        <a:pt x="54041" y="86400"/>
                        <a:pt x="54807" y="96000"/>
                      </a:cubicBezTo>
                      <a:cubicBezTo>
                        <a:pt x="54556" y="99200"/>
                        <a:pt x="54352" y="96000"/>
                        <a:pt x="54113" y="976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" name="Shape 426"/>
                <p:cNvSpPr/>
                <p:nvPr/>
              </p:nvSpPr>
              <p:spPr>
                <a:xfrm>
                  <a:off x="7508875" y="1560020"/>
                  <a:ext cx="11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80000" y="80000"/>
                        <a:pt x="70000" y="40000"/>
                        <a:pt x="60000" y="0"/>
                      </a:cubicBezTo>
                      <a:cubicBezTo>
                        <a:pt x="10000" y="40000"/>
                        <a:pt x="0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7" name="Shape 427"/>
                <p:cNvSpPr/>
                <p:nvPr/>
              </p:nvSpPr>
              <p:spPr>
                <a:xfrm>
                  <a:off x="5434012" y="1567404"/>
                  <a:ext cx="48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2000" y="0"/>
                      </a:lnTo>
                      <a:cubicBezTo>
                        <a:pt x="24000" y="120000"/>
                        <a:pt x="24000" y="120000"/>
                        <a:pt x="0" y="120000"/>
                      </a:cubicBez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8" name="Shape 428"/>
                <p:cNvSpPr/>
                <p:nvPr/>
              </p:nvSpPr>
              <p:spPr>
                <a:xfrm>
                  <a:off x="9672638" y="1567404"/>
                  <a:ext cx="255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cubicBezTo>
                        <a:pt x="57777" y="80000"/>
                        <a:pt x="26666" y="40000"/>
                        <a:pt x="4444" y="0"/>
                      </a:cubicBezTo>
                      <a:cubicBezTo>
                        <a:pt x="0" y="40000"/>
                        <a:pt x="26666" y="8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Shape 429"/>
                <p:cNvSpPr/>
                <p:nvPr/>
              </p:nvSpPr>
              <p:spPr>
                <a:xfrm>
                  <a:off x="10966450" y="1529245"/>
                  <a:ext cx="39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0" y="40000"/>
                      </a:lnTo>
                      <a:cubicBezTo>
                        <a:pt x="57142" y="40000"/>
                        <a:pt x="77142" y="80000"/>
                        <a:pt x="108571" y="120000"/>
                      </a:cubicBezTo>
                      <a:cubicBezTo>
                        <a:pt x="105714" y="80000"/>
                        <a:pt x="82857" y="0"/>
                        <a:pt x="12000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" name="Shape 430"/>
                <p:cNvSpPr/>
                <p:nvPr/>
              </p:nvSpPr>
              <p:spPr>
                <a:xfrm>
                  <a:off x="11329988" y="1552633"/>
                  <a:ext cx="44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0434" y="120000"/>
                      </a:moveTo>
                      <a:lnTo>
                        <a:pt x="70434" y="120000"/>
                      </a:lnTo>
                      <a:cubicBezTo>
                        <a:pt x="86086" y="80000"/>
                        <a:pt x="104347" y="120000"/>
                        <a:pt x="120000" y="80000"/>
                      </a:cubicBezTo>
                      <a:lnTo>
                        <a:pt x="114782" y="0"/>
                      </a:lnTo>
                      <a:cubicBezTo>
                        <a:pt x="46956" y="0"/>
                        <a:pt x="0" y="80000"/>
                        <a:pt x="70434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1" name="Shape 431"/>
                <p:cNvSpPr/>
                <p:nvPr/>
              </p:nvSpPr>
              <p:spPr>
                <a:xfrm>
                  <a:off x="11042650" y="1540325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51428"/>
                      </a:moveTo>
                      <a:lnTo>
                        <a:pt x="0" y="51428"/>
                      </a:lnTo>
                      <a:cubicBezTo>
                        <a:pt x="5714" y="119999"/>
                        <a:pt x="57142" y="102857"/>
                        <a:pt x="114285" y="85714"/>
                      </a:cubicBezTo>
                      <a:lnTo>
                        <a:pt x="102857" y="85714"/>
                      </a:lnTo>
                      <a:cubicBezTo>
                        <a:pt x="120000" y="0"/>
                        <a:pt x="59047" y="17142"/>
                        <a:pt x="0" y="514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2" name="Shape 432"/>
                <p:cNvSpPr/>
                <p:nvPr/>
              </p:nvSpPr>
              <p:spPr>
                <a:xfrm>
                  <a:off x="11106150" y="1542787"/>
                  <a:ext cx="285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38709" y="120000"/>
                        <a:pt x="73548" y="120000"/>
                        <a:pt x="108387" y="120000"/>
                      </a:cubicBezTo>
                      <a:cubicBezTo>
                        <a:pt x="120000" y="0"/>
                        <a:pt x="65806" y="12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3" name="Shape 433"/>
                <p:cNvSpPr/>
                <p:nvPr/>
              </p:nvSpPr>
              <p:spPr>
                <a:xfrm>
                  <a:off x="10679113" y="1525554"/>
                  <a:ext cx="103200" cy="99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770" y="90000"/>
                      </a:moveTo>
                      <a:lnTo>
                        <a:pt x="84770" y="90000"/>
                      </a:lnTo>
                      <a:cubicBezTo>
                        <a:pt x="100183" y="100000"/>
                        <a:pt x="94678" y="40000"/>
                        <a:pt x="103486" y="60000"/>
                      </a:cubicBezTo>
                      <a:cubicBezTo>
                        <a:pt x="120000" y="0"/>
                        <a:pt x="0" y="120000"/>
                        <a:pt x="84770" y="9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4" name="Shape 434"/>
                <p:cNvSpPr/>
                <p:nvPr/>
              </p:nvSpPr>
              <p:spPr>
                <a:xfrm>
                  <a:off x="11039475" y="1550171"/>
                  <a:ext cx="270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71111" y="0"/>
                      </a:lnTo>
                      <a:lnTo>
                        <a:pt x="0" y="96000"/>
                      </a:lnTo>
                      <a:lnTo>
                        <a:pt x="12000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5" name="Shape 435"/>
                <p:cNvSpPr/>
                <p:nvPr/>
              </p:nvSpPr>
              <p:spPr>
                <a:xfrm>
                  <a:off x="10841038" y="1548941"/>
                  <a:ext cx="588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67" y="80000"/>
                      </a:moveTo>
                      <a:lnTo>
                        <a:pt x="1967" y="80000"/>
                      </a:lnTo>
                      <a:lnTo>
                        <a:pt x="96393" y="120000"/>
                      </a:lnTo>
                      <a:cubicBezTo>
                        <a:pt x="94426" y="80000"/>
                        <a:pt x="106229" y="80000"/>
                        <a:pt x="120000" y="80000"/>
                      </a:cubicBezTo>
                      <a:cubicBezTo>
                        <a:pt x="62950" y="40000"/>
                        <a:pt x="0" y="0"/>
                        <a:pt x="1967" y="8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6" name="Shape 436"/>
                <p:cNvSpPr/>
                <p:nvPr/>
              </p:nvSpPr>
              <p:spPr>
                <a:xfrm>
                  <a:off x="10899775" y="1550171"/>
                  <a:ext cx="36600" cy="1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cubicBezTo>
                        <a:pt x="47368" y="120000"/>
                        <a:pt x="94736" y="120000"/>
                        <a:pt x="120000" y="0"/>
                      </a:cubicBezTo>
                      <a:cubicBezTo>
                        <a:pt x="94736" y="0"/>
                        <a:pt x="37894" y="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7" name="Shape 437"/>
                <p:cNvSpPr/>
                <p:nvPr/>
              </p:nvSpPr>
              <p:spPr>
                <a:xfrm>
                  <a:off x="10958513" y="1555095"/>
                  <a:ext cx="45900" cy="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120000" y="0"/>
                      </a:lnTo>
                      <a:lnTo>
                        <a:pt x="84255" y="0"/>
                      </a:lnTo>
                      <a:lnTo>
                        <a:pt x="0" y="0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8" name="Shape 438"/>
                <p:cNvSpPr/>
                <p:nvPr/>
              </p:nvSpPr>
              <p:spPr>
                <a:xfrm>
                  <a:off x="10304463" y="1548941"/>
                  <a:ext cx="618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5230" y="0"/>
                      </a:moveTo>
                      <a:lnTo>
                        <a:pt x="105230" y="0"/>
                      </a:lnTo>
                      <a:lnTo>
                        <a:pt x="9230" y="30000"/>
                      </a:lnTo>
                      <a:cubicBezTo>
                        <a:pt x="0" y="90000"/>
                        <a:pt x="25846" y="120000"/>
                        <a:pt x="60923" y="120000"/>
                      </a:cubicBezTo>
                      <a:cubicBezTo>
                        <a:pt x="83076" y="60000"/>
                        <a:pt x="120000" y="60000"/>
                        <a:pt x="1052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9" name="Shape 439"/>
                <p:cNvSpPr/>
                <p:nvPr/>
              </p:nvSpPr>
              <p:spPr>
                <a:xfrm>
                  <a:off x="10483850" y="1557558"/>
                  <a:ext cx="237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8571"/>
                      </a:moveTo>
                      <a:lnTo>
                        <a:pt x="120000" y="68571"/>
                      </a:lnTo>
                      <a:cubicBezTo>
                        <a:pt x="52800" y="51428"/>
                        <a:pt x="48000" y="34285"/>
                        <a:pt x="9600" y="0"/>
                      </a:cubicBezTo>
                      <a:lnTo>
                        <a:pt x="0" y="119999"/>
                      </a:lnTo>
                      <a:lnTo>
                        <a:pt x="120000" y="6857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0" name="Shape 440"/>
                <p:cNvSpPr/>
                <p:nvPr/>
              </p:nvSpPr>
              <p:spPr>
                <a:xfrm>
                  <a:off x="10291763" y="1563712"/>
                  <a:ext cx="1176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73170" y="0"/>
                      </a:moveTo>
                      <a:lnTo>
                        <a:pt x="73170" y="0"/>
                      </a:lnTo>
                      <a:cubicBezTo>
                        <a:pt x="68292" y="30000"/>
                        <a:pt x="0" y="120000"/>
                        <a:pt x="64390" y="120000"/>
                      </a:cubicBezTo>
                      <a:cubicBezTo>
                        <a:pt x="69268" y="60000"/>
                        <a:pt x="120000" y="30000"/>
                        <a:pt x="731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1" name="Shape 441"/>
                <p:cNvSpPr/>
                <p:nvPr/>
              </p:nvSpPr>
              <p:spPr>
                <a:xfrm>
                  <a:off x="9621838" y="1546479"/>
                  <a:ext cx="111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120000"/>
                      </a:lnTo>
                      <a:lnTo>
                        <a:pt x="110769" y="0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2" name="Shape 442"/>
                <p:cNvSpPr/>
                <p:nvPr/>
              </p:nvSpPr>
              <p:spPr>
                <a:xfrm>
                  <a:off x="8951913" y="1568636"/>
                  <a:ext cx="96900" cy="87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9009" y="96000"/>
                      </a:moveTo>
                      <a:lnTo>
                        <a:pt x="19009" y="96000"/>
                      </a:lnTo>
                      <a:cubicBezTo>
                        <a:pt x="92673" y="120000"/>
                        <a:pt x="36831" y="12000"/>
                        <a:pt x="102178" y="48000"/>
                      </a:cubicBezTo>
                      <a:cubicBezTo>
                        <a:pt x="120000" y="24000"/>
                        <a:pt x="48712" y="24000"/>
                        <a:pt x="66534" y="0"/>
                      </a:cubicBezTo>
                      <a:cubicBezTo>
                        <a:pt x="22574" y="24000"/>
                        <a:pt x="0" y="12000"/>
                        <a:pt x="19009" y="96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3" name="Shape 443"/>
                <p:cNvSpPr/>
                <p:nvPr/>
              </p:nvSpPr>
              <p:spPr>
                <a:xfrm>
                  <a:off x="9005888" y="1566174"/>
                  <a:ext cx="17400" cy="24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0" y="120000"/>
                      </a:lnTo>
                      <a:lnTo>
                        <a:pt x="120000" y="0"/>
                      </a:lnTo>
                      <a:cubicBezTo>
                        <a:pt x="50526" y="60000"/>
                        <a:pt x="18947" y="60000"/>
                        <a:pt x="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4" name="Shape 444"/>
                <p:cNvSpPr/>
                <p:nvPr/>
              </p:nvSpPr>
              <p:spPr>
                <a:xfrm>
                  <a:off x="1587500" y="1516937"/>
                  <a:ext cx="381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60000"/>
                      </a:moveTo>
                      <a:lnTo>
                        <a:pt x="120000" y="60000"/>
                      </a:lnTo>
                      <a:lnTo>
                        <a:pt x="0" y="0"/>
                      </a:lnTo>
                      <a:lnTo>
                        <a:pt x="76923" y="120000"/>
                      </a:lnTo>
                      <a:lnTo>
                        <a:pt x="120000" y="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5" name="Shape 445"/>
                <p:cNvSpPr/>
                <p:nvPr/>
              </p:nvSpPr>
              <p:spPr>
                <a:xfrm>
                  <a:off x="1522412" y="1519399"/>
                  <a:ext cx="303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120000"/>
                      </a:moveTo>
                      <a:lnTo>
                        <a:pt x="120000" y="120000"/>
                      </a:lnTo>
                      <a:lnTo>
                        <a:pt x="86250" y="0"/>
                      </a:lnTo>
                      <a:lnTo>
                        <a:pt x="0" y="100000"/>
                      </a:lnTo>
                      <a:cubicBezTo>
                        <a:pt x="30000" y="100000"/>
                        <a:pt x="97500" y="100000"/>
                        <a:pt x="120000" y="120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6" name="Shape 446"/>
                <p:cNvSpPr/>
                <p:nvPr/>
              </p:nvSpPr>
              <p:spPr>
                <a:xfrm>
                  <a:off x="6650038" y="1573558"/>
                  <a:ext cx="33300" cy="36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9411" y="120000"/>
                      </a:moveTo>
                      <a:lnTo>
                        <a:pt x="109411" y="120000"/>
                      </a:lnTo>
                      <a:lnTo>
                        <a:pt x="120000" y="60000"/>
                      </a:lnTo>
                      <a:cubicBezTo>
                        <a:pt x="98823" y="30000"/>
                        <a:pt x="63529" y="30000"/>
                        <a:pt x="0" y="0"/>
                      </a:cubicBezTo>
                      <a:lnTo>
                        <a:pt x="109411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7" name="Shape 447"/>
                <p:cNvSpPr/>
                <p:nvPr/>
              </p:nvSpPr>
              <p:spPr>
                <a:xfrm>
                  <a:off x="6162675" y="1566174"/>
                  <a:ext cx="15900" cy="4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6470" y="120000"/>
                      </a:moveTo>
                      <a:lnTo>
                        <a:pt x="56470" y="120000"/>
                      </a:lnTo>
                      <a:lnTo>
                        <a:pt x="120000" y="120000"/>
                      </a:lnTo>
                      <a:lnTo>
                        <a:pt x="0" y="0"/>
                      </a:lnTo>
                      <a:lnTo>
                        <a:pt x="56470" y="12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48" name="Shape 448"/>
                <p:cNvSpPr/>
                <p:nvPr/>
              </p:nvSpPr>
              <p:spPr>
                <a:xfrm>
                  <a:off x="5738812" y="1571096"/>
                  <a:ext cx="60300" cy="63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9523" y="105000"/>
                      </a:moveTo>
                      <a:lnTo>
                        <a:pt x="9523" y="105000"/>
                      </a:lnTo>
                      <a:cubicBezTo>
                        <a:pt x="43809" y="120000"/>
                        <a:pt x="85714" y="90000"/>
                        <a:pt x="120000" y="105000"/>
                      </a:cubicBezTo>
                      <a:cubicBezTo>
                        <a:pt x="43809" y="120000"/>
                        <a:pt x="0" y="0"/>
                        <a:pt x="9523" y="10500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8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7905959" y="3411748"/>
            <a:ext cx="2743200" cy="27432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b" anchorCtr="0"/>
          <a:lstStyle>
            <a:lvl1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Consolas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0" name="Shape 450"/>
          <p:cNvSpPr txBox="1">
            <a:spLocks noGrp="1"/>
          </p:cNvSpPr>
          <p:nvPr>
            <p:ph type="ftr" idx="11"/>
          </p:nvPr>
        </p:nvSpPr>
        <p:spPr>
          <a:xfrm>
            <a:off x="1522412" y="6400801"/>
            <a:ext cx="6324600" cy="27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1" name="Shape 451"/>
          <p:cNvSpPr txBox="1">
            <a:spLocks noGrp="1"/>
          </p:cNvSpPr>
          <p:nvPr>
            <p:ph type="dt" idx="10"/>
          </p:nvPr>
        </p:nvSpPr>
        <p:spPr>
          <a:xfrm>
            <a:off x="8075611" y="6400801"/>
            <a:ext cx="1243800" cy="27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2" name="Shape 452"/>
          <p:cNvSpPr txBox="1">
            <a:spLocks noGrp="1"/>
          </p:cNvSpPr>
          <p:nvPr>
            <p:ph type="sldNum" idx="12"/>
          </p:nvPr>
        </p:nvSpPr>
        <p:spPr>
          <a:xfrm>
            <a:off x="9523411" y="6400801"/>
            <a:ext cx="1143000" cy="27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2089800"/>
            <a:ext cx="12188700" cy="267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574250" y="2519600"/>
            <a:ext cx="11040300" cy="2022000"/>
          </a:xfrm>
          <a:prstGeom prst="rect">
            <a:avLst/>
          </a:prstGeom>
        </p:spPr>
        <p:txBody>
          <a:bodyPr lIns="121875" tIns="121875" rIns="121875" bIns="12187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hape 24"/>
          <p:cNvCxnSpPr/>
          <p:nvPr/>
        </p:nvCxnSpPr>
        <p:spPr>
          <a:xfrm>
            <a:off x="572117" y="1700769"/>
            <a:ext cx="8186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15491" y="1958433"/>
            <a:ext cx="11357700" cy="41331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572117" y="1700769"/>
            <a:ext cx="8186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15491" y="1958433"/>
            <a:ext cx="5331900" cy="41331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441522" y="1958433"/>
            <a:ext cx="5331900" cy="41331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>
              <a:spcBef>
                <a:spcPts val="0"/>
              </a:spcBef>
              <a:buSzPct val="100000"/>
              <a:defRPr sz="19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hape 38"/>
          <p:cNvCxnSpPr/>
          <p:nvPr/>
        </p:nvCxnSpPr>
        <p:spPr>
          <a:xfrm>
            <a:off x="558088" y="1943716"/>
            <a:ext cx="818699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15491" y="842400"/>
            <a:ext cx="3743100" cy="10077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buSzPct val="100000"/>
              <a:defRPr sz="3200"/>
            </a:lvl1pPr>
            <a:lvl2pPr lvl="1">
              <a:spcBef>
                <a:spcPts val="0"/>
              </a:spcBef>
              <a:buSzPct val="100000"/>
              <a:defRPr sz="3200"/>
            </a:lvl2pPr>
            <a:lvl3pPr lvl="2">
              <a:spcBef>
                <a:spcPts val="0"/>
              </a:spcBef>
              <a:buSzPct val="100000"/>
              <a:defRPr sz="3200"/>
            </a:lvl3pPr>
            <a:lvl4pPr lvl="3">
              <a:spcBef>
                <a:spcPts val="0"/>
              </a:spcBef>
              <a:buSzPct val="100000"/>
              <a:defRPr sz="3200"/>
            </a:lvl4pPr>
            <a:lvl5pPr lvl="4">
              <a:spcBef>
                <a:spcPts val="0"/>
              </a:spcBef>
              <a:buSzPct val="100000"/>
              <a:defRPr sz="3200"/>
            </a:lvl5pPr>
            <a:lvl6pPr lvl="5">
              <a:spcBef>
                <a:spcPts val="0"/>
              </a:spcBef>
              <a:buSzPct val="100000"/>
              <a:defRPr sz="3200"/>
            </a:lvl6pPr>
            <a:lvl7pPr lvl="6">
              <a:spcBef>
                <a:spcPts val="0"/>
              </a:spcBef>
              <a:buSzPct val="100000"/>
              <a:defRPr sz="3200"/>
            </a:lvl7pPr>
            <a:lvl8pPr lvl="7">
              <a:spcBef>
                <a:spcPts val="0"/>
              </a:spcBef>
              <a:buSzPct val="100000"/>
              <a:defRPr sz="3200"/>
            </a:lvl8pPr>
            <a:lvl9pPr lvl="8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15491" y="2157605"/>
            <a:ext cx="3743100" cy="39345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600"/>
            </a:lvl2pPr>
            <a:lvl3pPr lvl="2">
              <a:spcBef>
                <a:spcPts val="0"/>
              </a:spcBef>
              <a:buSzPct val="100000"/>
              <a:defRPr sz="1600"/>
            </a:lvl3pPr>
            <a:lvl4pPr lvl="3">
              <a:spcBef>
                <a:spcPts val="0"/>
              </a:spcBef>
              <a:buSzPct val="100000"/>
              <a:defRPr sz="1600"/>
            </a:lvl4pPr>
            <a:lvl5pPr lvl="4">
              <a:spcBef>
                <a:spcPts val="0"/>
              </a:spcBef>
              <a:buSzPct val="100000"/>
              <a:defRPr sz="1600"/>
            </a:lvl5pPr>
            <a:lvl6pPr lvl="5">
              <a:spcBef>
                <a:spcPts val="0"/>
              </a:spcBef>
              <a:buSzPct val="100000"/>
              <a:defRPr sz="1600"/>
            </a:lvl6pPr>
            <a:lvl7pPr lvl="6">
              <a:spcBef>
                <a:spcPts val="0"/>
              </a:spcBef>
              <a:buSzPct val="100000"/>
              <a:defRPr sz="1600"/>
            </a:lvl7pPr>
            <a:lvl8pPr lvl="7">
              <a:spcBef>
                <a:spcPts val="0"/>
              </a:spcBef>
              <a:buSzPct val="100000"/>
              <a:defRPr sz="1600"/>
            </a:lvl8pPr>
            <a:lvl9pPr lvl="8">
              <a:spcBef>
                <a:spcPts val="0"/>
              </a:spcBef>
              <a:buSzPct val="100000"/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53496" y="705200"/>
            <a:ext cx="7568700" cy="5447700"/>
          </a:xfrm>
          <a:prstGeom prst="rect">
            <a:avLst/>
          </a:prstGeom>
        </p:spPr>
        <p:txBody>
          <a:bodyPr lIns="121875" tIns="121875" rIns="121875" bIns="12187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7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>
                <a:solidFill>
                  <a:schemeClr val="lt1"/>
                </a:solidFill>
              </a:rPr>
              <a:t>‹#›</a:t>
            </a:fld>
            <a:endParaRPr lang="en-US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6094412" y="233"/>
            <a:ext cx="60945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6704486" y="5994000"/>
            <a:ext cx="7695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353907" y="1438333"/>
            <a:ext cx="5392200" cy="2385600"/>
          </a:xfrm>
          <a:prstGeom prst="rect">
            <a:avLst/>
          </a:prstGeom>
        </p:spPr>
        <p:txBody>
          <a:bodyPr lIns="121875" tIns="121875" rIns="121875" bIns="12187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6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353907" y="3895201"/>
            <a:ext cx="5392200" cy="1794000"/>
          </a:xfrm>
          <a:prstGeom prst="rect">
            <a:avLst/>
          </a:prstGeom>
        </p:spPr>
        <p:txBody>
          <a:bodyPr lIns="121875" tIns="121875" rIns="121875" bIns="12187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584284" y="965600"/>
            <a:ext cx="5114700" cy="4926900"/>
          </a:xfrm>
          <a:prstGeom prst="rect">
            <a:avLst/>
          </a:prstGeom>
        </p:spPr>
        <p:txBody>
          <a:bodyPr lIns="121875" tIns="121875" rIns="121875" bIns="12187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15491" y="5640766"/>
            <a:ext cx="7996200" cy="806700"/>
          </a:xfrm>
          <a:prstGeom prst="rect">
            <a:avLst/>
          </a:prstGeom>
        </p:spPr>
        <p:txBody>
          <a:bodyPr lIns="121875" tIns="121875" rIns="121875" bIns="12187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Oswald"/>
              <a:buNone/>
              <a:defRPr sz="28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</p:spPr>
        <p:txBody>
          <a:bodyPr lIns="121875" tIns="121875" rIns="121875" bIns="121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b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4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15491" y="1958433"/>
            <a:ext cx="11357700" cy="41331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24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2"/>
              </a:buClr>
              <a:buSzPct val="100000"/>
              <a:buFont typeface="Source Code Pro"/>
              <a:defRPr sz="19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3668" y="6217622"/>
            <a:ext cx="731400" cy="524700"/>
          </a:xfrm>
          <a:prstGeom prst="rect">
            <a:avLst/>
          </a:prstGeom>
          <a:noFill/>
          <a:ln>
            <a:noFill/>
          </a:ln>
        </p:spPr>
        <p:txBody>
          <a:bodyPr lIns="121875" tIns="121875" rIns="121875" bIns="12187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US" sz="13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en-US" sz="1300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charley@vt.ed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 txBox="1">
            <a:spLocks noGrp="1"/>
          </p:cNvSpPr>
          <p:nvPr>
            <p:ph type="ctrTitle"/>
          </p:nvPr>
        </p:nvSpPr>
        <p:spPr>
          <a:xfrm>
            <a:off x="641400" y="753775"/>
            <a:ext cx="11117700" cy="2667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6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Sacrifice Areas in your Pasture</a:t>
            </a:r>
          </a:p>
        </p:txBody>
      </p:sp>
      <p:sp>
        <p:nvSpPr>
          <p:cNvPr id="458" name="Shape 458"/>
          <p:cNvSpPr txBox="1">
            <a:spLocks noGrp="1"/>
          </p:cNvSpPr>
          <p:nvPr>
            <p:ph type="subTitle" idx="1"/>
          </p:nvPr>
        </p:nvSpPr>
        <p:spPr>
          <a:xfrm>
            <a:off x="833756" y="4732075"/>
            <a:ext cx="10521300" cy="1698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Charlotte Maxwell, Associate Agriculture and Natural Resources Extension Agent (Animal Science) for Goochland and Chesterfield</a:t>
            </a:r>
          </a:p>
        </p:txBody>
      </p:sp>
      <p:pic>
        <p:nvPicPr>
          <p:cNvPr id="459" name="Shape 4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675" y="5563025"/>
            <a:ext cx="3305650" cy="129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 do I create and maintain a sacrifice area?</a:t>
            </a:r>
          </a:p>
        </p:txBody>
      </p:sp>
      <p:sp>
        <p:nvSpPr>
          <p:cNvPr id="524" name="Shape 524"/>
          <p:cNvSpPr txBox="1">
            <a:spLocks noGrp="1"/>
          </p:cNvSpPr>
          <p:nvPr>
            <p:ph type="body" idx="1"/>
          </p:nvPr>
        </p:nvSpPr>
        <p:spPr>
          <a:xfrm>
            <a:off x="857500" y="2064232"/>
            <a:ext cx="9144000" cy="322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-US" sz="3600" dirty="0">
                <a:solidFill>
                  <a:srgbClr val="000000"/>
                </a:solidFill>
              </a:rPr>
              <a:t>Locate an Appropriate Site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US" sz="3600" dirty="0">
                <a:solidFill>
                  <a:srgbClr val="000000"/>
                </a:solidFill>
              </a:rPr>
              <a:t>Pick Your Footing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US" sz="3600" dirty="0">
                <a:solidFill>
                  <a:srgbClr val="000000"/>
                </a:solidFill>
              </a:rPr>
              <a:t>Water and Runoff Management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US" sz="3600" dirty="0">
                <a:solidFill>
                  <a:srgbClr val="000000"/>
                </a:solidFill>
              </a:rPr>
              <a:t>Fencing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en-US" sz="3600" dirty="0">
                <a:solidFill>
                  <a:srgbClr val="000000"/>
                </a:solidFill>
              </a:rPr>
              <a:t>Manage</a:t>
            </a:r>
          </a:p>
        </p:txBody>
      </p:sp>
      <p:pic>
        <p:nvPicPr>
          <p:cNvPr id="525" name="Shape 5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5541" y="3678382"/>
            <a:ext cx="4404650" cy="292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>
            <a:spLocks noGrp="1"/>
          </p:cNvSpPr>
          <p:nvPr>
            <p:ph type="title"/>
          </p:nvPr>
        </p:nvSpPr>
        <p:spPr>
          <a:xfrm>
            <a:off x="415554" y="430866"/>
            <a:ext cx="11357700" cy="97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are some of the pros and cons?</a:t>
            </a:r>
          </a:p>
        </p:txBody>
      </p:sp>
      <p:sp>
        <p:nvSpPr>
          <p:cNvPr id="531" name="Shape 531"/>
          <p:cNvSpPr txBox="1">
            <a:spLocks noGrp="1"/>
          </p:cNvSpPr>
          <p:nvPr>
            <p:ph type="body" idx="1"/>
          </p:nvPr>
        </p:nvSpPr>
        <p:spPr>
          <a:xfrm>
            <a:off x="580380" y="3290659"/>
            <a:ext cx="11357700" cy="2983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 need to have or make the space for this area. 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Weeds 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Money*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Time 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Erosion if </a:t>
            </a:r>
            <a:r>
              <a:rPr lang="en-US" sz="30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stormwater</a:t>
            </a: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management practices aren’t implemented.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Improved Pastures</a:t>
            </a:r>
          </a:p>
          <a:p>
            <a:pPr marL="457200" marR="0" lvl="0" indent="-419100" algn="l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alibri"/>
            </a:pPr>
            <a:r>
              <a:rPr lang="en-US" sz="3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Nutrient Management </a:t>
            </a:r>
          </a:p>
        </p:txBody>
      </p:sp>
      <p:pic>
        <p:nvPicPr>
          <p:cNvPr id="532" name="Shape 5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4249" y="5014824"/>
            <a:ext cx="4143831" cy="1843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/>
          <p:nvPr/>
        </p:nvSpPr>
        <p:spPr>
          <a:xfrm>
            <a:off x="2234760" y="895200"/>
            <a:ext cx="7719308" cy="121892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4"/>
                </a:solidFill>
                <a:latin typeface="Arial"/>
              </a:rPr>
              <a:t>Questions?</a:t>
            </a:r>
          </a:p>
        </p:txBody>
      </p:sp>
      <p:pic>
        <p:nvPicPr>
          <p:cNvPr id="539" name="Shape 5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7487" y="2727002"/>
            <a:ext cx="5993850" cy="4015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4000" cy="1020900"/>
          </a:xfrm>
          <a:prstGeom prst="rect">
            <a:avLst/>
          </a:prstGeom>
        </p:spPr>
        <p:txBody>
          <a:bodyPr lIns="121875" tIns="121875" rIns="121875" bIns="12187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>
                <a:solidFill>
                  <a:srgbClr val="000000"/>
                </a:solidFill>
              </a:rPr>
              <a:t>Thank you!</a:t>
            </a:r>
          </a:p>
        </p:txBody>
      </p:sp>
      <p:sp>
        <p:nvSpPr>
          <p:cNvPr id="546" name="Shape 546"/>
          <p:cNvSpPr txBox="1">
            <a:spLocks noGrp="1"/>
          </p:cNvSpPr>
          <p:nvPr>
            <p:ph type="body" idx="1"/>
          </p:nvPr>
        </p:nvSpPr>
        <p:spPr>
          <a:xfrm>
            <a:off x="1522413" y="1905000"/>
            <a:ext cx="9144000" cy="4267200"/>
          </a:xfrm>
          <a:prstGeom prst="rect">
            <a:avLst/>
          </a:prstGeom>
        </p:spPr>
        <p:txBody>
          <a:bodyPr lIns="121875" tIns="121875" rIns="121875" bIns="12187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600">
                <a:solidFill>
                  <a:srgbClr val="000000"/>
                </a:solidFill>
              </a:rPr>
              <a:t>Charlotte Maxwell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3600" u="sng">
                <a:solidFill>
                  <a:schemeClr val="hlink"/>
                </a:solidFill>
                <a:hlinkClick r:id="rId3"/>
              </a:rPr>
              <a:t>mcharley@vt.edu</a:t>
            </a:r>
            <a:r>
              <a:rPr lang="en-US" sz="3600"/>
              <a:t>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3600">
                <a:solidFill>
                  <a:srgbClr val="000000"/>
                </a:solidFill>
              </a:rPr>
              <a:t>804-556-5872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	</a:t>
            </a:r>
          </a:p>
        </p:txBody>
      </p:sp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519213" y="1822775"/>
            <a:ext cx="9144000" cy="426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74320" marR="0" lvl="0" indent="-32512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▪"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sacrifice areas?</a:t>
            </a:r>
          </a:p>
          <a:p>
            <a:pPr marL="274320" marR="0" lvl="0" indent="-32512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▪"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are sacrifice areas important?</a:t>
            </a:r>
          </a:p>
          <a:p>
            <a:pPr marL="274320" marR="0" lvl="0" indent="-32512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▪"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I create and maintain </a:t>
            </a:r>
            <a:r>
              <a:rPr lang="en-US" sz="3600" dirty="0">
                <a:solidFill>
                  <a:schemeClr val="dk1"/>
                </a:solidFill>
              </a:rPr>
              <a:t>one</a:t>
            </a: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274320" marR="0" lvl="0" indent="-325120" algn="l" rtl="0">
              <a:lnSpc>
                <a:spcPct val="90000"/>
              </a:lnSpc>
              <a:spcBef>
                <a:spcPts val="1800"/>
              </a:spcBef>
              <a:buClr>
                <a:schemeClr val="dk1"/>
              </a:buClr>
              <a:buSzPct val="100000"/>
              <a:buFont typeface="Arial"/>
              <a:buChar char="▪"/>
            </a:pPr>
            <a:r>
              <a:rPr lang="en-US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some of the pros and cons?</a:t>
            </a:r>
          </a:p>
        </p:txBody>
      </p:sp>
      <p:pic>
        <p:nvPicPr>
          <p:cNvPr id="466" name="Shape 4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4350" y="1713362"/>
            <a:ext cx="3850174" cy="481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is a sacrifice area?</a:t>
            </a:r>
          </a:p>
        </p:txBody>
      </p:sp>
      <p:sp>
        <p:nvSpPr>
          <p:cNvPr id="472" name="Shape 472"/>
          <p:cNvSpPr txBox="1">
            <a:spLocks noGrp="1"/>
          </p:cNvSpPr>
          <p:nvPr>
            <p:ph type="body" idx="1"/>
          </p:nvPr>
        </p:nvSpPr>
        <p:spPr>
          <a:xfrm>
            <a:off x="1522424" y="2057400"/>
            <a:ext cx="9144000" cy="274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the simplest terms, a </a:t>
            </a: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sacrifice area</a:t>
            </a: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is a section of your land that is </a:t>
            </a: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separate from your grazing pastures</a:t>
            </a:r>
            <a:r>
              <a:rPr lang="en-US" sz="4000">
                <a:solidFill>
                  <a:srgbClr val="000000"/>
                </a:solidFill>
              </a:rPr>
              <a:t>, where </a:t>
            </a: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lang="en-US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not intentionally keep grass growing.</a:t>
            </a:r>
          </a:p>
        </p:txBody>
      </p:sp>
      <p:pic>
        <p:nvPicPr>
          <p:cNvPr id="473" name="Shape 473" descr="Image result for questioning hors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029199"/>
            <a:ext cx="3728720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 txBox="1">
            <a:spLocks noGrp="1"/>
          </p:cNvSpPr>
          <p:nvPr>
            <p:ph type="title"/>
          </p:nvPr>
        </p:nvSpPr>
        <p:spPr>
          <a:xfrm>
            <a:off x="1064201" y="340450"/>
            <a:ext cx="10417500" cy="1020900"/>
          </a:xfrm>
          <a:prstGeom prst="rect">
            <a:avLst/>
          </a:prstGeom>
        </p:spPr>
        <p:txBody>
          <a:bodyPr lIns="121875" tIns="121875" rIns="121875" bIns="12187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Some other names for a sacrifice pasture area are...</a:t>
            </a:r>
          </a:p>
        </p:txBody>
      </p:sp>
      <p:sp>
        <p:nvSpPr>
          <p:cNvPr id="480" name="Shape 480"/>
          <p:cNvSpPr txBox="1">
            <a:spLocks noGrp="1"/>
          </p:cNvSpPr>
          <p:nvPr>
            <p:ph type="body" idx="1"/>
          </p:nvPr>
        </p:nvSpPr>
        <p:spPr>
          <a:xfrm>
            <a:off x="1522413" y="1905000"/>
            <a:ext cx="9144000" cy="4267200"/>
          </a:xfrm>
          <a:prstGeom prst="rect">
            <a:avLst/>
          </a:prstGeom>
        </p:spPr>
        <p:txBody>
          <a:bodyPr lIns="121875" tIns="121875" rIns="121875" bIns="12187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481" name="Shape 481"/>
          <p:cNvSpPr/>
          <p:nvPr/>
        </p:nvSpPr>
        <p:spPr>
          <a:xfrm>
            <a:off x="1246076" y="3418052"/>
            <a:ext cx="10053758" cy="3652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/>
                </a:solidFill>
                <a:latin typeface="Arial Rounded MT Bold" panose="020F0704030504030204" pitchFamily="34" charset="0"/>
              </a:rPr>
              <a:t>Winter Paddock</a:t>
            </a:r>
          </a:p>
        </p:txBody>
      </p:sp>
      <p:sp>
        <p:nvSpPr>
          <p:cNvPr id="482" name="Shape 482"/>
          <p:cNvSpPr/>
          <p:nvPr/>
        </p:nvSpPr>
        <p:spPr>
          <a:xfrm>
            <a:off x="4987514" y="1958452"/>
            <a:ext cx="2213794" cy="366292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/>
                </a:solidFill>
                <a:latin typeface="Arial Rounded MT Bold" panose="020F0704030504030204" pitchFamily="34" charset="0"/>
                <a:cs typeface="Miriam Fixed" panose="020B0509050101010101" pitchFamily="49" charset="-79"/>
              </a:rPr>
              <a:t>Run</a:t>
            </a:r>
          </a:p>
        </p:txBody>
      </p:sp>
      <p:sp>
        <p:nvSpPr>
          <p:cNvPr id="483" name="Shape 483"/>
          <p:cNvSpPr/>
          <p:nvPr/>
        </p:nvSpPr>
        <p:spPr>
          <a:xfrm>
            <a:off x="3378389" y="2690077"/>
            <a:ext cx="5432070" cy="36264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/>
                </a:solidFill>
                <a:latin typeface="Arial Rounded MT Bold" panose="020F0704030504030204" pitchFamily="34" charset="0"/>
                <a:cs typeface="Miriam Fixed" panose="020B0509050101010101" pitchFamily="49" charset="-79"/>
              </a:rPr>
              <a:t>Paddock</a:t>
            </a:r>
          </a:p>
        </p:txBody>
      </p:sp>
      <p:sp>
        <p:nvSpPr>
          <p:cNvPr id="484" name="Shape 484"/>
          <p:cNvSpPr/>
          <p:nvPr/>
        </p:nvSpPr>
        <p:spPr>
          <a:xfrm>
            <a:off x="571101" y="4148627"/>
            <a:ext cx="11046611" cy="36681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5"/>
                </a:solidFill>
                <a:latin typeface="Arial Rounded MT Bold" panose="020F0704030504030204" pitchFamily="34" charset="0"/>
              </a:rPr>
              <a:t>Turnout Paddock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does a sacrifice area look like?</a:t>
            </a:r>
          </a:p>
        </p:txBody>
      </p:sp>
      <p:sp>
        <p:nvSpPr>
          <p:cNvPr id="490" name="Shape 490"/>
          <p:cNvSpPr txBox="1">
            <a:spLocks noGrp="1"/>
          </p:cNvSpPr>
          <p:nvPr>
            <p:ph type="body" idx="1"/>
          </p:nvPr>
        </p:nvSpPr>
        <p:spPr>
          <a:xfrm>
            <a:off x="7905959" y="3657600"/>
            <a:ext cx="2743199" cy="249734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This is one version of a sacrifice area.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Each stall has it’s own sacrifice area.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are some things you notice about this set- up?</a:t>
            </a:r>
          </a:p>
        </p:txBody>
      </p:sp>
      <p:pic>
        <p:nvPicPr>
          <p:cNvPr id="491" name="Shape 4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4811" y="2057400"/>
            <a:ext cx="5818159" cy="358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does a sacrifice area look like?</a:t>
            </a:r>
          </a:p>
        </p:txBody>
      </p:sp>
      <p:pic>
        <p:nvPicPr>
          <p:cNvPr id="497" name="Shape 4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3166" y="1676400"/>
            <a:ext cx="1010249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does a sacrifice area look like?</a:t>
            </a:r>
          </a:p>
        </p:txBody>
      </p:sp>
      <p:pic>
        <p:nvPicPr>
          <p:cNvPr id="503" name="Shape 5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611" y="1828800"/>
            <a:ext cx="8686800" cy="4243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hape 508"/>
          <p:cNvSpPr txBox="1">
            <a:spLocks noGrp="1"/>
          </p:cNvSpPr>
          <p:nvPr>
            <p:ph type="title"/>
          </p:nvPr>
        </p:nvSpPr>
        <p:spPr>
          <a:xfrm>
            <a:off x="415491" y="496666"/>
            <a:ext cx="11357700" cy="97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Does a Sacrifice Area Look Like?</a:t>
            </a:r>
          </a:p>
        </p:txBody>
      </p:sp>
      <p:pic>
        <p:nvPicPr>
          <p:cNvPr id="509" name="Shape 509"/>
          <p:cNvPicPr preferRelativeResize="0"/>
          <p:nvPr/>
        </p:nvPicPr>
        <p:blipFill rotWithShape="1">
          <a:blip r:embed="rId3">
            <a:alphaModFix/>
          </a:blip>
          <a:srcRect l="27195" b="1246"/>
          <a:stretch/>
        </p:blipFill>
        <p:spPr>
          <a:xfrm>
            <a:off x="1558925" y="1676400"/>
            <a:ext cx="8748709" cy="4884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>
            <a:spLocks noGrp="1"/>
          </p:cNvSpPr>
          <p:nvPr>
            <p:ph type="title"/>
          </p:nvPr>
        </p:nvSpPr>
        <p:spPr>
          <a:xfrm>
            <a:off x="1522413" y="274637"/>
            <a:ext cx="9143998" cy="102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Consolas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Why are Sacrifice Areas Important?</a:t>
            </a:r>
          </a:p>
        </p:txBody>
      </p:sp>
      <p:sp>
        <p:nvSpPr>
          <p:cNvPr id="515" name="Shape 515"/>
          <p:cNvSpPr txBox="1">
            <a:spLocks noGrp="1"/>
          </p:cNvSpPr>
          <p:nvPr>
            <p:ph type="body" idx="1"/>
          </p:nvPr>
        </p:nvSpPr>
        <p:spPr>
          <a:xfrm>
            <a:off x="1522413" y="1905000"/>
            <a:ext cx="9144000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endParaRPr/>
          </a:p>
        </p:txBody>
      </p:sp>
      <p:sp>
        <p:nvSpPr>
          <p:cNvPr id="516" name="Shape 516"/>
          <p:cNvSpPr/>
          <p:nvPr/>
        </p:nvSpPr>
        <p:spPr>
          <a:xfrm>
            <a:off x="673247" y="1668175"/>
            <a:ext cx="10842345" cy="121997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3"/>
                </a:solidFill>
                <a:latin typeface="Arial"/>
              </a:rPr>
              <a:t>Pasture Health</a:t>
            </a:r>
          </a:p>
        </p:txBody>
      </p:sp>
      <p:sp>
        <p:nvSpPr>
          <p:cNvPr id="517" name="Shape 517"/>
          <p:cNvSpPr/>
          <p:nvPr/>
        </p:nvSpPr>
        <p:spPr>
          <a:xfrm>
            <a:off x="1328485" y="4606850"/>
            <a:ext cx="9531879" cy="121997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3"/>
                </a:solidFill>
                <a:latin typeface="Arial"/>
              </a:rPr>
              <a:t>Horse Health</a:t>
            </a:r>
          </a:p>
        </p:txBody>
      </p:sp>
      <p:sp>
        <p:nvSpPr>
          <p:cNvPr id="518" name="Shape 518"/>
          <p:cNvSpPr/>
          <p:nvPr/>
        </p:nvSpPr>
        <p:spPr>
          <a:xfrm>
            <a:off x="5559975" y="3157650"/>
            <a:ext cx="1068900" cy="1317600"/>
          </a:xfrm>
          <a:prstGeom prst="mathPlus">
            <a:avLst>
              <a:gd name="adj1" fmla="val 23520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rn-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1AFD1"/>
      </a:accent5>
      <a:accent6>
        <a:srgbClr val="F8E71C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247</Words>
  <Application>Microsoft Office PowerPoint</Application>
  <PresentationFormat>Custom</PresentationFormat>
  <Paragraphs>46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 Rounded MT Bold</vt:lpstr>
      <vt:lpstr>Source Code Pro</vt:lpstr>
      <vt:lpstr>Oswald</vt:lpstr>
      <vt:lpstr>Consolas</vt:lpstr>
      <vt:lpstr>Miriam Fixed</vt:lpstr>
      <vt:lpstr>Calibri</vt:lpstr>
      <vt:lpstr>Arial</vt:lpstr>
      <vt:lpstr>modern-writer</vt:lpstr>
      <vt:lpstr>Sacrifice Areas in your Pasture</vt:lpstr>
      <vt:lpstr>Objectives </vt:lpstr>
      <vt:lpstr>What is a sacrifice area?</vt:lpstr>
      <vt:lpstr>Some other names for a sacrifice pasture area are...</vt:lpstr>
      <vt:lpstr>What does a sacrifice area look like?</vt:lpstr>
      <vt:lpstr>What does a sacrifice area look like?</vt:lpstr>
      <vt:lpstr>What does a sacrifice area look like?</vt:lpstr>
      <vt:lpstr>What Does a Sacrifice Area Look Like?</vt:lpstr>
      <vt:lpstr>Why are Sacrifice Areas Important?</vt:lpstr>
      <vt:lpstr>How do I create and maintain a sacrifice area?</vt:lpstr>
      <vt:lpstr>What are some of the pros and cons?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Sacrifice Areas in your Pasture</dc:title>
  <dc:creator>Maxwell, Charley</dc:creator>
  <cp:lastModifiedBy>Maxwell, Charley</cp:lastModifiedBy>
  <cp:revision>3</cp:revision>
  <cp:lastPrinted>2016-12-01T14:08:12Z</cp:lastPrinted>
  <dcterms:modified xsi:type="dcterms:W3CDTF">2016-12-01T14:57:42Z</dcterms:modified>
</cp:coreProperties>
</file>