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30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4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57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848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17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8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8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017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12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957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59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93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ADBDE-54B6-490D-AD53-B67AF358D953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F993E-6E61-4BC3-A8DD-686C91BD5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81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1371600"/>
            <a:ext cx="10250304" cy="878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6938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Mike</cp:lastModifiedBy>
  <cp:revision>1</cp:revision>
  <dcterms:created xsi:type="dcterms:W3CDTF">2013-07-28T13:33:08Z</dcterms:created>
  <dcterms:modified xsi:type="dcterms:W3CDTF">2013-07-28T13:34:30Z</dcterms:modified>
</cp:coreProperties>
</file>