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2984999" x="0"/>
            <a:ext cy="21585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/>
          <p:nvPr/>
        </p:nvSpPr>
        <p:spPr>
          <a:xfrm>
            <a:off y="2393175" x="0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" name="Shape 10"/>
          <p:cNvSpPr/>
          <p:nvPr/>
        </p:nvSpPr>
        <p:spPr>
          <a:xfrm rot="10800000" flipH="1">
            <a:off y="2983958" x="0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3093357" x="685800"/>
            <a:ext cy="6666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" name="Shape 15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4412699" x="0"/>
            <a:ext cy="7307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y="3820834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/>
          <p:nvPr/>
        </p:nvSpPr>
        <p:spPr>
          <a:xfrm rot="10800000">
            <a:off y="4411617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421726" x="457200"/>
            <a:ext cy="5052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76256" x="6676"/>
            <a:ext cy="505479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Russian Flu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y="3093351" x="685800"/>
            <a:ext cy="15869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Johanna Pinsirikul, Josh Horn, Taylor Sims, Sam Fisher</a:t>
            </a:r>
          </a:p>
          <a:p>
            <a:pPr>
              <a:spcBef>
                <a:spcPts val="0"/>
              </a:spcBef>
              <a:buNone/>
            </a:pPr>
            <a:r>
              <a:rPr sz="1800" lang="en"/>
              <a:t>Client: Tom Ewing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Track the Russian Flu (1889-1890)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Translation Team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Translate articles obtained from databases from French, German, Spanish, Russian to English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Pick out specific keywords for faceted search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CS Team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Provide a way to access articles in the future through a web page</a:t>
            </a:r>
          </a:p>
          <a:p>
            <a:pPr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Different ways of searching and displaying results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Our Work So Far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Worked with client and translation team to decide what features are most important 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Designed a GUI template for the website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Currently implementing GUI using Blacklight </a:t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Using Solr for searching the database and to interact with our GUI’s search feature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Webpage Features</a:t>
            </a:r>
          </a:p>
        </p:txBody>
      </p:sp>
      <p:pic>
        <p:nvPicPr>
          <p:cNvPr id="58" name="Shape 5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48350" x="873762"/>
            <a:ext cy="3995150" cx="739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Webpage Features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44350" x="870075"/>
            <a:ext cy="3999150" cx="7403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Current Prototype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1" name="Shape 7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58425" x="1046337"/>
            <a:ext cy="3985075" cx="7051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Webpage Features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44725" x="870400"/>
            <a:ext cy="3998774" cx="7403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Setbacks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Originally planned to host webpage and store data within History Department’s clusters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Access was not granted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Client unsure of website features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Map View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Client would like to use a map from 1889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Interactive map vs. stationary 1889 image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Future Plans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Once hosted, move data from local machines to remote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Prototype for NLM Conference March 7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Resolve Map View conflicts and implement map feature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“Flutracker” feature if enough data is provided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