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7391" autoAdjust="0"/>
  </p:normalViewPr>
  <p:slideViewPr>
    <p:cSldViewPr snapToGrid="0">
      <p:cViewPr>
        <p:scale>
          <a:sx n="80" d="100"/>
          <a:sy n="80" d="100"/>
        </p:scale>
        <p:origin x="-2526" y="-1152"/>
      </p:cViewPr>
      <p:guideLst>
        <p:guide orient="horz" pos="35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D3931-D42A-4D81-8C5A-F28B90EB9CC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2DFA-5A59-4A0A-B71C-04335FD5E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3: Two 75 bp Nd-0 Solexa reads most likely originated from a single DNA molecule.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two reads showed similarity in their identity to the Col-0 sequence. Most likely the two sequence reads were obtained from sequencing of two molecules generated through PCR of a single DNA molecule.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371600"/>
            <a:ext cx="640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&gt;HWI-EAS344:7:70:153:1969#0/1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Length = 75 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Score =  137 bits (69), Expect = 4e-29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Identities = 69/69 (100%)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Strand = Plus / Plus                                                                        </a:t>
            </a:r>
          </a:p>
          <a:p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Query: 4863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atattatgttatcgcatgtatttcggaaaaataacatgttacaaaggacatttacgtaat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4922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||||||||||||||||||||||||||||||||||||||||||||||||||||||||||||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Sbjct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: 7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atattatgttatcgcatgtatttcggaaaaataacatgttacaaaggacatttacgtaat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66</a:t>
            </a:r>
          </a:p>
          <a:p>
            <a:endParaRPr lang="en-US" sz="1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&gt;HWI-EAS344:7:17:1346:939#0/1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Length = 75 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Score =  137 bits (69), Expect = 4e-29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Identities = 69/69 (100%)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Strand = Plus / Plus                                                                        </a:t>
            </a:r>
          </a:p>
          <a:p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Query: 4863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atattatgttatcgcatgtatttcggaaaaataacatgttacaaaggacatttacgtaat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4922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||||||||||||||||||||||||||||||||||||||||||||||||||||||||||||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Sbjct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: 7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atattatgttatcgcatgtatttcggaaaaataacatgttacaaaggacatttacgtaat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66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Sahu, Binod B [AGRON]</dc:creator>
  <cp:lastModifiedBy>mbhattac</cp:lastModifiedBy>
  <cp:revision>16</cp:revision>
  <dcterms:created xsi:type="dcterms:W3CDTF">2006-08-16T00:00:00Z</dcterms:created>
  <dcterms:modified xsi:type="dcterms:W3CDTF">2012-01-05T18:26:09Z</dcterms:modified>
</cp:coreProperties>
</file>