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4" d="100"/>
          <a:sy n="44" d="100"/>
        </p:scale>
        <p:origin x="-1230" y="-1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004A8-6BD9-458D-989A-BC9BDF44EDC8}" type="datetimeFigureOut">
              <a:rPr lang="en-US" smtClean="0"/>
              <a:t>7/28/2013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67F29-C687-4629-A1B7-E5910CBE1A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040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004A8-6BD9-458D-989A-BC9BDF44EDC8}" type="datetimeFigureOut">
              <a:rPr lang="en-US" smtClean="0"/>
              <a:t>7/28/2013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67F29-C687-4629-A1B7-E5910CBE1A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9068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004A8-6BD9-458D-989A-BC9BDF44EDC8}" type="datetimeFigureOut">
              <a:rPr lang="en-US" smtClean="0"/>
              <a:t>7/28/2013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67F29-C687-4629-A1B7-E5910CBE1A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2221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004A8-6BD9-458D-989A-BC9BDF44EDC8}" type="datetimeFigureOut">
              <a:rPr lang="en-US" smtClean="0"/>
              <a:t>7/28/2013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67F29-C687-4629-A1B7-E5910CBE1A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289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004A8-6BD9-458D-989A-BC9BDF44EDC8}" type="datetimeFigureOut">
              <a:rPr lang="en-US" smtClean="0"/>
              <a:t>7/28/2013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67F29-C687-4629-A1B7-E5910CBE1A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9607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004A8-6BD9-458D-989A-BC9BDF44EDC8}" type="datetimeFigureOut">
              <a:rPr lang="en-US" smtClean="0"/>
              <a:t>7/28/2013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67F29-C687-4629-A1B7-E5910CBE1A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09269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004A8-6BD9-458D-989A-BC9BDF44EDC8}" type="datetimeFigureOut">
              <a:rPr lang="en-US" smtClean="0"/>
              <a:t>7/28/2013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67F29-C687-4629-A1B7-E5910CBE1A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8381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004A8-6BD9-458D-989A-BC9BDF44EDC8}" type="datetimeFigureOut">
              <a:rPr lang="en-US" smtClean="0"/>
              <a:t>7/28/2013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67F29-C687-4629-A1B7-E5910CBE1A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184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004A8-6BD9-458D-989A-BC9BDF44EDC8}" type="datetimeFigureOut">
              <a:rPr lang="en-US" smtClean="0"/>
              <a:t>7/28/2013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67F29-C687-4629-A1B7-E5910CBE1A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742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004A8-6BD9-458D-989A-BC9BDF44EDC8}" type="datetimeFigureOut">
              <a:rPr lang="en-US" smtClean="0"/>
              <a:t>7/28/2013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67F29-C687-4629-A1B7-E5910CBE1A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40017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004A8-6BD9-458D-989A-BC9BDF44EDC8}" type="datetimeFigureOut">
              <a:rPr lang="en-US" smtClean="0"/>
              <a:t>7/28/2013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67F29-C687-4629-A1B7-E5910CBE1A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59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4004A8-6BD9-458D-989A-BC9BDF44EDC8}" type="datetimeFigureOut">
              <a:rPr lang="en-US" smtClean="0"/>
              <a:t>7/28/2013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167F29-C687-4629-A1B7-E5910CBE1A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514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322877"/>
            <a:ext cx="9144000" cy="8385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0419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Mike</dc:creator>
  <cp:lastModifiedBy>Mike</cp:lastModifiedBy>
  <cp:revision>1</cp:revision>
  <dcterms:created xsi:type="dcterms:W3CDTF">2013-07-28T13:38:10Z</dcterms:created>
  <dcterms:modified xsi:type="dcterms:W3CDTF">2013-07-28T13:39:41Z</dcterms:modified>
</cp:coreProperties>
</file>