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notesSlides/notesSlide8.xml" ContentType="application/vnd.openxmlformats-officedocument.presentationml.notesSlide+xml"/>
  <Override PartName="/ppt/ink/ink23.xml" ContentType="application/inkml+xml"/>
  <Override PartName="/ppt/ink/ink24.xml" ContentType="application/inkml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81" r:id="rId3"/>
    <p:sldId id="257" r:id="rId4"/>
    <p:sldId id="282" r:id="rId5"/>
    <p:sldId id="283" r:id="rId6"/>
    <p:sldId id="284" r:id="rId7"/>
    <p:sldId id="285" r:id="rId8"/>
    <p:sldId id="286" r:id="rId9"/>
    <p:sldId id="287" r:id="rId10"/>
    <p:sldId id="265" r:id="rId11"/>
    <p:sldId id="264" r:id="rId12"/>
    <p:sldId id="258" r:id="rId13"/>
    <p:sldId id="289" r:id="rId14"/>
    <p:sldId id="260" r:id="rId15"/>
    <p:sldId id="261" r:id="rId16"/>
    <p:sldId id="290" r:id="rId17"/>
    <p:sldId id="288" r:id="rId18"/>
    <p:sldId id="28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79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CC66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2649" autoAdjust="0"/>
  </p:normalViewPr>
  <p:slideViewPr>
    <p:cSldViewPr snapToGrid="0">
      <p:cViewPr varScale="1">
        <p:scale>
          <a:sx n="64" d="100"/>
          <a:sy n="64" d="100"/>
        </p:scale>
        <p:origin x="74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Cluster</a:t>
            </a:r>
            <a:r>
              <a:rPr lang="en-US" baseline="0" dirty="0"/>
              <a:t> sizes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180924352543"/>
          <c:y val="9.2420600184350901E-2"/>
          <c:w val="0.8601477883584"/>
          <c:h val="0.774811591116412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TF-IDF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153</c:v>
                </c:pt>
                <c:pt idx="1">
                  <c:v>192</c:v>
                </c:pt>
                <c:pt idx="2">
                  <c:v>743</c:v>
                </c:pt>
                <c:pt idx="3">
                  <c:v>821</c:v>
                </c:pt>
                <c:pt idx="4">
                  <c:v>1008</c:v>
                </c:pt>
                <c:pt idx="5">
                  <c:v>1517</c:v>
                </c:pt>
                <c:pt idx="6">
                  <c:v>6870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AA-49ED-8A01-7FABD369A6C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Word2vec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816</c:v>
                </c:pt>
                <c:pt idx="1">
                  <c:v>896</c:v>
                </c:pt>
                <c:pt idx="2">
                  <c:v>1157</c:v>
                </c:pt>
                <c:pt idx="3">
                  <c:v>1367</c:v>
                </c:pt>
                <c:pt idx="4">
                  <c:v>1522</c:v>
                </c:pt>
                <c:pt idx="5">
                  <c:v>2251</c:v>
                </c:pt>
                <c:pt idx="6">
                  <c:v>3276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AA-49ED-8A01-7FABD369A6C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2-0BAA-49ED-8A01-7FABD369A6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42378432"/>
        <c:axId val="2114812400"/>
      </c:barChart>
      <c:catAx>
        <c:axId val="2142378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Clusters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4812400"/>
        <c:crosses val="autoZero"/>
        <c:auto val="1"/>
        <c:lblAlgn val="ctr"/>
        <c:lblOffset val="100"/>
        <c:noMultiLvlLbl val="0"/>
      </c:catAx>
      <c:valAx>
        <c:axId val="211481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Cluster Sizes</a:t>
                </a:r>
              </a:p>
            </c:rich>
          </c:tx>
          <c:layout>
            <c:manualLayout>
              <c:xMode val="edge"/>
              <c:yMode val="edge"/>
              <c:x val="1.4615005499196599E-2"/>
              <c:y val="0.405819321863603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2378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2.03514084410635E-2"/>
          <c:y val="0.93009357873311604"/>
          <c:w val="0.15095847312788799"/>
          <c:h val="5.16105132526996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WSSE</a:t>
            </a:r>
            <a:r>
              <a:rPr lang="en-US" baseline="0" dirty="0"/>
              <a:t> vs. Clusters (z700)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Sheet1!$P$7:$P$13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</c:numCache>
            </c:numRef>
          </c:xVal>
          <c:yVal>
            <c:numRef>
              <c:f>Sheet1!$Q$7:$Q$13</c:f>
              <c:numCache>
                <c:formatCode>General</c:formatCode>
                <c:ptCount val="7"/>
                <c:pt idx="0">
                  <c:v>847643</c:v>
                </c:pt>
                <c:pt idx="1">
                  <c:v>799648</c:v>
                </c:pt>
                <c:pt idx="2">
                  <c:v>759771</c:v>
                </c:pt>
                <c:pt idx="3">
                  <c:v>707630</c:v>
                </c:pt>
                <c:pt idx="4">
                  <c:v>686843</c:v>
                </c:pt>
                <c:pt idx="5">
                  <c:v>662730</c:v>
                </c:pt>
                <c:pt idx="6">
                  <c:v>661967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5E9-4D5E-9C7D-8200B7361C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2382208"/>
        <c:axId val="2142350288"/>
      </c:scatterChart>
      <c:valAx>
        <c:axId val="2142382208"/>
        <c:scaling>
          <c:orientation val="minMax"/>
          <c:min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Clusters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2350288"/>
        <c:crosses val="autoZero"/>
        <c:crossBetween val="midCat"/>
      </c:valAx>
      <c:valAx>
        <c:axId val="2142350288"/>
        <c:scaling>
          <c:orientation val="minMax"/>
          <c:min val="6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WSSE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23822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541</a:t>
            </a:r>
          </a:p>
          <a:p>
            <a:pPr>
              <a:defRPr/>
            </a:pPr>
            <a:r>
              <a:rPr lang="en-US" dirty="0"/>
              <a:t>#</a:t>
            </a:r>
            <a:r>
              <a:rPr lang="en-US" dirty="0" err="1"/>
              <a:t>NAACPBombing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7105531102791007E-2"/>
          <c:y val="0.269987894479221"/>
          <c:w val="0.75162759456467498"/>
          <c:h val="0.5980486386873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541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ED-4ED5-9A85-06B8A1D9A92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ED-4ED5-9A85-06B8A1D9A92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2ED-4ED5-9A85-06B8A1D9A92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2ED-4ED5-9A85-06B8A1D9A92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2ED-4ED5-9A85-06B8A1D9A92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2ED-4ED5-9A85-06B8A1D9A920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18375</c:v>
                </c:pt>
                <c:pt idx="1">
                  <c:v>13291</c:v>
                </c:pt>
                <c:pt idx="2">
                  <c:v>11666.5</c:v>
                </c:pt>
                <c:pt idx="3">
                  <c:v>7504</c:v>
                </c:pt>
                <c:pt idx="4">
                  <c:v>3166</c:v>
                </c:pt>
                <c:pt idx="5">
                  <c:v>1374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92-4771-915B-5F4D5731BA7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2ED-4ED5-9A85-06B8A1D9A92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2ED-4ED5-9A85-06B8A1D9A92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2ED-4ED5-9A85-06B8A1D9A92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2ED-4ED5-9A85-06B8A1D9A92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62ED-4ED5-9A85-06B8A1D9A92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62ED-4ED5-9A85-06B8A1D9A920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1-D292-4771-915B-5F4D5731BA7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62ED-4ED5-9A85-06B8A1D9A92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62ED-4ED5-9A85-06B8A1D9A92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62ED-4ED5-9A85-06B8A1D9A92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62ED-4ED5-9A85-06B8A1D9A92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62ED-4ED5-9A85-06B8A1D9A92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62ED-4ED5-9A85-06B8A1D9A920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D292-4771-915B-5F4D5731BA7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62ED-4ED5-9A85-06B8A1D9A92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62ED-4ED5-9A85-06B8A1D9A92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62ED-4ED5-9A85-06B8A1D9A92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62ED-4ED5-9A85-06B8A1D9A92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62ED-4ED5-9A85-06B8A1D9A92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62ED-4ED5-9A85-06B8A1D9A920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3-D292-4771-915B-5F4D5731BA7D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Column4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62ED-4ED5-9A85-06B8A1D9A92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62ED-4ED5-9A85-06B8A1D9A92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62ED-4ED5-9A85-06B8A1D9A92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62ED-4ED5-9A85-06B8A1D9A92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62ED-4ED5-9A85-06B8A1D9A92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B-62ED-4ED5-9A85-06B8A1D9A920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Sheet1!$F$2:$F$7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4-D292-4771-915B-5F4D5731BA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602</a:t>
            </a:r>
          </a:p>
          <a:p>
            <a:pPr>
              <a:defRPr/>
            </a:pPr>
            <a:r>
              <a:rPr lang="en-US" dirty="0"/>
              <a:t>#</a:t>
            </a:r>
            <a:r>
              <a:rPr lang="en-US" dirty="0" err="1"/>
              <a:t>Germanwings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602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A1-4F75-8684-1FD0F1EB06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A1-4F75-8684-1FD0F1EB066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A1-4F75-8684-1FD0F1EB066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1A1-4F75-8684-1FD0F1EB066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1A1-4F75-8684-1FD0F1EB066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1A1-4F75-8684-1FD0F1EB0667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31189</c:v>
                </c:pt>
                <c:pt idx="1">
                  <c:v>26297</c:v>
                </c:pt>
                <c:pt idx="2">
                  <c:v>11979</c:v>
                </c:pt>
                <c:pt idx="3">
                  <c:v>8328</c:v>
                </c:pt>
                <c:pt idx="4">
                  <c:v>6459</c:v>
                </c:pt>
                <c:pt idx="5">
                  <c:v>5785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7C-412D-8AC2-09CD25A1A1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668</a:t>
            </a:r>
          </a:p>
          <a:p>
            <a:pPr>
              <a:defRPr/>
            </a:pPr>
            <a:r>
              <a:rPr lang="en-US" dirty="0"/>
              <a:t>#</a:t>
            </a:r>
            <a:r>
              <a:rPr lang="en-US" dirty="0" err="1"/>
              <a:t>houstonflood</a:t>
            </a:r>
            <a:endParaRPr lang="en-US" dirty="0"/>
          </a:p>
        </c:rich>
      </c:tx>
      <c:layout>
        <c:manualLayout>
          <c:xMode val="edge"/>
          <c:yMode val="edge"/>
          <c:x val="0.163022495937335"/>
          <c:y val="1.046270416690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668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8AC-4F61-907B-0E2256F68AA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8AC-4F61-907B-0E2256F68AA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8AC-4F61-907B-0E2256F68AA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8AC-4F61-907B-0E2256F68AA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8AC-4F61-907B-0E2256F68AA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8AC-4F61-907B-0E2256F68AAE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5884</c:v>
                </c:pt>
                <c:pt idx="1">
                  <c:v>3672</c:v>
                </c:pt>
                <c:pt idx="2">
                  <c:v>2605</c:v>
                </c:pt>
                <c:pt idx="3">
                  <c:v>1488</c:v>
                </c:pt>
                <c:pt idx="4">
                  <c:v>899</c:v>
                </c:pt>
                <c:pt idx="5">
                  <c:v>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8AC-4F61-907B-0E2256F68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686</a:t>
            </a:r>
          </a:p>
          <a:p>
            <a:pPr>
              <a:defRPr/>
            </a:pPr>
            <a:r>
              <a:rPr lang="en-US" dirty="0"/>
              <a:t>#Obamacare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687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A6C-44E6-B042-8AC01FC9F13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A6C-44E6-B042-8AC01FC9F13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A6C-44E6-B042-8AC01FC9F13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A6C-44E6-B042-8AC01FC9F13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A6C-44E6-B042-8AC01FC9F13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A6C-44E6-B042-8AC01FC9F130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69555</c:v>
                </c:pt>
                <c:pt idx="1">
                  <c:v>36383</c:v>
                </c:pt>
                <c:pt idx="2">
                  <c:v>36070</c:v>
                </c:pt>
                <c:pt idx="3">
                  <c:v>19302</c:v>
                </c:pt>
                <c:pt idx="4">
                  <c:v>16899</c:v>
                </c:pt>
                <c:pt idx="5">
                  <c:v>5333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A6C-44E6-B042-8AC01FC9F1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694</a:t>
            </a:r>
          </a:p>
          <a:p>
            <a:pPr>
              <a:defRPr/>
            </a:pPr>
            <a:r>
              <a:rPr lang="en-US" dirty="0"/>
              <a:t>#4thofjuly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694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25-4CEE-8758-41A9B71A8B7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25-4CEE-8758-41A9B71A8B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25-4CEE-8758-41A9B71A8B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25-4CEE-8758-41A9B71A8B7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725-4CEE-8758-41A9B71A8B7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725-4CEE-8758-41A9B71A8B7C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13663</c:v>
                </c:pt>
                <c:pt idx="1">
                  <c:v>6627</c:v>
                </c:pt>
                <c:pt idx="2">
                  <c:v>5529</c:v>
                </c:pt>
                <c:pt idx="3">
                  <c:v>3961</c:v>
                </c:pt>
                <c:pt idx="4">
                  <c:v>1427</c:v>
                </c:pt>
                <c:pt idx="5">
                  <c:v>762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725-4CEE-8758-41A9B71A8B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82E4C1-A9D2-4D62-9372-A1F6023F942D}" type="doc">
      <dgm:prSet loTypeId="urn:microsoft.com/office/officeart/2011/layout/Circle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5A7743-A20F-45DB-BCAE-D621CD1DD15D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Combine document matrices</a:t>
          </a:r>
        </a:p>
      </dgm:t>
    </dgm:pt>
    <dgm:pt modelId="{A720FB59-7C88-4CE9-AEC8-1CAF5B393DED}" type="parTrans" cxnId="{4B2127DB-EAF9-4075-A693-956E9C4566BE}">
      <dgm:prSet/>
      <dgm:spPr/>
      <dgm:t>
        <a:bodyPr/>
        <a:lstStyle/>
        <a:p>
          <a:endParaRPr lang="en-US"/>
        </a:p>
      </dgm:t>
    </dgm:pt>
    <dgm:pt modelId="{5C4ABD1D-BBAE-44A4-BD60-4EAB219109AF}" type="sibTrans" cxnId="{4B2127DB-EAF9-4075-A693-956E9C4566BE}">
      <dgm:prSet/>
      <dgm:spPr/>
      <dgm:t>
        <a:bodyPr/>
        <a:lstStyle/>
        <a:p>
          <a:endParaRPr lang="en-US"/>
        </a:p>
      </dgm:t>
    </dgm:pt>
    <dgm:pt modelId="{D5D51AE4-931C-43A3-B88F-BE3F6E0E8A79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Create topic frequency matrix per cluster</a:t>
          </a:r>
        </a:p>
      </dgm:t>
    </dgm:pt>
    <dgm:pt modelId="{391D5B8B-3F26-4C62-AC60-D4B9023C33D4}" type="parTrans" cxnId="{00DF3BB9-BB18-4EC9-ABFF-7F7AE2D4B31B}">
      <dgm:prSet/>
      <dgm:spPr/>
      <dgm:t>
        <a:bodyPr/>
        <a:lstStyle/>
        <a:p>
          <a:endParaRPr lang="en-US"/>
        </a:p>
      </dgm:t>
    </dgm:pt>
    <dgm:pt modelId="{F59DBC3D-DD26-48BA-B61F-BE26892E6781}" type="sibTrans" cxnId="{00DF3BB9-BB18-4EC9-ABFF-7F7AE2D4B31B}">
      <dgm:prSet/>
      <dgm:spPr/>
      <dgm:t>
        <a:bodyPr/>
        <a:lstStyle/>
        <a:p>
          <a:endParaRPr lang="en-US"/>
        </a:p>
      </dgm:t>
    </dgm:pt>
    <dgm:pt modelId="{A55FA8D6-D2FD-4FAA-88D8-9A31054522ED}">
      <dgm:prSet phldrT="[Text]" custT="1"/>
      <dgm:spPr>
        <a:solidFill>
          <a:schemeClr val="accent2">
            <a:lumMod val="75000"/>
          </a:schemeClr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sz="1500" dirty="0">
              <a:solidFill>
                <a:schemeClr val="bg1"/>
              </a:solidFill>
            </a:rPr>
            <a:t>1. Cluster labels</a:t>
          </a:r>
        </a:p>
        <a:p>
          <a:br>
            <a:rPr lang="en-US" sz="1500" dirty="0">
              <a:solidFill>
                <a:schemeClr val="bg1"/>
              </a:solidFill>
            </a:rPr>
          </a:br>
          <a:r>
            <a:rPr lang="en-US" sz="1500" dirty="0">
              <a:solidFill>
                <a:schemeClr val="bg1"/>
              </a:solidFill>
            </a:rPr>
            <a:t>2. Hierarchy of mixed topics and clusters</a:t>
          </a:r>
        </a:p>
        <a:p>
          <a:br>
            <a:rPr lang="en-US" sz="1500" dirty="0">
              <a:solidFill>
                <a:schemeClr val="bg1"/>
              </a:solidFill>
            </a:rPr>
          </a:br>
          <a:r>
            <a:rPr lang="en-US" sz="1500" dirty="0">
              <a:solidFill>
                <a:schemeClr val="bg1"/>
              </a:solidFill>
            </a:rPr>
            <a:t>3. Probability of a document belonging to the cluster</a:t>
          </a:r>
        </a:p>
      </dgm:t>
    </dgm:pt>
    <dgm:pt modelId="{C658837D-DA1E-42B6-92A7-0A421664969F}" type="parTrans" cxnId="{9210C16B-F23F-46D4-8B7D-2CA264D214C0}">
      <dgm:prSet/>
      <dgm:spPr/>
      <dgm:t>
        <a:bodyPr/>
        <a:lstStyle/>
        <a:p>
          <a:endParaRPr lang="en-US"/>
        </a:p>
      </dgm:t>
    </dgm:pt>
    <dgm:pt modelId="{9CDF0D9B-0B85-45B3-9247-718D2068B644}" type="sibTrans" cxnId="{9210C16B-F23F-46D4-8B7D-2CA264D214C0}">
      <dgm:prSet/>
      <dgm:spPr/>
      <dgm:t>
        <a:bodyPr/>
        <a:lstStyle/>
        <a:p>
          <a:endParaRPr lang="en-US"/>
        </a:p>
      </dgm:t>
    </dgm:pt>
    <dgm:pt modelId="{3E651865-58C2-45E7-8635-E8A461AB41ED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Extract relevant topics per cluster using mean, frequency, deviation</a:t>
          </a:r>
        </a:p>
      </dgm:t>
    </dgm:pt>
    <dgm:pt modelId="{AA17B79E-AE20-4820-BB44-C3B02074FF4E}" type="parTrans" cxnId="{1D1775D1-F438-4452-95AA-7BE3035DD72C}">
      <dgm:prSet/>
      <dgm:spPr/>
      <dgm:t>
        <a:bodyPr/>
        <a:lstStyle/>
        <a:p>
          <a:endParaRPr lang="en-US"/>
        </a:p>
      </dgm:t>
    </dgm:pt>
    <dgm:pt modelId="{7AC3C0BF-FEDA-4455-899F-1AFB81E993D9}" type="sibTrans" cxnId="{1D1775D1-F438-4452-95AA-7BE3035DD72C}">
      <dgm:prSet/>
      <dgm:spPr/>
      <dgm:t>
        <a:bodyPr/>
        <a:lstStyle/>
        <a:p>
          <a:endParaRPr lang="en-US"/>
        </a:p>
      </dgm:t>
    </dgm:pt>
    <dgm:pt modelId="{97A03222-5E59-4412-AF02-49F6C16D3854}" type="pres">
      <dgm:prSet presAssocID="{1882E4C1-A9D2-4D62-9372-A1F6023F942D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6B38DC66-6725-4C9E-BB41-957FA7986DF8}" type="pres">
      <dgm:prSet presAssocID="{A55FA8D6-D2FD-4FAA-88D8-9A31054522ED}" presName="Accent4" presStyleCnt="0"/>
      <dgm:spPr/>
    </dgm:pt>
    <dgm:pt modelId="{499CC345-9619-4133-9E83-7126C3305B2F}" type="pres">
      <dgm:prSet presAssocID="{A55FA8D6-D2FD-4FAA-88D8-9A31054522ED}" presName="Accent" presStyleLbl="node1" presStyleIdx="0" presStyleCnt="4"/>
      <dgm:spPr>
        <a:solidFill>
          <a:schemeClr val="accent1"/>
        </a:solidFill>
        <a:ln w="76200">
          <a:solidFill>
            <a:srgbClr val="002060"/>
          </a:solidFill>
        </a:ln>
      </dgm:spPr>
    </dgm:pt>
    <dgm:pt modelId="{E5EDBABD-B7C9-45D7-A6A5-1DDF448ECF34}" type="pres">
      <dgm:prSet presAssocID="{A55FA8D6-D2FD-4FAA-88D8-9A31054522ED}" presName="ParentBackground4" presStyleCnt="0"/>
      <dgm:spPr/>
    </dgm:pt>
    <dgm:pt modelId="{1E1DC220-8458-46D9-803B-8F2A7EB13163}" type="pres">
      <dgm:prSet presAssocID="{A55FA8D6-D2FD-4FAA-88D8-9A31054522ED}" presName="ParentBackground" presStyleLbl="fgAcc1" presStyleIdx="0" presStyleCnt="4"/>
      <dgm:spPr/>
    </dgm:pt>
    <dgm:pt modelId="{8E8E7A03-4A56-49D8-8135-B822350D41D1}" type="pres">
      <dgm:prSet presAssocID="{A55FA8D6-D2FD-4FAA-88D8-9A31054522ED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07F3C63-3E1E-4939-9534-6D6E6C46266A}" type="pres">
      <dgm:prSet presAssocID="{3E651865-58C2-45E7-8635-E8A461AB41ED}" presName="Accent3" presStyleCnt="0"/>
      <dgm:spPr/>
    </dgm:pt>
    <dgm:pt modelId="{8C9D32A4-5362-450F-BF63-D41DDAFC12DE}" type="pres">
      <dgm:prSet presAssocID="{3E651865-58C2-45E7-8635-E8A461AB41ED}" presName="Accent" presStyleLbl="node1" presStyleIdx="1" presStyleCnt="4"/>
      <dgm:spPr/>
    </dgm:pt>
    <dgm:pt modelId="{1A2916B3-82F1-42B4-B579-BB0030722AC5}" type="pres">
      <dgm:prSet presAssocID="{3E651865-58C2-45E7-8635-E8A461AB41ED}" presName="ParentBackground3" presStyleCnt="0"/>
      <dgm:spPr/>
    </dgm:pt>
    <dgm:pt modelId="{8A5059D2-68F8-4E35-AAAB-4CC12073014C}" type="pres">
      <dgm:prSet presAssocID="{3E651865-58C2-45E7-8635-E8A461AB41ED}" presName="ParentBackground" presStyleLbl="fgAcc1" presStyleIdx="1" presStyleCnt="4"/>
      <dgm:spPr/>
    </dgm:pt>
    <dgm:pt modelId="{0631C8C2-431F-4DD9-862B-55AD944433AB}" type="pres">
      <dgm:prSet presAssocID="{3E651865-58C2-45E7-8635-E8A461AB41ED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2F01D3F5-4672-4D3A-B6D8-A5A62CDA86AA}" type="pres">
      <dgm:prSet presAssocID="{D5D51AE4-931C-43A3-B88F-BE3F6E0E8A79}" presName="Accent2" presStyleCnt="0"/>
      <dgm:spPr/>
    </dgm:pt>
    <dgm:pt modelId="{B6F84E5B-6B65-4088-9B64-7AA6E918EF1C}" type="pres">
      <dgm:prSet presAssocID="{D5D51AE4-931C-43A3-B88F-BE3F6E0E8A79}" presName="Accent" presStyleLbl="node1" presStyleIdx="2" presStyleCnt="4"/>
      <dgm:spPr/>
    </dgm:pt>
    <dgm:pt modelId="{2B10F280-A767-4828-B44B-73E04E0E8202}" type="pres">
      <dgm:prSet presAssocID="{D5D51AE4-931C-43A3-B88F-BE3F6E0E8A79}" presName="ParentBackground2" presStyleCnt="0"/>
      <dgm:spPr/>
    </dgm:pt>
    <dgm:pt modelId="{F712DA59-36B9-4CB1-82B1-6BF8BE2D4996}" type="pres">
      <dgm:prSet presAssocID="{D5D51AE4-931C-43A3-B88F-BE3F6E0E8A79}" presName="ParentBackground" presStyleLbl="fgAcc1" presStyleIdx="2" presStyleCnt="4"/>
      <dgm:spPr/>
    </dgm:pt>
    <dgm:pt modelId="{DEF50C3A-C4E1-4F4A-836C-18B36D23802E}" type="pres">
      <dgm:prSet presAssocID="{D5D51AE4-931C-43A3-B88F-BE3F6E0E8A79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DC88DFFD-1871-484C-9624-CA46DBC296CA}" type="pres">
      <dgm:prSet presAssocID="{BA5A7743-A20F-45DB-BCAE-D621CD1DD15D}" presName="Accent1" presStyleCnt="0"/>
      <dgm:spPr/>
    </dgm:pt>
    <dgm:pt modelId="{10FC0659-DDC5-4E77-9DA2-E12632F84C35}" type="pres">
      <dgm:prSet presAssocID="{BA5A7743-A20F-45DB-BCAE-D621CD1DD15D}" presName="Accent" presStyleLbl="node1" presStyleIdx="3" presStyleCnt="4"/>
      <dgm:spPr/>
    </dgm:pt>
    <dgm:pt modelId="{02E8153F-FC6F-4703-94C4-D64D055DED5A}" type="pres">
      <dgm:prSet presAssocID="{BA5A7743-A20F-45DB-BCAE-D621CD1DD15D}" presName="ParentBackground1" presStyleCnt="0"/>
      <dgm:spPr/>
    </dgm:pt>
    <dgm:pt modelId="{CBEDED42-1CC0-4F24-A302-52D19AF09C13}" type="pres">
      <dgm:prSet presAssocID="{BA5A7743-A20F-45DB-BCAE-D621CD1DD15D}" presName="ParentBackground" presStyleLbl="fgAcc1" presStyleIdx="3" presStyleCnt="4"/>
      <dgm:spPr/>
    </dgm:pt>
    <dgm:pt modelId="{B942F749-975B-4DA4-A8BA-06EC5E7F0FAB}" type="pres">
      <dgm:prSet presAssocID="{BA5A7743-A20F-45DB-BCAE-D621CD1DD15D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9210C16B-F23F-46D4-8B7D-2CA264D214C0}" srcId="{1882E4C1-A9D2-4D62-9372-A1F6023F942D}" destId="{A55FA8D6-D2FD-4FAA-88D8-9A31054522ED}" srcOrd="3" destOrd="0" parTransId="{C658837D-DA1E-42B6-92A7-0A421664969F}" sibTransId="{9CDF0D9B-0B85-45B3-9247-718D2068B644}"/>
    <dgm:cxn modelId="{3F57D2FB-435E-4EE3-99FA-6FDCDA39C5A9}" type="presOf" srcId="{D5D51AE4-931C-43A3-B88F-BE3F6E0E8A79}" destId="{F712DA59-36B9-4CB1-82B1-6BF8BE2D4996}" srcOrd="0" destOrd="0" presId="urn:microsoft.com/office/officeart/2011/layout/CircleProcess"/>
    <dgm:cxn modelId="{A0F0AD0B-DBE0-4DD2-B10A-BF4A0CCFF887}" type="presOf" srcId="{A55FA8D6-D2FD-4FAA-88D8-9A31054522ED}" destId="{8E8E7A03-4A56-49D8-8135-B822350D41D1}" srcOrd="1" destOrd="0" presId="urn:microsoft.com/office/officeart/2011/layout/CircleProcess"/>
    <dgm:cxn modelId="{F0E5ABFD-A7FE-4260-B93B-FC5C46CEDE22}" type="presOf" srcId="{3E651865-58C2-45E7-8635-E8A461AB41ED}" destId="{0631C8C2-431F-4DD9-862B-55AD944433AB}" srcOrd="1" destOrd="0" presId="urn:microsoft.com/office/officeart/2011/layout/CircleProcess"/>
    <dgm:cxn modelId="{A2833D38-CE69-4AAB-9AE6-D041C9927B57}" type="presOf" srcId="{3E651865-58C2-45E7-8635-E8A461AB41ED}" destId="{8A5059D2-68F8-4E35-AAAB-4CC12073014C}" srcOrd="0" destOrd="0" presId="urn:microsoft.com/office/officeart/2011/layout/CircleProcess"/>
    <dgm:cxn modelId="{ABF648FE-CC28-4CFE-8C98-B0B47D596D96}" type="presOf" srcId="{A55FA8D6-D2FD-4FAA-88D8-9A31054522ED}" destId="{1E1DC220-8458-46D9-803B-8F2A7EB13163}" srcOrd="0" destOrd="0" presId="urn:microsoft.com/office/officeart/2011/layout/CircleProcess"/>
    <dgm:cxn modelId="{8EF628EA-DA93-4255-9847-37131B661548}" type="presOf" srcId="{BA5A7743-A20F-45DB-BCAE-D621CD1DD15D}" destId="{B942F749-975B-4DA4-A8BA-06EC5E7F0FAB}" srcOrd="1" destOrd="0" presId="urn:microsoft.com/office/officeart/2011/layout/CircleProcess"/>
    <dgm:cxn modelId="{00DF3BB9-BB18-4EC9-ABFF-7F7AE2D4B31B}" srcId="{1882E4C1-A9D2-4D62-9372-A1F6023F942D}" destId="{D5D51AE4-931C-43A3-B88F-BE3F6E0E8A79}" srcOrd="1" destOrd="0" parTransId="{391D5B8B-3F26-4C62-AC60-D4B9023C33D4}" sibTransId="{F59DBC3D-DD26-48BA-B61F-BE26892E6781}"/>
    <dgm:cxn modelId="{05F9A461-B2B1-44E1-82BE-9A4CBDA7959C}" type="presOf" srcId="{1882E4C1-A9D2-4D62-9372-A1F6023F942D}" destId="{97A03222-5E59-4412-AF02-49F6C16D3854}" srcOrd="0" destOrd="0" presId="urn:microsoft.com/office/officeart/2011/layout/CircleProcess"/>
    <dgm:cxn modelId="{E589AD7C-1CED-40C8-A906-8420CBEB3E69}" type="presOf" srcId="{BA5A7743-A20F-45DB-BCAE-D621CD1DD15D}" destId="{CBEDED42-1CC0-4F24-A302-52D19AF09C13}" srcOrd="0" destOrd="0" presId="urn:microsoft.com/office/officeart/2011/layout/CircleProcess"/>
    <dgm:cxn modelId="{4B2127DB-EAF9-4075-A693-956E9C4566BE}" srcId="{1882E4C1-A9D2-4D62-9372-A1F6023F942D}" destId="{BA5A7743-A20F-45DB-BCAE-D621CD1DD15D}" srcOrd="0" destOrd="0" parTransId="{A720FB59-7C88-4CE9-AEC8-1CAF5B393DED}" sibTransId="{5C4ABD1D-BBAE-44A4-BD60-4EAB219109AF}"/>
    <dgm:cxn modelId="{1D1775D1-F438-4452-95AA-7BE3035DD72C}" srcId="{1882E4C1-A9D2-4D62-9372-A1F6023F942D}" destId="{3E651865-58C2-45E7-8635-E8A461AB41ED}" srcOrd="2" destOrd="0" parTransId="{AA17B79E-AE20-4820-BB44-C3B02074FF4E}" sibTransId="{7AC3C0BF-FEDA-4455-899F-1AFB81E993D9}"/>
    <dgm:cxn modelId="{2E6D5EB7-DA65-4EBD-B10B-555C2C38261C}" type="presOf" srcId="{D5D51AE4-931C-43A3-B88F-BE3F6E0E8A79}" destId="{DEF50C3A-C4E1-4F4A-836C-18B36D23802E}" srcOrd="1" destOrd="0" presId="urn:microsoft.com/office/officeart/2011/layout/CircleProcess"/>
    <dgm:cxn modelId="{04493FDB-E7E8-423B-BBB7-9BDEB96D17AA}" type="presParOf" srcId="{97A03222-5E59-4412-AF02-49F6C16D3854}" destId="{6B38DC66-6725-4C9E-BB41-957FA7986DF8}" srcOrd="0" destOrd="0" presId="urn:microsoft.com/office/officeart/2011/layout/CircleProcess"/>
    <dgm:cxn modelId="{49F00F11-E717-4CB9-9DCB-EE26D806611B}" type="presParOf" srcId="{6B38DC66-6725-4C9E-BB41-957FA7986DF8}" destId="{499CC345-9619-4133-9E83-7126C3305B2F}" srcOrd="0" destOrd="0" presId="urn:microsoft.com/office/officeart/2011/layout/CircleProcess"/>
    <dgm:cxn modelId="{13A1FF12-8092-4F73-AE22-1562CE52C9AA}" type="presParOf" srcId="{97A03222-5E59-4412-AF02-49F6C16D3854}" destId="{E5EDBABD-B7C9-45D7-A6A5-1DDF448ECF34}" srcOrd="1" destOrd="0" presId="urn:microsoft.com/office/officeart/2011/layout/CircleProcess"/>
    <dgm:cxn modelId="{0D453483-5EF5-480A-AE10-2626F41858EF}" type="presParOf" srcId="{E5EDBABD-B7C9-45D7-A6A5-1DDF448ECF34}" destId="{1E1DC220-8458-46D9-803B-8F2A7EB13163}" srcOrd="0" destOrd="0" presId="urn:microsoft.com/office/officeart/2011/layout/CircleProcess"/>
    <dgm:cxn modelId="{630682D5-BBD7-4281-9F17-5CB5CAE0C29D}" type="presParOf" srcId="{97A03222-5E59-4412-AF02-49F6C16D3854}" destId="{8E8E7A03-4A56-49D8-8135-B822350D41D1}" srcOrd="2" destOrd="0" presId="urn:microsoft.com/office/officeart/2011/layout/CircleProcess"/>
    <dgm:cxn modelId="{7143B5CE-5212-45EE-9AC8-D33F3FB6E1B1}" type="presParOf" srcId="{97A03222-5E59-4412-AF02-49F6C16D3854}" destId="{507F3C63-3E1E-4939-9534-6D6E6C46266A}" srcOrd="3" destOrd="0" presId="urn:microsoft.com/office/officeart/2011/layout/CircleProcess"/>
    <dgm:cxn modelId="{5D47E53C-7065-4ACE-B180-FC44C977E03C}" type="presParOf" srcId="{507F3C63-3E1E-4939-9534-6D6E6C46266A}" destId="{8C9D32A4-5362-450F-BF63-D41DDAFC12DE}" srcOrd="0" destOrd="0" presId="urn:microsoft.com/office/officeart/2011/layout/CircleProcess"/>
    <dgm:cxn modelId="{FC97755D-6414-43FE-BFB4-BDC31E34529C}" type="presParOf" srcId="{97A03222-5E59-4412-AF02-49F6C16D3854}" destId="{1A2916B3-82F1-42B4-B579-BB0030722AC5}" srcOrd="4" destOrd="0" presId="urn:microsoft.com/office/officeart/2011/layout/CircleProcess"/>
    <dgm:cxn modelId="{851DD356-EA7E-4905-B494-C55C85A9AFC3}" type="presParOf" srcId="{1A2916B3-82F1-42B4-B579-BB0030722AC5}" destId="{8A5059D2-68F8-4E35-AAAB-4CC12073014C}" srcOrd="0" destOrd="0" presId="urn:microsoft.com/office/officeart/2011/layout/CircleProcess"/>
    <dgm:cxn modelId="{1AF79F22-D37C-4619-A8AF-568382ABB5EC}" type="presParOf" srcId="{97A03222-5E59-4412-AF02-49F6C16D3854}" destId="{0631C8C2-431F-4DD9-862B-55AD944433AB}" srcOrd="5" destOrd="0" presId="urn:microsoft.com/office/officeart/2011/layout/CircleProcess"/>
    <dgm:cxn modelId="{C1D035BF-BADF-40C3-9647-B747163E927B}" type="presParOf" srcId="{97A03222-5E59-4412-AF02-49F6C16D3854}" destId="{2F01D3F5-4672-4D3A-B6D8-A5A62CDA86AA}" srcOrd="6" destOrd="0" presId="urn:microsoft.com/office/officeart/2011/layout/CircleProcess"/>
    <dgm:cxn modelId="{D434372A-7515-4CB8-A77A-50A5C512BF5D}" type="presParOf" srcId="{2F01D3F5-4672-4D3A-B6D8-A5A62CDA86AA}" destId="{B6F84E5B-6B65-4088-9B64-7AA6E918EF1C}" srcOrd="0" destOrd="0" presId="urn:microsoft.com/office/officeart/2011/layout/CircleProcess"/>
    <dgm:cxn modelId="{5A4587F8-308A-40CE-A87D-983249B3EF44}" type="presParOf" srcId="{97A03222-5E59-4412-AF02-49F6C16D3854}" destId="{2B10F280-A767-4828-B44B-73E04E0E8202}" srcOrd="7" destOrd="0" presId="urn:microsoft.com/office/officeart/2011/layout/CircleProcess"/>
    <dgm:cxn modelId="{CD5B13B2-BDE6-4D25-8701-0F517D3ABACB}" type="presParOf" srcId="{2B10F280-A767-4828-B44B-73E04E0E8202}" destId="{F712DA59-36B9-4CB1-82B1-6BF8BE2D4996}" srcOrd="0" destOrd="0" presId="urn:microsoft.com/office/officeart/2011/layout/CircleProcess"/>
    <dgm:cxn modelId="{178E15E5-8F52-4B00-965D-C684B9F47BA1}" type="presParOf" srcId="{97A03222-5E59-4412-AF02-49F6C16D3854}" destId="{DEF50C3A-C4E1-4F4A-836C-18B36D23802E}" srcOrd="8" destOrd="0" presId="urn:microsoft.com/office/officeart/2011/layout/CircleProcess"/>
    <dgm:cxn modelId="{40E353EC-3BDA-4955-AF44-21BF0EA4F65B}" type="presParOf" srcId="{97A03222-5E59-4412-AF02-49F6C16D3854}" destId="{DC88DFFD-1871-484C-9624-CA46DBC296CA}" srcOrd="9" destOrd="0" presId="urn:microsoft.com/office/officeart/2011/layout/CircleProcess"/>
    <dgm:cxn modelId="{62011C53-D93A-40C0-A680-5D677C8F4498}" type="presParOf" srcId="{DC88DFFD-1871-484C-9624-CA46DBC296CA}" destId="{10FC0659-DDC5-4E77-9DA2-E12632F84C35}" srcOrd="0" destOrd="0" presId="urn:microsoft.com/office/officeart/2011/layout/CircleProcess"/>
    <dgm:cxn modelId="{10811F52-9644-43FE-8550-8A40729EA544}" type="presParOf" srcId="{97A03222-5E59-4412-AF02-49F6C16D3854}" destId="{02E8153F-FC6F-4703-94C4-D64D055DED5A}" srcOrd="10" destOrd="0" presId="urn:microsoft.com/office/officeart/2011/layout/CircleProcess"/>
    <dgm:cxn modelId="{9D77A560-5CB6-4E68-865E-C8834E0645B0}" type="presParOf" srcId="{02E8153F-FC6F-4703-94C4-D64D055DED5A}" destId="{CBEDED42-1CC0-4F24-A302-52D19AF09C13}" srcOrd="0" destOrd="0" presId="urn:microsoft.com/office/officeart/2011/layout/CircleProcess"/>
    <dgm:cxn modelId="{F6C10716-A265-4ACD-A1A5-EF46003262BB}" type="presParOf" srcId="{97A03222-5E59-4412-AF02-49F6C16D3854}" destId="{B942F749-975B-4DA4-A8BA-06EC5E7F0FAB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82E4C1-A9D2-4D62-9372-A1F6023F942D}" type="doc">
      <dgm:prSet loTypeId="urn:microsoft.com/office/officeart/2011/layout/Circle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5A7743-A20F-45DB-BCAE-D621CD1DD15D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b="0" dirty="0"/>
            <a:t>Combine document matrices</a:t>
          </a:r>
        </a:p>
      </dgm:t>
    </dgm:pt>
    <dgm:pt modelId="{A720FB59-7C88-4CE9-AEC8-1CAF5B393DED}" type="parTrans" cxnId="{4B2127DB-EAF9-4075-A693-956E9C4566BE}">
      <dgm:prSet/>
      <dgm:spPr/>
      <dgm:t>
        <a:bodyPr/>
        <a:lstStyle/>
        <a:p>
          <a:endParaRPr lang="en-US"/>
        </a:p>
      </dgm:t>
    </dgm:pt>
    <dgm:pt modelId="{5C4ABD1D-BBAE-44A4-BD60-4EAB219109AF}" type="sibTrans" cxnId="{4B2127DB-EAF9-4075-A693-956E9C4566BE}">
      <dgm:prSet/>
      <dgm:spPr/>
      <dgm:t>
        <a:bodyPr/>
        <a:lstStyle/>
        <a:p>
          <a:endParaRPr lang="en-US"/>
        </a:p>
      </dgm:t>
    </dgm:pt>
    <dgm:pt modelId="{D5D51AE4-931C-43A3-B88F-BE3F6E0E8A79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b="0" dirty="0"/>
            <a:t>Create topic frequency matrix per cluster</a:t>
          </a:r>
        </a:p>
      </dgm:t>
    </dgm:pt>
    <dgm:pt modelId="{391D5B8B-3F26-4C62-AC60-D4B9023C33D4}" type="parTrans" cxnId="{00DF3BB9-BB18-4EC9-ABFF-7F7AE2D4B31B}">
      <dgm:prSet/>
      <dgm:spPr/>
      <dgm:t>
        <a:bodyPr/>
        <a:lstStyle/>
        <a:p>
          <a:endParaRPr lang="en-US"/>
        </a:p>
      </dgm:t>
    </dgm:pt>
    <dgm:pt modelId="{F59DBC3D-DD26-48BA-B61F-BE26892E6781}" type="sibTrans" cxnId="{00DF3BB9-BB18-4EC9-ABFF-7F7AE2D4B31B}">
      <dgm:prSet/>
      <dgm:spPr/>
      <dgm:t>
        <a:bodyPr/>
        <a:lstStyle/>
        <a:p>
          <a:endParaRPr lang="en-US"/>
        </a:p>
      </dgm:t>
    </dgm:pt>
    <dgm:pt modelId="{3E651865-58C2-45E7-8635-E8A461AB41ED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b="0" dirty="0"/>
            <a:t>Extract relevant topics per cluster using mean, frequency, deviation</a:t>
          </a:r>
        </a:p>
      </dgm:t>
    </dgm:pt>
    <dgm:pt modelId="{AA17B79E-AE20-4820-BB44-C3B02074FF4E}" type="parTrans" cxnId="{1D1775D1-F438-4452-95AA-7BE3035DD72C}">
      <dgm:prSet/>
      <dgm:spPr/>
      <dgm:t>
        <a:bodyPr/>
        <a:lstStyle/>
        <a:p>
          <a:endParaRPr lang="en-US"/>
        </a:p>
      </dgm:t>
    </dgm:pt>
    <dgm:pt modelId="{7AC3C0BF-FEDA-4455-899F-1AFB81E993D9}" type="sibTrans" cxnId="{1D1775D1-F438-4452-95AA-7BE3035DD72C}">
      <dgm:prSet/>
      <dgm:spPr/>
      <dgm:t>
        <a:bodyPr/>
        <a:lstStyle/>
        <a:p>
          <a:endParaRPr lang="en-US"/>
        </a:p>
      </dgm:t>
    </dgm:pt>
    <dgm:pt modelId="{97A03222-5E59-4412-AF02-49F6C16D3854}" type="pres">
      <dgm:prSet presAssocID="{1882E4C1-A9D2-4D62-9372-A1F6023F942D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507F3C63-3E1E-4939-9534-6D6E6C46266A}" type="pres">
      <dgm:prSet presAssocID="{3E651865-58C2-45E7-8635-E8A461AB41ED}" presName="Accent3" presStyleCnt="0"/>
      <dgm:spPr/>
    </dgm:pt>
    <dgm:pt modelId="{8C9D32A4-5362-450F-BF63-D41DDAFC12DE}" type="pres">
      <dgm:prSet presAssocID="{3E651865-58C2-45E7-8635-E8A461AB41ED}" presName="Accent" presStyleLbl="node1" presStyleIdx="0" presStyleCnt="3"/>
      <dgm:spPr/>
    </dgm:pt>
    <dgm:pt modelId="{1A2916B3-82F1-42B4-B579-BB0030722AC5}" type="pres">
      <dgm:prSet presAssocID="{3E651865-58C2-45E7-8635-E8A461AB41ED}" presName="ParentBackground3" presStyleCnt="0"/>
      <dgm:spPr/>
    </dgm:pt>
    <dgm:pt modelId="{8A5059D2-68F8-4E35-AAAB-4CC12073014C}" type="pres">
      <dgm:prSet presAssocID="{3E651865-58C2-45E7-8635-E8A461AB41ED}" presName="ParentBackground" presStyleLbl="fgAcc1" presStyleIdx="0" presStyleCnt="3"/>
      <dgm:spPr/>
    </dgm:pt>
    <dgm:pt modelId="{0631C8C2-431F-4DD9-862B-55AD944433AB}" type="pres">
      <dgm:prSet presAssocID="{3E651865-58C2-45E7-8635-E8A461AB41ED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2F01D3F5-4672-4D3A-B6D8-A5A62CDA86AA}" type="pres">
      <dgm:prSet presAssocID="{D5D51AE4-931C-43A3-B88F-BE3F6E0E8A79}" presName="Accent2" presStyleCnt="0"/>
      <dgm:spPr/>
    </dgm:pt>
    <dgm:pt modelId="{B6F84E5B-6B65-4088-9B64-7AA6E918EF1C}" type="pres">
      <dgm:prSet presAssocID="{D5D51AE4-931C-43A3-B88F-BE3F6E0E8A79}" presName="Accent" presStyleLbl="node1" presStyleIdx="1" presStyleCnt="3"/>
      <dgm:spPr/>
    </dgm:pt>
    <dgm:pt modelId="{2B10F280-A767-4828-B44B-73E04E0E8202}" type="pres">
      <dgm:prSet presAssocID="{D5D51AE4-931C-43A3-B88F-BE3F6E0E8A79}" presName="ParentBackground2" presStyleCnt="0"/>
      <dgm:spPr/>
    </dgm:pt>
    <dgm:pt modelId="{F712DA59-36B9-4CB1-82B1-6BF8BE2D4996}" type="pres">
      <dgm:prSet presAssocID="{D5D51AE4-931C-43A3-B88F-BE3F6E0E8A79}" presName="ParentBackground" presStyleLbl="fgAcc1" presStyleIdx="1" presStyleCnt="3"/>
      <dgm:spPr/>
    </dgm:pt>
    <dgm:pt modelId="{DEF50C3A-C4E1-4F4A-836C-18B36D23802E}" type="pres">
      <dgm:prSet presAssocID="{D5D51AE4-931C-43A3-B88F-BE3F6E0E8A79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DC88DFFD-1871-484C-9624-CA46DBC296CA}" type="pres">
      <dgm:prSet presAssocID="{BA5A7743-A20F-45DB-BCAE-D621CD1DD15D}" presName="Accent1" presStyleCnt="0"/>
      <dgm:spPr/>
    </dgm:pt>
    <dgm:pt modelId="{10FC0659-DDC5-4E77-9DA2-E12632F84C35}" type="pres">
      <dgm:prSet presAssocID="{BA5A7743-A20F-45DB-BCAE-D621CD1DD15D}" presName="Accent" presStyleLbl="node1" presStyleIdx="2" presStyleCnt="3"/>
      <dgm:spPr/>
    </dgm:pt>
    <dgm:pt modelId="{02E8153F-FC6F-4703-94C4-D64D055DED5A}" type="pres">
      <dgm:prSet presAssocID="{BA5A7743-A20F-45DB-BCAE-D621CD1DD15D}" presName="ParentBackground1" presStyleCnt="0"/>
      <dgm:spPr/>
    </dgm:pt>
    <dgm:pt modelId="{CBEDED42-1CC0-4F24-A302-52D19AF09C13}" type="pres">
      <dgm:prSet presAssocID="{BA5A7743-A20F-45DB-BCAE-D621CD1DD15D}" presName="ParentBackground" presStyleLbl="fgAcc1" presStyleIdx="2" presStyleCnt="3"/>
      <dgm:spPr/>
    </dgm:pt>
    <dgm:pt modelId="{B942F749-975B-4DA4-A8BA-06EC5E7F0FAB}" type="pres">
      <dgm:prSet presAssocID="{BA5A7743-A20F-45DB-BCAE-D621CD1DD15D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8EF628EA-DA93-4255-9847-37131B661548}" type="presOf" srcId="{BA5A7743-A20F-45DB-BCAE-D621CD1DD15D}" destId="{B942F749-975B-4DA4-A8BA-06EC5E7F0FAB}" srcOrd="1" destOrd="0" presId="urn:microsoft.com/office/officeart/2011/layout/CircleProcess"/>
    <dgm:cxn modelId="{1D1775D1-F438-4452-95AA-7BE3035DD72C}" srcId="{1882E4C1-A9D2-4D62-9372-A1F6023F942D}" destId="{3E651865-58C2-45E7-8635-E8A461AB41ED}" srcOrd="2" destOrd="0" parTransId="{AA17B79E-AE20-4820-BB44-C3B02074FF4E}" sibTransId="{7AC3C0BF-FEDA-4455-899F-1AFB81E993D9}"/>
    <dgm:cxn modelId="{00DF3BB9-BB18-4EC9-ABFF-7F7AE2D4B31B}" srcId="{1882E4C1-A9D2-4D62-9372-A1F6023F942D}" destId="{D5D51AE4-931C-43A3-B88F-BE3F6E0E8A79}" srcOrd="1" destOrd="0" parTransId="{391D5B8B-3F26-4C62-AC60-D4B9023C33D4}" sibTransId="{F59DBC3D-DD26-48BA-B61F-BE26892E6781}"/>
    <dgm:cxn modelId="{4B2127DB-EAF9-4075-A693-956E9C4566BE}" srcId="{1882E4C1-A9D2-4D62-9372-A1F6023F942D}" destId="{BA5A7743-A20F-45DB-BCAE-D621CD1DD15D}" srcOrd="0" destOrd="0" parTransId="{A720FB59-7C88-4CE9-AEC8-1CAF5B393DED}" sibTransId="{5C4ABD1D-BBAE-44A4-BD60-4EAB219109AF}"/>
    <dgm:cxn modelId="{3F57D2FB-435E-4EE3-99FA-6FDCDA39C5A9}" type="presOf" srcId="{D5D51AE4-931C-43A3-B88F-BE3F6E0E8A79}" destId="{F712DA59-36B9-4CB1-82B1-6BF8BE2D4996}" srcOrd="0" destOrd="0" presId="urn:microsoft.com/office/officeart/2011/layout/CircleProcess"/>
    <dgm:cxn modelId="{2E6D5EB7-DA65-4EBD-B10B-555C2C38261C}" type="presOf" srcId="{D5D51AE4-931C-43A3-B88F-BE3F6E0E8A79}" destId="{DEF50C3A-C4E1-4F4A-836C-18B36D23802E}" srcOrd="1" destOrd="0" presId="urn:microsoft.com/office/officeart/2011/layout/CircleProcess"/>
    <dgm:cxn modelId="{A2833D38-CE69-4AAB-9AE6-D041C9927B57}" type="presOf" srcId="{3E651865-58C2-45E7-8635-E8A461AB41ED}" destId="{8A5059D2-68F8-4E35-AAAB-4CC12073014C}" srcOrd="0" destOrd="0" presId="urn:microsoft.com/office/officeart/2011/layout/CircleProcess"/>
    <dgm:cxn modelId="{F0E5ABFD-A7FE-4260-B93B-FC5C46CEDE22}" type="presOf" srcId="{3E651865-58C2-45E7-8635-E8A461AB41ED}" destId="{0631C8C2-431F-4DD9-862B-55AD944433AB}" srcOrd="1" destOrd="0" presId="urn:microsoft.com/office/officeart/2011/layout/CircleProcess"/>
    <dgm:cxn modelId="{05F9A461-B2B1-44E1-82BE-9A4CBDA7959C}" type="presOf" srcId="{1882E4C1-A9D2-4D62-9372-A1F6023F942D}" destId="{97A03222-5E59-4412-AF02-49F6C16D3854}" srcOrd="0" destOrd="0" presId="urn:microsoft.com/office/officeart/2011/layout/CircleProcess"/>
    <dgm:cxn modelId="{E589AD7C-1CED-40C8-A906-8420CBEB3E69}" type="presOf" srcId="{BA5A7743-A20F-45DB-BCAE-D621CD1DD15D}" destId="{CBEDED42-1CC0-4F24-A302-52D19AF09C13}" srcOrd="0" destOrd="0" presId="urn:microsoft.com/office/officeart/2011/layout/CircleProcess"/>
    <dgm:cxn modelId="{7143B5CE-5212-45EE-9AC8-D33F3FB6E1B1}" type="presParOf" srcId="{97A03222-5E59-4412-AF02-49F6C16D3854}" destId="{507F3C63-3E1E-4939-9534-6D6E6C46266A}" srcOrd="0" destOrd="0" presId="urn:microsoft.com/office/officeart/2011/layout/CircleProcess"/>
    <dgm:cxn modelId="{5D47E53C-7065-4ACE-B180-FC44C977E03C}" type="presParOf" srcId="{507F3C63-3E1E-4939-9534-6D6E6C46266A}" destId="{8C9D32A4-5362-450F-BF63-D41DDAFC12DE}" srcOrd="0" destOrd="0" presId="urn:microsoft.com/office/officeart/2011/layout/CircleProcess"/>
    <dgm:cxn modelId="{FC97755D-6414-43FE-BFB4-BDC31E34529C}" type="presParOf" srcId="{97A03222-5E59-4412-AF02-49F6C16D3854}" destId="{1A2916B3-82F1-42B4-B579-BB0030722AC5}" srcOrd="1" destOrd="0" presId="urn:microsoft.com/office/officeart/2011/layout/CircleProcess"/>
    <dgm:cxn modelId="{851DD356-EA7E-4905-B494-C55C85A9AFC3}" type="presParOf" srcId="{1A2916B3-82F1-42B4-B579-BB0030722AC5}" destId="{8A5059D2-68F8-4E35-AAAB-4CC12073014C}" srcOrd="0" destOrd="0" presId="urn:microsoft.com/office/officeart/2011/layout/CircleProcess"/>
    <dgm:cxn modelId="{1AF79F22-D37C-4619-A8AF-568382ABB5EC}" type="presParOf" srcId="{97A03222-5E59-4412-AF02-49F6C16D3854}" destId="{0631C8C2-431F-4DD9-862B-55AD944433AB}" srcOrd="2" destOrd="0" presId="urn:microsoft.com/office/officeart/2011/layout/CircleProcess"/>
    <dgm:cxn modelId="{C1D035BF-BADF-40C3-9647-B747163E927B}" type="presParOf" srcId="{97A03222-5E59-4412-AF02-49F6C16D3854}" destId="{2F01D3F5-4672-4D3A-B6D8-A5A62CDA86AA}" srcOrd="3" destOrd="0" presId="urn:microsoft.com/office/officeart/2011/layout/CircleProcess"/>
    <dgm:cxn modelId="{D434372A-7515-4CB8-A77A-50A5C512BF5D}" type="presParOf" srcId="{2F01D3F5-4672-4D3A-B6D8-A5A62CDA86AA}" destId="{B6F84E5B-6B65-4088-9B64-7AA6E918EF1C}" srcOrd="0" destOrd="0" presId="urn:microsoft.com/office/officeart/2011/layout/CircleProcess"/>
    <dgm:cxn modelId="{5A4587F8-308A-40CE-A87D-983249B3EF44}" type="presParOf" srcId="{97A03222-5E59-4412-AF02-49F6C16D3854}" destId="{2B10F280-A767-4828-B44B-73E04E0E8202}" srcOrd="4" destOrd="0" presId="urn:microsoft.com/office/officeart/2011/layout/CircleProcess"/>
    <dgm:cxn modelId="{CD5B13B2-BDE6-4D25-8701-0F517D3ABACB}" type="presParOf" srcId="{2B10F280-A767-4828-B44B-73E04E0E8202}" destId="{F712DA59-36B9-4CB1-82B1-6BF8BE2D4996}" srcOrd="0" destOrd="0" presId="urn:microsoft.com/office/officeart/2011/layout/CircleProcess"/>
    <dgm:cxn modelId="{178E15E5-8F52-4B00-965D-C684B9F47BA1}" type="presParOf" srcId="{97A03222-5E59-4412-AF02-49F6C16D3854}" destId="{DEF50C3A-C4E1-4F4A-836C-18B36D23802E}" srcOrd="5" destOrd="0" presId="urn:microsoft.com/office/officeart/2011/layout/CircleProcess"/>
    <dgm:cxn modelId="{40E353EC-3BDA-4955-AF44-21BF0EA4F65B}" type="presParOf" srcId="{97A03222-5E59-4412-AF02-49F6C16D3854}" destId="{DC88DFFD-1871-484C-9624-CA46DBC296CA}" srcOrd="6" destOrd="0" presId="urn:microsoft.com/office/officeart/2011/layout/CircleProcess"/>
    <dgm:cxn modelId="{62011C53-D93A-40C0-A680-5D677C8F4498}" type="presParOf" srcId="{DC88DFFD-1871-484C-9624-CA46DBC296CA}" destId="{10FC0659-DDC5-4E77-9DA2-E12632F84C35}" srcOrd="0" destOrd="0" presId="urn:microsoft.com/office/officeart/2011/layout/CircleProcess"/>
    <dgm:cxn modelId="{10811F52-9644-43FE-8550-8A40729EA544}" type="presParOf" srcId="{97A03222-5E59-4412-AF02-49F6C16D3854}" destId="{02E8153F-FC6F-4703-94C4-D64D055DED5A}" srcOrd="7" destOrd="0" presId="urn:microsoft.com/office/officeart/2011/layout/CircleProcess"/>
    <dgm:cxn modelId="{9D77A560-5CB6-4E68-865E-C8834E0645B0}" type="presParOf" srcId="{02E8153F-FC6F-4703-94C4-D64D055DED5A}" destId="{CBEDED42-1CC0-4F24-A302-52D19AF09C13}" srcOrd="0" destOrd="0" presId="urn:microsoft.com/office/officeart/2011/layout/CircleProcess"/>
    <dgm:cxn modelId="{F6C10716-A265-4ACD-A1A5-EF46003262BB}" type="presParOf" srcId="{97A03222-5E59-4412-AF02-49F6C16D3854}" destId="{B942F749-975B-4DA4-A8BA-06EC5E7F0FAB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9CC345-9619-4133-9E83-7126C3305B2F}">
      <dsp:nvSpPr>
        <dsp:cNvPr id="0" name=""/>
        <dsp:cNvSpPr/>
      </dsp:nvSpPr>
      <dsp:spPr>
        <a:xfrm>
          <a:off x="10360917" y="944558"/>
          <a:ext cx="2476540" cy="2476667"/>
        </a:xfrm>
        <a:prstGeom prst="ellipse">
          <a:avLst/>
        </a:prstGeom>
        <a:solidFill>
          <a:schemeClr val="accent1"/>
        </a:solidFill>
        <a:ln w="76200" cap="rnd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1DC220-8458-46D9-803B-8F2A7EB13163}">
      <dsp:nvSpPr>
        <dsp:cNvPr id="0" name=""/>
        <dsp:cNvSpPr/>
      </dsp:nvSpPr>
      <dsp:spPr>
        <a:xfrm>
          <a:off x="10443752" y="1027128"/>
          <a:ext cx="2311933" cy="2311527"/>
        </a:xfrm>
        <a:prstGeom prst="ellipse">
          <a:avLst/>
        </a:prstGeom>
        <a:solidFill>
          <a:schemeClr val="accent2">
            <a:lumMod val="75000"/>
          </a:schemeClr>
        </a:solidFill>
        <a:ln w="22225" cap="rnd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bg1"/>
              </a:solidFill>
            </a:rPr>
            <a:t>1. Cluster labels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500" kern="1200" dirty="0">
              <a:solidFill>
                <a:schemeClr val="bg1"/>
              </a:solidFill>
            </a:rPr>
          </a:br>
          <a:r>
            <a:rPr lang="en-US" sz="1500" kern="1200" dirty="0">
              <a:solidFill>
                <a:schemeClr val="bg1"/>
              </a:solidFill>
            </a:rPr>
            <a:t>2. Hierarchy of mixed topics and clusters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500" kern="1200" dirty="0">
              <a:solidFill>
                <a:schemeClr val="bg1"/>
              </a:solidFill>
            </a:rPr>
          </a:br>
          <a:r>
            <a:rPr lang="en-US" sz="1500" kern="1200" dirty="0">
              <a:solidFill>
                <a:schemeClr val="bg1"/>
              </a:solidFill>
            </a:rPr>
            <a:t>3. Probability of a document belonging to the cluster</a:t>
          </a:r>
        </a:p>
      </dsp:txBody>
      <dsp:txXfrm>
        <a:off x="10774028" y="1357408"/>
        <a:ext cx="1651381" cy="1650966"/>
      </dsp:txXfrm>
    </dsp:sp>
    <dsp:sp modelId="{8C9D32A4-5362-450F-BF63-D41DDAFC12DE}">
      <dsp:nvSpPr>
        <dsp:cNvPr id="0" name=""/>
        <dsp:cNvSpPr/>
      </dsp:nvSpPr>
      <dsp:spPr>
        <a:xfrm rot="2700000">
          <a:off x="7790902" y="944383"/>
          <a:ext cx="2476581" cy="2476581"/>
        </a:xfrm>
        <a:prstGeom prst="teardrop">
          <a:avLst>
            <a:gd name="adj" fmla="val 100000"/>
          </a:avLst>
        </a:prstGeom>
        <a:solidFill>
          <a:schemeClr val="accent2">
            <a:hueOff val="-203903"/>
            <a:satOff val="10845"/>
            <a:lumOff val="3137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5059D2-68F8-4E35-AAAB-4CC12073014C}">
      <dsp:nvSpPr>
        <dsp:cNvPr id="0" name=""/>
        <dsp:cNvSpPr/>
      </dsp:nvSpPr>
      <dsp:spPr>
        <a:xfrm>
          <a:off x="7884376" y="1027128"/>
          <a:ext cx="2311933" cy="231152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-203903"/>
              <a:satOff val="10845"/>
              <a:lumOff val="3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Extract relevant topics per cluster using mean, frequency, deviation</a:t>
          </a:r>
        </a:p>
      </dsp:txBody>
      <dsp:txXfrm>
        <a:off x="8214653" y="1357408"/>
        <a:ext cx="1651381" cy="1650966"/>
      </dsp:txXfrm>
    </dsp:sp>
    <dsp:sp modelId="{B6F84E5B-6B65-4088-9B64-7AA6E918EF1C}">
      <dsp:nvSpPr>
        <dsp:cNvPr id="0" name=""/>
        <dsp:cNvSpPr/>
      </dsp:nvSpPr>
      <dsp:spPr>
        <a:xfrm rot="2700000">
          <a:off x="5242146" y="944383"/>
          <a:ext cx="2476581" cy="2476581"/>
        </a:xfrm>
        <a:prstGeom prst="teardrop">
          <a:avLst>
            <a:gd name="adj" fmla="val 100000"/>
          </a:avLst>
        </a:prstGeom>
        <a:solidFill>
          <a:schemeClr val="accent2">
            <a:hueOff val="-407806"/>
            <a:satOff val="21690"/>
            <a:lumOff val="6274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12DA59-36B9-4CB1-82B1-6BF8BE2D4996}">
      <dsp:nvSpPr>
        <dsp:cNvPr id="0" name=""/>
        <dsp:cNvSpPr/>
      </dsp:nvSpPr>
      <dsp:spPr>
        <a:xfrm>
          <a:off x="5325001" y="1027128"/>
          <a:ext cx="2311933" cy="231152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-407806"/>
              <a:satOff val="21690"/>
              <a:lumOff val="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Create topic frequency matrix per cluster</a:t>
          </a:r>
        </a:p>
      </dsp:txBody>
      <dsp:txXfrm>
        <a:off x="5655277" y="1357408"/>
        <a:ext cx="1651381" cy="1650966"/>
      </dsp:txXfrm>
    </dsp:sp>
    <dsp:sp modelId="{10FC0659-DDC5-4E77-9DA2-E12632F84C35}">
      <dsp:nvSpPr>
        <dsp:cNvPr id="0" name=""/>
        <dsp:cNvSpPr/>
      </dsp:nvSpPr>
      <dsp:spPr>
        <a:xfrm rot="2700000">
          <a:off x="2682771" y="944383"/>
          <a:ext cx="2476581" cy="2476581"/>
        </a:xfrm>
        <a:prstGeom prst="teardrop">
          <a:avLst>
            <a:gd name="adj" fmla="val 100000"/>
          </a:avLst>
        </a:prstGeom>
        <a:solidFill>
          <a:schemeClr val="accent2">
            <a:hueOff val="-611709"/>
            <a:satOff val="32535"/>
            <a:lumOff val="941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EDED42-1CC0-4F24-A302-52D19AF09C13}">
      <dsp:nvSpPr>
        <dsp:cNvPr id="0" name=""/>
        <dsp:cNvSpPr/>
      </dsp:nvSpPr>
      <dsp:spPr>
        <a:xfrm>
          <a:off x="2765626" y="1027128"/>
          <a:ext cx="2311933" cy="231152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-611709"/>
              <a:satOff val="32535"/>
              <a:lumOff val="94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Combine document matrices</a:t>
          </a:r>
        </a:p>
      </dsp:txBody>
      <dsp:txXfrm>
        <a:off x="3095902" y="1357408"/>
        <a:ext cx="1651381" cy="16509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9D32A4-5362-450F-BF63-D41DDAFC12DE}">
      <dsp:nvSpPr>
        <dsp:cNvPr id="0" name=""/>
        <dsp:cNvSpPr/>
      </dsp:nvSpPr>
      <dsp:spPr>
        <a:xfrm>
          <a:off x="4671358" y="753178"/>
          <a:ext cx="1970869" cy="197123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5059D2-68F8-4E35-AAAB-4CC12073014C}">
      <dsp:nvSpPr>
        <dsp:cNvPr id="0" name=""/>
        <dsp:cNvSpPr/>
      </dsp:nvSpPr>
      <dsp:spPr>
        <a:xfrm>
          <a:off x="4736797" y="818897"/>
          <a:ext cx="1839991" cy="18397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/>
            <a:t>Extract relevant topics per cluster using mean, frequency, deviation</a:t>
          </a:r>
        </a:p>
      </dsp:txBody>
      <dsp:txXfrm>
        <a:off x="4999837" y="1081774"/>
        <a:ext cx="1313912" cy="1314040"/>
      </dsp:txXfrm>
    </dsp:sp>
    <dsp:sp modelId="{B6F84E5B-6B65-4088-9B64-7AA6E918EF1C}">
      <dsp:nvSpPr>
        <dsp:cNvPr id="0" name=""/>
        <dsp:cNvSpPr/>
      </dsp:nvSpPr>
      <dsp:spPr>
        <a:xfrm rot="2700000">
          <a:off x="2636782" y="755560"/>
          <a:ext cx="1966122" cy="1966122"/>
        </a:xfrm>
        <a:prstGeom prst="teardrop">
          <a:avLst>
            <a:gd name="adj" fmla="val 100000"/>
          </a:avLst>
        </a:prstGeom>
        <a:solidFill>
          <a:schemeClr val="accent2">
            <a:hueOff val="-305854"/>
            <a:satOff val="16268"/>
            <a:lumOff val="4705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12DA59-36B9-4CB1-82B1-6BF8BE2D4996}">
      <dsp:nvSpPr>
        <dsp:cNvPr id="0" name=""/>
        <dsp:cNvSpPr/>
      </dsp:nvSpPr>
      <dsp:spPr>
        <a:xfrm>
          <a:off x="2699848" y="818897"/>
          <a:ext cx="1839991" cy="18397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-305854"/>
              <a:satOff val="16268"/>
              <a:lumOff val="47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/>
            <a:t>Create topic frequency matrix per cluster</a:t>
          </a:r>
        </a:p>
      </dsp:txBody>
      <dsp:txXfrm>
        <a:off x="2962887" y="1081774"/>
        <a:ext cx="1313912" cy="1314040"/>
      </dsp:txXfrm>
    </dsp:sp>
    <dsp:sp modelId="{10FC0659-DDC5-4E77-9DA2-E12632F84C35}">
      <dsp:nvSpPr>
        <dsp:cNvPr id="0" name=""/>
        <dsp:cNvSpPr/>
      </dsp:nvSpPr>
      <dsp:spPr>
        <a:xfrm rot="2700000">
          <a:off x="599833" y="755560"/>
          <a:ext cx="1966122" cy="1966122"/>
        </a:xfrm>
        <a:prstGeom prst="teardrop">
          <a:avLst>
            <a:gd name="adj" fmla="val 100000"/>
          </a:avLst>
        </a:prstGeom>
        <a:solidFill>
          <a:schemeClr val="accent2">
            <a:hueOff val="-611709"/>
            <a:satOff val="32535"/>
            <a:lumOff val="941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EDED42-1CC0-4F24-A302-52D19AF09C13}">
      <dsp:nvSpPr>
        <dsp:cNvPr id="0" name=""/>
        <dsp:cNvSpPr/>
      </dsp:nvSpPr>
      <dsp:spPr>
        <a:xfrm>
          <a:off x="662898" y="818897"/>
          <a:ext cx="1839991" cy="18397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-611709"/>
              <a:satOff val="32535"/>
              <a:lumOff val="94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/>
            <a:t>Combine document matrices</a:t>
          </a:r>
        </a:p>
      </dsp:txBody>
      <dsp:txXfrm>
        <a:off x="925937" y="1081774"/>
        <a:ext cx="1313912" cy="1314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5:07.892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101 2235 8355,'-11'0'-392,"-5"-2"1,7-2 735,-2-3 0,4 0 0,-4 5-103,2-5 1,0 3 0,5-10 0,-3-1-8,2-3 1,3-2-1,2-3 1,0-1 10,0-3 0,0-9 1,0 5-1,0-3 33,0 1 1,0-8 0,0-6-134,0 3 1,0-1 0,2-4 0,3-10 0,4-5 42,2-1 1,2 2-1,8 0 1,-1-2-100,0-2 0,7 0 0,2 5 0,0-3 23,0-2 1,7-3 0,-1 3 0,8-2-13,4 4 0,7-9 1,-5 14-1,0-3-24,0 0 1,7 5 0,-4 5 0,1 6 13,1 4 1,-2 9 0,3 3-1,-1 0 27,2 0 0,2 6 1,3-2-1,1 7 21,5 7 1,-4-3 0,6 9-65,1 3 0,-8-5 0,6 2 0,-6 3 0,-1 1 40,-1 3 0,-2 0 1,-2 0-1,-2 0-30,2 0 1,-7 3-1,-2 1 1,-5 3 32,-1-3 0,-3-2 0,-5 1 0,-4 1-6,0 3 0,-6 9 0,4-3-99,-5 5 1,-9-7 0,-1-2-139,-3 0 1,0-7-630,-3 5 225,-4-5-423,7-2 305,-9 0 1,-2 0-1803,-5 0 1,3 0 956,-9 0 1,6 0 1198,-7 0 1,10 9 0,-5 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6:39.147"/>
    </inkml:context>
    <inkml:brush xml:id="br0">
      <inkml:brushProperty name="width" value="0.09071" units="cm"/>
      <inkml:brushProperty name="height" value="0.09071" units="cm"/>
      <inkml:brushProperty name="color" value="#1F80FE"/>
    </inkml:brush>
  </inkml:definitions>
  <inkml:trace contextRef="#ctx0" brushRef="#br0">1873 82 8355,'12'-21'0,"-6"1"-495,-3 0 714,-3 9 1,-3 2 0,-3 9 0,-8 0 0,-4 2 0,0 5 125,5 6 0,-12 5 1,5 2-1,-2 1 1,-1 1-1,1 3 0,-3 4 22,-1 2 0,-10 2 0,5 8 0,-3-1 0,0 3-252,-1 4 1,-3-3 0,-3 10 0,1 2-125,0 2 0,-7 11 0,0 3 0,0 4 8,-2 5 1,4-5 0,19-32 0,0 1-1,1-1 1,1-1-17,-21 45 0,21-43 1,-1-1-1,-22 41 1,25-40-1,0 0 1,-21 44-1,23-43 1,0 0-9,0 0 1,-1 0 0,-19 41 137,20-40 0,0 0 0,-18 40 0,4 5-9,7-3 1,13-41 0,-1 0-1,-11 46 1,13-45 0,1 1 0,0 0-1,2 1-25,-1-1 1,1 0 0,0 4 0,0 0 0,0 0-1,0 1 1,1 0 0,0 0 24,3-1 0,-1 1 0,-2 6 0,0-1 1,2-1-1,1-1 0,-2 0 0,0 0-93,1 1 1,0 0 0,-2 0 0,1-1 0,2 0-1,0 0 1,0-3 0,-1 0 53,0-4 0,1 1 0,2 1 1,1-1-1,-8 40 0,2 2 32,4-1 0,-4-1 1,0 2-1,0-4 54,0-1 0,0-4 0,5 9 0,-5 2-86,-2 3 0,8-49 0,1 0 0,-2 1 0,-1-1 0,2 0 0,0 1-56,0-1 1,-1 0 0,-9 47 0,6-6 25,2-3 0,3-19 0,0 5 0,-3-9 0,-1-7 11,1-4 1,3 1 0,2-5 0,0-1-73,0 0 1,7-2-1,-1-7 1,-1-2 43,-3-4 1,-2 2 0,0-9 0,0-3 32,0-1 0,0-3-155,0 0-204,0-9-40,0-2 1,-2-11-543,-5-5 381,5-4 1,-7-9 0,9 0 222,0-1 0,0 1 0,0-2 0,0-3-730,0-1 1,0-17-1,0 0 1,0-3-71,0-4 1,-9-6 0,-2 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6:39.573"/>
    </inkml:context>
    <inkml:brush xml:id="br0">
      <inkml:brushProperty name="width" value="0.09071" units="cm"/>
      <inkml:brushProperty name="height" value="0.09071" units="cm"/>
      <inkml:brushProperty name="color" value="#1F80FE"/>
    </inkml:brush>
  </inkml:definitions>
  <inkml:trace contextRef="#ctx0" brushRef="#br0">180 544 9249,'-23'0'0,"-1"0"356,-3 0 1,0 0-1,7 0 1,0 0-1,2 2 1,5 5-1,6 6 1,7 7 348,7 7 1,4 4 0,9 7 0,-2-2-494,-5-2 1,5-1-1,-4 8 1,3-3-1,1-5 1,-2-6-1,-3-5 1,1-1 108,-3-1 0,7-2 0,-5-3-110,5-1 1,-4-10-1,-1 3-2,3-5 1,-5-2-119,2 0 0,1-2 1,6-3-1,0-4-49,0-2 1,3-9 0,3-11 0,6-7-525,-1-11 0,16-25 0,-23 31 0,1-2 0,6-4 0,1-2-389,4-6 1,2 0-1,1 0 1,0 0-731,1-7 0,1 0 0,3-2 0,1 0 0,47-66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6:41.671"/>
    </inkml:context>
    <inkml:brush xml:id="br0">
      <inkml:brushProperty name="width" value="0.09071" units="cm"/>
      <inkml:brushProperty name="height" value="0.09071" units="cm"/>
      <inkml:brushProperty name="color" value="#1F80FE"/>
    </inkml:brush>
  </inkml:definitions>
  <inkml:trace contextRef="#ctx0" brushRef="#br0">37 1369 9211,'-21'0'240,"10"-9"0,7-4 1,8-7-79,10-7 0,10 2 1,5-8-1,3-1 0,1 1 1,1-1-1,-1-2 0,3 0 123,2 3 0,2-5 1,1 7-1,-1-3-62,0 0 0,0 8 0,1-6-88,-1 3 1,7 2 0,0 7 0,-2-2-1,-3-3-39,-2-2 1,7 1-1,3 3 1,-1-1-31,0-3 0,5-2 0,-5 4 1,0-2 48,0 3 1,7-6 0,-2 4-1,2 1-12,-2 3 0,4 2 0,-4-1 0,4 3-63,2 5 0,-2-5 0,-2 5 1,-2-3 7,2 3 0,0-5 0,2 4 0,-2-1 57,0 1 1,4-4 0,-8 7-1,1-2-32,3-1 0,7 8 0,-9-6 0,6 1 23,7 0 1,-4 7 0,4-5-45,-4 0 1,-10 6 0,1-5 0,2 1 0,2 0-58,2 3 0,1-5 0,-3 2 0,-2 2 37,-2 3 1,-3 2-1,5-2 1,-2-2 35,2-3 0,-5 0 0,3 7 0,-1 0-2,-1 0 1,4 0 0,-7 0 0,3 0-37,3 0 0,-3 2 0,2 3 0,-1 2-68,-1-3 0,6 0 0,-4 1 0,2 2-12,-3-3 1,3 5 0,-7-2 0,3 0 96,4 1 0,-7-5 0,0 6 0,-2-3 0,2 3 1,1 2-1,1 3 0,-2-1 0,3 1 0,-1 1 1,3 3-1,0 2 0,-1-2 0,1-2 243,-3-3 0,12-1-288,-9 1 0,6 5 0,-8-5 0,1 3 24,3-3 0,7 5 0,-9-4 1,4 4-25,2 2 0,1 0 0,-1 0 1,-2 0 3,-4 0 0,8 0 1,-6 3-1,-2 1 87,-2 3 1,1 2 0,-4-4 3,3 2 1,-5 2 0,4-4 0,-1 4 0,-6 0-26,-1 0 1,4 0 0,2-5 0,2 3-57,5-2 1,0 4 0,-2-2 0,-5-3-69,0-1 0,-6 4 1,4 2-1,-5 0 45,-1 0 0,-1 0 1,0-4-1,-2 1 43,-4-1 1,2 4 0,-7-2 0,0-2-16,0-3 1,-2-2 0,-7 0 0,0 0-20,0 1 0,0-4 0,0-3 0,-2-5-42,-4 0 25,4-7 114,-7 16 215,0-16 360,-2 7-517,-9-9 0,-2-7-17,-5 1 1,5-3-394,-5 2-59,5 5 101,2-7 57,0 0 121,0 7 219,0-7-91,0 9-60,0 0 1,-2-7-73,-5 0-91,5 1 1,-7 3 40,9-3-1086,0 3 54,0-6 1,-3 9-2063,-3 0 1151,4 0 0,2-9 0,11-2 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6:44.513"/>
    </inkml:context>
    <inkml:brush xml:id="br0">
      <inkml:brushProperty name="width" value="0.09071" units="cm"/>
      <inkml:brushProperty name="height" value="0.09071" units="cm"/>
      <inkml:brushProperty name="color" value="#1F80FE"/>
    </inkml:brush>
  </inkml:definitions>
  <inkml:trace contextRef="#ctx0" brushRef="#br0">41 101 8355,'-14'0'108,"3"-3"407,2-3 0,2 1 1,7-8-1,3-1-139,3 3 1,6-4-1,8 8 1,0 2-1,0 1 1,2-1-1,3-1 1,4 1-44,2 3 0,1 2 1,3 0-263,-1 0 0,-3 0 0,5 0 0,-2 0 1,-1 0-1,1 0 0,-1 0 0,3 0 1,2 0-1,2 0 0,1 0 0,-1 0 1,-2 0 241,-4 0 1,4 0 0,-5 2-1,5 3-183,2 1 1,1 1-1,-1-7 1,0 0-77,1 0 1,-1 7 0,-2 0 0,-2-1-21,-3 3 1,1-4 0,6 6 0,-2 0 43,-4 0 1,1-4-1,-5 6 1,-1 1 38,0-3 0,6 7 0,-3-7 1,1 3 36,1-1 1,-1-2 0,8 5 0,-1-3-51,0 3 0,1-5 0,-1 0-92,0-2 0,7 5 0,0-5 0,0 0 0,0-1 45,0-3 1,2 4 0,-4 0 0,2 0-67,-2 0 1,-3 6 0,-2-1 0,1 4 92,-1 2 0,0-7 0,3 1 0,-1 1 7,-1 3 1,10 2 0,-11 1 0,3-1-57,-1 0 0,-1 0 0,1 0 0,3-2-34,2-5 1,0 5 0,-7-4 0,0 4-23,1 2 0,6 0 1,0 0-1,-3 0 39,-1 0 0,-3 0 0,0 1 0,-2-1-16,-4 0 1,4 7 0,-5 0 95,6-3 0,1 5 0,0-2 1,0 0-1,1 0-59,-1 0 1,0-1 0,0-3 0,1 1-33,-1 3 0,0 2 0,0-4 1,-1 4-37,-6 2 1,5-4-1,-4 7 1,4-1 43,2-1 0,0 6 0,1-5 0,-3 3-7,-5-2 1,10 1-1,-8-6 1,1 3 27,2 4 0,0-7 0,3 0 0,-1-2 0,0-1-21,0-1 1,1-3-27,-1-1 0,0 1 0,0 3 0,3 1-18,4-1 1,-5-3 0,5 1 0,-4 1 0,-3 3 25,0-2 0,1-1 1,-1 1-1,0 2 19,1-3 0,1-3 1,3-6-1,2-1 28,-3 1 1,-1 3 0,-3 0 0,3-2-49,4-3 1,-5 1-1,5 4 1,-4-3-26,-3-1 1,0-1 0,3 5 0,2-2 30,2-3 0,0 0 0,-5 5 1,3-2 60,2-3 0,6-1 0,-3 3 25,1-1 0,-4-8 1,7 8-1,2-1-62,2-2 1,-4 5 0,-1-7 0,3 2 0,0 3-41,-2-3 0,2 0 1,-7-6-1,0 1-7,0-1 1,12 4 0,-8-3 0,-1-1 47,-1-3 0,-8-2 1,6 0-1,-2 2 21,0 5 1,0-5 0,-7 5 0,1-5-37,-1-2 1,7 7 0,0 0 0,-2-3-13,-3-2 1,-2-2 0,3 0 0,2 0 5,2 0 0,0 0 0,-7-2-20,0-5 1,0 5-1,-2-5 1,-2 5 10,-2 2 0,-3 0 0,5 0 0,-5 0 0,-2 0 12,-4 0 1,0 0 0,-1 0-1,3 0 0,0 0 1,-7 0 33,0 0 0,-6 0 156,-1 0 345,-9 0-539,5 0-1015,-9 0 501,-9 0 0,0-2 0,-6-2-496,1-3 0,8 0 0,-8 7 0,-1-2-602,-3-5 1,4 3-1,1-10 554,-3-1 0,5-1 0,0 0 0,0 5 850,-1 2 0,-1-4 1,-7 4-1,0 0 0,0 0 1,-1 2-1,1 0 0,-2 1 644,-5 1 1,5 3 0,-5 2 0,5 0 790,1 0 1,-5-7 0,-1 1 2058,2 1-2375,12 3-692,4 2 1,24 0 0,8 0 0,4 0 54,2 0 1,9 0 0,0 2 0,6 3-100,1 1 0,-2 8 0,-3-5 0,-2 2 58,-4 5 0,4-5 0,-7 2 0,0 3 20,-4 2 1,-11 2 0,-5 2 0,-2 3 88,-5 2 1,-4 8-1,-6-1 1,-10 4-182,-9 2 1,-8 1 0,-14-1-1,-9 2-365,-9 5 0,0-6 1,-9 3-1,1-6 231,1-2 0,3-2 0,10-14-4339,6 0 1849,4-9 0,8-2 1,1-9-1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6:33.944"/>
    </inkml:context>
    <inkml:brush xml:id="br0">
      <inkml:brushProperty name="width" value="0.09071" units="cm"/>
      <inkml:brushProperty name="height" value="0.09071" units="cm"/>
      <inkml:brushProperty name="color" value="#1F80FE"/>
    </inkml:brush>
    <inkml:brush xml:id="br1">
      <inkml:brushProperty name="width" value="0.09071" units="cm"/>
      <inkml:brushProperty name="height" value="0.09071" units="cm"/>
    </inkml:brush>
  </inkml:definitions>
  <inkml:trace contextRef="#ctx0" brushRef="#br0">1479-543 8355,'-2'11'84,"-4"-4"217,-8-5 79,5-2 1,-2 0 0,6-2 1434,-1-5-1474,-1 5 1,16-7-1,4 9-77,5 0 0,-4 7 1,-1 2-1,1 2-132,-3 4 1,7 1 0,-5 0 0,5-3-44,2 3 1,-6-5 0,-1 0 0,3 0 86,2 1 0,2-8 0,0 3-86,0-5 1,-7-2-32,1 0 0,-3-2 0,5-5 0,-5-6 0,-2-5 28,-5-2 0,5-7 0,-2 0 0,-3 2-149,-1 3 0,3-5 0,1 0 0,-2 0-197,-3-2 0,0 5 0,2-10 0,5-2-760,3-2 1,-6-2-1,8-2-468,1-5 1,12-5-1,5-8 1</inkml:trace>
  <inkml:trace contextRef="#ctx0" brushRef="#br0">956-1691 8413,'-11'0'1216,"2"0"0,24 9-933,6 5 0,1-3 0,-6 2 0,-3 3 5,3 2 1,-1 2 0,1 0-180,-3 0 1,1 0 0,6 1-1,0-1 1,-2 2 49,-4 5 0,3-5 1,-3 5-1,4-2-109,2 2 1,-7-5 0,1 5-1,-1-3 36,-2 3 0,7-4 1,-4 3-1,1-3-29,-1-3 1,4 0 0,-5 0 0,3 0-69,-3 0 0,5 7 0,-5 0 0,5 0 15,2 2 1,-6-4-1,-1 6 1,3-2 10,2-4 0,-5 4 0,1-2 0,-1-3 41,-2-1 0,5-3 0,-7-2 0,0-3 19,0-1 0,7-3 0,-5 5-21,0-3 1,0-9 0,-6 5-123,1 0 0,3-6 53,-2 3 0,-5 6 22,5 1 1,-5-2 0,0 0 3,5-2 1,-5 7 9,5-3 1,-3-4-21,3-2-69,-5-5 272,7-2 113,-9 0-894,0 0 1,-6-2 117,-1-5-1613,-9 5-1601,14-7 1907,-7 9 1522,9 0 1,0-9 0,0-2 0</inkml:trace>
  <inkml:trace contextRef="#ctx0" brushRef="#br1">2063 1 8299,'-6'-14'0,"-3"3"0,0 0 0,0 0-205,4-5 0,3 5 0,2-3 107,0-1 0,0 4 0,0-3 493,0-2 1,0 5-1,-2 0 1,-3 0 1681,-1 0-1467,-10 6-292,14-4 1,-7 11-380,9 5 1,0 4 63,0 10 0,2-8 0,5-2 89,6-2 1,-2 0-1,3-4 80,1 1 0,-3 1 2,1-7 0,-8-2 0,4-5 0,-3-6-121,1-5 0,0 4 1,-7 1-1,0-3-33,0-2 0,0-2 0,0 0-20,0 0 1,-7 6-1,-2 3 165,-2 2 0,-3-4 39,-6 6 0,7-2-3,-1 3-200,10 3 0,-5 3-41,9 14 0,0-3-37,0 2 1,0-6 43,0 6 114,0-8-36,0 4 1,0-7 0,-2 5-75,-5 6 1,5-2-70,-5 3 0,5-7 2,2 6 177,0-9-44,0 5 1,0-11-23,0-5 1,0-4-17,0-9 0,-2 9-84,-5 4 1,5 7 48,-5 7 1,5 4 0,2 9 252,0 0-120,0-8 0,0-1-24,0-5 0,2-3 52,5 3-143,-5-12 1,14 1-13,-10-8 0,1 6 119,-7-6-4,0 8 1,-2-4 136,-5 9-486,5 0-102,-7 0 0,11-2 1,5-2-1,6-3-1726,5 2 1,4 3 1177,5 2 1,-4 9-1,6 2 1</inkml:trace>
  <inkml:trace contextRef="#ctx0" brushRef="#br1">2023-140 8355,'-7'-14'680,"1"1"0,-1 6-473,7-6 1,0 10-88,0 3 1,7 9-1,2 9-4,2-4 1,-4 1-1,6-6-103,3 3 0,2-8 0,2 3 14,0-5 1,-2-4 0,-3-3 0,-3-4 32,-4-2 1,6-2-10,-7-7 1,-1-1-1,-6 1 1,0 0 92,0 0 1,0 0-111,0 0 0,-2 2 1,-2 2-266,-3 3 116,-9 8 0,12-4 153,-10 9 0,3 3 0,-2 3 0,4 5 44,0 1 1,7 6 0,-5-5 13,5 5 0,2 2 12,0 0 1,0-6-323,0-1 1,6-6 120,1 6 1,2-8 243,-2 1-53,-5-3 0,14-6 1,-10-3-97,-1-8 0,-3-4-63,-2-2 0,-2 9 0,-5 4 74,-6 5 0,2 2 0,-3 0-29,-2 0 1,1 2 0,-1 5 10,3 6 0,6 3 0,-4 0 46,2-3 1,2-6 0,7 6-29,0 3 1,9-7 60,4-2 1,5-5-22,3-2 1,-1-2-1,0-3-24,0-2-46,-9-8 0,-4 6 110,-14-5 1,3 5 0,-10 9-76,-1 0 1,-3 0 286,-2 0 1,6 0-431,1 0 0,8 3 18,-2 3 1,14-3-1,7 3-19,4-3 1,2-3-1,0 0 28,0 0 0,0 0 0,0-3-23,0-3 0,-8 1 142,-6-8-3,-4 8 1,-10-10-1,-6 8 1,-4 2 63,-2 3 1,0 2 0,0 0 0,0 2-27,0 5 1,-1-2 0,1 6 0,2 0 73,5 0 0,2-6 1,6 4 45,-1-1-191,-1 4 0,9-1 0,5-4-22,6-5 0,5-2 39,2 0 0,-2-2-81,-4-5 0,1 2-1,-8-8 1,0 0 0,-10-5 61,-3 4 1,1-1 0,-6 6 53,2-3 1,-7 8 509,3-3-530,4 5 0,0 4 0,9 5 0,0 6 0,0 5 0,2 0-56,5-4 0,4 1 14,9-8 0,1 0-24,-1-7 0,-9-3 0,-4-3-186,-5-8 0,-2 3 0,0-2-20,0-3 0,-9 5-139,-5-3 1491,-3 10-1114,-4-5 1,10 11 0,7 7-1013,8 11 0,7 3-50,10 10 1,17 1 0,4 6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7:39.675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2687 3553 8796,'7'-22'0,"2"-3"0,0-4 0,-1-2 0,-1-2 0,0-1 0,2 0 0,0-1 0,2-3 0,-2-3 552,0 1 0,0 6 1,-5 1-1,3-1 0,-2 3 239,-3 4 1,-2-2-1,0 2-115,0 3 1,-9 10-436,-5 8 1,-6 3 0,-4 3 0,-5 5 0,-3 6-48,-4 9 0,-2 20 1,-4 3-1,-3 6-24,-2 7 0,-2 4 0,2 8 0,-4 3 34,-1 1 1,3 13 0,9-5 0,2 3-56,4 0 1,0-5 0,12-2-1,4-4-40,0-3 0,9-2 1,3-9-1,3-4-119,3-7 0,9-7 1,7-6-1,6-7-22,5-5 1,9-4 0,-2-5-1,4-6-94,2-5 1,9-4-1,5-5 1,4-6-800,2-5 0,-6-9 0,-3 0 0,-1 3 214,-6 1 0,-1 3 0,-3 2 0,-2 3-4819,-4 1 5197,-5 10 1,-9-14 0,0 7 0</inkml:trace>
  <inkml:trace contextRef="#ctx0" brushRef="#br0" timeOffset="445">3009 3916 8355,'-9'-14'-7,"-4"1"1,-3 6 0,0-6 338,3-3 1,6 5 0,-4-2 0,0-1 573,0 3 1,6-7-1,-1 5-328,3-5 0,3 4 1,3 1-1,3 0-198,8 1 1,4-3 0,2 8-164,0 3 0,0 1 0,2 6 0,3 5 1,0 13-9,-8 10 0,1 9 0,-11 5 0,-2 4-91,-3 3 0,-2 8 0,-2 7 0,-5-2-67,-7-2 0,-1-10 0,-1-1 0,3-5-107,-3-9 1,7-7 0,2-11-120,5 0 1,2-11 0,0-11 288,0-16 1,0-11 0,2-13 0,5-5-99,6-7 0,5-6 0,2-3 0,1 0-550,-1 5 1,2 9 0,3-3 50,2 3 0,6 11 0,-4 11 0,0 7 0,0 7-304,-4 6 1,4 5 0,-2 2-3274,-2 0 3533,-12 0 1,14 0 0,-5 0 0</inkml:trace>
  <inkml:trace contextRef="#ctx0" brushRef="#br0" timeOffset="834">3714 3815 8302,'-20'0'0,"0"0"0,-1 0 1521,1 0-674,9 0 0,-7 2 0,7 5-428,0 7 1,-5 3 0,7 6 0,0 1 0,0 6-1,5 1 1,2 2 0,2 1 133,0 0 0,0-3 0,0 5 0,0-5-390,0-2 1,2-2 0,5-7-1,6-2-141,5-5 0,4 3 0,3-9 1,2-3-42,-3-2 0,5-4 0,-2-5-44,-2-6 1,-1-5 0,1-4 0,2-3 0,-5-4 44,-6-2 1,0-1-1,-10-3 290,-1 1 0,-3 1 0,-2-5 0,-2 2 0,-5 4 179,-6 3 1,-14-4 0,-7 8 0,-2 5-365,3 4 0,-3 10 0,7-6 0,0 4-1137,0 3 0,2 3-704,7 2 1,11 0-3557,9 0 4030,18 0 0,4 9 0,7 2 0</inkml:trace>
  <inkml:trace contextRef="#ctx0" brushRef="#br0" timeOffset="2982">4237 3936 8355,'-2'-13'37,"-2"-1"0,-3-1 0,2-3 0,1 0 0,-1 2 2114,-1 3-1833,-1-1 1,7 1 0,0 4 0,0 7 0,0 13 0,0 11 0,0 12 0,0 4 0,0 2 0,0 3 980,0 4-1221,0-5 0,0 5 0,0-11 1,2-5-1,3-2 0,1-4 82,-1-3 0,6-2-173,3 0 0,-3-8 0,2-6 0,3-6 0,2-6 1,0-8-11,-5-4 1,5-11 0,-5-2 0,3-3 0,0 3 0,-5 0 0,-2 2-165,-5 0 423,-1 2 1,-3 7-1,2 2 1042,4 4-989,-3 5 0,6 18 1,-9 7-139,0 9 1,0 4 0,0 6 0,2-1 0,2-1 31,3-1 0,9-1 0,-3-6-107,5 2 0,2-3 0,0-10 0,0-8-54,1-3 1,-1-3-1,2-5 1,3-6-37,2-9 0,-1-14 0,-5 1 0,-1-5-18,0-3 1,0 1 0,-2 0 0,-5 0-60,-6-1 1,-5 1 0,-2 0-1,-2-1-208,-5 1 1,3 2-1,-10 5 1,1 6-354,2 4-1637,2 12 0,11 2 0,5 14-1694,6 8 3699,5 10 1,11 8 0,2-2 0</inkml:trace>
  <inkml:trace contextRef="#ctx0" brushRef="#br0" timeOffset="3613">5385 3936 8355,'0'-20'0,"0"0"567,0 0-313,-9-1 1,7 1 0,-7 2 570,0 5 1,7-5-1,-7 7 1,0 0 0,-5 4 165,-4 5 1,-2 20-804,0 9 1,0 8 0,0 6 0,0 1-1,0 5 31,0 7 1,-1-5 0,3-4 0,5-7-167,6-5 0,5-8 1,2 2-199,0-5 1,9-11 0,4-4-117,5-5 1,9-11 0,0-9 0,0-8 44,2-8 0,-4-15 0,6 4 0,-2-6-84,-4-5 0,4-7 1,-2 9 194,-3-4 1,-1-2 0,-6-3-1,-1-4 198,-2-7 1,-3 3-1,2-1 1,-4 3-1,-2 4 105,-1 2 0,3 12 0,-4 6 0,2 9 731,-3 9-199,-2 5 1,-4 13 0,-2 11-452,-3 16 1,-9 22 0,3 19 0,-5 8-22,-2 4 0,2 3 0,2 7 1,5-3-103,2-4 1,2 2 0,7-7 0,0-2-96,0-4 0,3 0 1,1-19-1,7-3-370,7-6 0,-2-8 0,13 2 0,-2-4-765,0-7 1,8-11 0,-1-1-1,2-4-534,-3-2 0,3-2 1,-7-4 246,3-8 1,-8-13 0,5-4 0</inkml:trace>
  <inkml:trace contextRef="#ctx0" brushRef="#br0" timeOffset="4508">7217 3815 13706,'-6'-20'0,"-3"2"0,0 3 0,0 1 0,2-2 0,-2-1 0,-4-1 0,-5 4 0,-2 8 0,-1 8 0,4 9 0,1 11 0,2 7 0,1 9 0,0 5 0,1 4 0,3-2 0,5-3 676,2-2 0,4-6 1,5-5-1,6-4 1,5-7-614,2-1 1,7-8-1,2-2 1,2-5 0,5-2-1,2-4 1,3-7 0,-3-9-130,-5-3 1,3-6-1,-9 2 1,-3 0 197,-1-2 1,-10 5 0,-2-8 0,-2 3 177,-4 5 0,-12-8 0,-6 1 0,-8-2-83,-5-1 0,-6 7 0,-8-4 1,2 2-69,4 4 1,-1 5 0,6 4-1,0 5-116,-1 2 0,4 2-2380,5 7 0,15 3 616,12 3 0,15 3 1,21 7 427,5-3 1,5 1 0,8 6 0</inkml:trace>
  <inkml:trace contextRef="#ctx0" brushRef="#br0" timeOffset="5515">7560 4057 8355,'0'-52'694,"0"5"-392,0-4 0,2 8 1,4-4 380,8 5 0,11 2 0,4 2 0,2 2-69,5 2 1,2 10-1,2-3-346,0 4 1,1 12 0,-1 5 0,0 6 74,0 6 0,-6 8 1,-3 10-1,-4 5 1,-9 3 96,-9 4 1,-7 4 0,-4 5 0,-5 1-279,-6-1 1,-12-2 0,-4-3-1,-2 0-234,-5 1 1,5-8 0,-3-4 0,1-4-135,1-7 1,3-12 0,9 1 0,0-5-427,0-2 1,6-2 0,3-7 0,2-11-233,5-11 1,1-7 0,6-5 0,3-2-839,8-2 1,13 0-1,6 7 1248,5 0 1,3 0 0,-1-1 0</inkml:trace>
  <inkml:trace contextRef="#ctx0" brushRef="#br0" timeOffset="4803">7902 3634 8866,'-9'-18'0,"-2"2"4178,0 3-3557,2 9 1,9 10-1,0 19 1,0 11-217,0 13 1,-3 16 0,-1 6 0,-5 5-164,-2 5 0,0 4 1,-5 13-1,2-4-238,-1-6 0,4-8 0,-1-4 0,1-4-67,0-3 0,7-2 0,-3-6-464,5-1 0,2-8 1,0-8-1,0-8-716,0-9 0,-3-14 0,-1-8 0,-3-10-575,3-8 1,-1-16 1441,-1-11 1,-6-19 0,-8-12 0</inkml:trace>
  <inkml:trace contextRef="#ctx0" brushRef="#br0" timeOffset="5516">8445 3231 8355,'-20'-31'1467,"7"-5"0,2 7 19,2-2 1,2 6 221,7-2-92,0 5-1821,0 2 0,2 9 1,3 6-1,4 7 1,2 7-1,2 5 1,1 8-1,-1 7 1,1 5-1,-1-1-2247,0 3 1,-8 11-1,4 5 1</inkml:trace>
  <inkml:trace contextRef="#ctx0" brushRef="#br0" timeOffset="5517">8526 3674 8355,'-11'20'534,"2"1"1,2 1-1,-2 3 1,0 1-1,0-1 1,3 0 0,-1-1-1,-2 3 1,0 0 57,0 2 0,0-4 1,5 6-1,-3 0 1,2-2-1,3 0-2568,2-4 1875,0-3-2127,0-2 1,9 1 0,2-1 0</inkml:trace>
  <inkml:trace contextRef="#ctx0" brushRef="#br0" timeOffset="5950">8848 3634 8355,'-2'-20'496,"-5"0"1,3 2 0,-7 2 1322,2 3 0,2 6-905,7-6 0,0 10-377,0 3 0,-7 16 0,0 13 0,1 2-318,-3 5 0,4 2 1,-6 3-1,0-1-96,0 0 1,6 0 0,-4-2 0,3-4-204,-1-7 1,0-5 0,7-2-460,0 0 1,0-11 403,0-9 0,2-11 0,5-16 0,7-6-18,3-5 1,10-9-1,0-2 169,-2-3 0,-3 7 0,-2 1 0,0 6 274,1 4 0,-4 9 0,-1 1 0,-5 6 436,-2 4 1,7 10-1,-3 0-244,5 8 1,-4 7 0,-3 12 0,-2 1-252,-5 3 0,5 9 1,0-5-1,0 3-151,0-1 1,4-1 0,-4 3 0,3-3-756,3-3 1,3 4 0,2-6 0,0-4-674,1-8 1,-1 3 0,2-7 0,3 0-382,2-4-159,-1-5 0,3-2 0,3 0 1</inkml:trace>
  <inkml:trace contextRef="#ctx0" brushRef="#br0" timeOffset="7040">9633 3413 8920,'-13'20'2220,"0"0"-1398,8 0 0,-11 7 0,7 2 0,-2 2 19,-4 5 0,-1-5 0,0 3 0,5 2-539,2 2 1,-4 2 0,6-2 0,3-2-669,1-3 0,3-1 0,0 1 1,0-6-670,0-5-1,9-4 1,5-4-1140,4-8 0,2 6 0,0-1 0</inkml:trace>
  <inkml:trace contextRef="#ctx0" brushRef="#br0" timeOffset="7039">9553 3272 8355,'-7'-41'0,"-2"3"1331,-2 5 0,7 4 1,-3 8-1,5 1 576,2 0 1,0 0-666,0 0-1483,0 0 0,2 9 0,2 6 0,5 10-981,2 8 0,-4 5 0,4 4-872,-2 5 1,7 4 0,-5 10 0</inkml:trace>
  <inkml:trace contextRef="#ctx0" brushRef="#br0" timeOffset="7041">9875 3735 8355,'-9'-20'3779,"-2"-1"-2394,-9 10 1,6-4 0,3 10 0,2 7-953,5 10 1,8 8 0,5 4-1,2 3-405,5-2 1,2-3 0,2-2 0,0 0-76,0 0 0,3-8 0,1-6 0,5-3-139,3-3 0,-8 0 1,5-5-1,-2-6-55,0-9 1,0-5 0,-9 5 197,-5 0 0,3-7 0,-9-2 0,-3 0 149,-2 0 1,-11-5 0,-4 5 0,-5 0 0,-2 0 105,0 4 0,-7 10 294,0 1 0,0 10 0,7-3-322,0 5 0,9 11 1,4 4-371,5 5 0,11 0 1,4-2-1,7-5-147,7-2 1,5-2 0,6-7 0,-3-3 129,-1-3 1,-1-3-1,8-7 1,-3 3 174,-5-3 1,-4 0-1,-8 3 397,-1 6 0,0-2 0,0 2 121,0 3 0,-9 11 0,-4 6 0,-5 7-130,-2 7 1,0-2 0,0 6 0,0-2-1,0-2-259,0 2 1,0-7-1,0 5 1,0-4-386,0-3 1,9-2 0,5-5 0,3-6-85,4-5 0,5-2 0,1-2 0,0-5 90,2-6 1,-6-5-1,6-2 1,-2 0-1,-1-1 1,-3 1-1,-5 0-16,-5 0 0,-6 9 660,6 4 1,-6 5-1,6 2 1,3 2 1080,2 5 1,-5-3-1373,1 10 1,6-1 0,7 7 0,0 0-1,2-2 1,6-2 0,8-3-1215,4 3 0,7-5 1,-5 0-1,0 1-1319,0-1 0,7-7 1,-4 5-1</inkml:trace>
  <inkml:trace contextRef="#ctx0" brushRef="#br0">-374-1762 8355,'-26'0'0,"-1"0"857,2 0 0,3 0 1,4 2-1,7 3 1,11 1-128,11-1 1,7-3 0,4-2 0,5 0-379,7 0 0,10 0 1,6 0-1,1 0-138,5 0 1,-2-7 0,4 1 0,2-1-45,-4-2 1,2 4 0,-11-6 0,-2 2-334,-3 5 1,-1 2 0,-3 2-1,-2 0-641,-3 0 0,-8 0-2163,2 0 1444,-14 0 1,-6 0 646,-14 0 1,-4 6 0,-9 1 684,0-2 0,-1-3 1978,1-2 1229,0 0-987,0 0-1821,9 9 0,-5 2 0,9 11 0,3 5 0,0 7 0,-1 4 278,-2 2 1,-6 2 0,4 5 0,-2 7-252,-5 4 1,5 7 0,-2 5 0,-1 6 0,1-3-202,-1-1 1,8 0 0,-6-10 0,3-6-185,5-4 0,2-8 0,2-10 0,0-7-1181,0-5 1,0-8 184,0-1 1,9-11-1,4-2-792,5-11 884,2-16 1,0 5 0,0-7 0</inkml:trace>
  <inkml:trace contextRef="#ctx0" brushRef="#br0">673-1299 8391,'-11'-20'1184,"0"6"0,7 1 190,-3-3 0,0 10-922,7 6 0,0 18 0,0 15 0,0 5-77,0 2 1,-7 10 0,1 1 0,1 3-119,3-1 0,2-6 1,0 5-1,0-3-73,0-4 0,0-5 1,0-4-102,0-3 0,0-8 0,0 2 0,0-5-222,0-2 0,2-8 27,5-6 1,2-15-1,7-9 1,-3-8-2,3-6 1,-5 5 0,0-4 0,0 0 74,0 0 1,-4 4 0,4-5 0,1 3 166,-1 5 0,-5 1 137,8 3 0,-10 7 0,5 2 0,-2 4 0,2 7 0,0 7 0,0 4 0,-2 4 8,1 3 0,-5 2 0,6 1 0,-3-1 1,1 0-1,-2 0 0,-1 0-241,3 0 0,-3-2 1,7-2-1,1-5-75,-1-2 1,2 4 0,7-6 0,0-2 100,1-3 0,-1-11 1,0-7-1,0-6 13,0-5 0,7-7 0,0 5 1,-3 0 45,-1 0 0,-5 0 0,-3 4 0,-1-1-67,1 1 1,-3-4 0,-1 0-202,-2-3 0,4 1 1,-6-5-1,-3 3-500,-1-3 1,-3 5 0,0-1-1,0 1-578,0 0 0,0 6 0,2 1-1039,5 8 1,-3 9 844,9 14 0,1 13 0,6 11 0</inkml:trace>
  <inkml:trace contextRef="#ctx0" brushRef="#br0">1600-1158 8355,'-20'20'818,"8"0"1,-6-6 704,5-1 1,4-6 837,2 6-1888,5 1 0,11-3 0,4-5-235,5-3 1,3-6 0,-1-1-1,0-5-171,0-2 1,0-3 0,0-6 0,0 0 0,-2 0-230,-4 0 0,-3 6 1,-7 1-130,3-3 1,-3-1 170,-10-4 1,1 8-1,-8 2 1,-3 2 94,-2 4 1,-2 3 0,0 2 0,0 0 129,0 0 0,0 2 0,0 7 0,-1 9 223,1 7 0,0 11 0,2-5 0,3 2-44,1 1 1,7 0-1,-4 4 1,2-3 73,5-1 1,2-9-1,2 1-292,0-3 1,9-3-1,4-2 1,5-3 0,2-3-375,0-3 1,7-3 0,2-6-1,0 0-144,0 0 0,5-2 1,-5-5-1,0-4-194,0 0 1,5-7-1,-8 5 1,-1-5-1325,-3-2 1,5 0 0,0-1 416,-2 1 1,-10 9 1360,-1 4 1,-12 5 1562,-2 2 0,-9 0 1446,-11 0-190,0 0 1,6 0-1763,1 0 1,17-2-1,3-5 1,9-6-501,4-5 0,9-2 0,2 0 0,3-1-317,-1 1 1,-6 7 0,7-1 0,-1-1 0,1-1-1,-3 0-682,-2 3 1,-2 2 123,-7-3 1,1-1-1,-1 8 1,-2 0-2978,-5-2 2855,-4 7 1,-11-7 348,-5 9 1,-4-6 0,-9-1 592,0 2 0,-1-4 0,3 0 1,3-2-1,1-4 691,-1-3 0,6 4 0,0 3 80,0 2 1,4 2-431,-8 7 0,6 0-124,-6 0 0,2 9-85,-3 5 1,-1-3-228,8 2 0,0-6 65,7 7 1,0-8 44,0 8 1,2-8 75,5 8-402,-5-10-734,7 14 288,-9-16 0,3 7-724,3-9 107,-4 0 1125,7 0 535,-9 0 777,0 0-1298,0 9 1,0-4 0,0 8 0,0 3 0,-2 0 0,-2-1 184,-3-1 1,0-1-195,7 7 0,0 0 0,0 0 1,3 1-83,3-1 0,-4 0 1,7-2 121,0-5 0,-6 5 0,6-7 0,-3 3-29,1-1 0,2-6 104,-2 6 0,4-2 0,9 3-141,0-7 1,0 2 0,0-3-23,1-1 0,-1-5 0,2-7-146,5-6 1,2-5-1,5-2 1,-8-1-40,-3 1 0,-3 0 0,0 0 0,-2 0 122,-5 0 1,5 6 0,-7 1 0,3-1 162,-1 3 1,-8-7 0,4 7 71,0 0 0,-7-7 20,5 5 0,-5 1 0,-4 1-149,-5 2 1,2-6 0,-8 1 0,0-4-90,1-2 0,-3 7 1,6-1-124,-2-1 1,4 4-763,-7-3 1,3 7 61,-2-6 0,4 11 84,9 2-1691,0 9 0,0 11 1,0 0-1</inkml:trace>
  <inkml:trace contextRef="#ctx0" brushRef="#br0">2969-1279 8355,'-27'-7'462,"0"1"1,0-8 127,7 8 1,0-1 0,0 7 0,0 0 866,0 0 0,6 0 0,1 0-785,-3 0 0,9 7 0,7-1 0,12-1-500,5-3 0,13 5 1,3-1-1,3-1 26,-3-3 1,3-2-1,-7 0-876,3 0 1,-8-2 0,3-3 0,-2-1-562,2 1 1,-12 1 0,5-1 0,-2-4-251,0-2 1,-7 4-1,-4-6 1011,-5-3 1,-2-2 0,0-2-1,-2 2 671,-5 5 1,3-3 0,-7 7 0,0 0 1031,-1 0 0,6 3 1,-8 6-22,-1 0 0,-3 4 0,-3 7 0,1 12-486,0 6 0,7 4 1,-1 8-1,-1-1-434,-3 0 0,7 5 0,4-3 21,5-3 0,2-10 1,0 2-1,0-2 0,2-4-463,5-3 0,6-4 1,14-5-1,4-6-542,1-5 0,6-2 0,-5 0 1,5-2-1079,2-5 0,1-4 0,-3-9 1,-2 0-1543,-3 0 3102,1 0 0,-3-1 0,-2 1 1</inkml:trace>
  <inkml:trace contextRef="#ctx0" brushRef="#br0">3573-1158 15124,'-9'-11'1852,"2"4"1,0 11-1313,14 3 0,16 7 0,6-5 1,2 2-425,5 4 1,2 3 0,0 2-1,-5 1 16,-6-1 1,-4 0 0,-5 0 0,-3 0-42,-1 0 1,-10 0 0,1 3 0,-10 1-339,-8 3 1,-12 0 0,-2-7 0,0 0-434,-2 0 1,7-6 0,-5-3 0,2-2-39,-1-4-1740,3-12 0,-6-13 1,9-12-1</inkml:trace>
  <inkml:trace contextRef="#ctx0" brushRef="#br0">6130 1198 8355,'-11'-9'3211,"-7"7"-974,7-7-1752,0 9 1,13 9 0,16 2-233,6 0 1,10 5-1,-5-8 1,2 4-85,5 3 0,2-3 0,2 1 1,1 3 2,-1 1 0,-2 4 1,-2-1-35,-3 0 0,-1 7 1,1 2-1,-4 2 0,-2 3 32,0-3 1,-7 7 0,-9-4 0,-2 4-63,-4 2 0,-3 7 0,-2 0 0,0-2-16,0-3 1,-16-2 0,-6 1-1,-7-1-62,-7 0 1,-4 0 0,-7-1 0,-5-6-288,1-6 1,2-5 0,8-4 0,1-4-534,0-8 0,2-6 0,4-6 1,7-10-3236,5-9 2569,11-6 0,2-9 0,9-1 0</inkml:trace>
  <inkml:trace contextRef="#ctx0" brushRef="#br0">7459 755 8355,'-27'-9'0,"0"-2"587,3-1 0,1-5 855,3 3 0,9 3-1051,4-3 0,7 1 0,7-7 0,9 2-223,8 5 0,14-3 0,11 7 0,3 0-4,4 0 1,2 2 0,0 10 0,-4 3-2,-7 8 1,-5 4 0,-4 4-22,-4 5 0,-5 4 0,-9 9 0,-2 1 0,-5-1-11,-6 0 0,-7 9 0,-7 5-130,-6 4 0,-5 1 0,-4-4 0,-3-3 0,-2-3-57,3-4 0,-5-5 0,2-6 0,2-7-662,3-5 0,2-9 0,-1-1-221,1-4 1,2-10 0,5-13-1,4-10 125,0-9 0,7-6 1,-5-5-1,5-2 492,2 3 0,0 3 1,0 8-1,0 6 1504,0 5 18,0 1 1,0 13-272,0 8 0,-2 17 0,-5 19 0,-6 7-503,-5 4 1,-2 15-1,-1-1 1,-1 4-1,-3 2-199,-1 0 1,-1 7 0,7-7-1,-1-5-369,1-6 1,9-6 0,4-12 0,5-5-418,2-6 0,2-7 0,5-6 0,7-10-124,3-8 1,4-10 0,1-13-1,3-6 1,1-8 0,-3-1 0,-5-1-1,-7 8 1,0 3 0,-2 8 1703,0 1 457,-2 12 0,-5 4 0,2 14-651,3 7 1,9 4 0,-3 2 0,5 0-415,2 0 1,7 0 0,2 0 0,0-2-252,0-4 1,7 3-1,-5-5 1,3 1-337,0 0 0,-1-8 1,7 4-1,-2-2-824,-4-1 0,-3 3 1,-6-4-1,2 1-1478,-3-1 1,-1-3 1812,-3-2 1,0 0-1,0 0 1</inkml:trace>
  <inkml:trace contextRef="#ctx0" brushRef="#br0">8284 1278 8355,'-31'-29'1206,"2"7"1,9-5-271,0 5 0,9 1 1,4 1-1,5 0-412,2 0 0,0 7 0,2-1 0,7 1-201,11 2 1,2-7 0,12 6-1,2-1-109,2 0 1,2 8-1,0-2-259,0 5 0,1 2 0,-1 0 0,0 0 0,1 0-203,-1 0 0,0 2 1,0 3-1,-2 4-278,-4 2 0,2-6 0,-9 3 0,-3-1-1104,-1 0 0,-6 2 1,-1-5-121,-2 3 0,-10 2 1474,3-2 0,-14-5 0,-6 5 1,-5-5 555,-2-2 0,-1 0 0,1 0 0,0 0 1046,0 0 0,0 0 0,0 2 109,0 5 0,6 4 0,3 11-1055,2 5 1,-4 5 0,4 8 0,0 0 0,0 3-45,4 4 0,3 2 0,2 7 0,0-5-568,0-2 1,0 5-1,2-7 1,3-2-835,2-3 1,6-1 0,-6-1-1,-1-2-800,3-5 0,2 5 0,10-6 1</inkml:trace>
  <inkml:trace contextRef="#ctx0" brushRef="#br0">-1219 3292 8355,'-18'-32'682,"4"6"1,-1 3 0,8 3 156,3 0 0,4 2 0,6 5 1,8 4-393,4 0 0,4 4 0,5-6 0,6 0-129,5 0 1,5-1-1,2-3 1,4 1-233,2-1 1,-4 6 0,5 0 0,-3 2-218,-4 0 1,-3-2 0,-1 5 0,-3-3-723,-5 3 0,3 2 0,-9 2-1034,-3 0 0,-10 8 1385,-7 6 0,-5 4 0,-7 2 0,-6 0 0,-9 0 92,-2 0 1,-7-2-1,2-2 598,2-3 1,3-8 0,2 2 0,-1-5 1069,1-2 0,7 0-492,-1 0 1,10 9 0,-3 4 0,5 5-293,2 2 1,0 16-1,0 6 1,0 8-95,0 6 1,-2 11 0,-3 4 0,-4-1-236,-2-10 1,7 5 0,-3-9 0,5-2-347,2-3 0,0-4 0,0-7 0,0-2-526,0-4 1,9-5 0,4-9 40,5 0-1193,2-9 0,9 7 0,3-7 1</inkml:trace>
  <inkml:trace contextRef="#ctx0" brushRef="#br0">-2105 3171 7666,'-11'-20'-601,"4"0"0,5 6 1,4 1 753,5-3 1,11-8 201,8-3 0,17 0 0,-1 4 0,5-1 0,5-3 0,-1 2 0,5 5 0,2 7 460,3 6 0,-7 5 1,-3 2-1,-2 2-562,-4 5 1,-3 4 0,-4 9-1,-4 0-90,-7 0 1,-7 9-1,-7 5 1,-6 6-73,-5 7 0,-11 11 1,-6 12-1,-10-1-65,-8 1 1,-12 3-1,-4-6 1,-1-2 0,-1-4-1,2-8 1,0-6-1,4-4 1,2-5-519,3-4 1,2-5-1,2-9 210,3 0 1,6-2 0,-5-5-928,3-6 0,3-14 0,8-11 0,4-11 878,8-11 0,3-7 0,3 4 0,3 1 0,1 4 344,3 0 1,6 2 0,-4 3 177,2 6 0,-4 2 1,4 0-1,0-1 33,1 1 0,-8 3 1,5 2 1105,0-1 1,-5 3-1,8 7-669,-4 11 1,-1 18-1,-7 16-457,0 4 0,0 13 0,-2 7 0,-5 10 0,-6 1 18,-5 0 1,-2 5 0,2-9-323,4-7 0,-3 3 0,5-10 0,-1 0 0,2-4-223,2-4 0,0-10 1,4-1-1490,-1-3 0,1-5 1101,12-10 1,-3-7 0,10-14 0,2-9 421,1-8 0,1-8 1,-2-6-1,-5 2 271,-2 3 0,5 8 0,-8-2 1299,-1 5 451,6 11 0,-7 2-1190,10 9 1,-1 0-1,7 0 21,0 0 0,1 0 0,1 0 0,3 0 0,4 0-295,2 0 0,3 0 0,6 0 0,0-2-57,0-5 1,-2 5-1,-2-5 1,-4 5-331,-3 2 1,4 0 0,-6 0 0,-2 0-714,-3 0 0,-2 2 0,-2 5-842,-5 6 1,-4 5-1,-9 2-10,0 0 1326,0 0 0,-18 1 0,-4-1 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6-05-03T13:58:03.773"/>
    </inkml:context>
    <inkml:brush xml:id="br0">
      <inkml:brushProperty name="width" value="0.26458" units="cm"/>
      <inkml:brushProperty name="height" value="0.52917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0 484,'61'-32,"-1"3,-6 18,0 4,-21 5,7 2,-17 0,33 0,-9 0,-5 0,5 0,-7 0,14 0,-14 0,7 0,-6 7,12 0,1-1,6-6,-6 0,0 0,-14 0,7 0,-18 0,20 0,-8 0,-10 0,18 0,-9 0,3 0,11 0,-14-2,7-5,-18 5,27-7,-14 9,28 0,-8 0,6 0,-19 0,-2 0,-14 0,14 0,-13 0,13 0,-14 7,14 0,-18-1,27-3,-9 3,-9-4,18 7,-13-9,17 0,1 0,-8 0,1 0,-14 0,7 0,-13-2,13-5,-14 3,14-9,-13 8,13-2,-14 3,14-3,-9 5,21-14,-6 10,-8-1,2 7,-20 0,13 0,-17 0,32 0,-8 0,-9 0,18 0,-9 0,-4-2,4-5,-18 5,27-10,-9 6,-5 4,5-5,-13 2,13-1,-14 3,14-3,-13-3,13 2,-7 0,14 7,-14 0,7 0,-4 0,17 0,-15-2,15-5,-8 5,15-5,-5-2,-1 3,-7-1,-1 7,-13 0,7 0,-6 0,12 0,-12 0,6 0,0 0,13 0,7 0,0 0,3 0,-3 0,-18 0,5 0,-1 0,-3 0,3 0,1 0,6 0,1 0,-1 0,3 0,4 0,2 0,5 0,9 0,-9 0,9 0,-10 0,-1 0,2 0,-21 0,6 0,1 0,-2 0,3 0,-3 2,16 5,-1-5,8 5,-3-5,-4-2,-5 0,-8 0,1 0,6 0,1-7,5 1,4-1,-4 7,-9 0,2-2,4-5,1 5,9-5,4-2,11 3,-9 1,-15 3,-14 0,11-5,-2 5,21-5,-3-2,6 2,-10 3,-12 2,-2 2,9-7,-26 4,1-1,-1-3,1 1,-1 2,0 1,49-10,-5 6,-20-2,-14 4,-2-1,-13-3,2 2,-18 5,18-16,-7 7,12-7,8 4,-26 5,4 23,-32 13,-21 4,-37 27,-19-6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4:00:12.490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38 343 8355,'-13'-11'650,"2"2"-24,2 0 1,4 7 0,12-5 0,6 5-190,5 2 1,18-2-1,7-5 1,8-6 0,12-5-1,11-5 1,11-1-115,9-3 0,-46 10 1,0 0-1,0 3 1,0-1-267,46-16 0,-11 13 0,-1-2 0,-10 4 0,-7 3-15,-7-1 0,-11 10 1,-2-3-1,-9 5-649,-10 2 1,-3 0 0,-3 0-2443,0 0 2211,-9 0 1,-11 2 0,-13 3-1,-5 1 368,-2-1 0,0 4 0,0 0 0,-1 0 274,1 0 0,0 4 1,2-4-1,3 0 408,1 0 0,8-2 1337,-8-7 1904,10 0-1313,-5 0-1757,9 0 1,0 9 0,0 4 0,0 5-1,0 4-65,0 5 0,0 4 1,-3 12-1,-1 4-219,-3 7 1,-15 6-1,2 5 1,-3 2-146,1-2 0,9-5 0,1-4 0,1-4-166,0-3 1,7-4 0,-3-12-1,5-6-475,2-5 0,2-4-73,5-4 1,4-8 0,9-12-906,0-8 1,2-4 870,5-2 0,-4-18 0,6-4 1</inkml:trace>
  <inkml:trace contextRef="#ctx0" brushRef="#br0" timeOffset="1225">1689 504 8355,'0'-13'959,"0"-1"42,0 10 1,-2-5 1402,-5 9-2168,5 0 0,-7 2 0,9 5 0,0 9 38,0 8 1,0 1 0,0 8 0,0 3-40,0 2 1,0 3 0,0-3 0,3-3-91,3-1 0,-4-3 0,5 5 0,-5-5-121,-2-2 1,7-2 0,0-7 0,0-2-113,2-4 1,-5-5 102,9-9 1,-6 0 0,4-3-1,0-3 1,1-10-23,3-9 0,3 1 0,0-10 0,-2 1-15,-3 1 1,-2-3 0,5 6-1,-3-1 106,3 1 0,-5-4 0,3 6 0,-1 2 139,-2 3 1,1 2-1,-8 0 76,3 0 1,2 2 731,-3 4-833,-3 5 1,12 18 0,-8 5-145,-3 4 0,-1 4 0,-1 3 1,2 4-55,3 2 0,2-6 0,-4 1 0,1-1 0,1 0-36,2 1 1,0 4 0,7-6 0,-3 3 32,3-2 1,-5-5 0,2-5 0,3-3 1,2-3 0,2-3 0,2-6 0,3-2 67,2-5 1,0-6-1,-7-12 1,0-2 21,0 3 1,0-5-1,0 0 1,-2 0-51,-4-1 1,-3-5-1,-7 1 1,3-4-284,-3-2 0,-1 2 0,-3 2 0,0 5-1141,0 2 1,0 2-1093,0 7 0,2 8 777,5 6 0,13 21 0,11 8 1</inkml:trace>
  <inkml:trace contextRef="#ctx0" brushRef="#br0" timeOffset="1895">3038 645 8355,'-20'0'-18,"0"0"435,0 0 1,0 0 0,0 0 951,0 0 0,0 0-278,-1 0 1,10 9-765,4 5 1,14-3 0,7 0 0,4-2-34,2-5 0,6-1 0,4-6 0,1-1-65,5-3 0,2-8 1,2 1-200,0-4 0,-6-2 0,-3 0 0,-2 2 0,-6 2-524,-8 3 1,1 0 60,-9-8 0,-3 1 0,-11 2 211,-6 5 1,-5 4 0,-2 7 0,-2-3 143,-5-1 0,2-1 0,-6 7 1,-1 0 157,1 0 0,4 9 1,-4 4-1,2 7 267,4 7 1,1-2 0,1 6 0,1 1 7,4-1 1,5 0 0,-1 5 0,7-3 5,5 3 1,2-7 0,0-2-291,0-4 0,9-3 0,5 0 0,4-2 0,2-5-172,0-6 0,9-5 0,4-2 0,3 0-451,-2 0 0,8-2 0,-6-5 0,0-6-873,2-5 0,-2 4 1,-1 1-1,-3 0 204,-3 1 0,7-14 0,-5 3 0</inkml:trace>
  <inkml:trace contextRef="#ctx0" brushRef="#br0" timeOffset="2382">3461 706 8355,'-20'11'1817,"0"-2"0,9-11 0,6-5-915,10-7 0,15 3 0,14-2 0,1-1-429,-1 3 0,11-4 0,-5 6 0,2-3-445,1-3 0,-5 4 0,-2-1 1,-3 3-383,3 5 0,-7-5 1,-2 0-1,-5 0-406,-1 0 0,-1 2 0,-2 5-726,-5-5 0,3 3 672,-10-9 1,-8 1-1,-11-3 666,-5 1 1,-2 1-1,0-7 1,-1 2 503,1 4 0,7 3 0,-1 7 0,-1-3-46,-3 3 0,-2 4 0,0 9 603,-1 11 1,8 2 0,0 12 0,-3 1 0,-2 3-370,-2 3 1,6-1 0,3-2 0,2-2-313,5-3 0,2-1 0,2 1 1,2-4-105,5 0 1,-1-6 0,12 4 0,5-7-6,-1-7 1,9-2 0,3-6 0,4 2-74,2-3 0,0-17 1,1-8-656,-1-1 1,0-7 0,0 2 0,1 0-801,-1-2 0,-2 14 1,-2-6-733,-3 4 0,-8-1 0,4-2 0</inkml:trace>
  <inkml:trace contextRef="#ctx0" brushRef="#br0" timeOffset="3023">4528 585 8355,'-26'0'0,"-1"0"0,2 2 901,3 5 0,8-5 1,1 5-1,-1-3 0,6 3 1,8 4 405,11 0 1,16-2 0,8-11-968,10-5 1,0 3 0,9-10 0,1-1 0,4-3-371,1-2 1,-2 0 0,-4-1 0,-7 1-671,-5 0 0,-1 2 0,-3 3 0,-5 3-1525,-6 3 1,-11-4 782,-3 6 0,-8-2 0,-1 5 900,-8-3 1,-8-8 0,-8 1 608,0-4 0,0-2 0,0 0 0,2 0 0,2 0 756,3 0 0,6 6 0,-6 3 335,-3 2 1,5 2 0,0 10 0,0 3-271,-1 8 0,1 12 0,-7 8 0,3 4-372,-1 2 0,-6 10 0,8 3 1,-1 5-66,1 3 1,-2-7-1,10-3 1,1-2 7,3-4 0,11-5 1,7-6-1,8-7-205,10-5 1,13-4 0,9-2-596,9-3 0,-1-9 1,8-1-1,-3-12 0,-6-11 1,-5-5-2118,-4-4 0,0-2 1,6-10-1</inkml:trace>
  <inkml:trace contextRef="#ctx0" brushRef="#br0" timeOffset="12360">3884 625 5859,'0'-13'1475,"0"-1"-492,0 10-58,-9-5-542,7 9 0,-7 2-310,9 5 181,0-5-25,0 7 1,9-9-61,4 0 0,-1 0 0,1 0 1,0-2 396,-1-5-458,-3 5 1,-7-14 0,2 7 262,3-2-218,0-2 0,-7-8 19,0 1 0,0 7-45,0-1 0,0 8 0,-3-5 67,-3 2 1,3 0-1,-5 4 91,-1-2 1,4 1-46,-8 6 1,6 0 25,-6 0-115,-1 0-27,-6 0 1,0 0-1,0 0 55,0 0 1,6 0-125,1 0 1,-1 0 0,-6 0-418,0 0 1,0 2-1006,0 5 1,9-3-1,4 10-173,5 1 0,2 3 0,0 2 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4:00:18.203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19 161 8355,'-12'9'1922,"6"-7"-1254,12 5 0,6-5 0,10-2 0,5 0 0,6-2 47,5-5 0,12-4 0,3-9-359,6 0 0,3 7 0,3-1 1,2-2-274,-2-1 0,-2 3 1,-5 3-1,-2 0 1,-5 2-146,-2 0 0,-2 2 1,-6 7-1,-3 0-453,-5 0 1,3 0 0,-9 0-1404,-2 0 1,-5 9 155,-7 5 0,-4-3 1232,-9 2 1,-9-8 0,-4 4-1,-5-3 400,-2 1 0,0 0 0,-1-10 668,1-3 1,7 4 931,-1-5 0,1 5-651,-7 2 1,6 2-1,3 5 1,2 6 0,3 5-422,-3 2 0,6 9 1,-6 5-1,3 6 78,-1 7 0,-9 4 0,3 10 0,-5 1-172,-2 5 0,0 3 1,0 6-1,2-5-243,4-1 1,-1-3 0,6-7-1,0-1-322,0-6 0,2-10 0,7-12 0,0-2-86,0-4 0,0-3 0,2-4-942,5-5 1,-2-4 238,8-9 1,0-9-1,8-4 1,-1-7-1817,0-7 2475,-9 5 1,7-16-1,-7 6 1</inkml:trace>
  <inkml:trace contextRef="#ctx0" brushRef="#br0" timeOffset="742">1448 725 8355,'-13'-31'0,"2"4"0,2 4 724,4 3 1,-4 0 527,3 0 0,-3 2 0,4 7-683,-2 11 0,1 18 1,8 18-1,2 6-154,3 5 0,0 9 0,-7-2-188,0 4 0,0 2 0,0-1 1,0-6-61,0-6 0,2-7 0,3-6 0,4-7-186,2-5 1,2-4 0,7-4-1,0-10-63,1-8 1,5-10 0,1-13-1,0-8-18,2-10 0,-6 2 0,1-6 1,-6 2-27,-5 0 1,-1-7-1,3 7 1,-4 3 188,-2 1 0,-2 12 1,-7 4-1,0 5 1378,0 1-827,9 10 0,-7 5-356,5 12 0,-2 12 0,-1 11-164,3 3 0,6 1 1,-6 5-1,0-2 1,-1-2-1,3-1 1,2 1-1,5-3 1,0-2-1,-1-4 1,-1-5-1,1-7 1,3-6-35,2-5 0,1-2 1,-1-4-1,2-7-5,5-10 1,-5-14 0,5-3 0,-4-9 0,-3-5 0,-2-2 21,-5 3 1,3-5-958,-10 9 0,1-7 0,-7 7 0,0 5 1,0 6-1,0 9-8505,0 5 8731,0 11 0,0 11 0,0 11 1</inkml:trace>
  <inkml:trace contextRef="#ctx0" brushRef="#br0" timeOffset="1656">2697 363 8355,'-12'20'588,"-5"0"0,5 0 3,1 0 1,0 0-1,6 3 1,-1 1 259,1 3 1,-4 9 0,0-3 0,0 5-269,1 3 0,-8-1 1,5 0-1,-1-2-252,6-4 0,-3 4 0,2-7-337,3 1 0,1-3 0,3-9 0,0 0-728,0 0 0,9-9 0,5-4 0,1-7-599,-1-7 0,4-2 1,-5-9-1,5 3-2265,2-1 3346,0-15 0,-8 17 0,-4-15 1</inkml:trace>
  <inkml:trace contextRef="#ctx0" brushRef="#br0" timeOffset="1381">2717 101 8355,'-7'-14'0,"0"1"0,3-3 0,-1 1 2416,-1 1 0,3-4 0,-6 7 376,1 0-1637,5 2-850,-6 9-588,9 0 0,3 0-1348,3 0-264,-3 0 1024,14 9 1,-12 0 0,6 7 0,-2-3 0,-4 5-730,-3 7 1,-2-3 0,0 7 1379,0 0 0,0-7 0,0 8 0</inkml:trace>
  <inkml:trace contextRef="#ctx0" brushRef="#br0" timeOffset="1969">3119 524 8355,'-20'0'0,"0"0"552,0 0 1,0 0 506,0 0 0,6-3 1917,1-3-2596,8 3 1,5-8 0,16 7-1,6-5-38,5-2 0,9 4 0,-2-6 0,6-3-193,7-2 0,-5-2 0,5 2 0,-4 2-472,-3 3 1,-2 2 0,-2-3-552,-2 8 0,-10-3 0,3 2 0,-5 2-1274,-1 3 0,-10 4 1261,-5 5 0,-21-5 0,-8 7 1</inkml:trace>
  <inkml:trace contextRef="#ctx0" brushRef="#br0" timeOffset="3475">3401 202 8355,'-20'-12'2033,"7"-3"-1032,-1 8 1,3 9 0,-5 12-1,5 6-178,2 7 1,-6 6 0,4 14-299,-1 7 1,-3 4-1,6 2 1,0 1-240,0-1 1,2 1-1,7-3 1,0-5-1,0-6-246,0-4 0,2-9 0,5-3 0,6-2-464,5-4 1,3-10-1,-1-4 1,2-2-524,5-4 1,-5-3 0,5-2 0,-5-2-144,-1-5 1,-1-4-1,2-9 1,3 0 180,2 0 1,-1-1-1,-5 1 343,-1 0 1,0 0-1,0 0 1</inkml:trace>
  <inkml:trace contextRef="#ctx0" brushRef="#br0" timeOffset="3476">3643 705 8944,'-20'-11'1114,"0"-5"1,0 7 1786,-1-2-2122,10-3 0,5-3 0,12 1 0,10 3-391,8-3 0,6 5 0,5-1 0,-1 1-240,2 0 1,0 4 0,-1-4-1,-3 2-14,-3 5 0,4-5 0,-6 2 1,-2 3-695,-3 1 0,-2 1 0,0-2-1496,1-3 1,-8 0-809,0 7 1,-8-2 2224,2-5 0,-7-8 0,-5-10 0,-4 3 622,-2-3 1,4 0 0,-4 5 0,0 0 499,0 0 1,4 7 0,-6-1 927,-3-1 0,5 6 0,-3 2-152,-1 5 1,-1 4 0,0 5 0,5 6-615,2 5 0,-4 11 0,4 5 0,-2 4-146,-5 2 0,5 7 0,-3 2-177,-1 3 0,6-1 0,0 5 1,2-2-125,0 2 1,1-7 0,8-2 0,2-5-249,3-1 1,9 3-1,-3-1 1,5-5 0,2-2-102,0-5 0,3 5 1,1-12-1,3-6-245,-2-9 0,-3-7 0,0-4 0,3-5-384,2-6 0,9-14 1,-3-4-1,3-3-652,-2 1 0,1 1 1,-8-1-1,0 6 31,2 5 0,-6 2 0,6-1 0</inkml:trace>
  <inkml:trace contextRef="#ctx0" brushRef="#br0" timeOffset="3477">4428 765 8355,'-29'-9'665,"9"5"197,0-10 0,0 10 776,6-3 0,-4-2-716,-2 3 0,2 1 1,5 12-1,8 6-267,10 5 0,8-7 0,12-4-371,2-5 1,9-2 0,-5 0 0,2-2-66,1-5 0,0 3-212,6-10 1,-2 1 0,-2-7 0,-3 0 0,1 0 0,-3-1-448,-4 1 0,-5 0 0,-2 0 0,-2 0-261,-4 0 0,-5 0 0,-9 0 422,0-1 0,-9 4 0,-7 1 0,-6 5 234,-5 2 0,-9-5 0,3 8 0,-5 1 215,-3 3 0,3 11 0,2 4 212,3 5 0,2 5 1,-3 3-1,7 8 0,5 4 72,2 2 0,2 0 1,4 1-1,8-1-191,3 0 0,3-6 0,3-3 1,3-2-315,8-4 0,6-3 0,5-4 0,4-4-319,2-8 0,-4-3 1,6-3-1,1 0 58,-3 0 1,5-9 0,-7-5 0,0-4-460,0-2 0,0-2 0,-4-3 0,2-2 107,-3 3 1,-1-8 0,-5 1 0,-3-3 302,-1 1 0,-8-1 0,6-4 1172,-3 5 0,-3 4 0,-3 9 2697,3-1-2882,-4 10 1,10 11-1,-8 14 1,3 4-93,-3 2 0,5 9 1,0 4-1,0 5-305,0 3 0,5-1 1,-8 0-1,1 0-219,2 1 0,-7 6 0,5 0 0,-5-3-83,-2-1 0,0-10 0,0-1-721,0-3 660,0-2 1,-2-18 120,-5-9 1,5-18-1,-5-18 1,5-9-1,2-8-61,0-6 1,9-1 0,7 0-1,8-1-196,10 1 0,-1 8 0,5 5 0,5 5-684,-1 2 1,1 6 0,-3 3 0,0 4-1272,1 9 1,-3-2 596,-5 6 1,5-4-1,-6-2 1</inkml:trace>
  <inkml:trace contextRef="#ctx0" brushRef="#br0" timeOffset="26692">5717 1249 8713,'-20'0'0,"0"0"0,-1 0 2304,1 0-1960,9 0 0,4 0 1,14-3-1,9-1 1,8-5-1,10 0 0,4-2 1,4 0-111,5-5 0,0 5 0,12-3 0,1-1 1,-2-3-1,-2 0 0,0 2 0,0 5-169,-2 2 1,-5 2-1,-9 7 1,0 0-400,1 0 1,-10 0 0,-2 0 119,0 0 0,-6 0-2995,3 0-1289,-3 0 3979,-12 0 0,-4 0 519,-14 0 0,-4 0 0,-9 0 0</inkml:trace>
  <inkml:trace contextRef="#ctx0" brushRef="#br0" timeOffset="27027">6542 1047 8355,'-20'-20'144,"0"0"0,7 0 0,1 0 1,1 2 512,0 4 0,7-4 0,-3 5 215,5-5 0,4 5 0,5 1-484,6 4 1,12 1 0,2 7 0,-1 0-75,3 0 1,-4 0-1,9 0-130,1 0 1,3 9 0,0 2 0,-2 2-11,-2 1 0,-10-1 1,6 7-1,-6 1 1,-2-1-64,-4 0 0,-4 7 0,-1-1 0,-6-1-51,-5-3 0,-4 5 0,-5 2 0,-8 0-136,-10 1 1,0 3 0,-8-6 0,-1-2-749,3-3 1,-5-9 0,9-1-4043,3-4 3630,1-1 1,3-25 0,0-4 0</inkml:trace>
  <inkml:trace contextRef="#ctx0" brushRef="#br0" timeOffset="30313">7589 1289 8355,'-31'-52'623,"-5"5"-518,9 14 1,-6-3 0,6 7 0,2 0 274,3 0 1,9-5-1,1 7 1,3 1 333,5-4 0,2 8 1,2-5-1,0 5-291,0 2 0,2 0 0,5-1 0,8 1-22,10 0 1,6 7 0,10-1-191,-1-1 0,9 3 1,2 1-1,1 0-271,-5 0 0,2 4 0,0-4 0,1 2-648,-1 5 0,4 1 1,-6 3-1,-2 3 1,-5 3-1296,-6 8 1,4 4-1,-7 2 1</inkml:trace>
  <inkml:trace contextRef="#ctx0" brushRef="#br0" timeOffset="27864">7992 322 8355,'-9'-20'259,"-2"0"0,0 0 0,4 0 0,3 0 0,-1 0 1,-2-1-1,1 1 0,-1 0 252,0 0 0,-2 9 0,3 4 1,-8 9-1,-2 12 0,1 15 1,1 16-1,-1 15-371,-3 12 1,-2 15 0,-3 9 0,11-45 0,0 1 0,-2 2 0,1 2 0,0-1 0,1 1-48,0 3 0,2-1 0,3-3 1,0-1-1,1-1 0,-1 0 0,-6 43-35,1-9 1,3-6-1,9-10 1,3-8-214,3-7 1,6-14 0,8-2 0,0-10-279,0-8 0,0-4 0,3-5 0,1-6 113,3-5 0,0-2 0,-7-2-1153,0-5 0,-9-4 0,-4-9 670,-5 0 1,-2-9-1,0-3 1</inkml:trace>
  <inkml:trace contextRef="#ctx0" brushRef="#br0" timeOffset="30314">8234 826 8492,'-20'9'338,"-1"-7"0,10 16 1,2-5 844,0 5 1,0 11 0,-4 5 0,4 4-584,0 2 0,7-2 1,-5-2-1,5-5-292,2-2 0,2 5 1,5-10-1,8-3-233,10-6 0,0-10 1,8 1-1,3-6-50,2-6 1,0-5 0,-2-12 0,-3-1-278,3-3 1,-7-9-1,-2 5 1,-4-3-72,-3 0 0,-7 1 1,-2-5-1,-2 2 220,-4 3 0,-10 8 0,-6-4 0,-5 4 116,-6 5 1,-9-2 0,2 15-1,-3 3-73,-3 1 0,5 3 1,1 3-1,5 3-285,4 8 0,-3 4 0,17 2-470,1 0 1,5-2 0,7-5 0,8-6-218,10-5 1,6-2 0,10 0-1,-3 0 723,-5 0 1,5-9-1,-6-2 1</inkml:trace>
  <inkml:trace contextRef="#ctx0" brushRef="#br0" timeOffset="30316">8757 322 8355,'-9'-11'817,"7"-7"0,-5 5 150,5-5 1,-5 5 0,-2-1-371,-2-2 0,4 7-17,-6 3 0,6 12 1,-4 10-1,2 9-118,5 8 0,-5 10 0,0 8 1,0 12-1,0 6-6,4 7 0,-3 0 1,1 0-1,2-2-289,3 2 0,2-9 0,0-6 1,2-12-194,5-6 0,-2-3 0,8-2 0,3-5-274,1-6 0,10-11 1,0-5-1,-2-2-565,-3-4 0,5-5 0,0-7 0,-3-7-1033,-1-3 0,-3-4 0,0-1 642,0-5 1,0-4 0,1-9 0</inkml:trace>
  <inkml:trace contextRef="#ctx0" brushRef="#br0" timeOffset="30315">8697 785 8355,'-2'-11'745,"-5"5"542,-7 3 1,3 3 849,-2 0-1316,8 0 0,-10 3-149,8 3 0,0-1 0,7 8-282,0 3 1,0-5-1,0 2 1,0 3-165,0 2 0,0 4 0,0 3 1,0 2 54,0-3 0,7 1 0,0 0-194,-3 1 1,5 1 0,-2-7 0,-1-2 173,3-4 0,-4 1-593,8-8 0,1 0 188,6-7 0,0 0 181,0 0 1,-9-9 0,-2-2 121,0 0 0,-7-1 104,5 6-235,-5-6 0,-2-1-38,0 0 1,0 6-128,0-7 0,3 10-99,3-3 328,-3-4 0,6 7 104,-9-10 14,0 10-22,0-5-570,0 9-885,0-9-2022,0 7 933,0-7 945,0 9 1,0-3-1,0-3 301,0-8 0,9-13 0,2-4 0</inkml:trace>
  <inkml:trace contextRef="#ctx0" brushRef="#br0" timeOffset="30317">9039 302 8355,'0'-20'398,"0"0"0,0 0 611,0 0 1,0 6 2437,0 1-2907,0 8 1,0 5 0,0 16 0,0 11 95,0 13 1,-2 3 0,-3 10-238,-1 3 1,-8 2 0,5 5 0,0 2 0,0 2-211,5-2 1,-5-5-1,2-4 1,3-4-381,2-3 1,2-4-1,2-10 1,2-3-441,3-3 0,9-9 0,-3-9 0,5-2-693,2-4 0,0-3 0,0-4 0,0-5-1976,1-7 2342,-1-3 0,0-12 0,0-3 1</inkml:trace>
  <inkml:trace contextRef="#ctx0" brushRef="#br0" timeOffset="30318">9220 926 9601,'-11'9'1593,"4"5"0,5-3 0,2 2 0,0 3-939,0 2 1,0 9-1,2 0 1,5-5-263,7-6 1,3-1 0,4-8-367,-1-3 0,7-1 0,2-6 0,0-1 0,0-7 0,-2-5 0,-1-6 0,1-1 0,-2-1-426,-3-3 0,-11 2 1,-2-6 218,0 2 0,-6-5 1,1 5 15,-8-2 1,-8 6 0,-10-1 0,-3 3 0,-1 3 67,1 0 0,-4 2 1,2 5-1,2 6 62,3 5 1,2 2-1,2 2-261,5 5 0,4 4 0,9 9-613,0 0 1,11-7 0,7-1 0,9-3-489,4-5 1,-6-2-1,4-2 1,-3 0 1118,1 0 1,7-2 0,-7-2 0,-3-5 277,-1-3 0,-10 1 0,-2-4 0,0 3 1661,1 3 1015,-8-6 0,5 10-1529,-9-8 0,-9 8 0,-2 1-561,0 8 0,2 1 1,7 8-1,-3 3 0,-2 2-86,3 2 0,2 7 0,2 2 1,0 2-257,0 5 0,0-5 0,0 1 0,2-3-208,5-5 0,-3 5 0,10-2 0,1-4-130,3-8 1,2 3 0,0-7 23,1 1 1,-1-3 0,0-9-52,0 0 1,0-3-1,0-3 119,0-8 0,0-4 0,1-2 1,-1-2-1,-2-3-39,-5-2 1,5-8 0,-7 3 0,0-1 131,-4-1 0,-3 12 0,1-1 545,2 8-206,-1 10 0,-8-4 0,-2 12 0,-3 3-272,2 8 1,3 4 0,2 2 0,0 0-143,0 0 0,7 0 0,2 0 0,2 0 33,5 1 1,2-8 0,2-2-1,0-2-3,0-4 1,0-3 0,0-2 0,0 0 34,1 0 1,5-7-1,1-4-192,-2-7 1,-7 2 0,-3-13 0,3 2 0,-4-2-312,-3-2 0,-4-3 1,-7-6-1,0 0-209,0 0 1,-7-1-1,-2 3 1,-2 3-1104,-5 1 0,-2 12-264,-2 1 1,9 13 192,4 14 0,-4 5 0,0 10 0</inkml:trace>
  <inkml:trace contextRef="#ctx0" brushRef="#br0" timeOffset="31262">10589 906 8355,'-20'0'0,"0"0"3814,0 0-1954,9 0 1,0 0-1387,4 0 0,7 0 0,0 0 1,11 0-181,7 0 1,2 0-1,0 0 1,0-2-83,1-5 1,-1-2-1,0-6-270,0 1 0,-2 1 0,-2-7-124,-3 0 1,-9-1 0,1 1 0,-7 0-164,-5 0 0,-9 2 1,3 2-1,-5 5 124,-2 2 0,-3-4 0,-1 4 240,-3-2 1,0 6-1,7-1 1,2 6 331,5 6 1,-5 5 0,4 10 0,-1-1 106,1 0 1,-4 9 0,7 2 0,0 3-31,4-1 0,5 1 1,2 6-397,0 1 1,2-8-1,3-2 1,4-2 0,4-4-92,10-3 0,-3-1 0,9-4 0,0-1-322,4-2 0,-1-10 1,-1 3-1,0-5-116,1-2 1,-5-2 0,4-5-498,-2-6 1,-2-5 0,-7-2-1,-2-1 1,-3-1 315,-1-5 1,-10 3-1,3-10 1,-5 1 654,-2 1 1,0-6 0,-2 7-1,-2 0 902,-3 4 1,0 4-1,5 3 1246,-5 0 1,5 7-1232,-5-1 0,14 10 0,6-1-543,5 10 1,2-1-1,1 10 1,-1 1 0,0 5-86,0 7 1,-7-4 0,1 6 0,-1-2-167,-2-1 1,-2 8 0,-9-5 0,0 0-333,0 0 1,0-2 0,0-7-1,0 0 1,-2-2-202,-5-4 1,5-8 0,-4-12 316,3-8 1,3-13 0,3-6 0,1-5 0,5-2-577,2-1 0,9 3 90,7 5 0,0-3 1,-5 9-1,3 2 0,4 3-533,2 2 1,-4 2 0,4 2 0,1 5 372,-1 2 0,-4-4 0,4 6 0,-2 3 571,-4 1 1,-3-3 0,-2-1-1,-2 0 1672,-4-2 0,-5 5-433,-9-10 0,-9 3 0,-5-2 1,-4 6-174,-2 5 0,-2 2 0,-3 2 0,-1 5-489,1 6 1,-4 5 0,4 2 0,5 0-4,4 0 0,12 7 0,-3 0-246,5-2 1,4 4-1,5-2 1,9 0-1,6-1 226,5 1 0,9 0 0,-5-5 1,3 3-43,-1 2 1,1 6-1,4-3 1,-5-1-143,-6 0 0,-5 4 1,-1-6-1,-4 0-251,-3 2 1,-7-7-1,-14 5 1,-7-4-795,-3-3 0,-15 0 0,-6 0 1,-7 0-653,1 0 0,1 0-940,3 1 0,-9-10 1,-3-2-1</inkml:trace>
  <inkml:trace contextRef="#ctx0" brushRef="#br0" timeOffset="45090">1629-926 8355,'0'-13'186,"0"-1"0,0-2 1,0-1-1,0-4 1,0 1-1,0 0 0,0 0 1,0 0-1,0 0 1,0 0-1,0-1 0,0 1 1,0 0-1,3 2 724,3 5 1,6 4 0,8 9 0,0 0-819,0 0 0,-7 7 0,1 2 0,-1 2 1,1 2-1,-3 1 0,0-1 0,-2 3 0,2-1 1,0 1 81,5-3 1,-7 1-122,-2 6 1,2 0 0,0 0 0,0 0 48,0 1 0,6-1 1,-4 0-68,1 0 0,-1-2 1,-7-2-12,3-3 0,6-6 0,-4 6 2,2 3 1,-4 2 22,7 2 1,-10-7-14,3 1 0,-3-8 36,3 8-100,-5-1-8,16 7 0,-16-6 20,5-1 9,-5-8 28,-2 4 19,9-9 1,-7 2 24,5 5 1,-5-3 67,-2 9-122,0-8 18,0 13 58,0-16 42,0 7 69,0-9-6,0 0-14,9 0-51,-6 0 1,6-2-1,-9-5 1,2-6-1,2-5 1,3-2-1,-3-1 1,1-1 1188,2-5-1161,-5-4 1,14-12-1,-8-4 1,4-6 18,3-5 0,5-12 0,5-6 0,2-4-335,-2-1 1,4-2-1,-3 16 1,1 0-1052,2-2 1,-6 13 0,4-2-3580,-5 6 3092,-2-4 1,0 14-1,0-7 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4:00:34.384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102 101 8355,'-21'-18'844,"1"4"0,7-1 165,-1 8 1,8-9 1035,-8 3-1132,10 4-523,-5 0 0,11 9-100,5 0 0,-3 0 0,10 0 80,1 0 0,-3 0 0,1 0 240,3 0-501,2 9 0,-7-5 1,-2 8-1,-3-1 0,3-2 24,2 0 0,-6 6 0,4-3 0,-2 1 0,2 0 0,0 3 46,-1 2 1,6-5-106,-7 1 1,6-1-1,-4 7-40,2 1 1,0-8-1,3 0 1,-5 1 43,0-3 0,0 7 1,6-7-1,-4 2 12,-2 1 1,7-1 0,-5 7-1,3-2 47,-1-4 0,-2 4 0,5-5 1,-5 5-11,-2 2 1,7 0 0,-3 0-80,5 1 1,-4 1 0,-1 3 0,3 4 0,-1 0 43,-1 0 1,4 7 0,-5-5-1,5 2 10,2 1 0,0 0 0,0 6 0,0 0-50,1 0 1,-1-2-1,0-2 1,0-2-48,0 2 0,7-7 0,0 0 0,-3-2-11,-1-1 0,-1 8 1,3-5-1,2 2 17,-3 5 0,5-5 0,-2 3 0,0 0-9,2-3 0,-7 7 0,5-5 0,-2 6 67,2 1 1,-5 2 0,7 3-40,0 2 1,-4 0 0,8-4 0,1 1 0,-3 3 1,-4-2 1,4-3-1,1 1 1,1 2 24,1 2 1,-1 0 0,6-7 0,-4 0 69,-1 1 1,-1-1 0,8 2 0,-1 1 58,0-3 0,-2 12 1,-2-12-1,-2 2-73,1 1 1,3-1 0,3 3 0,-1 2-200,0-2 0,-2-3 0,-2-1 0,-2-3 36,1-5 0,1 5 0,0-6 0,-5 1-44,-2 1 1,5-8 0,-7 6 56,-3-3 0,1 0 0,0-4 0,2 1 0,-5-1 108,-6-3 1,1-1-36,-3-1 0,2 0 0,-3 0 0,-4-2 0,-2-3 14,-1-1 127,1-10-31,-7 5 0,-2-9-393,-5 0 0,3-6 0,-10-3 0,-1-3-406,-3-3 0,4 4 0,1-3 1,-3 1-547,-2 2 0,5-7-1008,-1 4 0,12 5-160,2 3 1,9-6 0,11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5:14.564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101 21 8355,'-20'-7'506,"0"1"1,6-1 0,1 7-226,-3 0 0,7 2 0,2 5 0,5 8 1,2 10-1,0 9 0,0 6 109,0 7 1,2 4 0,3 12 0,4 2-186,2 2 1,-7 7-1,5-5 1,-2 3-18,0 4 1,9 2 0,-5 0 0,2-2-11,1-2 0,-1 0 0,9 7 0,3-1 32,2 1 0,6-7 0,-4-1-40,3 3 0,4 3 0,8 4 0,6 2 0,1 0 91,5-7 1,2 2 0,2-8-1,1 0-82,-1-5 1,7-7 0,3-6 0,-1-9-41,0-10 1,8-6 0,-6-8 0,3-4-40,0-3 0,-7-5 1,4-9-1,-1-2-71,-5-5 0,-3-4 0,-3-9 0,-6-1-95,-6 1 1,-4 0 0,-5 0 0,-2 0-8,-3 0 1,-8 0 109,2-1 1,-7 8 283,-7 0 190,-4 8-672,-9-4-286,0 9 1,-2-2 45,-5-5 1,5 3-1,-7-7 1,2-1-215,0 1 0,-1 4 0,3-6 0,-2-3-443,3-1 1,-5-4-1,2 1 1,3 0-910,2 0 1,2 0 1590,0 0 0,-9 0 0,-3-1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4:00:36.134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605 112 8355,'-21'-18'1040,"1"3"1,0 4-600,0 2 1,7 0 0,-1 2-1,-1-4 1508,-3 0-778,6-7-720,3 15 0,18 3 0,5 14 1,4 4-104,2 2 1,0 7 0,0 2-1,0 0-39,0 0 0,1 0 1,-1-4-1,0 1-76,0-1 0,-2-3 0,-2-1-10,-3-1 1,-9 0-1,3 0 1,-5 0-85,-2 0 0,-2 0 1,-5 1-1,-8-1 0,-8 0-231,-3 0 0,-17 0 0,1 0 0,-5 0-549,-3 0 0,-6-2 0,5-2 1,-3-5 150,1-2 1,8-2 0,-2-7 0,7-2-3044,6-5 1560,5-13 0,0-12 0,-2-8 0</inkml:trace>
  <inkml:trace contextRef="#ctx0" brushRef="#br0" timeOffset="1389">1370 173 8509,'-20'-20'2020,"-1"-1"-952,10 1 0,-4 0 1,8 0-694,2 0 0,5 2 0,7 2 0,7 5 0,3 2 0,6 2 0,4 1 0,4-1 737,0 3 1,5 1-855,-9 3 1,6 3 0,-3 3 0,-1 8-32,0 4 1,-9 2-1,-7 2 1,1 3-105,-3 2 1,-2 8 0,-9-1 0,0 4-394,0 2 1,-9 0 0,-5 1 0,-1-3-318,1-5 0,-4 3 1,7-7-1,-2 0-503,-1 0 1,8-8-1,-8-10-408,-1-2 1,3 4 0,1-8 808,2-8 1,-4-6 0,4-13 0,0-5 612,0-6 0,0-5 1,5 0-1,-3 4 976,2 7 1,1 5 1255,-3 2 1,3 11-1611,-10 9 0,1 18 1,-7 15-12,0 5 0,-3 5 1,-4 4-1,-6 6 0,-3 3-262,3-2 1,-5 4 0,6-6 0,-1 1-448,-1 1 0,16-9 0,0 2 0,7-7-1068,7-6 1,1-5 0,3-9-25,0 0 1,9-11-1,5-11 598,4-16 1,2-11-1,0-14 1,0-2 699,0-2 0,-2-2 1,-2 7-1,-5 1 718,-2 10 1,-2 6-1,-5 5 1608,5 0 0,-5 11-1593,5 9 1,-5 11-1,-2 14 1,2 4-257,5 2 1,2 3-1,6 6 1,-1 1 46,1-1 0,3 0 0,2 0 0,3 1-261,4-1 0,-3-7 0,10-1 1,-1-1-624,-1 0 0,6-6 0,-5 0 0,3-8-369,-2-3 1,1-7 0,-8 4 0,-2-2-420,-3-5 0,5-2 0,0-2 0,-5-2-582,-6-4 1,2-6 0,-5-8 694,5 0 1,2-9 0,0-2 0</inkml:trace>
  <inkml:trace contextRef="#ctx0" brushRef="#br0" timeOffset="1925">2115 475 9238,'-12'-9'265,"-5"-2"1,5-10 0,-1 1 8,0 0 0,6 0 1457,-7 0 1,3 0-342,-2 0 1,4 6-405,9 1 1,2 8-587,5-1 0,6 3 0,12 3 0,4 0 0,2 0-39,5 0 1,-5 0 0,1 0-382,-3 0 0,4 0 0,-4-2 0,1-2 0,-1-3-579,-5 2 0,-8 3 0,-3 2-1410,3 0 1,-7 2 1204,-2 5 0,-5-2-268,-2 8 1,-9 0 1014,-5 8 0,3-8 1,-2 0-1,-1 3 656,3 2 0,-4 4 1,6 3-1,0 4 95,0 2 0,-5 1 0,5 4 1,-2-1-133,-4 8 0,3-1 1,1 10-1,0-1-401,0 1 1,6-5 0,-4 4 0,3-2-522,-1-4 0,0 4 0,7-4 0,0-5-893,0-4 1,7-11 0,2 2 0,0-5-3570,0-2 4057,6-9 1,-3 7-1,8-7 1</inkml:trace>
  <inkml:trace contextRef="#ctx0" brushRef="#br0" timeOffset="2282">2819 1018 8355,'0'-20'636,"0"0"1,-2 2 0,-2 2 1132,-3 3 0,-6 6 0,4-4-1274,-3 2 0,8 5 0,-5 10 0,2 8 218,1 4 1,-1 2-1,7 0 1,0 2-377,0 5 1,0-4 0,2 3 0,3-3 52,1-3 1,10-2 0,-5-2 0,3-3-323,-1 3 1,-9-5 0,3 2 0,-5 3-134,-2 2 0,-2 0 1,-5-3-1,-6-1-656,-5 1 1,-4 3 0,-3 0 0,1-2-1468,6-3 0,-2-8-2230,6 2 2936,5-5 0,0 7 0,9 2 1</inkml:trace>
  <inkml:trace contextRef="#ctx0" brushRef="#br0" timeOffset="2537">3121 1502 8355,'-31'6'0,"6"3"6469,10 2-3176,6-6-3367,9 4-2384,-9-9 0,16 0 1,-5 0-1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4:00:35.614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0 3645 8443,'0'-20'274,"0"0"1,0 0-1,0-1 1,0 1 0,0 0-1,0-2 1,2-3 307,5-2 1,-2 0-1,8 5 1,3-5-318,2-6 0,4-5 1,5-3-1,4-1-114,0-5 0,7-5 1,-2-8-1,7 0-108,4-1 0,13-13 1,-2-4-1,-27 37 0,1-1 1,2-3-1,1-1 0,1-2 1,0-1-1,2-2 0,0-1 1,1 1-1,0 0 0,1-1 1,1 1-1,-2 2 0,0 1 1,-1 1-1,0 0 447,-2 1 1,0 1-408,-1 2 0,-1 1 0,-1-3 1,-1 0-1,0 5 0,-1 0 0,25-41 147,-5 1 0,-4 6 0,-7 2 0,0 3-100,1 4 1,-8-2-1,1 2 1,-1 5 61,-1 1 1,-3-1 0,-9 11 0,0 0-82,0-1 1,0 3 0,1 9-78,-1 5 0,-2-3 0,-3 7 0,-1 0 0,-1 0 27,-2 4 1,7 3 0,-4 2-1,3-1-35,4 1 0,-8 0 0,0 0 0,3 0-37,2 0 1,2 0 0,0 0 0,-2-1 12,-4 1 0,3 7 1,-3-1 49,4-1 1,-5 4 3,1-3 1,-8 7-47,8-6 1,-10 6 0,5-4-155,0 2-252,-7 2-58,7 7 1,-11 0 170,-5 0 1,3 0 0,-7 3 0,0 1-245,-1 3 1,-1 9-1,-7-3-340,0 5 0,0 0 1,-1-3-1,1-1-241,0 2 1,-2 1 0,-3 6 0,-2-1 560,3-2 0,-5 5 0,2-14 0,2 3 528,3-1 0,-5-9 0,0 3 19,2-5 0,3-2 0,2 0 244,0 0 1,6-2-1,3-5 1,2-6 319,5-5 0,2-2 0,2 0 1,0 0-1,0-3 12,0-4 1,2 5 0,5-5 0,6 5-114,5 2 0,4-3 0,3-1 0,4-3-156,2 2 0,3 3 1,8 4-1,3 2-13,2 3 0,0 8 0,-7-1 0,1 4 7,-1 2 1,0 0-1,-2 0 1,-2 2-87,-3 4 0,-8 6 1,2 8-1,-7 0-13,-7 0 1,-1 0 0,-8 3-259,3 3 0,0-1 0,-10 9 0,-3 1 0,-6 3-848,1 3 0,-7-3 0,7-2 0,0-5-3381,4-2 3070,5 7 1,-7-14 0,-2 7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4:01:01.587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21 6847 7308,'-9'11'-144,"7"-2"1,-7-11 303,9-5 171,0 5-46,0-7 1,0 0 99,0-5-234,0 5 1,0-8-101,0 3 0,0 3 0,0-2 35,0-3 1,0-2 19,0-2 0,0 6 0,0 1 67,0-3 1,0-2-67,0-2 1,0 0-1,0 0 1,0 0-7,0 0 1,0 0 0,0 0 0,0-1-29,0 1 1,0 0-1,0 0 1,0 0-23,0 0 1,0 0 0,0-1 0,0 1 12,0 0 0,2 0 0,2 0 1,3 0 17,-2 0 1,-3-1-1,-2 1 1,0 0-18,0 0 1,0 0-1,0 0 1,2 2-6,5 4 0,-5-3 0,5 3 0,-5-4 35,-2-2 0,0-9-51,0-4 1,0 3 0,2 4 0,3 3 0,1 1-6,-1-5 0,-3 5 0,-2-7 0,0 2-17,0 0 0,2 0 0,3 5 0,2-3 21,-3-2 1,-2 0 0,-2 5 0,0-3-3,0-2 1,0 1-1,3 3 1,1-1-10,3-3 0,-1-2 1,-6 4-1,3-2 24,3 3 1,-3-5-1,3-1 1,-1 1-28,2 0 1,-5-6-1,4 3 1,-1-1 14,2-1 0,-5 7 1,7-4-48,0 2 0,-7-7 0,5 5 0,-3-3 0,1 3 17,1 2 0,3-7 0,-4 5 0,2-3 2,-3 1 1,5-1-1,0-4 1,0 2 15,0 3 1,0 1 0,-5-4 0,3 3 26,-3-3 0,5-2 0,-2-2 0,0 2-12,2 4 1,-5-11 0,7 5 0,-2-2-5,-4-1 1,6 3-1,0 0 1,3-1-29,-1 1 1,-6-7-1,4 0 1,0 2 32,0 3 0,-4 4 0,4 2 7,-2 3 0,5-1 0,-5-6 0,2-1-13,4 1 0,-3 0 1,-1 0-1,0-3 0,0-2 24,5-2 1,-1-2 0,1 4 0,-2-4-36,1-2 0,3 4 1,2-5-1,-2 3 2,-4 4 1,3 3 0,-5 2 0,1-1 22,0 1 0,1 0 0,4 0 0,-3-1-2,-1 1 0,-1 0 0,7-3 0,1-2 8,-1-2 0,0-8 0,0 3 0,0-4 18,0-4 1,3 4 0,1-11-1,3 6-42,-2 8 1,4-3 0,-2 6-7,-3-1 0,-1 6 1,-3-2-1,0 5 1,0 1 28,0 1 1,0 0 0,0 0 0,1-1-8,-1 1 1,6 0 0,1 0 0,-2-1 3,-3 1 0,1 0 1,1-3-1,3-1 0,-2-3 0,-3 0 1,-2 6-1,0 1 1,1 0 1,-1 6 0,0 1 0,0-1-9,0 3 0,0-5 0,0 9 0,0 0 62,1-2 0,-1 7 0,0-5-42,0 5 0,0-5 0,0 0 0,0 0 0,1 0 32,-1 0 0,-7 1 0,1 5 0,1 1-8,3 0 0,2-7 0,-2 0-22,-4 3 0,3 1 1,-5 3-1,1 0-26,0 0 1,-6 7-1,4-1 1,1 1-9,-1 2 0,-5-7 0,6 4 8,-3-4 1,4 5-10,-6 0 1,2 8-1,-5-4 82,3 0-139,0 7-253,-7-7-1055,0 9-1784,0 0 1,-9 0 85,-5 0 1979,5 0 0,-9 9 0,7 2 1</inkml:trace>
  <inkml:trace contextRef="#ctx0" brushRef="#br0" timeOffset="408">1954-100 8840,'-20'0'1921,"0"0"0,6 0-49,1 0-1572,8 0 0,5 0 0,14 0 0,4 0-45,2 0 0,0 0 0,0-2 0,0-2-76,0-3 1,3 0 0,1 7-1,3-2-33,-2-5 1,4 5-1,0-5 1,0 5-31,0 2 1,7 0 0,-5 0 0,0 0 15,-4 0 1,2 0-1,-2 2 1,-2 3-3,-3 1 1,-2 10-1,0-2 1,-2 3 0,-4 4-1,-8 1 93,-3 5 1,-14 4 0,-7 7-334,-7-4 0,-4 10 0,2-3 1,-4 1-56,-1 1 0,-3-3 0,6 0 0,0 1-1137,-1-1 1,4-2-1,8-2 1,2-3-822,3 3 1,-1 11-1,-6 4 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4:32:56.884"/>
    </inkml:context>
    <inkml:brush xml:id="br0">
      <inkml:brushProperty name="width" value="0.09071" units="cm"/>
      <inkml:brushProperty name="height" value="0.09071" units="cm"/>
      <inkml:brushProperty name="color" value="#FEECF5"/>
    </inkml:brush>
  </inkml:definitions>
  <inkml:trace contextRef="#ctx0" brushRef="#br0">2336 177 6475,'-11'0'-247,"-7"0"0,7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4:30:56.212"/>
    </inkml:context>
    <inkml:brush xml:id="br0">
      <inkml:brushProperty name="width" value="0.09071" units="cm"/>
      <inkml:brushProperty name="height" value="0.09071" units="cm"/>
      <inkml:brushProperty name="color" value="#FEECF5"/>
    </inkml:brush>
  </inkml:definitions>
  <inkml:trace contextRef="#ctx0" brushRef="#br0">-3885-870 8355,'-20'-20'0,"0"2"43,-1 4 1,8 5-1,0 9 258,-3 0 0,5 0 0,-1 3 0,1 1-310,0 3 1,-2 9 0,-7-3-1,-1 3 1,1-1 0,0-1 0,0 1-1,2 3 71,5 2 1,-3 1 0,9-1 0,3 0-37,2 0 1,2 0-1,0 0 1,2 0 61,5 0 1,4 1 0,11-1-1,5-2 24,7-5 1,10 3-1,5-7 1,3 0-54,4 0 1,0-3 0,0-6 0,-5 0 89,-2 0 1,-2 7 0,-9 2 0,-4 0-57,-7 0 0,-7 6 1,-4-1-1,-5 4-58,-2 2 1,-11 9-1,-14 5 1,-9 6-19,-8 7 1,-14 2 0,-7 7 0,-4-5-92,-3-1 1,1-3 0,0-9-1,1-5-142,6-6 1,1-5-1,10-4 1,-1-4 40,5-8 0,9-3 1,0-6-1,5-3-1043,6-8 0,11-6 672,0-7 1,23-4-1,6-9 1</inkml:trace>
  <inkml:trace contextRef="#ctx0" brushRef="#br0" timeOffset="352">-3301-850 9023,'-11'22'-305,"4"7"1,5 9-314,2 7 1,0 11 0,0 0-1,2 7 729,5 4 0,-5 13 0,7-4 0,-3 3 139,1 6 0,0-11 0,-7 8 0,0-1-236,0-3 1,0 7-1,0-13 1,0-3-70,0-8 0,2-3 0,3-11 0,3-5-256,4-6 1,-8-7-1,5-11 31,0-5 0,-4-4 280,8-9 0,-9-9 0,5-2 0</inkml:trace>
  <inkml:trace contextRef="#ctx0" brushRef="#br0" timeOffset="634">-3321-729 8355,'0'-52'0,"0"8"0,2 8 0,5 11 0,8 7 0,10 5 0,-1 2-307,10-3 1,-9 5 0,-1 12 0,-6 3 0,-5 8 451,3 4 0,-7 11 0,-2 6 0,-5 8-48,-2 4 1,-7 2 0,-4-4 0,-5 2-41,-6-2 0,-5 4 1,3-2-1,-5-2 1,-1-5-1,1-4 1,5-7-474,1-7-267,12 3 0,-7-23 512,5 5 1,4-7 0,2-7 0,5-9 170,2-8 0,2-1 0,5-9 0,13-8 0,11-9 0</inkml:trace>
  <inkml:trace contextRef="#ctx0" brushRef="#br0" timeOffset="1298">-2979-749 8355,'0'-12'-1183,"2"21"1,3 16 1498,1 4 0,1 9 1,-5-4-1,3 4-3,1 2 0,10-9 0,0-4 0,6-4-102,5-3 0,7-9 1,-5-4-138,2-5 0,-4-2 0,4 0 0,-2-2 0,-2-5-58,2-7 1,-7-3 0,3-4 0,-7 1-127,-5 0 1,-8-7-1,2 0 1,-5 1-56,-2-3 1,-2 6 0,-7-6 0,-12 2 98,-10 0 0,-7 3 0,-4 8 0,-3 5 125,-2 2 0,0-4 0,7 6 0,2 2 52,4 3 0,-2 2-494,9 0 0,12 0 1,15 0 220,11 0 0,9 0 0,7-2 0,6-5-113,6-6 1,-1-5 0,-3-5 0,-3-1 261,-3-3 1,4 2-1,-6 10 1,-2 4 186,-3 2 0,-2 0 0,0 4-27,1-2 0,-1 10 1,0 10-1,-2 5 535,-5 2 1,5 0-1,-5 3 1,5 1-150,2 3 0,1 2 1,-3-4-1,-3 4-443,-1 2 0,-3-6 1,2 2-1,-4-5-108,0-2 1,-7 0 0,7 0 261,0 1-391,-7-10 1,7-5 0,-9-12 0,0-10-10,0-8 0,0-8 0,3-8 0,1-3-52,3-4 0,9 5 0,-3-7 0,5 2-584,2 0 0,0 6 0,2 10 1,3 4-528,2 9 1319,0 7 0,2 2 0,2-2 0</inkml:trace>
  <inkml:trace contextRef="#ctx0" brushRef="#br0" timeOffset="1983">-2073-1051 8355,'-20'-3'-1024,"0"-3"0,11 1 833,9-8 0,15-1 0,14-6 717,3 0 0,1 0 0,8 0 1,1 0-428,5 0 0,-4-7 0,4 0 1,-7 2-1,-4 5-667,-3 7 0,-8-3 0,2 7-316,-5-2 880,-2-3 1,-11-3 0,-9 1 0,-11 5 3,-7 2 0,-4-5 0,-3 5 0,-2-2 0,3-4 0,-6-3 0,4 0 0,3 2 0,5 5 0,5 2 0,6 2 34,-6 7 0,8 5 0,-1 8 0,1 14 299,-2 9 0,5 9 0,-5 6 0,5 9 34,2 3 1,-6 6-1,-1-1 1,2-4-119,3-1 0,2-12 0,2-4 1,5-6-289,6-8 0,12-4 0,4-11 0,3-4 0,3-8 0,6-3 1,3-6-964,3-3 0,7-5 527,-7-10 1,0-1-1,-7-5 416,0-6 0,-8-5 0,-5-3 1,-7 3 58,-7 5 0,3-12 0,-9 7 0,-3 0 0,-2 2 0,-2 11 0,0-1 293,0 3 1,-2 5 2003,-5 5-1808,5 4 0,-5 18 0,14 4 0,9 3-220,8-3 1,8-1-1,8-8 1,0 3-40,1-3 1,-1 5-1,0 0 1,0 0-180,1 0 1,-10 7-1,-4-3 1,-7 5 109,-7 2 0,-4 0 1,-9 3-1,-2 4-40,-5 6 1,-13-2 0,-11 3-1,-3 0-85,1-3 1,1-2-1,-1-11-2540,6-5 0,7-2 1684,6-4 1,-3-5-1,5 7 1</inkml:trace>
  <inkml:trace contextRef="#ctx0" brushRef="#br0" timeOffset="3563">1 76 8355,'11'-20'387,"-4"0"627,-5 0-728,-2 9 1,0 6-189,0 19 0,0 1 1,0 21-1,-2 4 1,-3 9-1,-1 7 0,1 9 1,3 2 47,2 3 1,0-3 0,0-7 0,0-2-19,0-4 1,0 2-1,0-11 1,2-7 89,5-9 1,4-2 0,9-5-122,0-4 0,3-11 0,3-1 0,8-3 1,4-6 4,2-3 0,1-5 1,-1-10-1,0 1-284,0 0 1,-2-7-1,-2 0 1,-2 1-359,2-3 0,-5 4 0,0-6 0,0-1-318,1 1 0,-10 6 0,1-1 0,-10 3-858,-4 3 1716,-2-9 0,-7 7 0,0-8 0</inkml:trace>
  <inkml:trace contextRef="#ctx0" brushRef="#br0" timeOffset="4736">142 378 8355,'-32'7'2007,"6"0"-1107,12-1 0,5-8 0,11-5-643,5-6 0,7 4 0,10 0 0,5 2-284,3 1 0,1-1 0,7 7 0,1 0-778,-1 0 0,7 0 1,2 0-1,0 0-1389,1 0 1485,6 0 0,-14 0 0,7 0 1</inkml:trace>
  <inkml:trace contextRef="#ctx0" brushRef="#br0" timeOffset="4737">927 358 8355,'0'-13'657,"0"-1"71,-9 1 0,5-1-33,-10 1 0,1 20 0,-7 4-392,-1 11 1,8 14 0,0-2 0,-1 4-126,3 2 0,-5-7 1,10-1-191,1-3 0,3-2-115,2-7 1,2-9 0,5-7 0,6-10 71,5-14 0,5-9 0,3-14-437,8-4 0,-3-4 0,1-12 0,-1-2 5,0-2 0,-6-9 0,-1 2 0,-6-4 0,-6-1 562,-4 6 0,1-3 1,-4 11-1,2 7 492,-3 8 0,-2 10 0,1 6 0,1 8 1333,3 3-1625,-1 12 1,-6 13-1,-2 21 1,-2 15-56,-3 13 1,-9 7-1,5 5 1,0 2-69,4 2 1,-2 2 0,3-4 0,1 0-75,3-7 1,2 3 0,0-8 0,0 3-99,0-2 1,9 2-1,4-9 1,5-5-827,2-6 0,0 0 0,3-9 0,1-5-342,3-6 1,2-7-1,-4-9 1,2-2 527,-3-5 0,8-13 0,-1-12 1</inkml:trace>
  <inkml:trace contextRef="#ctx0" brushRef="#br0" timeOffset="4738">1491 177 8355,'-14'-11'1195,"3"2"-44,2 0 0,0 7-777,3-5 1,3 9 0,-3 9-5,3 9 1,3 12-1,0-3 1,0 0-184,0 0 1,0 4 0,3-6 0,1-2-258,3-3 0,8-2-76,-1 1 0,4-10 0,2-5 0,0-6-177,0-6 1,0-12 0,0-11 0,1-3 75,-1-3 1,-7-8 0,1 1 0,-1 6 364,-2 5 0,5 4 262,-9 7 0,-1 6 1,-6 5-1,0 7-181,0 11 0,0 7 0,0 6 0,0 5 149,0 6 1,0-4-1,0 1 1,0-4-352,0 1 1,9 0-1,5-7 1,4 0-796,2 0 1,6-6 0,4-3 0,1-2-1128,5-5 1,2-1 1080,2-3 0,9-18 0,3-5 0</inkml:trace>
  <inkml:trace contextRef="#ctx0" brushRef="#br0" timeOffset="17770">-2456 4284 8355,'-29'-9'108,"7"-2"1,-5-9 17,5 0 1,-5 0 0,0 0 0,2 2 140,3 4 1,2-4-1,2 5 1,2-3 313,3 3 0,2-5 0,-3 5-214,8-5 0,3 4 0,6 1 0,3-1-145,8 3 1,13-7 0,6 5-164,5-5 1,9-4 0,2-3 0,3-2 0,1 0-122,-1-2 0,-1 7 0,-6-5 0,2 5-209,-2 2 0,-5 2 0,-4 2 0,-3 3 94,3-3-1594,-7 7 0,9-9 0,-6 7 0</inkml:trace>
  <inkml:trace contextRef="#ctx0" brushRef="#br0" timeOffset="17434">-1811 3197 9867,'-3'-40'0,"-1"0"0,-3 1 0,1 6 0,-1 4 0,-2 2 0,-2 0 647,-5 3 1,5 3-1,-3 8-122,-1 6 0,-3 5 1,-2 2-327,0 0 1,-1 9-1,1 7 1,0 10 18,0 15 0,7 4-210,-1 15 0,3 5 0,-2 18 0,4 4 0,2 7-7,0 4 0,4-44 0,0 0 0,1 0 0,1 1 1,-1 0-1,0 0-40,-1 0 0,-1-1 0,0 3 0,1-2 0,3-4 1,0-1-1,0 42-80,0-7 1,3-9-1,1-5 1,3-8-79,-3-5 1,5 3 0,-2-14 0,-3-5-409,-1-6 0,-3 0 1,0-9-1257,0-3 1344,0-10 1,0-8 0,0-15 0,-3-9-237,-3-6 525,3-21 1,-14 12 0,5-17 0</inkml:trace>
  <inkml:trace contextRef="#ctx0" brushRef="#br0" timeOffset="19430">-1630 3801 8796,'0'31'752,"0"7"1,0-6-665,0-1 0,0 0 0,0-6 329,0 2 0,0 0 1,0-7-1,0 0-95,0 0 0,0 0 0,0 0 0,0 1-852,0-1 1,7 0 0,2-2-1021,2-5 0,2 5 0,7-7 0</inkml:trace>
  <inkml:trace contextRef="#ctx0" brushRef="#br0" timeOffset="19429">-1630 3378 8355,'-9'-20'851,"7"7"0,-5-1-522,5-1 0,4 6-798,5 2-106,-5 5 1,9 4-1,-6 5-122,1 6 0,1 14 0,-7 4 0</inkml:trace>
  <inkml:trace contextRef="#ctx0" brushRef="#br0" timeOffset="19431">-1449 3902 8355,'0'-20'1068,"0"0"592,0-1-1222,0 10 1,0 11 0,2 16 0,3 6-130,2 5 0,-1 2 0,-6-4 0,0 4-121,0 2 1,0-6-1,0 2-213,0-5 1,0-9 0,2-1-52,5-3 0,4-7 0,9-13-537,1-10 0,-8-12 1,0-1-1,1-4 500,-3-2 0,5 0 1,-10 2-1,1 4 958,2 7 1,-7 5-1,7 4 98,0 5 0,2 13-789,10 13 1,-4 5 0,-1 2 0,-2 0 0,1-2-82,3-4 0,2 1 0,0-6 0,1 0-645,-1 0 0,6-2 0,4-7 0,1 0-204,5 0 0,-1-7 1,1-2-1,-2-2-14,2-5 1,2 1-1,0-1 1,-5 3-71,-6-3 1,-5 0-1,-1 1 839,-1 1 0,-2 1 1,-5-7 364,-6-1 1,-5 8-1,-2 0 532,0-3 1,0-2 0,-2 0 628,-5 5 0,3-5-756,-10 4 1,7 5-539,-6 3 1,6 6-1,-4 6 1,0 10-1,2 9-81,0 8 0,-4-1 0,4 1 0,0 1-142,0-3 1,2-2-1,7-9 1,0 0-142,0 1 0,2-4 0,5-3-319,6-7 1,8-10 128,5-10 0,-3-7 1,4-16-1,-5 5 204,-2 2 1,-2 8 0,-5 8 974,-6-3-707,4 7 0,-6 3 0,6 12 283,-2 8 1,-2-3 0,-7 2 25,0 3 0,9 2 1,4 0-782,5-5 0,2-4 1,0-9-1,0 0-156,1 0 0,1-2 0,2-5 0,3-6-244,-2-5 0,-3-2 1,-2 2-1,-2 2 149,-4 3 0,1-1 0,-6-3 1007,3 3 1,-8-4 272,3 5 0,-5 2-138,-2-3 1,0 7 2140,0-6-2497,0 0 1,0-1 0,2 3-224,5 2 223,-5 2 9,7 7 1,-9 3 1,0 3 1,0 5 0,0 10-135,0-1 0,0 0 0,0 0-115,0 0 0,0 0 0,0 0 0,0 1 90,0-1 0,2-2 0,3-3-475,2-1 1,8-10 0,-1 3-1,4-5-723,2-2 1,2-2 0,3-3 0,1-4 522,-1-2 0,-3-2 0,-4-7 0,-2 0 266,-3-1 0,-1 8 0,1 0 1057,-6-3 0,-5-2 1634,-2-2-509,0 9 1,2-5-1347,5 9 1,-3 1 0,10 6-1,2 0-208,1 0 0,4 0 0,1 0-140,5 0 1,-3-7 0,8-2 0,-1 0 0,-2-2-96,0 0 1,5 4 0,-7-4 0,-3 0-331,-1-1 1,-10 8 0,-2-5-637,-2 0 0,5 5 265,-8-10 1,-8 10 0,-11-3 615,-5 5 0,-2 2 0,-1 0 1,1 0 163,0 0 1,7 9-1,-1 6 1,1 8 359,2 4 0,-5 6 1,7-4-1,0 2-211,0 5 1,2-7-1,10-2 74,3-4 1,1 1-1,11-1 1,7-6 0,4-1-1,7-5 1,2-4 0,2-5-1,0-2-79,0 0 1,1-15 0,-1-6 0,0-3-542,0-5 0,7 4 1,3-8-1,1-3-794,5-2-1374,2-3 0,12-8 1,1-2-1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5:22.786"/>
    </inkml:context>
    <inkml:brush xml:id="br0">
      <inkml:brushProperty name="width" value="0.09071" units="cm"/>
      <inkml:brushProperty name="height" value="0.09071" units="cm"/>
    </inkml:brush>
    <inkml:brush xml:id="br1">
      <inkml:brushProperty name="width" value="0.09071" units="cm"/>
      <inkml:brushProperty name="height" value="0.09071" units="cm"/>
      <inkml:brushProperty name="color" value="#1F80FE"/>
    </inkml:brush>
  </inkml:definitions>
  <inkml:trace contextRef="#ctx0" brushRef="#br0">4671-1069 8355,'-20'-20'1302,"-1"7"-795,1-1 1,7 1 0,2-7 20,2 0 1,2 0 0,7-1 0,2 3-201,5 5 1,4-3 0,11 7 0,3 0-92,2 1 1,9 1 0,-3 7-1,3 0 147,-2 0 1,4 2 0,-7 5-1,3 6-83,-1 5 0,-6 2 1,4 0-1,-1 1 30,-6-1 0,-1 2-217,-3 5 1,-9 2 0,-4 7 0,-7-3-156,-7 3 0,-7 0 0,-10 0 0,-5-2-534,-3 1 1,6-3-1,-6-1 1,3-2-808,4-4 0,5-3 0,5-4-3444,1-4 4262,10-6 0,-5 1 0,9 3 0</inkml:trace>
  <inkml:trace contextRef="#ctx0" brushRef="#br0" timeOffset="719">5758-1552 9715,'-31'-7'0,"6"-2"2122,10-2-2012,6-2 1,9-1 0,0 1 0,2-3-1,5-2 1,6-2 0,7 0 265,7 0 1,5-5 0,8 3-1,0 4 56,0 0 1,7 9 0,0 2 0,-2 5-74,-2 2 0,-3 0 0,-2 2 1,-2 5-77,-3 6 1,-8 7 0,0 5 0,-7 4-111,-5 2 0,-8-4 0,1 7 1,-6 2-82,-6 2 1,-12 9 0,-11 2 0,-3 0-152,-4 1 1,1-3 0,-3-5 0,2 1-240,0-3 0,-7 3 0,10-14 0,-3 0-950,2 0 0,-1-2 0,8-9 0,2-3-14,3-1 0,8-10 0,1 1 643,-3-10 1,7-15 0,3-13 0,3-6 349,3-1 0,7-7 0,2 2 1,0 5 378,0 4 0,4 12 1,-6-3-1,0 7 619,2 6 1,-7 7 0,2 16-1,-6 12 1,-7 12 0,-2 10-1,-5 4 2202,-2-3-2823,-11 8 0,7-7 1,-5 6-1,5 1 1,2-3-347,-1 0 1,4-2 0,3-6 0,7-3-697,5-5 0,2-4 1,2-11-1,5-4-791,7-8 0,6-3 1503,7-3 0,-5-18 0,7-5 1</inkml:trace>
  <inkml:trace contextRef="#ctx0" brushRef="#br0" timeOffset="991">5879-968 8355,'-2'14'1846,"-2"-1"-1264,-3 3 1,0-5 262,7 2 1,9 1-1,5 4 1,6-3-440,7-1 0,-3-7 1,10 6-1,2 0-480,2-1 0,2-1 0,0-7 0,-2 3-679,-4-3 0,4 5 0,-7-2 0,1-2-1053,-6-3 1,-3 5 875,-3-1 0,0 10 0,0-5 0</inkml:trace>
  <inkml:trace contextRef="#ctx0" brushRef="#br0" timeOffset="1408">6927-1492 8355,'-20'9'0,"0"5"1782,-1 4-1058,10 2 1,-4 2-1,6 3 10,-3 2 1,8 8 0,-5-1 0,2 4-591,1 2 1,-3 1 0,4 1-1,-4 3 1,0 2 0,0-2-1,5 0 1,-1 2 0,1 4-1,-3 3 1,3 0-2603,1 2 0,-6 2 1,-2 2-1</inkml:trace>
  <inkml:trace contextRef="#ctx0" brushRef="#br0" timeOffset="1407">6584-1532 8355,'-31'-18'0,"6"2"2193,10 3-1410,6 8 1,11-6-1,5 7 1,6-3-315,5 3 0,9-5 1,2 2-1,2 0-111,5-2 1,0 7-1,0-5 1,-3 5-285,3 2 1,2 0 0,3 0-1,-3 0-549,-5 0 0,3 0 0,-9 0 0,-3 0-937,-1 0 0,-12 9 0,-4 4-2373,-5 5 3376,-2 3 0,-9-1 0,-2 0 0</inkml:trace>
  <inkml:trace contextRef="#ctx0" brushRef="#br1" timeOffset="79584">2918-847 8383,'-20'0'1228,"0"0"1,9-2-743,4-5 1,7 5-1,7-5 1,6 5-180,5 2 0,2 0 1,0 0-1,0 0-50,1 0 0,5 0 0,3 0 0,3 0-75,4 0 0,2 0 0,0 0-81,-5 0 0,5 0 0,-6-2 0,1-3 38,1-1 1,-10-3-1,3 4 1,-4-4-1,-3 0 5,0 0 0,0-6 1,-2 1-1,-2-2 1,-5 1-1,0 1 1,-2-1-1,2-3 82,0-2 1,-6-3 0,2-1 0,-5-3-352,-2 2 1,0-4-1,-2 0 1,-3 0-264,-2 0 1,-8-7-1,1 2 1,-6-4-1916,-7-2 1,3 0 710,-10-1 1,1-8 0,-8-2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5:08.351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119 38 8355,'-20'-2'389,"0"-5"-65,0 5 0,7-7 1,-1 9-1,1-2 1351,1-5 1,6 5-1302,12-5 1,12 14 0,11 4 0,3 3-83,4-1 0,-1 7 0,1 7 0,-2-2-24,2-3 1,-5 5-1,0 2 1,0 0 26,1 0 1,-1 5 0,5-5-193,-3 2 0,-8 3 0,2 4 0,-5-3 0,-2-3 96,1-3 1,-10 0 0,-5-5-92,-3 3 1,-12 2 0,-5-4 0,-6 2-1,-7-3-151,-6-1 0,-5-3 0,-2 0 0,-1 0-179,1 0 1,2-8 0,2-6-1,5-3-605,2-3 1,4-3 0,12-6 0,6-9-1569,5-6 0,2-21 0,0 3 0</inkml:trace>
  <inkml:trace contextRef="#ctx0" brushRef="#br0" timeOffset="2789">1207 622 8355,'-21'-20'-325,"10"9"1,0-5 0,7 7 477,-3-2 1,-2 0 0,5-5 0,-5 5 0,0 0 612,0 0 0,0 4-411,2-6 0,5 6 0,-3-4-118,10 2 0,6-7 0,11 5 0,3-3 1,2 1 0,15 0 0,-1-5 0,1 2-67,1 3 0,4 8 0,0-2 1,-3 5-43,-1 2 0,-3 2 1,0 5-1,-2 7-125,-4 3 0,2 4 0,-9-1 0,-3 0 48,-1 0 1,-12 7 0,-2 2 0,-3 0 99,1 0 0,-2 5 1,-12-5-1,-7 4 39,-3 10 0,-6-3 1,-1 7-1,-6-4-73,-1-3 0,0 0 1,-5 3-1,5-1-118,2-2 1,-5 5 0,7-14 0,3 1-360,1-5 0,3-7 0,2-5-2583,5-1 2237,4-10 0,9-6 0,0-16 1,0-9-1,2-4 154,5-5 0,-3-2 0,7-4 0,-2-3 457,-4-2 1,-3 7 0,-2 6 0,0-2 74,0-2 1,0 7 0,0 2 0,0 2 712,0 0 1,0 7 0,0 7-1,0-3 1,-2 0 0,-3 5 2309,-1 11-2854,-1 9 1,5 22 0,-5 10-1,-6 10 1,-5 7 0,-2 5 0,-1 2 328,1 2 0,-4 4-558,4-10 1,-5 2 0,14-16-1,0-3 1,4-1 0,5-5 0,2-5-1,0-6-651,0-4 0,2-6 0,5-3-125,6-7 0,5-5 1,2-7 371,0-8 1,0-3-1,-2-15 1,-2 0-1,-5 2 457,-2-1 1,-2 10 0,-5 7 0,2-3 374,3-2 231,0 7 1,-5 2 1042,5 9 1,4 9-1,9 5-1193,0 3 1,0-3 0,1-1-1,-1 1-242,0-3 1,0 5 0,0-7 0,0 0-397,0-1 1,9 1 0,3-4 0,1 2-295,1-3 0,-7 5 1,4-2-1,-2-1-3891,-4 3 3663,-3-6 1,7 15-1,2-7 1</inkml:trace>
  <inkml:trace contextRef="#ctx0" brushRef="#br0" timeOffset="3312">2072 522 8355,'-9'-12'874,"1"-6"-177,-6 5 0,-2 2 1812,10-3-2139,-1 10 0,9-5 1,5 9-1,6 0-159,5 0 1,9 0 0,2 0 0,3 0-106,3 0 1,1 0 0,0 0-100,-3 0 1,-6 0 0,5-2 0,-1-3 0,-2-1-616,0 1 0,-2 3 0,-7 2-378,0 0 1,-2 2 0,-2 3 0,-5 3-70,-2 4 1,-2-6 0,-10 8 668,-3 1 0,1-3 1,-8-1 432,-3-2 0,5-2 1,-2-7 497,-3 0 1,5 0 0,-3 0 512,-1 0 1,3 8 0,1 6-64,2 4 0,0 2 0,5 2-644,-3 5 0,-2 7 1,5 10-1,-5 6 1,0 1-43,0 5 0,0 0 0,4 0 1,-1-5-265,1-1 0,3 5 0,2-3 1,0-1-361,0-4 1,2-4 0,5-5-1,4-2-1079,0-3 0,7-6 0,-4 4-25,4-1 0,2-4 0,0-5 1</inkml:trace>
  <inkml:trace contextRef="#ctx0" brushRef="#br0" timeOffset="16945">3180 1186 8355,'0'-11'37,"-2"-5"1,-3 7 429,-2-2 0,1 4 1220,6-6-1330,0 8 0,-3-1 0,-1 12 1,-3 8-73,3 4 0,2 11 0,2 2 0,0 3-64,0-1 0,0 7 0,2 7 0,2-2 36,3-2 0,9-3 0,-3 2 0,5 3-25,2 2 0,7 7 0,2-7 1,0-2-9,0-3 0,14-2 0,-1-2 1,7-4-47,7-7 1,3 2 0,3-2 0,3-3 10,2-1 1,0-3-1,-6 0-120,-1 0 0,3-6 0,-1-1 0,1 3-73,-5 2 0,-4-1 0,0-1 0,-7-2 1,-5 1-6,-2 3 1,-2 0-1,-2-2 1,-5-5-26,-1-2 0,3 0 0,-6-5 0,-2 3-76,-3-3 1,-2-1 0,0-3-18,0 0 0,-6 0 1,-3-3-1,0-1-308,0-3-574,-6 0 399,4 7 357,-9 0 0,0-2 0,-2-2-173,-5-3 1,-2-9-1,-7 5-490,3 0 0,8-7 0,-4 5-879,0-5 913,7 7 1,-7-7-1,9 7 1</inkml:trace>
  <inkml:trace contextRef="#ctx0" brushRef="#br0" timeOffset="18843">4489 2132 8355,'-3'-13'407,"-1"-1"-21,-3-1 0,9 6 0,12 2 0,4 5 1,2 2-1,2 0 65,5 0 0,-5 9 0,8 4 0,-4 3 0,1 0-39,-2-3 0,4 0 0,0 8 0,0-4-34,0-3 1,5 2 0,-7-8 0,-3 1 121,-1 0 0,-3 7 0,0-5-24,0 0 1,-2 7-235,-5-4 0,-4 4 0,-11 2 0,-5-2-142,-6-5 1,-12 12 0,-4-5-1,-2 4-299,-5 6 1,-2-8 0,-2 7-440,-1 0 0,1-4 1,0 6-1,2-2 1,2-4-705,3-3 0,8-2-688,-2 0 0,5 0 0,2 1 1</inkml:trace>
  <inkml:trace contextRef="#ctx0" brushRef="#br0" timeOffset="17811">5354 1649 8355,'-26'0'1882,"-1"0"-1087,2 0 1,12-2-1,6-5-519,5-6 1,6-3 0,10 0-1,12 3-78,10-3 1,9-2-1,6-2 72,10 0 0,4 7 1,-5 1-1,1 4 94,-1 3 1,0 3-1,-1 2 1,-6 0 0,-6 2-12,-4 5 1,-3 4 0,-4 11 0,-7 3-112,-9 2 1,-7 6 0,1-4 0,-7 3-101,-5 4 0,-11 8 1,-7 6-1,-6-4-226,-5-3 0,-11 8 1,0-8-1,-7 2-439,0-3 0,3 1 1,2-16-1,-1-3 1,1-1-1,2-3 0,4-2 1,8-5-1017,3-6 0,3-5 1,0-4 1044,0-5 1,9-6 0,4-14 0,5-5 0,2-1 211,0-1 1,0 3 0,0-5 0,0 5 516,0 2 0,2 0 0,2 4 903,3-2-196,0 9 1,-7 12 0,0 15-166,0 11 1,-2 9-1,-5 13 1,-4 3-437,0 2 0,-14 16 0,3-3 0,-5 3-300,-2-1 0,2-8 0,4-2 0,1-3-484,2-5 1,-2-1 0,15-5-823,2-4 0,3-5 1,4-11 339,5-5 0,6-6 0,12-14 0,2-9 495,-2-8 0,4-10 0,-3-11 1,-1 1-1,-5 3 492,-6 6 0,1 17 0,-8-2 2496,-3 2-825,-1 9 0,-1 2-991,5 14 1,-3-3 0,10 10 0,1 1-177,3 3 1,2 2 0,0 0-1,1 1-289,-1-1 0,7 0 1,-1 0-422,-1 0 1,4-2-1,-2-2 1,0-3-1,0 1-141,-1-3 0,8-2 0,-7-9 0,0 0-2302,2 0 1,-5 0 1257,10 0 1,0-27 0,6-7 0</inkml:trace>
  <inkml:trace contextRef="#ctx0" brushRef="#br0" timeOffset="18312">6260 1911 8355,'-38'-14'729,"7"-1"523,11-1 0,9 7 1,13-2-1,7 0-924,11 0 0,9 4 0,11-7 0,1 1 0,3 2 1,6 2-1,6 2 0,-3 0 102,-1 3 0,1 2 1,-6 2-1,-2 0-519,-2 0 0,4 0 0,0 0 0,-5 0-445,-6 0 0,0 0 1,-9 2-1,-3 2-921,-1 3 1,-6 9-1,-3-3-507,-7 5 1,-5 2 1479,-2 0 0,-18 1 0,-4-1 1</inkml:trace>
  <inkml:trace contextRef="#ctx0" brushRef="#br0" timeOffset="18314">6925 1911 8555,'-22'0'0,"-3"0"1129,-2 0-319,0 0 0,7 0-103,0 0 0,2 9 0,5 4 0,6 5-282,5 2 0,2 9 1,0 5-1,0 4-97,0 2 1,-3 9 0,-1 5-460,-3 4 0,-2-2 0,5 2 0,-3 3 0,3-1 0,-1-2 10,-2-2 1,5 14-2338,-4-10 0,-6 14 1,1-3-1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5:18.726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1700 10 8355,'0'-9'393,"0"9"-379,0 9 0,7 11 0,2 2 0,2 3 172,5 2 0,2 8 0,2-1 0,0 4 0,0 5 1,-2 6-1,-5 11 145,-6 12 1,2 11 0,-2 8-1,-5-39 1,-2 1 0,-1 3-1,-2 0-229,-3 2 0,-2 1 0,-4 6 1,-3-1-1,-1-4 0,-1-1 0,-3 0 1,-1 1-105,-2-2 1,0 0 0,0-1 0,-1 0 0,-5 3-1,-1 1 1,-1-2 0,0-2 69,0-3 1,-1 0 0,-3 3 0,-2 0 0,1-6-1,-1-2 1,-2 2 0,-1-1 11,1-2 1,-2 0-1,-1 0 1,-1-2 0,1-5-1,1-1 1,2-4 0,0-1 84,0-2 1,-1-1 0,-31 22 0,-1-5-1,3-4-94,4-7 1,5-11 0,6 0 0,7-7-170,4-7 0,5 3 1,3-10-31,1-1 0,16-1 0,-2 1-357,2 2-175,9-1 0,0-8 0,11-5 0,5-6-274,7-5 1,3-2 0,6 0-1,1-3 497,3-3 1,-2 3 0,-9-6 0,-3 2 318,3 0 1,-7-6 0,-3 6 0,-3 2 99,-3 3 1,0 9 0,0-1 198,0-2 1,-7-1 0,-2-4 0,-2 1 0,-5 0 0,0 0 747,3 0 0,-3 0-629,10 0 0,-8 0 1,7-1-1,1 1 1089,-3 0 0,7 7-482,-5-1-895,5 10 1,-1 6-1,-1 18 1,-3 9-13,3 3 1,-5 15 0,0 0-1,0 6 40,0 1 1,-7 2-1,3-9 1,-5-2 8,-2-3 1,2-4 0,2-2 0,3-5 348,-3-2 0,-2-2-25,-2-7 1,7-2-252,-1-4 1,12-5-58,2-9 1,16 0-1,13 0 1,4 0 70,10 0 0,8 0 1,14-3-1,5-3-151,1-8 0,3-4 0,7-2 0,-3 2-340,-4 5 0,2-3 0,-9 9 0,-2 3-830,-3 2 0,-1 2-566,-1 0 0,1 18 0,-1 4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6:09.634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-1843-2879 8355,'-20'-9'354,"0"7"0,0-7 0,0 2 295,0 1 1,-1-1 345,1 7 1,0 0-661,0 0 1,7 7 0,1 2 0,3 2 0,7 2 0,4 1 0,10-1 1144,6 3-1333,-3-7 0,17 2 0,-6-7 0,8 3 102,4-2 1,9-3 0,0-4 0,0-3-188,2-2 1,-4-8 0,6 4-1,-1-3-234,-6 1 0,-8 6 0,-2-4 0,-1 0-255,-1-1 1,-3 1-2869,-9-2 1694,-9 4 0,-4 9 1133,-14 0 0,2 0 0,-8 0 426,-3 0 1,7 2-1,0 3 196,1 1 0,3 3 0,-6-2 920,2 6 0,2 5 1,7 2-1,-2 1-562,-5-1 0,5 9 1,-7 4-1,2 5-86,1 3 1,-8 6-1,5 4 1,-2 3-31,-5 2 1,-1 6 0,-4-10 0,4-1-140,3-4 1,-2 0-1,7-4-367,-2-5 1,7-11-1,-3-1-387,5-3 1,4-12 0,5-4 0,6-5-233,5-2 0,2-2 0,0-5 1,1-6-2382,-1-5 1,-7 4 2484,1 1 0,-1-1 0,7-6 1</inkml:trace>
  <inkml:trace contextRef="#ctx0" brushRef="#br0" timeOffset="644">-1118-2375 8355,'-9'-20'4,"7"-1"0,-5 1 367,5 0 1,-5 7 0,1-1-1,1-1 549,3-3 1,2 4-1,0 1 990,0-3-1293,0 7 0,0 3-276,0 12 0,0 8 0,0 10 0,0 5 0,0 1 57,0-1 1,0 6-1,0-3 1,0 1-147,0 1 1,0-10 0,0 3-25,0-4 0,2-5-193,5-5 1,-3-4 0,10-11-149,1-5 1,3-4-1,0-9 1,-2 0 24,-3-1 1,1-5 0,4-1 0,-3 0 32,-1-2 1,-3 6-1,4-3 113,-1 3 0,-7 3 1,4 0-1,0 0 85,0 0 0,0-1 592,3 1-549,4 9 1,-14 2 0,7 11 0,-2 5-30,-4 7 0,-3 6 0,-2 4 0,0 3-37,0-2 0,0 4 0,0-2 0,2-3-145,5-1 1,-3-3-1,10 0-92,1 0 0,3-9 0,3-4 114,-1-5 0,0-4 0,0-5 38,0-6 1,0-5-1,-2-2 1,-2 0 0,-5 0-1,-2-1 1,4 1-1,-6-2-14,-3-5 0,5 5 0,-2-5 1,-2 2-1,-3 1-270,-2-3 1,2-7 0,3 5-1,1 0-1049,-1 0 1,-1 2 0,1 7 0,4 0 0,2 2-1019,5 5 1,1 13-1,4 11 1</inkml:trace>
  <inkml:trace contextRef="#ctx0" brushRef="#br0" timeOffset="1157">-252-2979 8355,'-11'-20'1468,"-5"6"-610,9 1 0,-2 1 1,5-3 505,-3 1 1,0 8 258,7-8-1367,0 10 1,0-3-598,0 14 1,3-3 0,1 10-577,3 1 0,2-3 1,-5 1-1,3 3 1,-2 2-566,-3 2 1,7 0 0,2 0 0</inkml:trace>
  <inkml:trace contextRef="#ctx0" brushRef="#br0" timeOffset="1158">-252-2697 8355,'0'20'423,"-9"0"1,7 0 0,-5 0 307,5 0 1,-5 7 0,-2 2 0,0 0-117,0 0 0,0 5 1,5-5-59,-3 2 0,-2-4 0,5 4 0,-3-1-100,2-6 0,3-1 0,2-3-1268,0 0 1,9-2 0,5-5-869,3-6 0,-3-5 1,-1-2 478,3 0 1,2-18 0,2-4 0</inkml:trace>
  <inkml:trace contextRef="#ctx0" brushRef="#br0" timeOffset="1707">30-2557 8355,'-20'0'72,"0"0"0,2-2 0,2-2 0,3-3 1126,-3 3 1,5 1 233,-3 3 1,1 0 417,-7 0-1450,9 0 0,11 0 0,13 0 0,7 0-46,7 0 1,-2-2 0,8-2 0,3-5-60,2-2 0,-5-1 0,1-3 1,0 1-349,-3-1 1,5-1 0,-7 0 0,0 5-661,0 2 0,-2-7 0,-7 5 301,0 0 1,-2 0-1664,-5 4 0,-1 5 1,-8-7 991,3 0 0,-7-2 0,-9-9 0,0 0 938,0-1 1,-7 1 0,3 0 522,-5 0 0,5 9 1,1 2-1,1 2 1,0 1-1,-5 1 1,1 5-1,-1 5 1,5 6 4499,2 7-4469,-7-3 1,12 23 0,-7-4-1,-1 2 214,1-3 0,7 12 0,-5-5-267,0 3 0,7 6 0,-5-2 0,5-2 0,2-3-138,0-2 1,0-6-1,2-3 1,5-2-324,6-4 0,7-5 0,2-4-610,-1-3 1,12-8-452,-6 1 0,7-6 1,-1-4 355,-6-3 0,-5 1 1,-2 6-570,1 0 0,-8 0 0,0 0 704,3 0 0,-7 0 0,0 0 1</inkml:trace>
  <inkml:trace contextRef="#ctx0" brushRef="#br0" timeOffset="2979">553-2496 8355,'-6'-14'0,"-1"1"3468,-9 9-1564,14-14 0,-14 13-1146,10-8 1,10 6-1,14-6-576,7-3 0,4 5 1,-3-3-1,8-1-112,4-3 0,0 4 0,-2 3 0,-3 0-325,3 0 0,-4 4 0,-1-4-568,-2 2 1,-2-4 0,-7 6-965,0 2 1,-9 1 1184,-4-3 0,-7-4 0,-4-9 0,-5 2 128,-3 5 1,1-5 0,-4 4 0,1-4 588,-2-2 1,8 0 0,-1 2 0,2 3 1025,0 1 1,-2 10-243,2-3 0,3 5 0,-7 4 1,2 5-329,4 6 0,-4 7 0,1 7 0,-1 7 17,0 4 1,-5 2-1,5 2-204,-2 5 1,4 3-1,-4 6 1,2-5-148,5-2 0,1-2 0,3-7 0,3-2 0,1-4-130,3-7 1,11-5 0,0-2-1,6-2-155,1-4 0,0-5 0,-1-9 0,3 0-170,-2 0 0,4-3 0,-2-3 1,-1-8-832,3-4 1,-6-2-1,4 0 1,-3 0-2014,3 0 0,-4 9 2002,3 4 0,6-4 0,-1 0 1</inkml:trace>
  <inkml:trace contextRef="#ctx0" brushRef="#br0" timeOffset="2980">1238-2355 8355,'-18'-14'3667,"5"1"-2444,-5 0 1,9-8 1249,-5 1-2071,5 9 1,12 2 0,3 9 0,8 0-225,4 0 0,2 0 1,0 0-1,2 0-141,5 0 1,-2 0 0,6 0 0,0 0 0,-2-2 0,3-5 0,-3-6 0,0-5 0,-2-2-352,2 0 0,-7 6-20,5 1 0,-11-1 1,-5-6-1,-2 0-52,-5 0 0,-4 2 0,-6 2 333,-8 3 0,-4 6 1,-2-4-1,-2 2 1,-3 5 205,-2 1 1,-6 3 0,6 0 84,2 0 1,3 3-1,2 3 1,0 8 323,0 4 1,-1 2-1,4 0 1,1 0-239,2 0 1,10 7-1,-3 2 1,5 0-150,2 0 1,2 0 0,5-4-21,6 2 0,-1 0 1,1-7-1,3 0-92,2 0 0,2-6 0,0-1 0,0 0 1,0-1-305,0-6 1,7-3-1,0-3 1,-2 0-432,-3 0 1,0-9 0,3-5 0,2-4-77,-3-2 1,-1 0 0,-3 0 0,0 0-304,0 0 1,-2-1 0,-2 1-1311,-3 0 0,-2 0 1943,3 0 0,-5 6 0,-9 1 1320,0-3 0,0-2 500,0-2 0,0 0 0,2 0-761,5 0 0,-5 7 0,7 1 1,-3 1-1,3 2 204,3 0 1,1 3 0,7 6-477,0 0 1,-6 0-1,-1 2 1,1 4-73,-3 8 1,4 4-1,-8 2 1,-2 2-121,-3 5 0,-2 2 1,0 7-1,-2-2-66,-5 1 0,2-6 0,-6 1 0,0-4-101,0 1 1,6-7-211,-1-6 330,3-10 0,3-4 0,3-15 0,3-10 0,8-6-43,4-1 1,2-12-1,0 3 1,0-1-152,0-1 1,7 3 0,2 0 0,0 0-567,0-1 1,5 10 0,-7 4 0,-3 5-2131,-1 2 1,-3 8 444,0 6 0,0-5 0,0-1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5:22.398"/>
    </inkml:context>
    <inkml:brush xml:id="br0">
      <inkml:brushProperty name="width" value="0.09071" units="cm"/>
      <inkml:brushProperty name="height" value="0.09071" units="cm"/>
    </inkml:brush>
  </inkml:definitions>
  <inkml:trace contextRef="#ctx0" brushRef="#br0">3240 1025 8355,'-20'-2'883,"0"-5"-560,0-4 0,9-3 0,2 1 0,2-3 22,0-2 1,1-2 0,3 0-1,-1 0-14,-3 0 0,0-7 1,7-2-1,0-2-93,0-5 1,3-2 0,3-5 0,8-2-39,4-2 0,2-8 1,2 1-1,3-4-16,2-3 0,6 1 1,-4-1-1,3 1 7,3 0 1,12-7 0,7-3-30,4-1 1,-4 3 0,2-3 0,4-1 0,5 3 65,0 0 0,7 1 0,-1 8 46,1 0 0,6 2 0,-4 4 0,4 7 0,3 7-40,-1 6 0,-8 0 0,-5 12 0,-7 6-71,-6 5 0,2-2 0,-9 6 0,-4 3-26,-8 1 0,1 3 1,-7 0-1,0 0-55,0 0 1,-8 0 0,-8 0-1359,3 0-1509,-7 0 2146,-1 0 0,-10 9 1,-4 3-1,-8 1 176,-4 0 1,5-6-1,-1 4-1492,-1-2 0,-12 7 0,-4-5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6:35.720"/>
    </inkml:context>
    <inkml:brush xml:id="br0">
      <inkml:brushProperty name="width" value="0.09071" units="cm"/>
      <inkml:brushProperty name="height" value="0.09071" units="cm"/>
      <inkml:brushProperty name="color" value="#1F80FE"/>
    </inkml:brush>
  </inkml:definitions>
  <inkml:trace contextRef="#ctx0" brushRef="#br0">21 1088 8518,'-11'-9'950,"2"4"-692,9-8 1,0 0 0,0-8 0,2-1 0,5 0 222,6 2 0,5-12 0,2 12-229,0-2 1,2-3 0,3 1 0,4-3-1,0 0-24,0-2 0,7 6 1,-5-3-1,3 3-88,0 3 1,-1-7 0,7 0 0,1 3-39,-1 1 1,0 1 0,0-3 0,1-1-34,-1 1 0,0 3 0,1 1 0,-1 4 0,0-1 0,-2 2 90,-4 0 0,4-6-99,-5 9 0,5-3 0,3 0 0,-3 5 0,-3 2 1,-1 2 105,2-2 1,0 5-131,-3-9 1,10 1 0,-5-3-1,2 3 1,5 1 0,-3 2 0,1-2-1,-3 2 1,0-2 28,0 0 1,1 4 0,-1-4 0,0 0 0,1 0 1,-1 4 0,0-4 23,0 2 0,1 2 0,1 5 1,3-3-1,2-1 0,2-1 1,-4 5-1,2-3-8,-2-2 0,4-1 1,0 3-1,2-2-54,5 3 0,-6 2 0,-1 2 0,-2 0 14,0 0 0,6 0 0,-6 0 0,-2 2-28,-2 5 0,-3-3 0,0 7 0,1 0 46,-1 1 0,7-6 1,0 6-1,-3-1 25,-1 0 0,-3-4 0,1 6 0,-1 0-49,0-1 0,0 6 1,-2-5-1,-2 3-28,-2-3 0,-3 5 0,5-7 0,-5 3 47,-2-1 1,5 0-1,-5 8 1,2-4-51,5-3 1,-5 4 0,1-5-1,-1 3-28,0-3 0,-6 5 0,4-4 0,-2 1 56,0-1 1,6 1-1,-6-6-64,-2 2 1,-1-4 0,1 7 0,2-1-1,-3 0 15,-1 1 1,4-7 0,-1 6 0,1 3 25,2 2 0,-4 2 0,6 0 1,-2-2 58,-4-5 1,0 5 0,-1-7 0,3 3-19,-2-1 0,-3-6 0,0 6-72,5 3 1,-4-5-1,3 0 1,-3 0-1,-3 1-29,0 3 1,2-4 0,3 3 62,2 2 0,0-5 0,-7 0 0,0 0-63,0 0 1,0-4 53,0 6 0,1-1 1,-1 3-1,0-1-33,0 1 1,-2 3-1,-2 2 1,-3 0 18,3 1 0,-1-1 1,1 2-1,-5 3-2,-2 2 1,5-1-1,-6-8 1,1-2-54,0-3 1,0-1-1,-4 3 1,4-4-1,0 1 1,2-3-1,-2 2-270,0 0 396,-3-7 1,-3 12 0,1-7 155,3 2 1,2-6-147,-2 1-176,-5-3 40,7-3 1,-7 6-57,5 1 33,-5 0 222,7-7 104,-9 0-352,0 0-398,-9 0 0,4 0 0,-6-2 1,0-3-51,0-2 0,4-6 1,-6 4-1,-3 0 91,-2 0 0,5 0 1,-1 5-1,-4-3 10,-6 2 1,1 3 0,-3 2 0,1 0 456,-2 0 0,5 0 0,-5 0 0,5 0 428,1 0 0,1 0 0,0 0 211,0 0 0,0 0 0,0 0 1191,0 0-857,8 0-908,4 0 1,10 0 0,4 0 105,8 0 0,4 0 0,0 2 0,0 3-2,2 2 0,-5 6 0,12-6 0,-2 0 6,2 1 0,-3-5 0,8 3 0,-1-3-45,0-3 0,-6 0 1,4 0-1,-2 0-45,0 0 0,-1 0 0,-5 0 0,-1 0-55,0 0 0,0-7 1,0-2-1,-2-2 55,-5-5 0,3 5 0,-7-2-8,2-3 1,-6-2 0,1-4 0,-3-3-91,-3-2 0,-3-6 1,-3 4-1,-8-3-605,-4-4 0,-8-11 0,-4-6 0,1-3-930,0 2 1,-4-4-871,6 4 1,-9-13 0,5-4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5-03T13:56:37.361"/>
    </inkml:context>
    <inkml:brush xml:id="br0">
      <inkml:brushProperty name="width" value="0.09071" units="cm"/>
      <inkml:brushProperty name="height" value="0.09071" units="cm"/>
      <inkml:brushProperty name="color" value="#1F80FE"/>
    </inkml:brush>
  </inkml:definitions>
  <inkml:trace contextRef="#ctx0" brushRef="#br0">1 21 8404,'0'-12'1345,"2"3"1,5 9-993,6 0 0,5 0 1,2 0-1,0 0-79,1 0 0,1 0 0,3 0 1,1 0-113,-1 0 1,0 0-1,-1 0 1,5 3-3,3 3 0,-5-3 0,6 6 0,1-3-47,-3 1 0,5 2 1,-7-5-1,0 5 10,0 2 0,7-4 0,-3 7 0,3-1-17,-2-2 1,2 7 0,-7-7 0,2 3 12,5-1 1,0 1 0,-1 6 0,-1 0-12,2 0 0,2 0 0,2 0 1,0 0-8,0 1 1,1-1 0,1 0 0,3 0 9,2 0 1,0 7 0,-7 0 0,1 0 12,-1 2 1,0 0 0,0 7 0,1-3-11,-1 3 1,0 2 0,0 2-1,1-2-3,-1-4 0,0 4 0,3-7 0,1 3-25,3-1 0,3-6 0,-6 7 0,6 1-107,1 4 0,-6-6 0,4 1 0,-2-1 85,0-1 0,0 3 0,-7-6 1,-2 3 47,-4 4 1,4-1 0,-5 1-10,5-2 1,3-1-1,-1 7 1,0 1-1,1-1 15,-1 0 0,7-2 1,0-2-1,-2-5-123,-3-1 1,-2 3 0,3-6 0,2-2 0,2-1 23,-3 3 0,-6-2 0,-2 6-33,0-2 0,6 7 0,-8-3 0,4 5 59,2 3 0,-6-1 0,-3 0 0,0 0 98,1 1 1,-5-1 0,4-2 0,0-2-92,1-3 1,-6-1-1,8 4 1,0-5-141,-3-2 1,7 0-1,-5-4 1,5 4 15,3 2 0,-8-4 0,-1 6 0,-1 3 107,0 2 1,1 3 0,3-1 0,-3 0 12,-3 0 0,-2 1 1,-5-1-1,3 0 49,1 0 1,1 1 0,-7-1 0,1 0-81,-1 0 0,7-6 1,2 0-1,0-1 11,0-2 1,4 8 0,-4-6-1,1 3-104,-1-3 1,4 5 0,-4-4 0,0 2 49,0-3 1,5 5-1,-7-4 1,0 4-2,2 2 0,-7-2 1,7-2-1,-2-2 24,0 1 1,0-3-1,-7 1 1,0 1 5,0-3 1,0-2-1,-2-9 1,-2 1-1,-3-1 0,1 0 1,6 0-4,0 0 0,-7-2 1,-1-2-1,-1-3 1,0 3 1,-4-5-1,4 2 3,-2 3 34,6-7 1,-12 2 128,3-4 144,-3-5-86,-3 7-197,0-9 1,-3 0-1,-1-2-402,-3-5 0,-2 5 66,3-5 0,3 3-938,-3-3 0,3 2 0,1-8-258,-5-3 1,5-2-755,-5-2 0,-4 9 0,0 2 1</inkml:trace>
  <inkml:trace contextRef="#ctx0" brushRef="#br0" timeOffset="388">4874 4370 8355,'-21'0'1019,"-3"-3"0,1-3-20,6-8 0,3-4 204,1-2-896,4 0 0,18 9 0,4 4 162,5 5 0,4 2 0,3 2 0,2 3-119,-3 1 1,6 3 0,-4-4 0,1 2-147,2-3 1,-6 5 0,4-2 0,-5-3-55,-2-2 0,0-2 1,0 0-1,0 0 18,1 0 1,-4-9-1,-1-4 1,-5-5 26,-2-2 0,5 0 0,-5 0 0,0-3-193,0-4 0,-3 3 0,-4-10-385,5-1 1,-5-4-1,7-3 1,-2-5-1,2-9-86,2-9 1,0-6 0,5-12 0,-2-4-1499,1-7 1,-2 44 0,1 1 0,17-52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F78B3-E758-4C5D-921F-76D3DBA479A8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DC032-0F59-48B6-9796-D3B583A7F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92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D7E0A-7335-4795-9E0C-FCB080934B5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00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Total sizes</a:t>
            </a:r>
          </a:p>
          <a:p>
            <a:r>
              <a:rPr lang="en-US" dirty="0"/>
              <a:t>Put</a:t>
            </a:r>
            <a:r>
              <a:rPr lang="en-US" baseline="0" dirty="0"/>
              <a:t> pie charts</a:t>
            </a:r>
          </a:p>
          <a:p>
            <a:r>
              <a:rPr lang="en-US" baseline="0" dirty="0"/>
              <a:t>Collection names</a:t>
            </a:r>
          </a:p>
          <a:p>
            <a:r>
              <a:rPr lang="en-US" dirty="0"/>
              <a:t>Right</a:t>
            </a:r>
            <a:r>
              <a:rPr lang="en-US" baseline="0" dirty="0"/>
              <a:t> align the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D7E0A-7335-4795-9E0C-FCB080934B5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4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Picture of</a:t>
            </a:r>
            <a:r>
              <a:rPr lang="en-US" baseline="0" dirty="0"/>
              <a:t> matrix circle 2, sketches n stuff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DC032-0F59-48B6-9796-D3B583A7F10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35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the figure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DC032-0F59-48B6-9796-D3B583A7F10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6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the figure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DC032-0F59-48B6-9796-D3B583A7F10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1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Reverse the approach</a:t>
            </a:r>
          </a:p>
          <a:p>
            <a:r>
              <a:rPr lang="en-US" dirty="0"/>
              <a:t>Labelling clusters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D7E0A-7335-4795-9E0C-FCB080934B5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43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figures from your work rather than</a:t>
            </a:r>
            <a:r>
              <a:rPr lang="en-US" baseline="0" dirty="0"/>
              <a:t> this 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DC032-0F59-48B6-9796-D3B583A7F10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13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Simplify and give example: thought experiment or really</a:t>
            </a:r>
            <a:r>
              <a:rPr lang="en-US" baseline="0" dirty="0"/>
              <a:t> done. If really done give examples else drop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DC032-0F59-48B6-9796-D3B583A7F10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51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Make this slide</a:t>
            </a:r>
            <a:r>
              <a:rPr lang="en-US" baseline="0" dirty="0"/>
              <a:t> clearer. Nice to know what is the dataset. Histogram of importance factors/scores. Pick up a few points from the graphs and explain them or show their scores. Supporting data for the graph shown here.</a:t>
            </a:r>
          </a:p>
          <a:p>
            <a:r>
              <a:rPr lang="en-US" baseline="0" dirty="0"/>
              <a:t>Make a workflow diagram, because the slide is not clear.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DC032-0F59-48B6-9796-D3B583A7F10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82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customXml" Target="../ink/ink6.xml"/><Relationship Id="rId18" Type="http://schemas.openxmlformats.org/officeDocument/2006/relationships/image" Target="../media/image8.png"/><Relationship Id="rId26" Type="http://schemas.openxmlformats.org/officeDocument/2006/relationships/image" Target="../media/image12.png"/><Relationship Id="rId3" Type="http://schemas.openxmlformats.org/officeDocument/2006/relationships/customXml" Target="../ink/ink1.xml"/><Relationship Id="rId21" Type="http://schemas.openxmlformats.org/officeDocument/2006/relationships/customXml" Target="../ink/ink10.xml"/><Relationship Id="rId34" Type="http://schemas.openxmlformats.org/officeDocument/2006/relationships/image" Target="../media/image16.png"/><Relationship Id="rId7" Type="http://schemas.openxmlformats.org/officeDocument/2006/relationships/customXml" Target="../ink/ink3.xml"/><Relationship Id="rId12" Type="http://schemas.openxmlformats.org/officeDocument/2006/relationships/image" Target="../media/image5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7.png"/><Relationship Id="rId20" Type="http://schemas.openxmlformats.org/officeDocument/2006/relationships/image" Target="../media/image9.png"/><Relationship Id="rId29" Type="http://schemas.openxmlformats.org/officeDocument/2006/relationships/customXml" Target="../ink/ink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customXml" Target="../ink/ink5.xml"/><Relationship Id="rId24" Type="http://schemas.openxmlformats.org/officeDocument/2006/relationships/image" Target="../media/image11.png"/><Relationship Id="rId32" Type="http://schemas.openxmlformats.org/officeDocument/2006/relationships/image" Target="../media/image15.png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3.png"/><Relationship Id="rId10" Type="http://schemas.openxmlformats.org/officeDocument/2006/relationships/image" Target="../media/image4.png"/><Relationship Id="rId19" Type="http://schemas.openxmlformats.org/officeDocument/2006/relationships/customXml" Target="../ink/ink9.xml"/><Relationship Id="rId31" Type="http://schemas.openxmlformats.org/officeDocument/2006/relationships/customXml" Target="../ink/ink15.xml"/><Relationship Id="rId4" Type="http://schemas.openxmlformats.org/officeDocument/2006/relationships/image" Target="../media/image1.png"/><Relationship Id="rId9" Type="http://schemas.openxmlformats.org/officeDocument/2006/relationships/customXml" Target="../ink/ink4.xml"/><Relationship Id="rId14" Type="http://schemas.openxmlformats.org/officeDocument/2006/relationships/image" Target="../media/image6.png"/><Relationship Id="rId22" Type="http://schemas.openxmlformats.org/officeDocument/2006/relationships/image" Target="../media/image10.png"/><Relationship Id="rId27" Type="http://schemas.openxmlformats.org/officeDocument/2006/relationships/customXml" Target="../ink/ink13.xml"/><Relationship Id="rId30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ustomXml" Target="../ink/ink20.xml"/><Relationship Id="rId13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openxmlformats.org/officeDocument/2006/relationships/customXml" Target="../ink/ink22.xml"/><Relationship Id="rId2" Type="http://schemas.openxmlformats.org/officeDocument/2006/relationships/customXml" Target="../ink/ink1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9.xml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openxmlformats.org/officeDocument/2006/relationships/customXml" Target="../ink/ink21.xml"/><Relationship Id="rId4" Type="http://schemas.openxmlformats.org/officeDocument/2006/relationships/customXml" Target="../ink/ink18.xml"/><Relationship Id="rId9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customXml" Target="../ink/ink24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4939" y="561475"/>
            <a:ext cx="10993549" cy="674320"/>
          </a:xfrm>
        </p:spPr>
        <p:txBody>
          <a:bodyPr/>
          <a:lstStyle/>
          <a:p>
            <a:pPr algn="r"/>
            <a:r>
              <a:rPr lang="en-US" dirty="0"/>
              <a:t>Clustering  tweets  and  webpages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5122" y="1235795"/>
            <a:ext cx="8001332" cy="590321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dirty="0" err="1"/>
              <a:t>Saket</a:t>
            </a:r>
            <a:r>
              <a:rPr lang="en-US" dirty="0"/>
              <a:t>   </a:t>
            </a:r>
            <a:r>
              <a:rPr lang="en-US" dirty="0" err="1"/>
              <a:t>vishwasrao</a:t>
            </a:r>
            <a:endParaRPr lang="en-US" dirty="0"/>
          </a:p>
          <a:p>
            <a:pPr algn="r"/>
            <a:r>
              <a:rPr lang="en-US" dirty="0"/>
              <a:t>Swapna  </a:t>
            </a:r>
            <a:r>
              <a:rPr lang="en-US" dirty="0" err="1"/>
              <a:t>thorve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05122" y="3869635"/>
            <a:ext cx="52232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May 3, 2016</a:t>
            </a:r>
          </a:p>
          <a:p>
            <a:pPr algn="ctr"/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Spring 2016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CS 5604 Information storage and retrieval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Instructor : Dr. Edward Fox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Virginia Polytechnic Institute and State University, Blacksburg, VA 24061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4939" y="1838763"/>
            <a:ext cx="10993549" cy="67432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Social  network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29320" y="2505663"/>
            <a:ext cx="3974764" cy="5299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Lijie</a:t>
            </a:r>
            <a:r>
              <a:rPr lang="en-US" dirty="0"/>
              <a:t>  tang</a:t>
            </a:r>
          </a:p>
        </p:txBody>
      </p:sp>
    </p:spTree>
    <p:extLst>
      <p:ext uri="{BB962C8B-B14F-4D97-AF65-F5344CB8AC3E}">
        <p14:creationId xmlns:p14="http://schemas.microsoft.com/office/powerpoint/2010/main" val="1866399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Hbase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 schema  design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031844"/>
              </p:ext>
            </p:extLst>
          </p:nvPr>
        </p:nvGraphicFramePr>
        <p:xfrm>
          <a:off x="580856" y="2618547"/>
          <a:ext cx="11029952" cy="204617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57488">
                  <a:extLst>
                    <a:ext uri="{9D8B030D-6E8A-4147-A177-3AD203B41FA5}">
                      <a16:colId xmlns:a16="http://schemas.microsoft.com/office/drawing/2014/main" val="4196188329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441431659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4271882615"/>
                    </a:ext>
                  </a:extLst>
                </a:gridCol>
                <a:gridCol w="2757488">
                  <a:extLst>
                    <a:ext uri="{9D8B030D-6E8A-4147-A177-3AD203B41FA5}">
                      <a16:colId xmlns:a16="http://schemas.microsoft.com/office/drawing/2014/main" val="2051991960"/>
                    </a:ext>
                  </a:extLst>
                </a:gridCol>
              </a:tblGrid>
              <a:tr h="857457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2400" dirty="0"/>
                        <a:t>Document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2400" dirty="0"/>
                        <a:t>Cluster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2400" dirty="0"/>
                        <a:t>Cluster 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2400" dirty="0"/>
                        <a:t>Probability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276684"/>
                  </a:ext>
                </a:extLst>
              </a:tr>
              <a:tr h="85745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String</a:t>
                      </a:r>
                    </a:p>
                    <a:p>
                      <a:pPr algn="ctr"/>
                      <a:r>
                        <a:rPr lang="en-US"/>
                        <a:t>(Tweet-id/URL)</a:t>
                      </a:r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Integer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String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Float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51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905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Collections evaluated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59419" y="2458791"/>
            <a:ext cx="7489382" cy="3678303"/>
          </a:xfrm>
        </p:spPr>
        <p:txBody>
          <a:bodyPr>
            <a:normAutofit/>
          </a:bodyPr>
          <a:lstStyle/>
          <a:p>
            <a:r>
              <a:rPr lang="en-US" sz="2400" dirty="0"/>
              <a:t>Tweets</a:t>
            </a:r>
          </a:p>
          <a:p>
            <a:pPr marL="0" indent="0">
              <a:buNone/>
            </a:pPr>
            <a:r>
              <a:rPr lang="en-US" sz="2400" dirty="0"/>
              <a:t>	- 602, 668, 694, 541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Webpages</a:t>
            </a:r>
          </a:p>
          <a:p>
            <a:pPr marL="0" indent="0">
              <a:buNone/>
            </a:pPr>
            <a:r>
              <a:rPr lang="en-US" sz="2400" dirty="0"/>
              <a:t>	- 686 (TODO)</a:t>
            </a:r>
          </a:p>
        </p:txBody>
      </p:sp>
    </p:spTree>
    <p:extLst>
      <p:ext uri="{BB962C8B-B14F-4D97-AF65-F5344CB8AC3E}">
        <p14:creationId xmlns:p14="http://schemas.microsoft.com/office/powerpoint/2010/main" val="187855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Clustering evaluation using topic analysis data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8976804"/>
              </p:ext>
            </p:extLst>
          </p:nvPr>
        </p:nvGraphicFramePr>
        <p:xfrm>
          <a:off x="-1891389" y="1715956"/>
          <a:ext cx="15007313" cy="4365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086857" y="5252054"/>
            <a:ext cx="1214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Outcome</a:t>
            </a:r>
          </a:p>
        </p:txBody>
      </p:sp>
    </p:spTree>
    <p:extLst>
      <p:ext uri="{BB962C8B-B14F-4D97-AF65-F5344CB8AC3E}">
        <p14:creationId xmlns:p14="http://schemas.microsoft.com/office/powerpoint/2010/main" val="3536828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Explanation</a:t>
            </a: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5234278"/>
              </p:ext>
            </p:extLst>
          </p:nvPr>
        </p:nvGraphicFramePr>
        <p:xfrm>
          <a:off x="2880636" y="1209056"/>
          <a:ext cx="6834864" cy="3477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229588"/>
              </p:ext>
            </p:extLst>
          </p:nvPr>
        </p:nvGraphicFramePr>
        <p:xfrm>
          <a:off x="209712" y="4214812"/>
          <a:ext cx="1261896" cy="11733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7358">
                  <a:extLst>
                    <a:ext uri="{9D8B030D-6E8A-4147-A177-3AD203B41FA5}">
                      <a16:colId xmlns:a16="http://schemas.microsoft.com/office/drawing/2014/main" val="2883089822"/>
                    </a:ext>
                  </a:extLst>
                </a:gridCol>
                <a:gridCol w="744538">
                  <a:extLst>
                    <a:ext uri="{9D8B030D-6E8A-4147-A177-3AD203B41FA5}">
                      <a16:colId xmlns:a16="http://schemas.microsoft.com/office/drawing/2014/main" val="1832100001"/>
                    </a:ext>
                  </a:extLst>
                </a:gridCol>
              </a:tblGrid>
              <a:tr h="327581">
                <a:tc>
                  <a:txBody>
                    <a:bodyPr/>
                    <a:lstStyle/>
                    <a:p>
                      <a:r>
                        <a:rPr lang="en-US" sz="1400" dirty="0"/>
                        <a:t>Doc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Cluster 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240170"/>
                  </a:ext>
                </a:extLst>
              </a:tr>
              <a:tr h="32758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353206"/>
                  </a:ext>
                </a:extLst>
              </a:tr>
              <a:tr h="32758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86884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14456" y="4430407"/>
            <a:ext cx="300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+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201152"/>
              </p:ext>
            </p:extLst>
          </p:nvPr>
        </p:nvGraphicFramePr>
        <p:xfrm>
          <a:off x="1771645" y="4214813"/>
          <a:ext cx="1428751" cy="11733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350">
                  <a:extLst>
                    <a:ext uri="{9D8B030D-6E8A-4147-A177-3AD203B41FA5}">
                      <a16:colId xmlns:a16="http://schemas.microsoft.com/office/drawing/2014/main" val="2883089822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832100001"/>
                    </a:ext>
                  </a:extLst>
                </a:gridCol>
              </a:tblGrid>
              <a:tr h="539094">
                <a:tc>
                  <a:txBody>
                    <a:bodyPr/>
                    <a:lstStyle/>
                    <a:p>
                      <a:r>
                        <a:rPr lang="en-US" sz="1400" dirty="0"/>
                        <a:t>Doc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Topics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100" b="1" baseline="0" dirty="0"/>
                        <a:t>Probability</a:t>
                      </a:r>
                      <a:endParaRPr 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240170"/>
                  </a:ext>
                </a:extLst>
              </a:tr>
              <a:tr h="317114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353206"/>
                  </a:ext>
                </a:extLst>
              </a:tr>
              <a:tr h="317114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868842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234490"/>
              </p:ext>
            </p:extLst>
          </p:nvPr>
        </p:nvGraphicFramePr>
        <p:xfrm>
          <a:off x="4180770" y="5106699"/>
          <a:ext cx="2991584" cy="1378341"/>
        </p:xfrm>
        <a:graphic>
          <a:graphicData uri="http://schemas.openxmlformats.org/drawingml/2006/table">
            <a:tbl>
              <a:tblPr firstRow="1" firstCol="1" bandRow="1"/>
              <a:tblGrid>
                <a:gridCol w="891321">
                  <a:extLst>
                    <a:ext uri="{9D8B030D-6E8A-4147-A177-3AD203B41FA5}">
                      <a16:colId xmlns:a16="http://schemas.microsoft.com/office/drawing/2014/main" val="406292937"/>
                    </a:ext>
                  </a:extLst>
                </a:gridCol>
                <a:gridCol w="2100263">
                  <a:extLst>
                    <a:ext uri="{9D8B030D-6E8A-4147-A177-3AD203B41FA5}">
                      <a16:colId xmlns:a16="http://schemas.microsoft.com/office/drawing/2014/main" val="2138154515"/>
                    </a:ext>
                  </a:extLst>
                </a:gridCol>
              </a:tblGrid>
              <a:tr h="4168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Cluster 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Topic frequency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7609521"/>
                  </a:ext>
                </a:extLst>
              </a:tr>
              <a:tr h="4140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T1=2, T5=2, T2=1, T3=1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2142125"/>
                  </a:ext>
                </a:extLst>
              </a:tr>
              <a:tr h="473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T1=3, 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T3=3,  T5=1, T2=5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0655141"/>
                  </a:ext>
                </a:extLst>
              </a:tr>
            </a:tbl>
          </a:graphicData>
        </a:graphic>
      </p:graphicFrame>
      <p:sp>
        <p:nvSpPr>
          <p:cNvPr id="4" name="Right Brace 3"/>
          <p:cNvSpPr/>
          <p:nvPr/>
        </p:nvSpPr>
        <p:spPr>
          <a:xfrm rot="16200000">
            <a:off x="1505029" y="2369421"/>
            <a:ext cx="400050" cy="299068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 rot="10800000" flipV="1">
            <a:off x="1885951" y="2786062"/>
            <a:ext cx="1457327" cy="801850"/>
          </a:xfrm>
          <a:prstGeom prst="curvedConnector3">
            <a:avLst>
              <a:gd name="adj1" fmla="val 10098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rot="5400000">
            <a:off x="4761581" y="3866006"/>
            <a:ext cx="1163047" cy="1056432"/>
          </a:xfrm>
          <a:prstGeom prst="curved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15787" y="4431279"/>
            <a:ext cx="2814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How many times a topic occurs in a cluster ?</a:t>
            </a:r>
          </a:p>
        </p:txBody>
      </p:sp>
      <p:cxnSp>
        <p:nvCxnSpPr>
          <p:cNvPr id="32" name="Curved Connector 31"/>
          <p:cNvCxnSpPr/>
          <p:nvPr/>
        </p:nvCxnSpPr>
        <p:spPr>
          <a:xfrm>
            <a:off x="9715500" y="2947678"/>
            <a:ext cx="728664" cy="1546409"/>
          </a:xfrm>
          <a:prstGeom prst="curved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406759"/>
              </p:ext>
            </p:extLst>
          </p:nvPr>
        </p:nvGraphicFramePr>
        <p:xfrm>
          <a:off x="8948372" y="4686300"/>
          <a:ext cx="2381619" cy="1378341"/>
        </p:xfrm>
        <a:graphic>
          <a:graphicData uri="http://schemas.openxmlformats.org/drawingml/2006/table">
            <a:tbl>
              <a:tblPr firstRow="1" firstCol="1" bandRow="1"/>
              <a:tblGrid>
                <a:gridCol w="709586">
                  <a:extLst>
                    <a:ext uri="{9D8B030D-6E8A-4147-A177-3AD203B41FA5}">
                      <a16:colId xmlns:a16="http://schemas.microsoft.com/office/drawing/2014/main" val="406292937"/>
                    </a:ext>
                  </a:extLst>
                </a:gridCol>
                <a:gridCol w="1672033">
                  <a:extLst>
                    <a:ext uri="{9D8B030D-6E8A-4147-A177-3AD203B41FA5}">
                      <a16:colId xmlns:a16="http://schemas.microsoft.com/office/drawing/2014/main" val="2138154515"/>
                    </a:ext>
                  </a:extLst>
                </a:gridCol>
              </a:tblGrid>
              <a:tr h="4168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Cluster 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Topics</a:t>
                      </a:r>
                      <a:r>
                        <a:rPr lang="en-US" sz="1400" b="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per cluster</a:t>
                      </a:r>
                      <a:endParaRPr lang="en-US" sz="1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7609521"/>
                  </a:ext>
                </a:extLst>
              </a:tr>
              <a:tr h="4140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T3,  T2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2142125"/>
                  </a:ext>
                </a:extLst>
              </a:tr>
              <a:tr h="473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T1, T2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0655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0998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results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7821091"/>
              </p:ext>
            </p:extLst>
          </p:nvPr>
        </p:nvGraphicFramePr>
        <p:xfrm>
          <a:off x="476911" y="2231468"/>
          <a:ext cx="11133897" cy="4525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9941">
                  <a:extLst>
                    <a:ext uri="{9D8B030D-6E8A-4147-A177-3AD203B41FA5}">
                      <a16:colId xmlns:a16="http://schemas.microsoft.com/office/drawing/2014/main" val="3432981489"/>
                    </a:ext>
                  </a:extLst>
                </a:gridCol>
                <a:gridCol w="982565">
                  <a:extLst>
                    <a:ext uri="{9D8B030D-6E8A-4147-A177-3AD203B41FA5}">
                      <a16:colId xmlns:a16="http://schemas.microsoft.com/office/drawing/2014/main" val="385087525"/>
                    </a:ext>
                  </a:extLst>
                </a:gridCol>
                <a:gridCol w="4305053">
                  <a:extLst>
                    <a:ext uri="{9D8B030D-6E8A-4147-A177-3AD203B41FA5}">
                      <a16:colId xmlns:a16="http://schemas.microsoft.com/office/drawing/2014/main" val="4006325794"/>
                    </a:ext>
                  </a:extLst>
                </a:gridCol>
                <a:gridCol w="4176338">
                  <a:extLst>
                    <a:ext uri="{9D8B030D-6E8A-4147-A177-3AD203B41FA5}">
                      <a16:colId xmlns:a16="http://schemas.microsoft.com/office/drawing/2014/main" val="1174287654"/>
                    </a:ext>
                  </a:extLst>
                </a:gridCol>
              </a:tblGrid>
              <a:tr h="685485">
                <a:tc>
                  <a:txBody>
                    <a:bodyPr/>
                    <a:lstStyle/>
                    <a:p>
                      <a:r>
                        <a:rPr lang="en-US" dirty="0"/>
                        <a:t>Cluster no</a:t>
                      </a:r>
                    </a:p>
                    <a:p>
                      <a:r>
                        <a:rPr lang="en-US" dirty="0"/>
                        <a:t>(</a:t>
                      </a:r>
                      <a:r>
                        <a:rPr lang="en-US" dirty="0" err="1"/>
                        <a:t>wordToVec</a:t>
                      </a:r>
                      <a:r>
                        <a:rPr lang="en-US" dirty="0"/>
                        <a:t>)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Topics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 words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Cluster</a:t>
                      </a:r>
                      <a:r>
                        <a:rPr lang="en-US" baseline="0" dirty="0"/>
                        <a:t> labels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265099"/>
                  </a:ext>
                </a:extLst>
              </a:tr>
              <a:tr h="63462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 3, Topic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crash,germanwings,pilot,victims,plane,Lufthansa</a:t>
                      </a:r>
                      <a:endParaRPr lang="en-US" sz="16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germanwings,lubitz,copilot,flight,playing</a:t>
                      </a:r>
                      <a:endParaRPr lang="en-US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Germanwings</a:t>
                      </a:r>
                      <a:r>
                        <a:rPr lang="en-US" dirty="0"/>
                        <a:t> crash and pilot Lubitz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408763"/>
                  </a:ext>
                </a:extLst>
              </a:tr>
              <a:tr h="62285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 1,</a:t>
                      </a:r>
                      <a:r>
                        <a:rPr lang="en-US" baseline="0" dirty="0"/>
                        <a:t> Topic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germanwings,ripley,believe,click,bigareveal</a:t>
                      </a:r>
                      <a:endParaRPr lang="en-US" sz="16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germanwings,world,charliehebdo,lives,garissa</a:t>
                      </a:r>
                      <a:endParaRPr lang="en-US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Germanwings</a:t>
                      </a:r>
                      <a:r>
                        <a:rPr lang="en-US" dirty="0"/>
                        <a:t> news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355706"/>
                  </a:ext>
                </a:extLst>
              </a:tr>
              <a:tr h="56798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 4, Topic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germanwings,lubitz,copilot,flight,playing</a:t>
                      </a:r>
                      <a:endParaRPr lang="en-US" sz="16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germanwings,world,charliehebdo,lives,garissa</a:t>
                      </a:r>
                      <a:endParaRPr lang="en-US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Germanwings</a:t>
                      </a:r>
                      <a:r>
                        <a:rPr lang="en-US" dirty="0"/>
                        <a:t> crash news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37052"/>
                  </a:ext>
                </a:extLst>
              </a:tr>
              <a:tr h="397146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Topic 1, Topic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germanwings,ripley,believe,click,bigareveal</a:t>
                      </a:r>
                      <a:endParaRPr lang="en-US" sz="1600" b="0" i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i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germanwings,lubitz,copilot,flight,playing</a:t>
                      </a:r>
                      <a:endParaRPr lang="en-US" sz="1400" b="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Pilot Lubitz of </a:t>
                      </a:r>
                      <a:r>
                        <a:rPr lang="en-US" b="0" i="0" dirty="0" err="1"/>
                        <a:t>Germanwings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1652"/>
                  </a:ext>
                </a:extLst>
              </a:tr>
              <a:tr h="39714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 1, Topic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germanwings,ripley,believe,click,bigareveal</a:t>
                      </a:r>
                      <a:endParaRPr lang="en-US" sz="16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germanwings,copiloto,vctimas,accidente,vuelo</a:t>
                      </a:r>
                      <a:endParaRPr lang="en-US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Happenings and accidents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570088"/>
                  </a:ext>
                </a:extLst>
              </a:tr>
              <a:tr h="39714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 1, Topic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germanwings,ripley,believe,click,bigareveal</a:t>
                      </a:r>
                      <a:endParaRPr lang="en-US" sz="16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u="non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germanwings,lubitz,copilot,flight,playing</a:t>
                      </a:r>
                      <a:endParaRPr lang="en-US" sz="14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/>
                        <a:t>Pilot Lubitz of </a:t>
                      </a:r>
                      <a:r>
                        <a:rPr lang="en-US" b="0" i="0" dirty="0" err="1"/>
                        <a:t>Germanwings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66765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1024" y="1815550"/>
            <a:ext cx="358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Collection 602 - tweets</a:t>
            </a:r>
          </a:p>
        </p:txBody>
      </p:sp>
    </p:spTree>
    <p:extLst>
      <p:ext uri="{BB962C8B-B14F-4D97-AF65-F5344CB8AC3E}">
        <p14:creationId xmlns:p14="http://schemas.microsoft.com/office/powerpoint/2010/main" val="3641448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 txBox="1">
            <a:spLocks/>
          </p:cNvSpPr>
          <p:nvPr/>
        </p:nvSpPr>
        <p:spPr>
          <a:xfrm>
            <a:off x="581192" y="702156"/>
            <a:ext cx="11029616" cy="1013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Hierarchy of mixed topics and clusters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276022" y="775124"/>
            <a:ext cx="2603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Collection 602 - tweets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573719" y="3686833"/>
            <a:ext cx="1543050" cy="5715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1</a:t>
            </a:r>
          </a:p>
        </p:txBody>
      </p:sp>
      <p:sp>
        <p:nvSpPr>
          <p:cNvPr id="22" name="Oval 21"/>
          <p:cNvSpPr/>
          <p:nvPr/>
        </p:nvSpPr>
        <p:spPr>
          <a:xfrm>
            <a:off x="635793" y="3401165"/>
            <a:ext cx="1243013" cy="1143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Cluster 4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85774" y="2291358"/>
            <a:ext cx="1543050" cy="5715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2</a:t>
            </a:r>
          </a:p>
        </p:txBody>
      </p:sp>
      <p:sp>
        <p:nvSpPr>
          <p:cNvPr id="29" name="Oval 28"/>
          <p:cNvSpPr/>
          <p:nvPr/>
        </p:nvSpPr>
        <p:spPr>
          <a:xfrm>
            <a:off x="9615755" y="3399911"/>
            <a:ext cx="1243013" cy="1143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Cluster 0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289264" y="2262544"/>
            <a:ext cx="1543050" cy="5715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3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248268" y="3685661"/>
            <a:ext cx="1543050" cy="5715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4</a:t>
            </a:r>
          </a:p>
        </p:txBody>
      </p:sp>
      <p:sp>
        <p:nvSpPr>
          <p:cNvPr id="32" name="Oval 31"/>
          <p:cNvSpPr/>
          <p:nvPr/>
        </p:nvSpPr>
        <p:spPr>
          <a:xfrm>
            <a:off x="7402794" y="5082883"/>
            <a:ext cx="1243013" cy="1143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Cluster 2</a:t>
            </a:r>
          </a:p>
        </p:txBody>
      </p:sp>
      <p:sp>
        <p:nvSpPr>
          <p:cNvPr id="33" name="Oval 32"/>
          <p:cNvSpPr/>
          <p:nvPr/>
        </p:nvSpPr>
        <p:spPr>
          <a:xfrm>
            <a:off x="5125774" y="3401165"/>
            <a:ext cx="1243013" cy="1143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Cluster 3</a:t>
            </a:r>
          </a:p>
        </p:txBody>
      </p:sp>
      <p:sp>
        <p:nvSpPr>
          <p:cNvPr id="34" name="Oval 33"/>
          <p:cNvSpPr/>
          <p:nvPr/>
        </p:nvSpPr>
        <p:spPr>
          <a:xfrm>
            <a:off x="5125774" y="1676756"/>
            <a:ext cx="1243013" cy="1143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Cluster 5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978470" y="5368633"/>
            <a:ext cx="1543050" cy="5715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Topic 5</a:t>
            </a:r>
          </a:p>
        </p:txBody>
      </p:sp>
      <p:sp>
        <p:nvSpPr>
          <p:cNvPr id="36" name="Oval 35"/>
          <p:cNvSpPr/>
          <p:nvPr/>
        </p:nvSpPr>
        <p:spPr>
          <a:xfrm>
            <a:off x="2708672" y="5069164"/>
            <a:ext cx="1243013" cy="1143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Cluster 1</a:t>
            </a:r>
          </a:p>
        </p:txBody>
      </p:sp>
      <p:cxnSp>
        <p:nvCxnSpPr>
          <p:cNvPr id="25" name="Straight Arrow Connector 24"/>
          <p:cNvCxnSpPr>
            <a:stCxn id="36" idx="0"/>
            <a:endCxn id="15" idx="2"/>
          </p:cNvCxnSpPr>
          <p:nvPr/>
        </p:nvCxnSpPr>
        <p:spPr>
          <a:xfrm flipV="1">
            <a:off x="3330179" y="4258333"/>
            <a:ext cx="15065" cy="81083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3" idx="2"/>
            <a:endCxn id="15" idx="3"/>
          </p:cNvCxnSpPr>
          <p:nvPr/>
        </p:nvCxnSpPr>
        <p:spPr>
          <a:xfrm flipH="1" flipV="1">
            <a:off x="4116769" y="3972583"/>
            <a:ext cx="1009005" cy="8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4" idx="2"/>
            <a:endCxn id="15" idx="0"/>
          </p:cNvCxnSpPr>
          <p:nvPr/>
        </p:nvCxnSpPr>
        <p:spPr>
          <a:xfrm flipH="1">
            <a:off x="3345244" y="2248256"/>
            <a:ext cx="1780530" cy="143857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2" idx="6"/>
            <a:endCxn id="15" idx="1"/>
          </p:cNvCxnSpPr>
          <p:nvPr/>
        </p:nvCxnSpPr>
        <p:spPr>
          <a:xfrm flipV="1">
            <a:off x="1878806" y="3972583"/>
            <a:ext cx="694913" cy="8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22" idx="0"/>
            <a:endCxn id="28" idx="2"/>
          </p:cNvCxnSpPr>
          <p:nvPr/>
        </p:nvCxnSpPr>
        <p:spPr>
          <a:xfrm flipH="1" flipV="1">
            <a:off x="1257299" y="2862858"/>
            <a:ext cx="1" cy="538307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36" idx="6"/>
            <a:endCxn id="35" idx="1"/>
          </p:cNvCxnSpPr>
          <p:nvPr/>
        </p:nvCxnSpPr>
        <p:spPr>
          <a:xfrm>
            <a:off x="3951685" y="5640664"/>
            <a:ext cx="1026785" cy="1371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34" idx="6"/>
            <a:endCxn id="31" idx="0"/>
          </p:cNvCxnSpPr>
          <p:nvPr/>
        </p:nvCxnSpPr>
        <p:spPr>
          <a:xfrm>
            <a:off x="6368787" y="2248256"/>
            <a:ext cx="1651006" cy="143740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32" idx="2"/>
            <a:endCxn id="35" idx="3"/>
          </p:cNvCxnSpPr>
          <p:nvPr/>
        </p:nvCxnSpPr>
        <p:spPr>
          <a:xfrm flipH="1">
            <a:off x="6521520" y="5654383"/>
            <a:ext cx="881274" cy="0"/>
          </a:xfrm>
          <a:prstGeom prst="straightConnector1">
            <a:avLst/>
          </a:prstGeom>
          <a:ln w="38100">
            <a:solidFill>
              <a:srgbClr val="CC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10237261" y="2848570"/>
            <a:ext cx="1" cy="537053"/>
          </a:xfrm>
          <a:prstGeom prst="straightConnector1">
            <a:avLst/>
          </a:prstGeom>
          <a:ln w="38100">
            <a:solidFill>
              <a:srgbClr val="CC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29" idx="2"/>
            <a:endCxn id="31" idx="3"/>
          </p:cNvCxnSpPr>
          <p:nvPr/>
        </p:nvCxnSpPr>
        <p:spPr>
          <a:xfrm flipH="1">
            <a:off x="8791318" y="3971411"/>
            <a:ext cx="824437" cy="0"/>
          </a:xfrm>
          <a:prstGeom prst="straightConnector1">
            <a:avLst/>
          </a:prstGeom>
          <a:ln w="38100">
            <a:solidFill>
              <a:srgbClr val="CC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32" idx="0"/>
            <a:endCxn id="31" idx="2"/>
          </p:cNvCxnSpPr>
          <p:nvPr/>
        </p:nvCxnSpPr>
        <p:spPr>
          <a:xfrm flipH="1" flipV="1">
            <a:off x="8019793" y="4257161"/>
            <a:ext cx="4508" cy="825722"/>
          </a:xfrm>
          <a:prstGeom prst="straightConnector1">
            <a:avLst/>
          </a:prstGeom>
          <a:ln w="38100">
            <a:solidFill>
              <a:srgbClr val="CC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33" idx="6"/>
            <a:endCxn id="31" idx="1"/>
          </p:cNvCxnSpPr>
          <p:nvPr/>
        </p:nvCxnSpPr>
        <p:spPr>
          <a:xfrm flipV="1">
            <a:off x="6368787" y="3971411"/>
            <a:ext cx="879481" cy="1254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ounded Rectangle 121"/>
          <p:cNvSpPr/>
          <p:nvPr/>
        </p:nvSpPr>
        <p:spPr>
          <a:xfrm>
            <a:off x="2085976" y="3257550"/>
            <a:ext cx="2632839" cy="1406198"/>
          </a:xfrm>
          <a:prstGeom prst="roundRect">
            <a:avLst/>
          </a:prstGeom>
          <a:noFill/>
          <a:ln w="57150">
            <a:solidFill>
              <a:srgbClr val="99FF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ounded Rectangle 122"/>
          <p:cNvSpPr/>
          <p:nvPr/>
        </p:nvSpPr>
        <p:spPr>
          <a:xfrm>
            <a:off x="6693692" y="3236784"/>
            <a:ext cx="2632839" cy="1406198"/>
          </a:xfrm>
          <a:prstGeom prst="roundRect">
            <a:avLst/>
          </a:prstGeom>
          <a:noFill/>
          <a:ln w="57150">
            <a:solidFill>
              <a:srgbClr val="99FF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417332" y="4536273"/>
            <a:ext cx="2258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Germanwings</a:t>
            </a:r>
            <a:r>
              <a:rPr lang="en-US" sz="1600" dirty="0"/>
              <a:t> crash and pilot Lubitz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928002" y="6226005"/>
            <a:ext cx="34356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Germanwings</a:t>
            </a:r>
            <a:r>
              <a:rPr lang="en-US" sz="1600" dirty="0"/>
              <a:t> crash news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16168" y="4482724"/>
            <a:ext cx="1899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Happenings and accidents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332417" y="6191959"/>
            <a:ext cx="2258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Germanwings</a:t>
            </a:r>
            <a:r>
              <a:rPr lang="en-US" sz="1600" dirty="0"/>
              <a:t> news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83070" y="1343446"/>
            <a:ext cx="3340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Pilot Lubitz of </a:t>
            </a:r>
            <a:r>
              <a:rPr lang="en-US" sz="1600" dirty="0" err="1"/>
              <a:t>Germanwings</a:t>
            </a:r>
            <a:endParaRPr lang="en-US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4550101" y="4554449"/>
            <a:ext cx="3340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Pilot Lubitz of </a:t>
            </a:r>
            <a:r>
              <a:rPr lang="en-US" sz="1600" dirty="0" err="1"/>
              <a:t>Germanwings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4095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22" grpId="0" animBg="1"/>
      <p:bldP spid="123" grpId="0" animBg="1"/>
      <p:bldP spid="2" grpId="0"/>
      <p:bldP spid="37" grpId="0"/>
      <p:bldP spid="39" grpId="0"/>
      <p:bldP spid="41" grpId="0"/>
      <p:bldP spid="43" grpId="0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21004" y="1678501"/>
            <a:ext cx="107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Topic 1</a:t>
            </a:r>
          </a:p>
        </p:txBody>
      </p:sp>
      <p:sp>
        <p:nvSpPr>
          <p:cNvPr id="4" name="Oval 3"/>
          <p:cNvSpPr/>
          <p:nvPr/>
        </p:nvSpPr>
        <p:spPr>
          <a:xfrm>
            <a:off x="5091216" y="2342829"/>
            <a:ext cx="1995777" cy="1701857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36731" y="3519397"/>
            <a:ext cx="1119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Cluster 0</a:t>
            </a:r>
          </a:p>
        </p:txBody>
      </p:sp>
      <p:sp>
        <p:nvSpPr>
          <p:cNvPr id="7" name="Oval 6"/>
          <p:cNvSpPr/>
          <p:nvPr/>
        </p:nvSpPr>
        <p:spPr>
          <a:xfrm>
            <a:off x="5240521" y="3480521"/>
            <a:ext cx="2000118" cy="1920154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745607" y="4138831"/>
            <a:ext cx="1533937" cy="1462637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302734" y="4814360"/>
            <a:ext cx="107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Topic 3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581192" y="702156"/>
            <a:ext cx="11029616" cy="1013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accent1"/>
                </a:solidFill>
              </a:rPr>
              <a:t>Hierarchy of mixed topics and clusters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76160" y="1354306"/>
            <a:ext cx="2603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Collection 602 - tweets</a:t>
            </a:r>
          </a:p>
        </p:txBody>
      </p:sp>
      <p:sp>
        <p:nvSpPr>
          <p:cNvPr id="2" name="Oval 1"/>
          <p:cNvSpPr/>
          <p:nvPr/>
        </p:nvSpPr>
        <p:spPr>
          <a:xfrm>
            <a:off x="1499360" y="2148163"/>
            <a:ext cx="4013949" cy="394670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090049" y="2342186"/>
            <a:ext cx="1981695" cy="1701857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240521" y="3480521"/>
            <a:ext cx="2000118" cy="1920154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642095" y="5400675"/>
            <a:ext cx="107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Topic 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3119" y="1926109"/>
            <a:ext cx="107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Topic 5</a:t>
            </a:r>
          </a:p>
        </p:txBody>
      </p:sp>
      <p:sp>
        <p:nvSpPr>
          <p:cNvPr id="8" name="Oval 7"/>
          <p:cNvSpPr/>
          <p:nvPr/>
        </p:nvSpPr>
        <p:spPr>
          <a:xfrm>
            <a:off x="2394067" y="3651852"/>
            <a:ext cx="1046925" cy="955884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463637" y="3261538"/>
            <a:ext cx="977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Topic 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05648" y="3936848"/>
            <a:ext cx="1119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Cluster 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71963" y="3593017"/>
            <a:ext cx="1119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Cluster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70243" y="4968237"/>
            <a:ext cx="1119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Cluster 3,</a:t>
            </a:r>
          </a:p>
          <a:p>
            <a:r>
              <a:rPr lang="en-US" dirty="0">
                <a:solidFill>
                  <a:srgbClr val="C00000"/>
                </a:solidFill>
              </a:rPr>
              <a:t>Cluster 5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566299" y="4306180"/>
            <a:ext cx="855995" cy="72183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041699" y="3836518"/>
            <a:ext cx="589897" cy="72580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642303" y="1475083"/>
            <a:ext cx="1119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Cluster 0</a:t>
            </a:r>
          </a:p>
        </p:txBody>
      </p:sp>
      <p:cxnSp>
        <p:nvCxnSpPr>
          <p:cNvPr id="40" name="Straight Arrow Connector 39"/>
          <p:cNvCxnSpPr>
            <a:stCxn id="39" idx="2"/>
          </p:cNvCxnSpPr>
          <p:nvPr/>
        </p:nvCxnSpPr>
        <p:spPr>
          <a:xfrm>
            <a:off x="5202206" y="1844415"/>
            <a:ext cx="38315" cy="160178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93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28" grpId="0"/>
      <p:bldP spid="9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Future work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1192" y="2138570"/>
            <a:ext cx="11029615" cy="44924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Use probabilistic models for clustering</a:t>
            </a:r>
          </a:p>
          <a:p>
            <a:r>
              <a:rPr lang="en-US" dirty="0">
                <a:solidFill>
                  <a:schemeClr val="tx1"/>
                </a:solidFill>
              </a:rPr>
              <a:t>Clustering evaluation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- Evaluate clusters with internal and external criteria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- Implement Silhouette scoring in Spark-Scala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- Establish ground truth for comparison of evaluation results (probabilities)</a:t>
            </a:r>
          </a:p>
          <a:p>
            <a:r>
              <a:rPr lang="en-US" dirty="0">
                <a:solidFill>
                  <a:schemeClr val="tx1"/>
                </a:solidFill>
              </a:rPr>
              <a:t>Labeling of clusters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- Label extraction from clusters words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- Compare cluster labeling methods</a:t>
            </a:r>
          </a:p>
          <a:p>
            <a:r>
              <a:rPr lang="en-US" dirty="0">
                <a:solidFill>
                  <a:schemeClr val="tx1"/>
                </a:solidFill>
              </a:rPr>
              <a:t>Clustering as a start point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- Feed clustering results to LDA/classification/collaborative filtering for more accurate results.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66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network</a:t>
            </a:r>
          </a:p>
        </p:txBody>
      </p:sp>
    </p:spTree>
    <p:extLst>
      <p:ext uri="{BB962C8B-B14F-4D97-AF65-F5344CB8AC3E}">
        <p14:creationId xmlns:p14="http://schemas.microsoft.com/office/powerpoint/2010/main" val="4086604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objective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8672" y="1828801"/>
            <a:ext cx="5859363" cy="4492487"/>
          </a:xfrm>
        </p:spPr>
        <p:txBody>
          <a:bodyPr>
            <a:normAutofit/>
          </a:bodyPr>
          <a:lstStyle/>
          <a:p>
            <a:r>
              <a:rPr lang="en-US" sz="2000" dirty="0"/>
              <a:t>To find the most relevant content given an User Query</a:t>
            </a:r>
          </a:p>
          <a:p>
            <a:pPr lvl="1"/>
            <a:r>
              <a:rPr lang="en-US" sz="1800" dirty="0"/>
              <a:t>Clusters/Classification/Topic Modeling are content driven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Social Network are User driven</a:t>
            </a:r>
          </a:p>
          <a:p>
            <a:pPr lvl="2"/>
            <a:r>
              <a:rPr lang="en-US" sz="1600" dirty="0"/>
              <a:t>Query is user generated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9" name="墨迹 68"/>
              <p14:cNvContentPartPr/>
              <p14:nvPr/>
            </p14:nvContentPartPr>
            <p14:xfrm>
              <a:off x="8458974" y="2689095"/>
              <a:ext cx="877320" cy="804960"/>
            </p14:xfrm>
          </p:contentPart>
        </mc:Choice>
        <mc:Fallback xmlns="">
          <p:pic>
            <p:nvPicPr>
              <p:cNvPr id="69" name="墨迹 6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42774" y="2672895"/>
                <a:ext cx="909720" cy="83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4" name="墨迹 73"/>
              <p14:cNvContentPartPr/>
              <p14:nvPr/>
            </p14:nvContentPartPr>
            <p14:xfrm>
              <a:off x="8408214" y="3739935"/>
              <a:ext cx="747000" cy="913680"/>
            </p14:xfrm>
          </p:contentPart>
        </mc:Choice>
        <mc:Fallback xmlns="">
          <p:pic>
            <p:nvPicPr>
              <p:cNvPr id="74" name="墨迹 7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92014" y="3723735"/>
                <a:ext cx="779400" cy="94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7" name="墨迹 76"/>
              <p14:cNvContentPartPr/>
              <p14:nvPr/>
            </p14:nvContentPartPr>
            <p14:xfrm>
              <a:off x="10264374" y="1913295"/>
              <a:ext cx="1522440" cy="450000"/>
            </p14:xfrm>
          </p:contentPart>
        </mc:Choice>
        <mc:Fallback xmlns="">
          <p:pic>
            <p:nvPicPr>
              <p:cNvPr id="77" name="墨迹 7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48534" y="1897455"/>
                <a:ext cx="1554840" cy="48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2" name="墨迹 91"/>
              <p14:cNvContentPartPr/>
              <p14:nvPr/>
            </p14:nvContentPartPr>
            <p14:xfrm>
              <a:off x="9235134" y="2566695"/>
              <a:ext cx="2543760" cy="1043640"/>
            </p14:xfrm>
          </p:contentPart>
        </mc:Choice>
        <mc:Fallback xmlns="">
          <p:pic>
            <p:nvPicPr>
              <p:cNvPr id="92" name="墨迹 91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218934" y="2550489"/>
                <a:ext cx="2576160" cy="10760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0" name="墨迹 99"/>
              <p14:cNvContentPartPr/>
              <p14:nvPr/>
            </p14:nvContentPartPr>
            <p14:xfrm>
              <a:off x="6890094" y="3946935"/>
              <a:ext cx="676440" cy="1069200"/>
            </p14:xfrm>
          </p:contentPart>
        </mc:Choice>
        <mc:Fallback xmlns="">
          <p:pic>
            <p:nvPicPr>
              <p:cNvPr id="100" name="墨迹 9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873885" y="3930735"/>
                <a:ext cx="708857" cy="110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21" name="墨迹 120"/>
              <p14:cNvContentPartPr/>
              <p14:nvPr/>
            </p14:nvContentPartPr>
            <p14:xfrm>
              <a:off x="5967054" y="2182575"/>
              <a:ext cx="1586160" cy="383760"/>
            </p14:xfrm>
          </p:contentPart>
        </mc:Choice>
        <mc:Fallback xmlns="">
          <p:pic>
            <p:nvPicPr>
              <p:cNvPr id="121" name="墨迹 120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950854" y="2166375"/>
                <a:ext cx="1618560" cy="41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27" name="墨迹 126"/>
              <p14:cNvContentPartPr/>
              <p14:nvPr/>
            </p14:nvContentPartPr>
            <p14:xfrm>
              <a:off x="10357974" y="2210655"/>
              <a:ext cx="703800" cy="725400"/>
            </p14:xfrm>
          </p:contentPart>
        </mc:Choice>
        <mc:Fallback xmlns="">
          <p:pic>
            <p:nvPicPr>
              <p:cNvPr id="127" name="墨迹 126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341766" y="2194447"/>
                <a:ext cx="736217" cy="7578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32" name="墨迹 131"/>
              <p14:cNvContentPartPr/>
              <p14:nvPr/>
            </p14:nvContentPartPr>
            <p14:xfrm>
              <a:off x="7675974" y="2007615"/>
              <a:ext cx="1942920" cy="493200"/>
            </p14:xfrm>
          </p:contentPart>
        </mc:Choice>
        <mc:Fallback xmlns="">
          <p:pic>
            <p:nvPicPr>
              <p:cNvPr id="132" name="墨迹 131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659774" y="1991415"/>
                <a:ext cx="1975320" cy="52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35" name="墨迹 134"/>
              <p14:cNvContentPartPr/>
              <p14:nvPr/>
            </p14:nvContentPartPr>
            <p14:xfrm>
              <a:off x="7588854" y="2478855"/>
              <a:ext cx="1957680" cy="1595160"/>
            </p14:xfrm>
          </p:contentPart>
        </mc:Choice>
        <mc:Fallback xmlns="">
          <p:pic>
            <p:nvPicPr>
              <p:cNvPr id="135" name="墨迹 134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573011" y="2462655"/>
                <a:ext cx="1990086" cy="162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38" name="墨迹 137"/>
              <p14:cNvContentPartPr/>
              <p14:nvPr/>
            </p14:nvContentPartPr>
            <p14:xfrm>
              <a:off x="6240654" y="2565615"/>
              <a:ext cx="681840" cy="2421360"/>
            </p14:xfrm>
          </p:contentPart>
        </mc:Choice>
        <mc:Fallback xmlns="">
          <p:pic>
            <p:nvPicPr>
              <p:cNvPr id="138" name="墨迹 137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224814" y="2549775"/>
                <a:ext cx="713880" cy="245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9" name="墨迹 138"/>
              <p14:cNvContentPartPr/>
              <p14:nvPr/>
            </p14:nvContentPartPr>
            <p14:xfrm>
              <a:off x="6067494" y="4508535"/>
              <a:ext cx="383760" cy="377280"/>
            </p14:xfrm>
          </p:contentPart>
        </mc:Choice>
        <mc:Fallback xmlns="">
          <p:pic>
            <p:nvPicPr>
              <p:cNvPr id="139" name="墨迹 138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51654" y="4492335"/>
                <a:ext cx="416160" cy="40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2" name="墨迹 141"/>
              <p14:cNvContentPartPr/>
              <p14:nvPr/>
            </p14:nvContentPartPr>
            <p14:xfrm>
              <a:off x="7713774" y="1710615"/>
              <a:ext cx="2782080" cy="536760"/>
            </p14:xfrm>
          </p:contentPart>
        </mc:Choice>
        <mc:Fallback xmlns="">
          <p:pic>
            <p:nvPicPr>
              <p:cNvPr id="142" name="墨迹 141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97574" y="1694415"/>
                <a:ext cx="2814480" cy="56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44" name="墨迹 143"/>
              <p14:cNvContentPartPr/>
              <p14:nvPr/>
            </p14:nvContentPartPr>
            <p14:xfrm>
              <a:off x="7560054" y="2406495"/>
              <a:ext cx="3130920" cy="1189080"/>
            </p14:xfrm>
          </p:contentPart>
        </mc:Choice>
        <mc:Fallback xmlns="">
          <p:pic>
            <p:nvPicPr>
              <p:cNvPr id="144" name="墨迹 14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543854" y="2390295"/>
                <a:ext cx="3163320" cy="122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49" name="墨迹 148"/>
              <p14:cNvContentPartPr/>
              <p14:nvPr/>
            </p14:nvContentPartPr>
            <p14:xfrm>
              <a:off x="7045254" y="2689095"/>
              <a:ext cx="464400" cy="609120"/>
            </p14:xfrm>
          </p:contentPart>
        </mc:Choice>
        <mc:Fallback xmlns="">
          <p:pic>
            <p:nvPicPr>
              <p:cNvPr id="149" name="墨迹 148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029054" y="2672895"/>
                <a:ext cx="496440" cy="64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59" name="墨迹 158"/>
              <p14:cNvContentPartPr/>
              <p14:nvPr/>
            </p14:nvContentPartPr>
            <p14:xfrm>
              <a:off x="6124734" y="3297855"/>
              <a:ext cx="4893120" cy="2456280"/>
            </p14:xfrm>
          </p:contentPart>
        </mc:Choice>
        <mc:Fallback xmlns="">
          <p:pic>
            <p:nvPicPr>
              <p:cNvPr id="159" name="墨迹 158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108534" y="3281653"/>
                <a:ext cx="4925520" cy="24886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62" name="墨迹 161"/>
              <p14:cNvContentPartPr/>
              <p14:nvPr/>
            </p14:nvContentPartPr>
            <p14:xfrm>
              <a:off x="7342614" y="5494215"/>
              <a:ext cx="3834000" cy="174240"/>
            </p14:xfrm>
          </p:contentPart>
        </mc:Choice>
        <mc:Fallback xmlns="">
          <p:pic>
            <p:nvPicPr>
              <p:cNvPr id="162" name="墨迹 161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7295094" y="5399175"/>
                <a:ext cx="3929040" cy="36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0606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clustering</a:t>
            </a:r>
          </a:p>
        </p:txBody>
      </p:sp>
    </p:spTree>
    <p:extLst>
      <p:ext uri="{BB962C8B-B14F-4D97-AF65-F5344CB8AC3E}">
        <p14:creationId xmlns:p14="http://schemas.microsoft.com/office/powerpoint/2010/main" val="36566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assumptions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8914" y="1908314"/>
            <a:ext cx="11029615" cy="4492487"/>
          </a:xfrm>
        </p:spPr>
        <p:txBody>
          <a:bodyPr>
            <a:normAutofit/>
          </a:bodyPr>
          <a:lstStyle/>
          <a:p>
            <a:r>
              <a:rPr lang="en-US" dirty="0"/>
              <a:t>1. More RT = important tweets</a:t>
            </a:r>
          </a:p>
          <a:p>
            <a:r>
              <a:rPr lang="en-US" dirty="0"/>
              <a:t>2. More RT = important accounts</a:t>
            </a:r>
          </a:p>
          <a:p>
            <a:r>
              <a:rPr lang="en-US" dirty="0"/>
              <a:t>3. More follower = important accounts</a:t>
            </a:r>
          </a:p>
          <a:p>
            <a:r>
              <a:rPr lang="en-US" dirty="0"/>
              <a:t>4. Generated/Distributed by important accounts = important tweets</a:t>
            </a:r>
          </a:p>
          <a:p>
            <a:r>
              <a:rPr lang="en-US" dirty="0"/>
              <a:t>5. Higher RT ratio inside cluster = important tweets/accounts in the cluster</a:t>
            </a:r>
          </a:p>
          <a:p>
            <a:r>
              <a:rPr lang="en-US" dirty="0"/>
              <a:t>6. More follower inside cluster = important accounts in cluster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Clusters could be content cluster or SN cluster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6" name="墨迹 25"/>
              <p14:cNvContentPartPr/>
              <p14:nvPr/>
            </p14:nvContentPartPr>
            <p14:xfrm>
              <a:off x="8082774" y="2239455"/>
              <a:ext cx="1985400" cy="362880"/>
            </p14:xfrm>
          </p:contentPart>
        </mc:Choice>
        <mc:Fallback xmlns="">
          <p:pic>
            <p:nvPicPr>
              <p:cNvPr id="26" name="墨迹 2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66577" y="2223615"/>
                <a:ext cx="2017434" cy="3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5" name="墨迹 34"/>
              <p14:cNvContentPartPr/>
              <p14:nvPr/>
            </p14:nvContentPartPr>
            <p14:xfrm>
              <a:off x="7944894" y="4798335"/>
              <a:ext cx="4210560" cy="1326960"/>
            </p14:xfrm>
          </p:contentPart>
        </mc:Choice>
        <mc:Fallback xmlns="">
          <p:pic>
            <p:nvPicPr>
              <p:cNvPr id="35" name="墨迹 3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28693" y="4782135"/>
                <a:ext cx="4242963" cy="135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2" name="墨迹 41"/>
              <p14:cNvContentPartPr/>
              <p14:nvPr/>
            </p14:nvContentPartPr>
            <p14:xfrm>
              <a:off x="10111374" y="2674695"/>
              <a:ext cx="978840" cy="1254240"/>
            </p14:xfrm>
          </p:contentPart>
        </mc:Choice>
        <mc:Fallback xmlns="">
          <p:pic>
            <p:nvPicPr>
              <p:cNvPr id="42" name="墨迹 4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95174" y="2658495"/>
                <a:ext cx="1011240" cy="128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5" name="墨迹 44"/>
              <p14:cNvContentPartPr/>
              <p14:nvPr/>
            </p14:nvContentPartPr>
            <p14:xfrm>
              <a:off x="10901574" y="3819855"/>
              <a:ext cx="1123560" cy="565560"/>
            </p14:xfrm>
          </p:contentPart>
        </mc:Choice>
        <mc:Fallback xmlns="">
          <p:pic>
            <p:nvPicPr>
              <p:cNvPr id="45" name="墨迹 4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885379" y="3803665"/>
                <a:ext cx="1155950" cy="5975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6" name="墨迹 45"/>
              <p14:cNvContentPartPr/>
              <p14:nvPr/>
            </p14:nvContentPartPr>
            <p14:xfrm>
              <a:off x="10126134" y="4261935"/>
              <a:ext cx="884520" cy="1312200"/>
            </p14:xfrm>
          </p:contentPart>
        </mc:Choice>
        <mc:Fallback xmlns="">
          <p:pic>
            <p:nvPicPr>
              <p:cNvPr id="46" name="墨迹 4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109934" y="4245735"/>
                <a:ext cx="916920" cy="134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6" name="墨迹 55"/>
              <p14:cNvContentPartPr/>
              <p14:nvPr/>
            </p14:nvContentPartPr>
            <p14:xfrm>
              <a:off x="8654454" y="2783415"/>
              <a:ext cx="913680" cy="2522520"/>
            </p14:xfrm>
          </p:contentPart>
        </mc:Choice>
        <mc:Fallback xmlns="">
          <p:pic>
            <p:nvPicPr>
              <p:cNvPr id="56" name="墨迹 55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638254" y="2767217"/>
                <a:ext cx="946080" cy="255491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4177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Importance factors (general)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1192" y="2027583"/>
            <a:ext cx="11029615" cy="4492487"/>
          </a:xfrm>
        </p:spPr>
        <p:txBody>
          <a:bodyPr>
            <a:normAutofit/>
          </a:bodyPr>
          <a:lstStyle/>
          <a:p>
            <a:r>
              <a:rPr lang="en-US" dirty="0"/>
              <a:t>1. Start from follower counts: </a:t>
            </a:r>
          </a:p>
          <a:p>
            <a:pPr lvl="1"/>
            <a:r>
              <a:rPr lang="en-US" dirty="0" err="1"/>
              <a:t>IF</a:t>
            </a:r>
            <a:r>
              <a:rPr lang="en-US" baseline="-25000" dirty="0" err="1"/>
              <a:t>account</a:t>
            </a:r>
            <a:r>
              <a:rPr lang="en-US" dirty="0"/>
              <a:t> = Number of followers/Maximum follower count in SN</a:t>
            </a:r>
          </a:p>
          <a:p>
            <a:pPr lvl="1"/>
            <a:endParaRPr lang="en-US" dirty="0"/>
          </a:p>
          <a:p>
            <a:r>
              <a:rPr lang="en-US" dirty="0"/>
              <a:t>2. Tweet IF:</a:t>
            </a:r>
          </a:p>
          <a:p>
            <a:pPr lvl="1"/>
            <a:r>
              <a:rPr lang="en-US" dirty="0" err="1"/>
              <a:t>IF</a:t>
            </a:r>
            <a:r>
              <a:rPr lang="en-US" baseline="-25000" dirty="0" err="1"/>
              <a:t>tweet</a:t>
            </a:r>
            <a:r>
              <a:rPr lang="en-US" dirty="0"/>
              <a:t> = SUM ( RT * </a:t>
            </a:r>
            <a:r>
              <a:rPr lang="en-US" dirty="0" err="1"/>
              <a:t>IF</a:t>
            </a:r>
            <a:r>
              <a:rPr lang="en-US" baseline="-25000" dirty="0" err="1"/>
              <a:t>account</a:t>
            </a:r>
            <a:r>
              <a:rPr lang="en-US" dirty="0"/>
              <a:t>) for each RT</a:t>
            </a:r>
          </a:p>
          <a:p>
            <a:pPr lvl="1"/>
            <a:endParaRPr lang="en-US" dirty="0"/>
          </a:p>
          <a:p>
            <a:r>
              <a:rPr lang="en-US" dirty="0"/>
              <a:t>3. Account IF:</a:t>
            </a:r>
          </a:p>
          <a:p>
            <a:pPr lvl="1"/>
            <a:r>
              <a:rPr lang="en-US" dirty="0" err="1"/>
              <a:t>IF</a:t>
            </a:r>
            <a:r>
              <a:rPr lang="en-US" baseline="-25000" dirty="0" err="1"/>
              <a:t>account</a:t>
            </a:r>
            <a:r>
              <a:rPr lang="en-US" dirty="0"/>
              <a:t> = SUM (</a:t>
            </a:r>
            <a:r>
              <a:rPr lang="en-US" dirty="0" err="1"/>
              <a:t>IF</a:t>
            </a:r>
            <a:r>
              <a:rPr lang="en-US" baseline="-25000" dirty="0" err="1"/>
              <a:t>tweet</a:t>
            </a:r>
            <a:r>
              <a:rPr lang="en-US" dirty="0"/>
              <a:t> )/Tweet count</a:t>
            </a:r>
          </a:p>
          <a:p>
            <a:pPr lvl="1"/>
            <a:endParaRPr lang="en-US" dirty="0"/>
          </a:p>
          <a:p>
            <a:r>
              <a:rPr lang="en-US" dirty="0"/>
              <a:t>Repeat 2, 3 until converge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3590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Importance factors (cluster)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4730" y="1996196"/>
            <a:ext cx="11029615" cy="4492487"/>
          </a:xfrm>
        </p:spPr>
        <p:txBody>
          <a:bodyPr>
            <a:normAutofit/>
          </a:bodyPr>
          <a:lstStyle/>
          <a:p>
            <a:r>
              <a:rPr lang="en-US" dirty="0"/>
              <a:t>? Should we consider outside influence ?</a:t>
            </a:r>
          </a:p>
          <a:p>
            <a:pPr lvl="1"/>
            <a:r>
              <a:rPr lang="en-US" dirty="0"/>
              <a:t>Two tweet with same RT network inside a cluster</a:t>
            </a:r>
          </a:p>
          <a:p>
            <a:pPr lvl="2"/>
            <a:r>
              <a:rPr lang="en-US" dirty="0"/>
              <a:t>Are they the same important?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In our approach</a:t>
            </a:r>
          </a:p>
          <a:p>
            <a:pPr lvl="1"/>
            <a:r>
              <a:rPr lang="en-US" dirty="0"/>
              <a:t>Inside IF is calculated as the general approach</a:t>
            </a:r>
          </a:p>
          <a:p>
            <a:pPr lvl="1"/>
            <a:r>
              <a:rPr lang="en-US" dirty="0"/>
              <a:t>Inside IF is more important than general IF</a:t>
            </a:r>
          </a:p>
          <a:p>
            <a:pPr lvl="2"/>
            <a:r>
              <a:rPr lang="en-US" dirty="0"/>
              <a:t>Inside IF first</a:t>
            </a:r>
          </a:p>
          <a:p>
            <a:pPr lvl="2"/>
            <a:r>
              <a:rPr lang="en-US" dirty="0"/>
              <a:t>General IF second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6435720" y="2094480"/>
            <a:ext cx="3587040" cy="3587040"/>
          </a:xfrm>
          <a:prstGeom prst="ellipse">
            <a:avLst/>
          </a:prstGeom>
          <a:solidFill>
            <a:srgbClr val="000000">
              <a:alpha val="75000"/>
            </a:srgbClr>
          </a:solidFill>
          <a:ln w="32657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166880" y="2863800"/>
            <a:ext cx="761400" cy="761400"/>
          </a:xfrm>
          <a:prstGeom prst="ellipse">
            <a:avLst/>
          </a:prstGeom>
          <a:solidFill>
            <a:srgbClr val="1F80FE">
              <a:alpha val="75000"/>
            </a:srgbClr>
          </a:solidFill>
          <a:ln w="32657">
            <a:solidFill>
              <a:srgbClr val="1F8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661960" y="3027600"/>
            <a:ext cx="823680" cy="823680"/>
          </a:xfrm>
          <a:prstGeom prst="ellipse">
            <a:avLst/>
          </a:prstGeom>
          <a:solidFill>
            <a:srgbClr val="1F80FE">
              <a:alpha val="75000"/>
            </a:srgbClr>
          </a:solidFill>
          <a:ln w="32657">
            <a:solidFill>
              <a:srgbClr val="1F8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701840" y="4216680"/>
            <a:ext cx="1087200" cy="1087200"/>
          </a:xfrm>
          <a:prstGeom prst="ellipse">
            <a:avLst/>
          </a:prstGeom>
          <a:solidFill>
            <a:srgbClr val="1F80FE">
              <a:alpha val="75000"/>
            </a:srgbClr>
          </a:solidFill>
          <a:ln w="32657">
            <a:solidFill>
              <a:srgbClr val="1F8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cxnSp>
        <p:nvCxnSpPr>
          <p:cNvPr id="33" name="直线连接符 32"/>
          <p:cNvCxnSpPr>
            <a:stCxn id="14" idx="2"/>
          </p:cNvCxnSpPr>
          <p:nvPr/>
        </p:nvCxnSpPr>
        <p:spPr>
          <a:xfrm flipH="1" flipV="1">
            <a:off x="8592481" y="3404160"/>
            <a:ext cx="69479" cy="35280"/>
          </a:xfrm>
          <a:prstGeom prst="line">
            <a:avLst/>
          </a:prstGeom>
          <a:ln w="32657">
            <a:solidFill>
              <a:srgbClr val="FEEC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 rot="1209000">
            <a:off x="9234489" y="3410327"/>
            <a:ext cx="107742" cy="158306"/>
          </a:xfrm>
          <a:prstGeom prst="ellipse">
            <a:avLst/>
          </a:prstGeom>
          <a:solidFill>
            <a:srgbClr val="FEECF5">
              <a:alpha val="75000"/>
            </a:srgbClr>
          </a:solidFill>
          <a:ln w="32657">
            <a:solidFill>
              <a:srgbClr val="FEEC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644880" y="3888000"/>
            <a:ext cx="589680" cy="589680"/>
          </a:xfrm>
          <a:prstGeom prst="ellipse">
            <a:avLst/>
          </a:prstGeom>
          <a:solidFill>
            <a:srgbClr val="1F80FE">
              <a:alpha val="75000"/>
            </a:srgbClr>
          </a:solidFill>
          <a:ln w="32657">
            <a:solidFill>
              <a:srgbClr val="1F8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9299700" y="4171680"/>
            <a:ext cx="331200" cy="446400"/>
          </a:xfrm>
          <a:prstGeom prst="ellipse">
            <a:avLst/>
          </a:prstGeom>
          <a:solidFill>
            <a:srgbClr val="1F80FE">
              <a:alpha val="75000"/>
            </a:srgbClr>
          </a:solidFill>
          <a:ln w="32657">
            <a:solidFill>
              <a:srgbClr val="1F8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cxnSp>
        <p:nvCxnSpPr>
          <p:cNvPr id="60" name="曲线连接符 59"/>
          <p:cNvCxnSpPr>
            <a:stCxn id="14" idx="6"/>
          </p:cNvCxnSpPr>
          <p:nvPr/>
        </p:nvCxnSpPr>
        <p:spPr>
          <a:xfrm rot="16200000">
            <a:off x="9530820" y="3163140"/>
            <a:ext cx="231120" cy="321480"/>
          </a:xfrm>
          <a:prstGeom prst="curvedConnector5">
            <a:avLst>
              <a:gd name="adj1" fmla="val 89719"/>
              <a:gd name="adj2" fmla="val 64054"/>
              <a:gd name="adj3" fmla="val -71651"/>
            </a:avLst>
          </a:prstGeom>
          <a:ln w="32657">
            <a:solidFill>
              <a:srgbClr val="FEECF5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8436960" y="2366280"/>
            <a:ext cx="241200" cy="241200"/>
          </a:xfrm>
          <a:prstGeom prst="ellipse">
            <a:avLst/>
          </a:prstGeom>
          <a:solidFill>
            <a:srgbClr val="1F80FE">
              <a:alpha val="75000"/>
            </a:srgbClr>
          </a:solidFill>
          <a:ln w="32657">
            <a:solidFill>
              <a:srgbClr val="1F8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6" name="右箭头 65"/>
          <p:cNvSpPr/>
          <p:nvPr/>
        </p:nvSpPr>
        <p:spPr>
          <a:xfrm rot="1824000">
            <a:off x="7410720" y="4088255"/>
            <a:ext cx="169680" cy="231290"/>
          </a:xfrm>
          <a:prstGeom prst="rightArrow">
            <a:avLst/>
          </a:prstGeom>
          <a:solidFill>
            <a:srgbClr val="1F80FE">
              <a:alpha val="75000"/>
            </a:srgbClr>
          </a:solidFill>
          <a:ln w="32657">
            <a:solidFill>
              <a:srgbClr val="1F8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7495560" y="2425320"/>
            <a:ext cx="275760" cy="275760"/>
          </a:xfrm>
          <a:prstGeom prst="ellipse">
            <a:avLst/>
          </a:prstGeom>
          <a:solidFill>
            <a:srgbClr val="1F80FE">
              <a:alpha val="75000"/>
            </a:srgbClr>
          </a:solidFill>
          <a:ln w="32657">
            <a:solidFill>
              <a:srgbClr val="1F8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2" name="墨迹 71"/>
              <p14:cNvContentPartPr/>
              <p14:nvPr/>
            </p14:nvContentPartPr>
            <p14:xfrm>
              <a:off x="9321534" y="3471735"/>
              <a:ext cx="14760" cy="0"/>
            </p14:xfrm>
          </p:contentPart>
        </mc:Choice>
        <mc:Fallback xmlns="">
          <p:pic>
            <p:nvPicPr>
              <p:cNvPr id="72" name="墨迹 7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05334" y="3471735"/>
                <a:ext cx="4716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6" name="墨迹 75"/>
              <p14:cNvContentPartPr/>
              <p14:nvPr/>
            </p14:nvContentPartPr>
            <p14:xfrm>
              <a:off x="6944814" y="2848575"/>
              <a:ext cx="2297160" cy="2326320"/>
            </p14:xfrm>
          </p:contentPart>
        </mc:Choice>
        <mc:Fallback xmlns="">
          <p:pic>
            <p:nvPicPr>
              <p:cNvPr id="76" name="墨迹 7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28614" y="2832375"/>
                <a:ext cx="2329560" cy="235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6346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Work</a:t>
            </a:r>
            <a:r>
              <a:rPr lang="zh-CN" altLang="en-US" dirty="0"/>
              <a:t> </a:t>
            </a:r>
            <a:r>
              <a:rPr lang="en-US" altLang="zh-CN" dirty="0"/>
              <a:t>Flow</a:t>
            </a:r>
            <a:endParaRPr lang="zh-CN" alt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086678" y="2027583"/>
            <a:ext cx="10257183" cy="4282237"/>
            <a:chOff x="435799" y="448276"/>
            <a:chExt cx="8342441" cy="5092567"/>
          </a:xfrm>
        </p:grpSpPr>
        <p:sp>
          <p:nvSpPr>
            <p:cNvPr id="5" name="Rounded Rectangle 4"/>
            <p:cNvSpPr/>
            <p:nvPr/>
          </p:nvSpPr>
          <p:spPr>
            <a:xfrm>
              <a:off x="1238915" y="622606"/>
              <a:ext cx="1413234" cy="628831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Data Collection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238915" y="1366412"/>
              <a:ext cx="7539325" cy="0"/>
            </a:xfrm>
            <a:prstGeom prst="line">
              <a:avLst/>
            </a:prstGeom>
            <a:ln w="19050" cmpd="sng">
              <a:solidFill>
                <a:srgbClr val="3366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238915" y="3922069"/>
              <a:ext cx="7539325" cy="0"/>
            </a:xfrm>
            <a:prstGeom prst="line">
              <a:avLst/>
            </a:prstGeom>
            <a:ln w="19050" cmpd="sng">
              <a:solidFill>
                <a:srgbClr val="3366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238915" y="5540843"/>
              <a:ext cx="7539325" cy="0"/>
            </a:xfrm>
            <a:prstGeom prst="line">
              <a:avLst/>
            </a:prstGeom>
            <a:ln w="19050" cmpd="sng">
              <a:solidFill>
                <a:srgbClr val="3366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8"/>
            <p:cNvSpPr/>
            <p:nvPr/>
          </p:nvSpPr>
          <p:spPr>
            <a:xfrm>
              <a:off x="3050594" y="622606"/>
              <a:ext cx="1494169" cy="628831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Social Network </a:t>
              </a:r>
              <a:r>
                <a:rPr lang="en-US" altLang="zh-CN" sz="1200" dirty="0">
                  <a:solidFill>
                    <a:schemeClr val="tx1"/>
                  </a:solidFill>
                </a:rPr>
                <a:t>Building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967852" y="622606"/>
              <a:ext cx="1643844" cy="628831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Social Network </a:t>
              </a:r>
              <a:r>
                <a:rPr lang="en-US" altLang="zh-CN" sz="1200" dirty="0">
                  <a:solidFill>
                    <a:schemeClr val="tx1"/>
                  </a:solidFill>
                </a:rPr>
                <a:t>Clustering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987961" y="622606"/>
              <a:ext cx="1441639" cy="628831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Important Factor Calculation</a:t>
              </a:r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2714408" y="888189"/>
              <a:ext cx="286382" cy="18269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4619471" y="888189"/>
              <a:ext cx="286382" cy="18269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6670452" y="888189"/>
              <a:ext cx="286382" cy="18269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238915" y="1481802"/>
              <a:ext cx="1413234" cy="231609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chemeClr val="tx1"/>
                  </a:solidFill>
                </a:rPr>
                <a:t>Twitter Crawling: </a:t>
              </a:r>
              <a:r>
                <a:rPr lang="en-US" sz="1200" dirty="0">
                  <a:solidFill>
                    <a:schemeClr val="tx1"/>
                  </a:solidFill>
                </a:rPr>
                <a:t>build a crawler to </a:t>
              </a:r>
              <a:r>
                <a:rPr lang="en-US" sz="1200" dirty="0" err="1">
                  <a:solidFill>
                    <a:schemeClr val="tx1"/>
                  </a:solidFill>
                </a:rPr>
                <a:t>scrapy</a:t>
              </a:r>
              <a:r>
                <a:rPr lang="en-US" sz="1200" dirty="0">
                  <a:solidFill>
                    <a:schemeClr val="tx1"/>
                  </a:solidFill>
                </a:rPr>
                <a:t> the twitter account information. </a:t>
              </a:r>
            </a:p>
            <a:p>
              <a:r>
                <a:rPr lang="en-US" sz="1200" b="1" dirty="0">
                  <a:solidFill>
                    <a:schemeClr val="tx1"/>
                  </a:solidFill>
                </a:rPr>
                <a:t>Twitter connections summarization: </a:t>
              </a:r>
              <a:r>
                <a:rPr lang="en-US" sz="1200" dirty="0">
                  <a:solidFill>
                    <a:schemeClr val="tx1"/>
                  </a:solidFill>
                </a:rPr>
                <a:t>find the RT and Mention (@) between accounts.</a:t>
              </a: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2714408" y="2559746"/>
              <a:ext cx="286382" cy="182693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050594" y="1481802"/>
              <a:ext cx="1494168" cy="231609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Calculation of the nodes-edge networks:</a:t>
              </a:r>
              <a:r>
                <a:rPr lang="en-US" sz="1200" dirty="0">
                  <a:solidFill>
                    <a:schemeClr val="tx1"/>
                  </a:solidFill>
                </a:rPr>
                <a:t> nodes – accounts; edge – follow, RT, mention. </a:t>
              </a:r>
            </a:p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Social Network Drawling.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967852" y="1481802"/>
              <a:ext cx="1643844" cy="231609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Clustering Based on Social Network Structure: 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Graph Clustering Given Nodes and Edges.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987961" y="1481802"/>
              <a:ext cx="1441639" cy="231609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Nodes Grouping </a:t>
              </a:r>
              <a:r>
                <a:rPr lang="en-US" sz="1200" dirty="0">
                  <a:solidFill>
                    <a:schemeClr val="tx1"/>
                  </a:solidFill>
                </a:rPr>
                <a:t>Using Clustering result. </a:t>
              </a:r>
            </a:p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Importance factor calculation </a:t>
              </a:r>
              <a:r>
                <a:rPr lang="en-US" sz="1200" dirty="0">
                  <a:solidFill>
                    <a:schemeClr val="tx1"/>
                  </a:solidFill>
                </a:rPr>
                <a:t>based position in the social network (centroid or border of a cluster)</a:t>
              </a: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4619471" y="2529453"/>
              <a:ext cx="286382" cy="182693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6670452" y="2529453"/>
              <a:ext cx="286382" cy="182693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1238915" y="4000103"/>
              <a:ext cx="1413234" cy="881125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Twitter Crawler: 1. User Information; 2. RT counts of each tweets.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238915" y="4931037"/>
              <a:ext cx="3206236" cy="566294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Program the RT, Mention Network Builder.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062916" y="4000103"/>
              <a:ext cx="3343202" cy="358136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Social Network Visualization. 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4967852" y="4432950"/>
              <a:ext cx="1643844" cy="1008621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Clustering algorithm and programming.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35799" y="448276"/>
              <a:ext cx="597668" cy="80316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/>
                <a:t>Work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35799" y="1484776"/>
              <a:ext cx="597668" cy="231311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/>
                <a:t>Key Activities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35799" y="4078067"/>
              <a:ext cx="597668" cy="136350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/>
                <a:t>Milestones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78392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Tool used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8671" y="2213811"/>
            <a:ext cx="5210007" cy="438606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Crawl:  Python -&gt; </a:t>
            </a:r>
            <a:r>
              <a:rPr lang="en-US" sz="2000" dirty="0" err="1"/>
              <a:t>tweepy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Streaming tweets in real time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SN build: Python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Simple Visualization: </a:t>
            </a:r>
            <a:r>
              <a:rPr lang="en-US" sz="2000" dirty="0" err="1"/>
              <a:t>Gephi</a:t>
            </a:r>
            <a:r>
              <a:rPr lang="en-US" sz="2000" dirty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Could expand to D3</a:t>
            </a:r>
            <a:r>
              <a:rPr lang="en-US" sz="20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228" y="1998187"/>
            <a:ext cx="5487572" cy="460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5318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acknowledgments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Dr. Fox</a:t>
            </a:r>
          </a:p>
          <a:p>
            <a:r>
              <a:rPr lang="en-US" sz="2400" dirty="0"/>
              <a:t>NSF for grant IIS – 1319578 </a:t>
            </a:r>
          </a:p>
          <a:p>
            <a:r>
              <a:rPr lang="en-US" sz="2400" dirty="0"/>
              <a:t>IDEAL project</a:t>
            </a:r>
          </a:p>
          <a:p>
            <a:r>
              <a:rPr lang="en-US" sz="2400" dirty="0"/>
              <a:t>GRAs – </a:t>
            </a:r>
            <a:r>
              <a:rPr lang="en-US" sz="2400" dirty="0" err="1"/>
              <a:t>Sunshin</a:t>
            </a:r>
            <a:r>
              <a:rPr lang="en-US" sz="2400" dirty="0"/>
              <a:t> Lee and Mohamed </a:t>
            </a:r>
            <a:r>
              <a:rPr lang="en-US" sz="2400" dirty="0" err="1"/>
              <a:t>Magdy</a:t>
            </a:r>
            <a:r>
              <a:rPr lang="en-US" sz="2400" dirty="0"/>
              <a:t> </a:t>
            </a:r>
            <a:r>
              <a:rPr lang="en-US" sz="2400" dirty="0" err="1"/>
              <a:t>Farag</a:t>
            </a:r>
            <a:endParaRPr lang="en-US" sz="2400" dirty="0"/>
          </a:p>
          <a:p>
            <a:r>
              <a:rPr lang="en-US" sz="2400" dirty="0"/>
              <a:t>Teams – Collection management, </a:t>
            </a:r>
            <a:r>
              <a:rPr lang="en-US" sz="2400" dirty="0" err="1"/>
              <a:t>Solr</a:t>
            </a:r>
            <a:r>
              <a:rPr lang="en-US" sz="2400" dirty="0"/>
              <a:t>, Front end, Topic Analysis</a:t>
            </a:r>
          </a:p>
          <a:p>
            <a:r>
              <a:rPr lang="en-US" sz="2400" dirty="0"/>
              <a:t>Class – Discussions, suggestions</a:t>
            </a:r>
          </a:p>
        </p:txBody>
      </p:sp>
    </p:spTree>
    <p:extLst>
      <p:ext uri="{BB962C8B-B14F-4D97-AF65-F5344CB8AC3E}">
        <p14:creationId xmlns:p14="http://schemas.microsoft.com/office/powerpoint/2010/main" val="3773202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1" y="1506658"/>
            <a:ext cx="11029615" cy="1497507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0" y="3467991"/>
            <a:ext cx="11029615" cy="600556"/>
          </a:xfrm>
        </p:spPr>
        <p:txBody>
          <a:bodyPr>
            <a:normAutofit/>
          </a:bodyPr>
          <a:lstStyle/>
          <a:p>
            <a:r>
              <a:rPr lang="en-US" sz="28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855351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Clustering overview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1825" y="2100285"/>
            <a:ext cx="7183186" cy="433259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Feature Extraction</a:t>
            </a:r>
          </a:p>
          <a:p>
            <a:pPr lvl="1"/>
            <a:r>
              <a:rPr lang="en-US" sz="2000" dirty="0"/>
              <a:t>TF-IDF</a:t>
            </a:r>
          </a:p>
          <a:p>
            <a:pPr lvl="1"/>
            <a:r>
              <a:rPr lang="en-US" sz="2000" dirty="0"/>
              <a:t>word2vec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K-means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WSSE evaluation</a:t>
            </a:r>
          </a:p>
          <a:p>
            <a:pPr>
              <a:lnSpc>
                <a:spcPct val="150000"/>
              </a:lnSpc>
            </a:pPr>
            <a:r>
              <a:rPr lang="en-US" sz="2400" dirty="0" err="1"/>
              <a:t>HBase</a:t>
            </a:r>
            <a:r>
              <a:rPr lang="en-US" sz="2400" dirty="0"/>
              <a:t> Schema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Clustering and LDA result evaluation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2907532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Feature extraction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1192" y="1921565"/>
            <a:ext cx="11029615" cy="47177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/>
          </a:p>
          <a:p>
            <a:pPr lvl="1"/>
            <a:r>
              <a:rPr lang="en-US" sz="2000" dirty="0"/>
              <a:t>TF-IDF</a:t>
            </a:r>
          </a:p>
          <a:p>
            <a:pPr lvl="2"/>
            <a:r>
              <a:rPr lang="en-US" sz="1800" dirty="0"/>
              <a:t>Represent documents as a bag of words model</a:t>
            </a:r>
          </a:p>
          <a:p>
            <a:pPr lvl="2"/>
            <a:r>
              <a:rPr lang="en-US" sz="1800" dirty="0"/>
              <a:t>Vector dimension = Vocabulary size</a:t>
            </a:r>
          </a:p>
          <a:p>
            <a:pPr lvl="2"/>
            <a:r>
              <a:rPr lang="en-US" sz="1800" dirty="0"/>
              <a:t>Word score = TF-IDF </a:t>
            </a:r>
          </a:p>
          <a:p>
            <a:pPr lvl="2"/>
            <a:endParaRPr lang="en-US" sz="1800" dirty="0"/>
          </a:p>
          <a:p>
            <a:pPr lvl="1"/>
            <a:r>
              <a:rPr lang="en-US" sz="2000" dirty="0"/>
              <a:t>Word2vec</a:t>
            </a:r>
          </a:p>
          <a:p>
            <a:pPr lvl="2"/>
            <a:r>
              <a:rPr lang="en-US" sz="1800" dirty="0"/>
              <a:t>Combine all tweets to a single document</a:t>
            </a:r>
          </a:p>
          <a:p>
            <a:pPr lvl="2"/>
            <a:r>
              <a:rPr lang="en-US" sz="1800" dirty="0"/>
              <a:t>Train a neural network and extract vector representation of each word</a:t>
            </a:r>
          </a:p>
          <a:p>
            <a:pPr lvl="2"/>
            <a:r>
              <a:rPr lang="en-US" sz="1800" dirty="0"/>
              <a:t>Document vector = Sum all vectors (for each word) in a document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67680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Clustering with k-means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1192" y="2570924"/>
            <a:ext cx="11029615" cy="3923982"/>
          </a:xfrm>
        </p:spPr>
        <p:txBody>
          <a:bodyPr>
            <a:normAutofit/>
          </a:bodyPr>
          <a:lstStyle/>
          <a:p>
            <a:r>
              <a:rPr lang="en-US" sz="2400" dirty="0"/>
              <a:t>Normalize data using ||L</a:t>
            </a:r>
            <a:r>
              <a:rPr lang="en-US" sz="2400" baseline="-25000" dirty="0"/>
              <a:t>2</a:t>
            </a:r>
            <a:r>
              <a:rPr lang="en-US" sz="2400" dirty="0"/>
              <a:t>|| norm</a:t>
            </a:r>
          </a:p>
          <a:p>
            <a:endParaRPr lang="en-US" sz="2400" dirty="0"/>
          </a:p>
          <a:p>
            <a:r>
              <a:rPr lang="en-US" sz="2400" dirty="0"/>
              <a:t>Write to HDFS as part files.</a:t>
            </a:r>
          </a:p>
          <a:p>
            <a:endParaRPr lang="en-US" sz="2400" dirty="0"/>
          </a:p>
          <a:p>
            <a:r>
              <a:rPr lang="en-US" sz="2400" dirty="0"/>
              <a:t>Compute </a:t>
            </a:r>
          </a:p>
          <a:p>
            <a:pPr lvl="1"/>
            <a:r>
              <a:rPr lang="en-US" sz="2200" dirty="0"/>
              <a:t>Within Set Sum of Squares (WSSE) scores</a:t>
            </a:r>
          </a:p>
          <a:p>
            <a:pPr lvl="1"/>
            <a:r>
              <a:rPr lang="en-US" sz="2200" dirty="0"/>
              <a:t> Tweet distribution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4452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 TF-IDF  vs.  word2vec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467833" y="1850065"/>
          <a:ext cx="11249246" cy="4859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7218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WSSE  Based  evaluation</a:t>
            </a:r>
          </a:p>
        </p:txBody>
      </p:sp>
      <p:graphicFrame>
        <p:nvGraphicFramePr>
          <p:cNvPr id="4" name="Chart 3"/>
          <p:cNvGraphicFramePr/>
          <p:nvPr>
            <p:extLst/>
          </p:nvPr>
        </p:nvGraphicFramePr>
        <p:xfrm>
          <a:off x="581192" y="2172793"/>
          <a:ext cx="10973666" cy="4568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613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Running  over  different 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TwEET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collections</a:t>
            </a: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/>
          </p:nvPr>
        </p:nvGraphicFramePr>
        <p:xfrm>
          <a:off x="731874" y="2350781"/>
          <a:ext cx="9941243" cy="2865120"/>
        </p:xfrm>
        <a:graphic>
          <a:graphicData uri="http://schemas.openxmlformats.org/drawingml/2006/table">
            <a:tbl>
              <a:tblPr firstRow="1" bandRow="1"/>
              <a:tblGrid>
                <a:gridCol w="1178243">
                  <a:extLst>
                    <a:ext uri="{9D8B030D-6E8A-4147-A177-3AD203B41FA5}">
                      <a16:colId xmlns:a16="http://schemas.microsoft.com/office/drawing/2014/main" val="3287732787"/>
                    </a:ext>
                  </a:extLst>
                </a:gridCol>
                <a:gridCol w="1810545">
                  <a:extLst>
                    <a:ext uri="{9D8B030D-6E8A-4147-A177-3AD203B41FA5}">
                      <a16:colId xmlns:a16="http://schemas.microsoft.com/office/drawing/2014/main" val="2166817639"/>
                    </a:ext>
                  </a:extLst>
                </a:gridCol>
                <a:gridCol w="1694655">
                  <a:extLst>
                    <a:ext uri="{9D8B030D-6E8A-4147-A177-3AD203B41FA5}">
                      <a16:colId xmlns:a16="http://schemas.microsoft.com/office/drawing/2014/main" val="313405286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71865827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90012747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21098407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Collection</a:t>
                      </a:r>
                    </a:p>
                    <a:p>
                      <a:pPr algn="r"/>
                      <a:r>
                        <a:rPr lang="en-US" dirty="0"/>
                        <a:t>Clusters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541</a:t>
                      </a:r>
                    </a:p>
                    <a:p>
                      <a:pPr algn="r"/>
                      <a:r>
                        <a:rPr lang="en-US" dirty="0"/>
                        <a:t>#</a:t>
                      </a:r>
                      <a:r>
                        <a:rPr lang="en-US" dirty="0" err="1"/>
                        <a:t>NAACPBombing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602</a:t>
                      </a:r>
                    </a:p>
                    <a:p>
                      <a:pPr algn="r"/>
                      <a:r>
                        <a:rPr lang="en-US" dirty="0"/>
                        <a:t>#</a:t>
                      </a:r>
                      <a:r>
                        <a:rPr lang="en-US" dirty="0" err="1"/>
                        <a:t>Germanwings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668</a:t>
                      </a:r>
                    </a:p>
                    <a:p>
                      <a:pPr algn="r"/>
                      <a:r>
                        <a:rPr lang="en-US" dirty="0"/>
                        <a:t>#</a:t>
                      </a:r>
                      <a:r>
                        <a:rPr lang="en-US" dirty="0" err="1"/>
                        <a:t>houstonflood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686</a:t>
                      </a:r>
                    </a:p>
                    <a:p>
                      <a:pPr algn="r"/>
                      <a:r>
                        <a:rPr lang="en-US" dirty="0"/>
                        <a:t>#Obamacare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694</a:t>
                      </a:r>
                    </a:p>
                    <a:p>
                      <a:pPr algn="r"/>
                      <a:r>
                        <a:rPr lang="en-US" dirty="0"/>
                        <a:t>#4thofjuly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327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1374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31189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283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5333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6627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43724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7504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26297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899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36070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5529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45545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18375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5785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2605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16899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762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8494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3166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11979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3672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69555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13663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582306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1009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8328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1488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36383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1427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93944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2437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6459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5884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19302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3961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509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3252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Running  over  different 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TwEET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collections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216206" y="2181224"/>
          <a:ext cx="2813815" cy="3641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/>
          <p:nvPr>
            <p:extLst/>
          </p:nvPr>
        </p:nvGraphicFramePr>
        <p:xfrm>
          <a:off x="2755191" y="2181224"/>
          <a:ext cx="2364827" cy="3641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/>
          <p:nvPr>
            <p:extLst/>
          </p:nvPr>
        </p:nvGraphicFramePr>
        <p:xfrm>
          <a:off x="5131354" y="2181224"/>
          <a:ext cx="2364827" cy="3641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/>
          <p:cNvGraphicFramePr/>
          <p:nvPr>
            <p:extLst/>
          </p:nvPr>
        </p:nvGraphicFramePr>
        <p:xfrm>
          <a:off x="7535181" y="2181224"/>
          <a:ext cx="2364827" cy="3641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/>
          <p:cNvGraphicFramePr/>
          <p:nvPr>
            <p:extLst/>
          </p:nvPr>
        </p:nvGraphicFramePr>
        <p:xfrm>
          <a:off x="9787761" y="2181224"/>
          <a:ext cx="2364827" cy="3641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734538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1727</TotalTime>
  <Words>1072</Words>
  <Application>Microsoft Office PowerPoint</Application>
  <PresentationFormat>Widescreen</PresentationFormat>
  <Paragraphs>337</Paragraphs>
  <Slides>26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Calibri</vt:lpstr>
      <vt:lpstr>Comic Sans MS</vt:lpstr>
      <vt:lpstr>Gill Sans MT</vt:lpstr>
      <vt:lpstr>华文中宋</vt:lpstr>
      <vt:lpstr>Times New Roman</vt:lpstr>
      <vt:lpstr>Wingdings</vt:lpstr>
      <vt:lpstr>Wingdings 2</vt:lpstr>
      <vt:lpstr>Dividend</vt:lpstr>
      <vt:lpstr>Clustering  tweets  and  webpages</vt:lpstr>
      <vt:lpstr>clustering</vt:lpstr>
      <vt:lpstr>Clustering overview</vt:lpstr>
      <vt:lpstr>Feature extraction</vt:lpstr>
      <vt:lpstr>Clustering with k-means</vt:lpstr>
      <vt:lpstr>Comparison of  TF-IDF  vs.  word2vec</vt:lpstr>
      <vt:lpstr>WSSE  Based  evaluation</vt:lpstr>
      <vt:lpstr>Running  over  different  TwEET collections</vt:lpstr>
      <vt:lpstr>Running  over  different  TwEET collections</vt:lpstr>
      <vt:lpstr>Hbase  schema  design</vt:lpstr>
      <vt:lpstr>Collections evaluated</vt:lpstr>
      <vt:lpstr>Clustering evaluation using topic analysis data</vt:lpstr>
      <vt:lpstr>Explanation</vt:lpstr>
      <vt:lpstr>results</vt:lpstr>
      <vt:lpstr>PowerPoint Presentation</vt:lpstr>
      <vt:lpstr>PowerPoint Presentation</vt:lpstr>
      <vt:lpstr>Future work</vt:lpstr>
      <vt:lpstr>Social network</vt:lpstr>
      <vt:lpstr>objective</vt:lpstr>
      <vt:lpstr>assumptions</vt:lpstr>
      <vt:lpstr>Importance factors (general)</vt:lpstr>
      <vt:lpstr>Importance factors (cluster)</vt:lpstr>
      <vt:lpstr>Work Flow</vt:lpstr>
      <vt:lpstr>Tool used</vt:lpstr>
      <vt:lpstr>acknowledgments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Clustering</dc:title>
  <dc:creator>Swapna Thorve</dc:creator>
  <cp:lastModifiedBy>Saket Vishwasrao</cp:lastModifiedBy>
  <cp:revision>112</cp:revision>
  <dcterms:created xsi:type="dcterms:W3CDTF">2016-05-02T04:10:36Z</dcterms:created>
  <dcterms:modified xsi:type="dcterms:W3CDTF">2016-05-09T17:27:30Z</dcterms:modified>
</cp:coreProperties>
</file>