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450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1023815"/>
            <a:ext cx="8001000" cy="949676"/>
          </a:xfrm>
        </p:spPr>
        <p:txBody>
          <a:bodyPr>
            <a:noAutofit/>
          </a:bodyPr>
          <a:lstStyle/>
          <a:p>
            <a:r>
              <a:rPr lang="en-US" dirty="0" smtClean="0"/>
              <a:t>Port Video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7659" y="2844802"/>
            <a:ext cx="6400800" cy="2508738"/>
          </a:xfrm>
        </p:spPr>
        <p:txBody>
          <a:bodyPr>
            <a:normAutofit/>
          </a:bodyPr>
          <a:lstStyle/>
          <a:p>
            <a:r>
              <a:rPr lang="en-US" dirty="0" smtClean="0"/>
              <a:t>Students: Joshua Rush, Stuart Whitehead</a:t>
            </a:r>
          </a:p>
          <a:p>
            <a:r>
              <a:rPr lang="en-US" dirty="0" smtClean="0"/>
              <a:t>Client: </a:t>
            </a:r>
            <a:r>
              <a:rPr lang="en-US" dirty="0" err="1" smtClean="0"/>
              <a:t>Purdom</a:t>
            </a:r>
            <a:r>
              <a:rPr lang="en-US" dirty="0" smtClean="0"/>
              <a:t> </a:t>
            </a:r>
            <a:r>
              <a:rPr lang="en-US" dirty="0" err="1" smtClean="0"/>
              <a:t>Lindblad</a:t>
            </a:r>
            <a:endParaRPr lang="en-US" dirty="0" smtClean="0"/>
          </a:p>
          <a:p>
            <a:r>
              <a:rPr lang="en-US" dirty="0" smtClean="0"/>
              <a:t>Virginia Tech, Blacksburg VA</a:t>
            </a:r>
          </a:p>
          <a:p>
            <a:r>
              <a:rPr lang="en-US" dirty="0" smtClean="0"/>
              <a:t>May 8</a:t>
            </a:r>
            <a:r>
              <a:rPr lang="en-US" baseline="30000" dirty="0" smtClean="0"/>
              <a:t>th</a:t>
            </a:r>
            <a:r>
              <a:rPr lang="en-US" dirty="0" smtClean="0"/>
              <a:t>, 2013</a:t>
            </a:r>
          </a:p>
          <a:p>
            <a:r>
              <a:rPr lang="en-US" dirty="0" smtClean="0"/>
              <a:t>CS 4624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32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353" y="467267"/>
            <a:ext cx="8534400" cy="1507067"/>
          </a:xfrm>
        </p:spPr>
        <p:txBody>
          <a:bodyPr/>
          <a:lstStyle/>
          <a:p>
            <a:r>
              <a:rPr lang="en-US" dirty="0" smtClean="0"/>
              <a:t>B-roll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353" y="1641390"/>
            <a:ext cx="8881373" cy="9123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sz="2200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58353" y="2391033"/>
            <a:ext cx="8534400" cy="1686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353" y="4299468"/>
            <a:ext cx="3815083" cy="21577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246" y="4299468"/>
            <a:ext cx="3826824" cy="2157778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246" y="1897934"/>
            <a:ext cx="3826824" cy="2144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53" y="1897934"/>
            <a:ext cx="3815083" cy="21797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098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353" y="467267"/>
            <a:ext cx="8534400" cy="1507067"/>
          </a:xfrm>
        </p:spPr>
        <p:txBody>
          <a:bodyPr/>
          <a:lstStyle/>
          <a:p>
            <a:r>
              <a:rPr lang="en-US" dirty="0" smtClean="0"/>
              <a:t>Editing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353" y="2391033"/>
            <a:ext cx="4110209" cy="3993726"/>
          </a:xfrm>
        </p:spPr>
        <p:txBody>
          <a:bodyPr>
            <a:normAutofit/>
          </a:bodyPr>
          <a:lstStyle/>
          <a:p>
            <a:r>
              <a:rPr lang="en-US" sz="2200" dirty="0" smtClean="0"/>
              <a:t>Adobe Premiere CS6 </a:t>
            </a:r>
          </a:p>
          <a:p>
            <a:r>
              <a:rPr lang="en-US" sz="2200" dirty="0" smtClean="0"/>
              <a:t>Narration</a:t>
            </a:r>
          </a:p>
          <a:p>
            <a:r>
              <a:rPr lang="en-US" sz="2200" dirty="0" smtClean="0"/>
              <a:t>Music</a:t>
            </a:r>
          </a:p>
          <a:p>
            <a:r>
              <a:rPr lang="en-US" sz="2200" dirty="0" smtClean="0"/>
              <a:t>Transitions</a:t>
            </a:r>
          </a:p>
          <a:p>
            <a:r>
              <a:rPr lang="en-US" sz="2200" dirty="0" smtClean="0"/>
              <a:t>Titles</a:t>
            </a:r>
          </a:p>
          <a:p>
            <a:r>
              <a:rPr lang="en-US" sz="2200" dirty="0" smtClean="0"/>
              <a:t>Credits</a:t>
            </a:r>
          </a:p>
          <a:p>
            <a:r>
              <a:rPr lang="en-US" sz="2200" dirty="0" smtClean="0"/>
              <a:t>~4 </a:t>
            </a:r>
            <a:r>
              <a:rPr lang="en-US" sz="2200" dirty="0"/>
              <a:t>minute video completed</a:t>
            </a:r>
          </a:p>
          <a:p>
            <a:endParaRPr lang="en-US" sz="2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5553" y="218113"/>
            <a:ext cx="5261503" cy="31380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5553" y="3477574"/>
            <a:ext cx="5261503" cy="3139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2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353" y="68681"/>
            <a:ext cx="8534400" cy="931687"/>
          </a:xfrm>
        </p:spPr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353" y="1641390"/>
            <a:ext cx="8881373" cy="347604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Inconsistent lighting</a:t>
            </a:r>
          </a:p>
          <a:p>
            <a:r>
              <a:rPr lang="en-US" sz="2800" dirty="0" smtClean="0"/>
              <a:t>Multiple file types</a:t>
            </a:r>
          </a:p>
          <a:p>
            <a:r>
              <a:rPr lang="en-US" sz="2800" dirty="0" smtClean="0"/>
              <a:t>Quality of exports</a:t>
            </a:r>
          </a:p>
          <a:p>
            <a:pPr lvl="1"/>
            <a:r>
              <a:rPr lang="en-US" sz="2800" dirty="0" err="1" smtClean="0"/>
              <a:t>VirtualDub</a:t>
            </a:r>
            <a:endParaRPr lang="en-US" sz="2800" dirty="0" smtClean="0"/>
          </a:p>
          <a:p>
            <a:pPr marL="0" indent="0">
              <a:buNone/>
            </a:pPr>
            <a:endParaRPr lang="en-US" sz="2200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58353" y="726830"/>
            <a:ext cx="8534400" cy="51972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2574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353" y="467267"/>
            <a:ext cx="8534400" cy="1507067"/>
          </a:xfrm>
        </p:spPr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353" y="2391033"/>
            <a:ext cx="8534400" cy="260299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Promote the Digital Humanities Research Space: Port</a:t>
            </a:r>
          </a:p>
          <a:p>
            <a:endParaRPr lang="en-US" sz="2400" dirty="0" smtClean="0"/>
          </a:p>
          <a:p>
            <a:pPr lvl="1"/>
            <a:r>
              <a:rPr lang="en-US" sz="2400" dirty="0"/>
              <a:t>Design a </a:t>
            </a:r>
            <a:r>
              <a:rPr lang="en-US" sz="2400" dirty="0" smtClean="0"/>
              <a:t>logo</a:t>
            </a:r>
          </a:p>
          <a:p>
            <a:pPr lvl="1"/>
            <a:endParaRPr lang="en-US" sz="2200" dirty="0" smtClean="0"/>
          </a:p>
          <a:p>
            <a:pPr lvl="1"/>
            <a:r>
              <a:rPr lang="en-US" sz="2400" dirty="0" smtClean="0"/>
              <a:t>Create a 3-5 minute video</a:t>
            </a:r>
          </a:p>
        </p:txBody>
      </p:sp>
    </p:spTree>
    <p:extLst>
      <p:ext uri="{BB962C8B-B14F-4D97-AF65-F5344CB8AC3E}">
        <p14:creationId xmlns:p14="http://schemas.microsoft.com/office/powerpoint/2010/main" val="60851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353" y="467267"/>
            <a:ext cx="8534400" cy="1507067"/>
          </a:xfrm>
        </p:spPr>
        <p:txBody>
          <a:bodyPr/>
          <a:lstStyle/>
          <a:p>
            <a:r>
              <a:rPr lang="en-US" dirty="0" smtClean="0"/>
              <a:t>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9614" y="2086708"/>
            <a:ext cx="8534400" cy="321508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Josh</a:t>
            </a:r>
          </a:p>
          <a:p>
            <a:pPr lvl="1"/>
            <a:r>
              <a:rPr lang="en-US" sz="2200" dirty="0" smtClean="0"/>
              <a:t>Principal Cameraman</a:t>
            </a:r>
          </a:p>
          <a:p>
            <a:pPr lvl="1"/>
            <a:r>
              <a:rPr lang="en-US" sz="2200" dirty="0" smtClean="0"/>
              <a:t>Video Editing</a:t>
            </a:r>
          </a:p>
          <a:p>
            <a:pPr lvl="1"/>
            <a:endParaRPr lang="en-US" sz="2200" dirty="0"/>
          </a:p>
          <a:p>
            <a:r>
              <a:rPr lang="en-US" sz="2400" dirty="0" smtClean="0"/>
              <a:t>Stuart</a:t>
            </a:r>
          </a:p>
          <a:p>
            <a:pPr lvl="1"/>
            <a:r>
              <a:rPr lang="en-US" sz="2200" dirty="0" smtClean="0"/>
              <a:t>Assistant Cameraman</a:t>
            </a:r>
          </a:p>
          <a:p>
            <a:pPr lvl="1"/>
            <a:r>
              <a:rPr lang="en-US" sz="2200" dirty="0" smtClean="0"/>
              <a:t>Logo Design</a:t>
            </a:r>
          </a:p>
          <a:p>
            <a:pPr lvl="1"/>
            <a:r>
              <a:rPr lang="en-US" sz="2200" dirty="0" smtClean="0"/>
              <a:t>Video Narration</a:t>
            </a:r>
          </a:p>
        </p:txBody>
      </p:sp>
    </p:spTree>
    <p:extLst>
      <p:ext uri="{BB962C8B-B14F-4D97-AF65-F5344CB8AC3E}">
        <p14:creationId xmlns:p14="http://schemas.microsoft.com/office/powerpoint/2010/main" val="384985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353" y="467267"/>
            <a:ext cx="8534400" cy="1507067"/>
          </a:xfrm>
        </p:spPr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799" y="1937740"/>
            <a:ext cx="8891590" cy="343311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February – Preliminary research, begin filming and logo design</a:t>
            </a:r>
          </a:p>
          <a:p>
            <a:r>
              <a:rPr lang="en-US" sz="2200" dirty="0" smtClean="0"/>
              <a:t>March – Get feedback on logo, begin editing</a:t>
            </a:r>
          </a:p>
          <a:p>
            <a:r>
              <a:rPr lang="en-US" sz="2200" dirty="0" smtClean="0"/>
              <a:t>April – Continue filming, finalize logo</a:t>
            </a:r>
          </a:p>
          <a:p>
            <a:r>
              <a:rPr lang="en-US" sz="2200" dirty="0" smtClean="0"/>
              <a:t>May – Finish editing, archive</a:t>
            </a:r>
          </a:p>
        </p:txBody>
      </p:sp>
    </p:spTree>
    <p:extLst>
      <p:ext uri="{BB962C8B-B14F-4D97-AF65-F5344CB8AC3E}">
        <p14:creationId xmlns:p14="http://schemas.microsoft.com/office/powerpoint/2010/main" val="164964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353" y="467267"/>
            <a:ext cx="8534400" cy="1507067"/>
          </a:xfrm>
        </p:spPr>
        <p:txBody>
          <a:bodyPr/>
          <a:lstStyle/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353" y="1594338"/>
            <a:ext cx="8534400" cy="4229813"/>
          </a:xfrm>
        </p:spPr>
        <p:txBody>
          <a:bodyPr>
            <a:normAutofit/>
          </a:bodyPr>
          <a:lstStyle/>
          <a:p>
            <a:r>
              <a:rPr lang="en-US" sz="2200" dirty="0" smtClean="0"/>
              <a:t>Provide </a:t>
            </a:r>
            <a:r>
              <a:rPr lang="en-US" sz="2200" dirty="0" smtClean="0"/>
              <a:t>several logo variations</a:t>
            </a:r>
          </a:p>
          <a:p>
            <a:endParaRPr lang="en-US" sz="2200" dirty="0" smtClean="0"/>
          </a:p>
          <a:p>
            <a:endParaRPr lang="en-US" sz="2200" dirty="0"/>
          </a:p>
          <a:p>
            <a:r>
              <a:rPr lang="en-US" sz="2200" dirty="0" smtClean="0"/>
              <a:t>P</a:t>
            </a:r>
            <a:r>
              <a:rPr lang="en-US" sz="2200" dirty="0" smtClean="0"/>
              <a:t>rovide </a:t>
            </a:r>
            <a:r>
              <a:rPr lang="en-US" sz="2200" dirty="0" smtClean="0"/>
              <a:t>icon version of logo</a:t>
            </a:r>
          </a:p>
        </p:txBody>
      </p:sp>
    </p:spTree>
    <p:extLst>
      <p:ext uri="{BB962C8B-B14F-4D97-AF65-F5344CB8AC3E}">
        <p14:creationId xmlns:p14="http://schemas.microsoft.com/office/powerpoint/2010/main" val="254302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797" y="0"/>
            <a:ext cx="8534400" cy="1507067"/>
          </a:xfrm>
        </p:spPr>
        <p:txBody>
          <a:bodyPr/>
          <a:lstStyle/>
          <a:p>
            <a:r>
              <a:rPr lang="en-US" dirty="0" smtClean="0"/>
              <a:t>Logo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57" y="1163638"/>
            <a:ext cx="4264749" cy="1673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57" y="3478702"/>
            <a:ext cx="4413464" cy="3180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650631" y="2938585"/>
            <a:ext cx="0" cy="398584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158154" y="5068705"/>
            <a:ext cx="1438031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732" y="2730395"/>
            <a:ext cx="5076314" cy="3928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219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353" y="467267"/>
            <a:ext cx="8534400" cy="1507067"/>
          </a:xfrm>
        </p:spPr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353" y="1641390"/>
            <a:ext cx="8881373" cy="9123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sz="2200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58353" y="1763075"/>
            <a:ext cx="8534400" cy="3929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Title </a:t>
            </a:r>
            <a:r>
              <a:rPr lang="en-US" sz="2800" dirty="0" smtClean="0"/>
              <a:t>screen</a:t>
            </a:r>
          </a:p>
          <a:p>
            <a:r>
              <a:rPr lang="en-US" sz="2800" dirty="0" smtClean="0"/>
              <a:t>Narration</a:t>
            </a:r>
          </a:p>
          <a:p>
            <a:r>
              <a:rPr lang="en-US" sz="2800" dirty="0" smtClean="0"/>
              <a:t>Screen Casts</a:t>
            </a:r>
          </a:p>
          <a:p>
            <a:r>
              <a:rPr lang="en-US" sz="2800" dirty="0" smtClean="0"/>
              <a:t>Interview</a:t>
            </a:r>
          </a:p>
          <a:p>
            <a:r>
              <a:rPr lang="en-US" sz="2800" dirty="0" smtClean="0"/>
              <a:t>B-roll</a:t>
            </a:r>
          </a:p>
          <a:p>
            <a:r>
              <a:rPr lang="en-US" sz="2800" dirty="0" smtClean="0"/>
              <a:t>Credits</a:t>
            </a:r>
          </a:p>
        </p:txBody>
      </p:sp>
    </p:spTree>
    <p:extLst>
      <p:ext uri="{BB962C8B-B14F-4D97-AF65-F5344CB8AC3E}">
        <p14:creationId xmlns:p14="http://schemas.microsoft.com/office/powerpoint/2010/main" val="72579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353" y="467267"/>
            <a:ext cx="8534400" cy="1507067"/>
          </a:xfrm>
        </p:spPr>
        <p:txBody>
          <a:bodyPr/>
          <a:lstStyle/>
          <a:p>
            <a:r>
              <a:rPr lang="en-US" dirty="0" smtClean="0"/>
              <a:t>Screen Casts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353" y="1686355"/>
            <a:ext cx="8534400" cy="1773537"/>
          </a:xfrm>
        </p:spPr>
        <p:txBody>
          <a:bodyPr>
            <a:normAutofit/>
          </a:bodyPr>
          <a:lstStyle/>
          <a:p>
            <a:r>
              <a:rPr lang="en-US" sz="2200" dirty="0" smtClean="0"/>
              <a:t>Adobe Photoshop</a:t>
            </a:r>
          </a:p>
          <a:p>
            <a:pPr lvl="1"/>
            <a:r>
              <a:rPr lang="en-US" dirty="0" smtClean="0"/>
              <a:t>Puppet feature</a:t>
            </a:r>
          </a:p>
          <a:p>
            <a:r>
              <a:rPr lang="en-US" dirty="0" smtClean="0"/>
              <a:t>Google Fusion Tables</a:t>
            </a:r>
          </a:p>
          <a:p>
            <a:r>
              <a:rPr lang="en-US" dirty="0" err="1" smtClean="0"/>
              <a:t>LivePlasma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352" y="3912973"/>
            <a:ext cx="4377939" cy="271577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752" y="52817"/>
            <a:ext cx="5391150" cy="3267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752" y="3459892"/>
            <a:ext cx="5391150" cy="334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977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353" y="467267"/>
            <a:ext cx="8534400" cy="1507067"/>
          </a:xfrm>
        </p:spPr>
        <p:txBody>
          <a:bodyPr/>
          <a:lstStyle/>
          <a:p>
            <a:r>
              <a:rPr lang="en-US" dirty="0" smtClean="0"/>
              <a:t>Interview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353" y="1641390"/>
            <a:ext cx="8881373" cy="9123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sz="2200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58353" y="1850425"/>
            <a:ext cx="8534400" cy="1406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Brian Matthews </a:t>
            </a:r>
            <a:endParaRPr lang="en-US" sz="2400" dirty="0" smtClean="0"/>
          </a:p>
          <a:p>
            <a:pPr lvl="1"/>
            <a:r>
              <a:rPr lang="en-US" sz="2200" dirty="0" smtClean="0"/>
              <a:t>Associate </a:t>
            </a:r>
            <a:r>
              <a:rPr lang="en-US" sz="2200" dirty="0"/>
              <a:t>Dean for Learning and </a:t>
            </a:r>
            <a:r>
              <a:rPr lang="en-US" sz="2200" dirty="0" smtClean="0"/>
              <a:t>Outreach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478" y="3466070"/>
            <a:ext cx="4454668" cy="249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55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191</TotalTime>
  <Words>151</Words>
  <Application>Microsoft Office PowerPoint</Application>
  <PresentationFormat>Widescreen</PresentationFormat>
  <Paragraphs>61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Century Gothic</vt:lpstr>
      <vt:lpstr>Wingdings 3</vt:lpstr>
      <vt:lpstr>Slice</vt:lpstr>
      <vt:lpstr>Port Video</vt:lpstr>
      <vt:lpstr>Goals</vt:lpstr>
      <vt:lpstr>Roles</vt:lpstr>
      <vt:lpstr>Schedule</vt:lpstr>
      <vt:lpstr>Logo</vt:lpstr>
      <vt:lpstr>Logo</vt:lpstr>
      <vt:lpstr>Video</vt:lpstr>
      <vt:lpstr>Screen Casts</vt:lpstr>
      <vt:lpstr>Interview</vt:lpstr>
      <vt:lpstr>B-roll</vt:lpstr>
      <vt:lpstr>Editing</vt:lpstr>
      <vt:lpstr>Challenges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 Video</dc:title>
  <dc:creator>Josh</dc:creator>
  <cp:lastModifiedBy>Josh</cp:lastModifiedBy>
  <cp:revision>27</cp:revision>
  <dcterms:created xsi:type="dcterms:W3CDTF">2013-03-25T21:22:27Z</dcterms:created>
  <dcterms:modified xsi:type="dcterms:W3CDTF">2013-05-17T01:42:38Z</dcterms:modified>
</cp:coreProperties>
</file>