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0000"/>
    <a:srgbClr val="C2C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12" autoAdjust="0"/>
    <p:restoredTop sz="94660"/>
  </p:normalViewPr>
  <p:slideViewPr>
    <p:cSldViewPr snapToGrid="0" snapToObjects="1">
      <p:cViewPr>
        <p:scale>
          <a:sx n="95" d="100"/>
          <a:sy n="95" d="100"/>
        </p:scale>
        <p:origin x="-688" y="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48C452-AA01-074F-ACDF-324AA1C3B607}" type="datetimeFigureOut">
              <a:rPr lang="en-US" smtClean="0"/>
              <a:t>8/6/12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851267-E849-DB4F-9BEB-2A63D312BC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458" y="473364"/>
            <a:ext cx="4296368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66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Virginia Tech</a:t>
            </a:r>
          </a:p>
          <a:p>
            <a:r>
              <a:rPr lang="en-US" sz="4000" b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University Libraries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Discovery Teams</a:t>
            </a:r>
          </a:p>
          <a:p>
            <a:r>
              <a:rPr lang="en-US" sz="2800" dirty="0" smtClean="0"/>
              <a:t>Spring 2012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58607" y="1973355"/>
            <a:ext cx="39170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Team Members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Connie Stovall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Tracy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Gilmore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Wendy Gentry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Neal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Henshaw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62542" y="6157427"/>
            <a:ext cx="635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>
                    <a:lumMod val="95000"/>
                  </a:schemeClr>
                </a:solidFill>
              </a:rPr>
              <a:t>Team Theme - Knowledge Creation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1307" y="4368797"/>
            <a:ext cx="4819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Knowledge is power!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1700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458" y="393270"/>
            <a:ext cx="44956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KEY OBSERVATIONS RELATED</a:t>
            </a:r>
          </a:p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TO KNOWLEDGE CREATION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8987" y="1375397"/>
            <a:ext cx="548839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For Groups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Whiteboards essential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Room to spread out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For Individuals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Proper software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Convenient electrical outlets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Others present studying, but quiet and private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Comfortable chairs</a:t>
            </a:r>
          </a:p>
          <a:p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080" y="1263810"/>
            <a:ext cx="2415335" cy="3220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972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458" y="473364"/>
            <a:ext cx="6519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SURPRISING OBSERVATIONS / COMMENTS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386" y="1108674"/>
            <a:ext cx="75296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How little actual “Knowledge Creation” was taking place.  Most kids were just doing homework or studying for tests.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Spontaneous Study Groups were formed – the students did not know each other previously, but found they were studying common material.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85" y="3786908"/>
            <a:ext cx="53406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How important “Comfy Chairs” were to individuals.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How motivated students were simply by being around others who were studying.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16998"/>
            <a:ext cx="2802128" cy="2101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0662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458" y="473364"/>
            <a:ext cx="3155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“WHY THIS SPACE?”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401" y="1311874"/>
            <a:ext cx="509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Comfy chairs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Noise level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Brightness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Convenient electrical outlets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Room to spread out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Proper equipment (computers, software, dry erase boards)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Coffee convenient (For those in coffee shops)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Printing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575" y="1433946"/>
            <a:ext cx="2686050" cy="3600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3027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458" y="473364"/>
            <a:ext cx="3666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“WHY OTHER SPACES?”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8223" y="1145619"/>
            <a:ext cx="84625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Athletes preferred the stadium, because of the presence of their friends (other teammates)</a:t>
            </a:r>
          </a:p>
          <a:p>
            <a:pPr marL="285750" indent="-285750">
              <a:buFont typeface="Arial"/>
              <a:buChar char="•"/>
            </a:pPr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Proximity to their college labs, subject-specific help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63" y="3101102"/>
            <a:ext cx="2909455" cy="2535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58223" y="3380509"/>
            <a:ext cx="4961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Likes the social aspects of the coffee shop</a:t>
            </a:r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Ambiance</a:t>
            </a:r>
          </a:p>
        </p:txBody>
      </p:sp>
    </p:spTree>
    <p:extLst>
      <p:ext uri="{BB962C8B-B14F-4D97-AF65-F5344CB8AC3E}">
        <p14:creationId xmlns:p14="http://schemas.microsoft.com/office/powerpoint/2010/main" val="290533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711" y="347503"/>
            <a:ext cx="5241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“WHAT HAPPENS IN THIS SPACE?”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042" y="979365"/>
            <a:ext cx="59040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Groups: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Spread materials on tables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Shared ideas via whiteboards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Group discussions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Group work on computers/software</a:t>
            </a:r>
          </a:p>
          <a:p>
            <a:pPr marL="285750" indent="-285750">
              <a:buFont typeface="Arial"/>
              <a:buChar char="•"/>
            </a:pPr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Individuals: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Spread out materials</a:t>
            </a:r>
          </a:p>
          <a:p>
            <a:pPr marL="742950" lvl="1" indent="-285750">
              <a:buFont typeface="Arial"/>
              <a:buChar char="•"/>
            </a:pPr>
            <a:r>
              <a:rPr lang="en-US" sz="2800" dirty="0" smtClean="0"/>
              <a:t>Quietly study while listening to music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74" y="1262640"/>
            <a:ext cx="2305050" cy="3076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69825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458" y="473364"/>
            <a:ext cx="4257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THINGS TO FOLLOW-UP 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2458" y="1182565"/>
            <a:ext cx="75481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Snack machines</a:t>
            </a:r>
          </a:p>
          <a:p>
            <a:pPr marL="285750" indent="-285750">
              <a:buFont typeface="Arial"/>
              <a:buChar char="•"/>
            </a:pPr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Software packages (video editing, Photoshop, desktop publishing, etc.)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8" y="3408883"/>
            <a:ext cx="2366694" cy="1786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452973" y="3415739"/>
            <a:ext cx="48991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Configurable furniture (single to group and back)</a:t>
            </a:r>
          </a:p>
          <a:p>
            <a:pPr marL="285750" indent="-285750">
              <a:buFont typeface="Arial"/>
              <a:buChar char="•"/>
            </a:pPr>
            <a:endParaRPr lang="en-US" sz="2800" dirty="0"/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Creating ambiance</a:t>
            </a:r>
          </a:p>
        </p:txBody>
      </p:sp>
    </p:spTree>
    <p:extLst>
      <p:ext uri="{BB962C8B-B14F-4D97-AF65-F5344CB8AC3E}">
        <p14:creationId xmlns:p14="http://schemas.microsoft.com/office/powerpoint/2010/main" val="337597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1446</TotalTime>
  <Words>280</Words>
  <Application>Microsoft Macintosh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Matthews</dc:creator>
  <cp:lastModifiedBy>Brian Mathews</cp:lastModifiedBy>
  <cp:revision>27</cp:revision>
  <dcterms:created xsi:type="dcterms:W3CDTF">2012-01-30T14:36:47Z</dcterms:created>
  <dcterms:modified xsi:type="dcterms:W3CDTF">2012-08-06T19:37:31Z</dcterms:modified>
</cp:coreProperties>
</file>