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La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11" Type="http://schemas.openxmlformats.org/officeDocument/2006/relationships/slide" Target="slides/slide6.xml"/><Relationship Id="rId22" Type="http://schemas.openxmlformats.org/officeDocument/2006/relationships/font" Target="fonts/Lato-bold.fntdata"/><Relationship Id="rId10" Type="http://schemas.openxmlformats.org/officeDocument/2006/relationships/slide" Target="slides/slide5.xml"/><Relationship Id="rId21" Type="http://schemas.openxmlformats.org/officeDocument/2006/relationships/font" Target="fonts/Lato-regular.fntdata"/><Relationship Id="rId13" Type="http://schemas.openxmlformats.org/officeDocument/2006/relationships/slide" Target="slides/slide8.xml"/><Relationship Id="rId24" Type="http://schemas.openxmlformats.org/officeDocument/2006/relationships/font" Target="fonts/Lato-boldItalic.fntdata"/><Relationship Id="rId12" Type="http://schemas.openxmlformats.org/officeDocument/2006/relationships/slide" Target="slides/slide7.xml"/><Relationship Id="rId23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-italic.fntdata"/><Relationship Id="rId6" Type="http://schemas.openxmlformats.org/officeDocument/2006/relationships/slide" Target="slides/slide1.xml"/><Relationship Id="rId18" Type="http://schemas.openxmlformats.org/officeDocument/2006/relationships/font" Target="fonts/Montserra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d020b3eab8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d020b3eab8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7a396808b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7a396808b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d3528bb25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d3528bb25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d3528bb25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d3528bb25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3528bb25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3528bb25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d3528bb25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d3528bb25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d03afb71b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d03afb71b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d03afb71bb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d03afb71bb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d03afb71bb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d03afb71bb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d03afb71b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d03afb71b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7a396808b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7a396808b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vtechworks.lib.vt.edu/handle/10919/19081" TargetMode="External"/><Relationship Id="rId4" Type="http://schemas.openxmlformats.org/officeDocument/2006/relationships/hyperlink" Target="http://hdl.handle.net/10919/98239" TargetMode="External"/><Relationship Id="rId9" Type="http://schemas.openxmlformats.org/officeDocument/2006/relationships/hyperlink" Target="https://github.com/pnnl/HyperNetX" TargetMode="External"/><Relationship Id="rId5" Type="http://schemas.openxmlformats.org/officeDocument/2006/relationships/hyperlink" Target="https://grakn.ai/grakn-core" TargetMode="External"/><Relationship Id="rId6" Type="http://schemas.openxmlformats.org/officeDocument/2006/relationships/hyperlink" Target="https://github.com/graknlabs" TargetMode="External"/><Relationship Id="rId7" Type="http://schemas.openxmlformats.org/officeDocument/2006/relationships/hyperlink" Target="https://vtechworks.lib.vt.edu/handle/10919/101526" TargetMode="External"/><Relationship Id="rId8" Type="http://schemas.openxmlformats.org/officeDocument/2006/relationships/hyperlink" Target="https://git.cs.vt.edu/cs-5604-fall-2020/fe/team-fe-repo/-/tree/knowledgeGraph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github.com/pnnl/HyperNetX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Knowledge Graph Service Registration </a:t>
            </a:r>
            <a:endParaRPr/>
          </a:p>
        </p:txBody>
      </p:sp>
      <p:sp>
        <p:nvSpPr>
          <p:cNvPr id="135" name="Google Shape;135;p13"/>
          <p:cNvSpPr txBox="1"/>
          <p:nvPr/>
        </p:nvSpPr>
        <p:spPr>
          <a:xfrm>
            <a:off x="4668925" y="3356900"/>
            <a:ext cx="44175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By Daniel Olsen and Daniel Weedon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CS 4624 Multimedia, Hypertext, and Information Access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Professor Edward A. Fox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Virginia Tech, Blacksburg VA, 24061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April 22, 2021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Front-end Challenges</a:t>
            </a:r>
            <a:endParaRPr/>
          </a:p>
        </p:txBody>
      </p:sp>
      <p:sp>
        <p:nvSpPr>
          <p:cNvPr id="200" name="Google Shape;200;p2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Attempting to use prior work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Learning React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Researching visualization methods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Finding the right library for hypergraphs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Learning HyperNetX library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Getting Python and React to work together</a:t>
            </a:r>
            <a:endParaRPr/>
          </a:p>
        </p:txBody>
      </p:sp>
      <p:pic>
        <p:nvPicPr>
          <p:cNvPr descr="Logo" id="201" name="Google Shape;20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7600" y="2509075"/>
            <a:ext cx="1905000" cy="15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Acknowledgements/References</a:t>
            </a:r>
            <a:endParaRPr/>
          </a:p>
        </p:txBody>
      </p:sp>
      <p:sp>
        <p:nvSpPr>
          <p:cNvPr id="207" name="Google Shape;207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Prashant Chandrasekar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References/Resources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https://vtechworks.lib.vt.edu/handle/10919/19081</a:t>
            </a:r>
            <a:r>
              <a:rPr lang="en"/>
              <a:t>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http://hdl.handle.net/10919/98239</a:t>
            </a:r>
            <a:r>
              <a:rPr lang="en"/>
              <a:t>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https://grakn.ai/grakn-core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https://github.com/graknlabs</a:t>
            </a:r>
            <a:r>
              <a:rPr lang="en"/>
              <a:t>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https://vtechworks.lib.vt.edu/handle/10919/101526</a:t>
            </a:r>
            <a:r>
              <a:rPr lang="en"/>
              <a:t>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8"/>
              </a:rPr>
              <a:t>https://git.cs.vt.edu/cs-5604-fall-2020/fe/team-fe-repo/-/tree/knowledgeGraph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9"/>
              </a:rPr>
              <a:t>https://github.com/pnnl/HyperNetX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What is a Knowledge Graph?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Project Description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Knowledge Graph Backend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Python API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Backend Challenges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Front-end Visualization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Front-end Goal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Front-end Challenges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Acknowledgements/References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What is a Knowledge Graph?</a:t>
            </a:r>
            <a:endParaRPr sz="2200"/>
          </a:p>
        </p:txBody>
      </p:sp>
      <p:sp>
        <p:nvSpPr>
          <p:cNvPr id="147" name="Google Shape;147;p15"/>
          <p:cNvSpPr txBox="1"/>
          <p:nvPr>
            <p:ph idx="1" type="body"/>
          </p:nvPr>
        </p:nvSpPr>
        <p:spPr>
          <a:xfrm>
            <a:off x="1010750" y="1197650"/>
            <a:ext cx="4567800" cy="206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Graph based data model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Visualizes entities and their connects to each other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Can use hyperedges</a:t>
            </a:r>
            <a:endParaRPr/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Many entities connected with 1 edge</a:t>
            </a:r>
            <a:endParaRPr/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Not 1 to 1</a:t>
            </a:r>
            <a:endParaRPr/>
          </a:p>
        </p:txBody>
      </p:sp>
      <p:pic>
        <p:nvPicPr>
          <p:cNvPr id="148" name="Google Shape;14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4849" y="92325"/>
            <a:ext cx="3427400" cy="500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7625" y="3075825"/>
            <a:ext cx="3136031" cy="1618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5"/>
          <p:cNvSpPr txBox="1"/>
          <p:nvPr/>
        </p:nvSpPr>
        <p:spPr>
          <a:xfrm>
            <a:off x="-56750" y="4694100"/>
            <a:ext cx="57216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N. Imam, S. M. S. Hasan, and R. Kannan, “A Scalable Parallel Hypergraph Generator (HyGen),” http://www.mlgworkshop.org/, 2020. [Online]. Available: http://www.mlgworkshop.org/2020/papers/MLG2020_paper_5.pdf. [Accessed: 28-Apr-2021].</a:t>
            </a:r>
            <a:endParaRPr sz="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Description</a:t>
            </a:r>
            <a:endParaRPr/>
          </a:p>
        </p:txBody>
      </p:sp>
      <p:sp>
        <p:nvSpPr>
          <p:cNvPr id="156" name="Google Shape;156;p16"/>
          <p:cNvSpPr txBox="1"/>
          <p:nvPr>
            <p:ph idx="1" type="body"/>
          </p:nvPr>
        </p:nvSpPr>
        <p:spPr>
          <a:xfrm>
            <a:off x="1457150" y="1669950"/>
            <a:ext cx="6162600" cy="18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project was a </a:t>
            </a:r>
            <a:r>
              <a:rPr b="1" i="1" lang="en"/>
              <a:t>two-component</a:t>
            </a:r>
            <a:r>
              <a:rPr lang="en"/>
              <a:t> project with the goal of building a Knowledge Graph </a:t>
            </a:r>
            <a:r>
              <a:rPr lang="en"/>
              <a:t>database that represents how user information goals are connected to one another.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This Knowledge Graph is connected to a workflow management system that allows developers to register their services and visualize the graph.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Knowledge Graph Backend</a:t>
            </a:r>
            <a:endParaRPr/>
          </a:p>
        </p:txBody>
      </p:sp>
      <p:sp>
        <p:nvSpPr>
          <p:cNvPr id="162" name="Google Shape;162;p17"/>
          <p:cNvSpPr txBox="1"/>
          <p:nvPr>
            <p:ph idx="1" type="body"/>
          </p:nvPr>
        </p:nvSpPr>
        <p:spPr>
          <a:xfrm>
            <a:off x="1297500" y="1567550"/>
            <a:ext cx="7038900" cy="32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knowledge graph database was built using Grakn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Grakn is a tool used to build knowledge graphs through Entity-Relationship (ER) models and can </a:t>
            </a:r>
            <a:r>
              <a:rPr lang="en"/>
              <a:t>utilize</a:t>
            </a:r>
            <a:r>
              <a:rPr lang="en"/>
              <a:t>: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Type hierarchies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Hyper-relations (hyper-edges)</a:t>
            </a:r>
            <a:endParaRPr/>
          </a:p>
        </p:txBody>
      </p:sp>
      <p:pic>
        <p:nvPicPr>
          <p:cNvPr id="163" name="Google Shape;16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1163" y="4281124"/>
            <a:ext cx="3664538" cy="61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Python API</a:t>
            </a:r>
            <a:endParaRPr/>
          </a:p>
        </p:txBody>
      </p:sp>
      <p:sp>
        <p:nvSpPr>
          <p:cNvPr id="169" name="Google Shape;169;p1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Python API was made using Flask 1.1.2 and is used to communicate with the database. A client can use this API to to access the knowledge graph and manipulate data within through numerous operations: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Create and remove files (nodes)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Create and remove tasks (edges)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Search for files/tasks/both based on multiple attributes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Find the path between 2 nodes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Image result for python logo" id="170" name="Google Shape;17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9523" y="3552175"/>
            <a:ext cx="1350400" cy="135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 Challenges</a:t>
            </a:r>
            <a:endParaRPr/>
          </a:p>
        </p:txBody>
      </p:sp>
      <p:sp>
        <p:nvSpPr>
          <p:cNvPr id="176" name="Google Shape;176;p1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Learning Grakn (and Grakl)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Developing an efficient schema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Learning Flask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API Remake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Front-end Visualization</a:t>
            </a:r>
            <a:endParaRPr/>
          </a:p>
        </p:txBody>
      </p:sp>
      <p:sp>
        <p:nvSpPr>
          <p:cNvPr id="182" name="Google Shape;182;p20"/>
          <p:cNvSpPr txBox="1"/>
          <p:nvPr>
            <p:ph idx="1" type="body"/>
          </p:nvPr>
        </p:nvSpPr>
        <p:spPr>
          <a:xfrm>
            <a:off x="590375" y="1487050"/>
            <a:ext cx="2175600" cy="32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HyperNetX library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Repre</a:t>
            </a:r>
            <a:r>
              <a:rPr lang="en"/>
              <a:t>sentation</a:t>
            </a:r>
            <a:endParaRPr/>
          </a:p>
          <a:p>
            <a:pPr indent="-298450" lvl="1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Nodes = Files</a:t>
            </a:r>
            <a:endParaRPr/>
          </a:p>
          <a:p>
            <a:pPr indent="-298450" lvl="1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Edges = Service/Task</a:t>
            </a:r>
            <a:endParaRPr/>
          </a:p>
          <a:p>
            <a:pPr indent="-298450" lvl="1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Combined = Workflow</a:t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3" name="Google Shape;183;p20"/>
          <p:cNvPicPr preferRelativeResize="0"/>
          <p:nvPr/>
        </p:nvPicPr>
        <p:blipFill rotWithShape="1">
          <a:blip r:embed="rId4">
            <a:alphaModFix/>
          </a:blip>
          <a:srcRect b="13526" l="12958" r="10722" t="14213"/>
          <a:stretch/>
        </p:blipFill>
        <p:spPr>
          <a:xfrm>
            <a:off x="2861338" y="1307850"/>
            <a:ext cx="3582026" cy="34214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0"/>
          <p:cNvSpPr txBox="1"/>
          <p:nvPr/>
        </p:nvSpPr>
        <p:spPr>
          <a:xfrm>
            <a:off x="3108500" y="4729300"/>
            <a:ext cx="3230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Figure 1: Entire “Rubber-band” hypergraph w/sample data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5" name="Google Shape;185;p20"/>
          <p:cNvSpPr txBox="1"/>
          <p:nvPr/>
        </p:nvSpPr>
        <p:spPr>
          <a:xfrm>
            <a:off x="6860275" y="4487575"/>
            <a:ext cx="2350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Figure 3: Part of Edges data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" name="Google Shape;186;p20"/>
          <p:cNvSpPr txBox="1"/>
          <p:nvPr/>
        </p:nvSpPr>
        <p:spPr>
          <a:xfrm>
            <a:off x="6860275" y="2513825"/>
            <a:ext cx="2437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Figure 2: Node data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7" name="Google Shape;18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4200" y="1307849"/>
            <a:ext cx="2491850" cy="120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94212" y="3084200"/>
            <a:ext cx="2580925" cy="129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Front-end Goals</a:t>
            </a:r>
            <a:endParaRPr/>
          </a:p>
        </p:txBody>
      </p:sp>
      <p:sp>
        <p:nvSpPr>
          <p:cNvPr id="194" name="Google Shape;194;p2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part of the project is meant to give developers a way to </a:t>
            </a:r>
            <a:r>
              <a:rPr lang="en"/>
              <a:t>view</a:t>
            </a:r>
            <a:r>
              <a:rPr lang="en"/>
              <a:t> the knowledge graph and provide them the ability to add their containerized service to the knowledge graph.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Visualize the Knowledge Graph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Connect to backend via Python API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Integrate with prior work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trike="sngStrike"/>
              <a:t>Service Registration form</a:t>
            </a:r>
            <a:r>
              <a:rPr lang="en"/>
              <a:t> (Another VT student’s project)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