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Proxima Nova"/>
      <p:regular r:id="rId17"/>
      <p:bold r:id="rId18"/>
      <p:italic r:id="rId19"/>
      <p:boldItalic r:id="rId20"/>
    </p:embeddedFont>
    <p:embeddedFont>
      <p:font typeface="Alfa Slab One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AlfaSlabOne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ProximaNova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ProximaNova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roximaNova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6ae3acb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6ae3acb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6ae3acbf1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56ae3acbf1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6ae3acbf1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6ae3acbf1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56ae3acbf1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56ae3acbf1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6ae3acbf1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56ae3acbf1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6b55576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6b55576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6b55576b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56b55576b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6ae3acbf1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56ae3acbf1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6ae3acbf1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56ae3acbf1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6ae3acbf1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56ae3acbf1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" name="Google Shape;56;p14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0" name="Google Shape;7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3" name="Google Shape;83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4" name="Google Shape;84;p21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85" name="Google Shape;85;p21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6" name="Google Shape;86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90" name="Google Shape;90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23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" name="Google Shape;9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ameday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hyperlink" Target="mailto:schepisi@vt.edu" TargetMode="External"/><Relationship Id="rId4" Type="http://schemas.openxmlformats.org/officeDocument/2006/relationships/hyperlink" Target="mailto:sara17@vt.ed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/>
          <p:nvPr>
            <p:ph type="ctrTitle"/>
          </p:nvPr>
        </p:nvSpPr>
        <p:spPr>
          <a:xfrm>
            <a:off x="311708" y="6611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Adult Day Video Assessment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25"/>
          <p:cNvSpPr txBox="1"/>
          <p:nvPr>
            <p:ph idx="1" type="subTitle"/>
          </p:nvPr>
        </p:nvSpPr>
        <p:spPr>
          <a:xfrm>
            <a:off x="133250" y="2637500"/>
            <a:ext cx="90108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Christopher Beemsterboer, Tyler Zebin</a:t>
            </a:r>
            <a:r>
              <a:rPr lang="en" sz="2100"/>
              <a:t>a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CS4624 - Multimedia Hypertext, and Information Access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Dr. Edward Fox 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Virginia Tech 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Blacksburg VA, 24061</a:t>
            </a:r>
            <a:endParaRPr sz="2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May 19, 2019</a:t>
            </a:r>
            <a:endParaRPr sz="2100"/>
          </a:p>
        </p:txBody>
      </p:sp>
      <p:sp>
        <p:nvSpPr>
          <p:cNvPr id="103" name="Google Shape;103;p25"/>
          <p:cNvSpPr/>
          <p:nvPr/>
        </p:nvSpPr>
        <p:spPr>
          <a:xfrm>
            <a:off x="4193775" y="2638300"/>
            <a:ext cx="780600" cy="188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Ila Schepisi, Advanced Instructor, Adult Day Services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schepisi@vt.edu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Sara Amos, Memory Masterclass Instructor, Adult Day Services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sara17@vt.edu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Adult Day Services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102 Wallace Hall         														295 West Campus Drive 											Blacksburg, VA 24061, USA</a:t>
            </a:r>
            <a:endParaRPr/>
          </a:p>
        </p:txBody>
      </p:sp>
      <p:sp>
        <p:nvSpPr>
          <p:cNvPr id="159" name="Google Shape;159;p34"/>
          <p:cNvSpPr txBox="1"/>
          <p:nvPr>
            <p:ph type="title"/>
          </p:nvPr>
        </p:nvSpPr>
        <p:spPr>
          <a:xfrm>
            <a:off x="311700" y="365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Acknowledgements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</a:t>
            </a:r>
            <a:r>
              <a:rPr lang="en"/>
              <a:t>esting and Assessment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Deliverables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Accomplishments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Lessons Learned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Ideas for the Future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Acknowledgements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Testing and Assessment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met with our client to test and assess our video footage. We asked the following assessment questions to receive feedback on our work.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is the video quality?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 the video cropped well?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is the audio quality?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 the voice of the interviewer audible?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client was satisfied overall, but suggested we crop the frame for two of the interviews. We used this feedback and cropped the footage in the final version.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Deliverables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ADS_Video_Assessment.iso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All_Assessments.MOV, Geriatric_Depression_Scale.MOV’, Mini_Mental_Status.MOV, Life_Satisfaction.MOV, Quality_Of_Life.MOV, and Montreal_Cognitive.MOV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Developer_Manual.pdf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We are delivering a full quality Blu-Ray .iso file, each of the raw .MOV files of the assessments, and a developers manual. The developers manual will explain how to use the video, as well as provide instructions related to video player and codec </a:t>
            </a:r>
            <a:r>
              <a:rPr lang="en"/>
              <a:t>compatibility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Menu System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" name="Google Shape;127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0263" y="1152475"/>
            <a:ext cx="6643474" cy="37438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Video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4" name="Google Shape;134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7925" y="1152475"/>
            <a:ext cx="6608150" cy="37070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Accomplishments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Creating a menu system that delivers a smooth UI to allow for easy navigation between each assessment video.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Collected video footage with good lighting that focuses on the interviewer.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Collected audio with minimal feedback that is easy to listen to.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Captured the exact atmosphere that our client asked for.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Edited and clipped flies focused on the medium of delivery (file size, file type).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Utilized professional level software (Adobe Encore, Photoshop, and Premiere) in an effort to deliver the best product.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Learned about Adult Day Services.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Collaborated</a:t>
            </a:r>
            <a:r>
              <a:rPr lang="en"/>
              <a:t> with a great organization and met a lot of wonderful people.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Lessons Learned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7" name="Google Shape;147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Built-in camera audio is not sufficient for recording a high-quality video of an interview. We decided on using a standalone microphone before our first recording session.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attempted to use free and simple DVD menu system creation software, but quickly realized that most do not support high-quality video. We used Adobe Encore to keep the resolution at 1080p and gain the ability to export the project to many different formats.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learned that it was more efficient to utilize our own equipment rather than renting from the library to increase availability and allow for more flexible recording schedules. 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Ideas for the Future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3" name="Google Shape;153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idea we had for the future would be to make a complete training tool for all current and future ADS employees not just focused on the five interview assessments.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Training Application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Training Website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Quizzes to test </a:t>
            </a:r>
            <a:r>
              <a:rPr lang="en"/>
              <a:t>acquired</a:t>
            </a:r>
            <a:r>
              <a:rPr lang="en"/>
              <a:t> knowledge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