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63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Shape 16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Shape 14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Shape 15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Shape 15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 algn="ctr">
              <a:spcBef>
                <a:spcPts val="0"/>
              </a:spcBef>
              <a:buSzPct val="100000"/>
              <a:defRPr sz="5200"/>
            </a:lvl1pPr>
            <a:lvl2pPr lvl="1" rtl="0" algn="ctr">
              <a:spcBef>
                <a:spcPts val="0"/>
              </a:spcBef>
              <a:buSzPct val="100000"/>
              <a:defRPr sz="5200"/>
            </a:lvl2pPr>
            <a:lvl3pPr lvl="2" rtl="0" algn="ctr">
              <a:spcBef>
                <a:spcPts val="0"/>
              </a:spcBef>
              <a:buSzPct val="100000"/>
              <a:defRPr sz="5200"/>
            </a:lvl3pPr>
            <a:lvl4pPr lvl="3" rtl="0" algn="ctr">
              <a:spcBef>
                <a:spcPts val="0"/>
              </a:spcBef>
              <a:buSzPct val="100000"/>
              <a:defRPr sz="5200"/>
            </a:lvl4pPr>
            <a:lvl5pPr lvl="4" rtl="0" algn="ctr">
              <a:spcBef>
                <a:spcPts val="0"/>
              </a:spcBef>
              <a:buSzPct val="100000"/>
              <a:defRPr sz="5200"/>
            </a:lvl5pPr>
            <a:lvl6pPr lvl="5" rtl="0" algn="ctr">
              <a:spcBef>
                <a:spcPts val="0"/>
              </a:spcBef>
              <a:buSzPct val="100000"/>
              <a:defRPr sz="5200"/>
            </a:lvl6pPr>
            <a:lvl7pPr lvl="6" rtl="0" algn="ctr">
              <a:spcBef>
                <a:spcPts val="0"/>
              </a:spcBef>
              <a:buSzPct val="100000"/>
              <a:defRPr sz="5200"/>
            </a:lvl7pPr>
            <a:lvl8pPr lvl="7" rtl="0" algn="ctr">
              <a:spcBef>
                <a:spcPts val="0"/>
              </a:spcBef>
              <a:buSzPct val="100000"/>
              <a:defRPr sz="5200"/>
            </a:lvl8pPr>
            <a:lvl9pPr lvl="8" rtl="0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 algn="ctr">
              <a:spcBef>
                <a:spcPts val="0"/>
              </a:spcBef>
              <a:buSzPct val="100000"/>
              <a:defRPr sz="12000"/>
            </a:lvl1pPr>
            <a:lvl2pPr lvl="1" rtl="0" algn="ctr">
              <a:spcBef>
                <a:spcPts val="0"/>
              </a:spcBef>
              <a:buSzPct val="100000"/>
              <a:defRPr sz="12000"/>
            </a:lvl2pPr>
            <a:lvl3pPr lvl="2" rtl="0" algn="ctr">
              <a:spcBef>
                <a:spcPts val="0"/>
              </a:spcBef>
              <a:buSzPct val="100000"/>
              <a:defRPr sz="12000"/>
            </a:lvl3pPr>
            <a:lvl4pPr lvl="3" rtl="0" algn="ctr">
              <a:spcBef>
                <a:spcPts val="0"/>
              </a:spcBef>
              <a:buSzPct val="100000"/>
              <a:defRPr sz="12000"/>
            </a:lvl4pPr>
            <a:lvl5pPr lvl="4" rtl="0" algn="ctr">
              <a:spcBef>
                <a:spcPts val="0"/>
              </a:spcBef>
              <a:buSzPct val="100000"/>
              <a:defRPr sz="12000"/>
            </a:lvl5pPr>
            <a:lvl6pPr lvl="5" rtl="0" algn="ctr">
              <a:spcBef>
                <a:spcPts val="0"/>
              </a:spcBef>
              <a:buSzPct val="100000"/>
              <a:defRPr sz="12000"/>
            </a:lvl6pPr>
            <a:lvl7pPr lvl="6" rtl="0" algn="ctr">
              <a:spcBef>
                <a:spcPts val="0"/>
              </a:spcBef>
              <a:buSzPct val="100000"/>
              <a:defRPr sz="12000"/>
            </a:lvl7pPr>
            <a:lvl8pPr lvl="7" rtl="0" algn="ctr">
              <a:spcBef>
                <a:spcPts val="0"/>
              </a:spcBef>
              <a:buSzPct val="100000"/>
              <a:defRPr sz="12000"/>
            </a:lvl8pPr>
            <a:lvl9pPr lvl="8" rtl="0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 algn="ctr">
              <a:spcBef>
                <a:spcPts val="0"/>
              </a:spcBef>
              <a:defRPr/>
            </a:lvl1pPr>
            <a:lvl2pPr lvl="1" rtl="0" algn="ctr">
              <a:spcBef>
                <a:spcPts val="0"/>
              </a:spcBef>
              <a:defRPr/>
            </a:lvl2pPr>
            <a:lvl3pPr lvl="2" rtl="0" algn="ctr">
              <a:spcBef>
                <a:spcPts val="0"/>
              </a:spcBef>
              <a:defRPr/>
            </a:lvl3pPr>
            <a:lvl4pPr lvl="3" rtl="0" algn="ctr">
              <a:spcBef>
                <a:spcPts val="0"/>
              </a:spcBef>
              <a:defRPr/>
            </a:lvl4pPr>
            <a:lvl5pPr lvl="4" rtl="0" algn="ctr">
              <a:spcBef>
                <a:spcPts val="0"/>
              </a:spcBef>
              <a:defRPr/>
            </a:lvl5pPr>
            <a:lvl6pPr lvl="5" rtl="0" algn="ctr">
              <a:spcBef>
                <a:spcPts val="0"/>
              </a:spcBef>
              <a:defRPr/>
            </a:lvl6pPr>
            <a:lvl7pPr lvl="6" rtl="0" algn="ctr">
              <a:spcBef>
                <a:spcPts val="0"/>
              </a:spcBef>
              <a:defRPr/>
            </a:lvl7pPr>
            <a:lvl8pPr lvl="7" rtl="0" algn="ctr">
              <a:spcBef>
                <a:spcPts val="0"/>
              </a:spcBef>
              <a:defRPr/>
            </a:lvl8pPr>
            <a:lvl9pPr lvl="8" rtl="0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ustom layout">
    <p:bg>
      <p:bgPr>
        <a:solidFill>
          <a:srgbClr val="FFFFFF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2" name="Shape 52"/>
          <p:cNvSpPr txBox="1"/>
          <p:nvPr>
            <p:ph type="ctrTitle"/>
          </p:nvPr>
        </p:nvSpPr>
        <p:spPr>
          <a:xfrm>
            <a:off x="1866825" y="1981200"/>
            <a:ext cx="5362500" cy="1181100"/>
          </a:xfrm>
          <a:prstGeom prst="rect">
            <a:avLst/>
          </a:prstGeom>
          <a:noFill/>
        </p:spPr>
        <p:txBody>
          <a:bodyPr anchorCtr="0" anchor="ctr" bIns="91425" lIns="91425" rIns="91425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sz="40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sz="4000">
                <a:solidFill>
                  <a:srgbClr val="FFFFFF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sz="4000">
                <a:solidFill>
                  <a:srgbClr val="FFFFFF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sz="4000">
                <a:solidFill>
                  <a:srgbClr val="FFFFFF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sz="4000">
                <a:solidFill>
                  <a:srgbClr val="FFFFFF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sz="4000">
                <a:solidFill>
                  <a:srgbClr val="FFFFFF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sz="4000">
                <a:solidFill>
                  <a:srgbClr val="FFFFFF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sz="4000">
                <a:solidFill>
                  <a:srgbClr val="FFFFFF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sz="4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" type="subTitle"/>
          </p:nvPr>
        </p:nvSpPr>
        <p:spPr>
          <a:xfrm>
            <a:off x="1872025" y="3581425"/>
            <a:ext cx="5362500" cy="595800"/>
          </a:xfrm>
          <a:prstGeom prst="rect">
            <a:avLst/>
          </a:prstGeom>
          <a:noFill/>
        </p:spPr>
        <p:txBody>
          <a:bodyPr anchorCtr="0" anchor="t" bIns="91425" lIns="91425" rIns="91425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sz="14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None/>
              <a:defRPr sz="1400">
                <a:solidFill>
                  <a:srgbClr val="FFFFFF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None/>
              <a:defRPr sz="1400">
                <a:solidFill>
                  <a:srgbClr val="FFFFFF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None/>
              <a:defRPr sz="1400">
                <a:solidFill>
                  <a:srgbClr val="FFFFFF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None/>
              <a:defRPr sz="1400">
                <a:solidFill>
                  <a:srgbClr val="FFFFFF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None/>
              <a:defRPr sz="1400">
                <a:solidFill>
                  <a:srgbClr val="FFFFFF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None/>
              <a:defRPr sz="1400">
                <a:solidFill>
                  <a:srgbClr val="FFFFFF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None/>
              <a:defRPr sz="1400">
                <a:solidFill>
                  <a:srgbClr val="FFFFFF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None/>
              <a:defRPr sz="14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</p:spPr>
        <p:txBody>
          <a:bodyPr anchorCtr="0" anchor="ctr" bIns="91425" lIns="91425" rIns="91425" tIns="91425">
            <a:noAutofit/>
          </a:bodyPr>
          <a:lstStyle/>
          <a:p>
            <a: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>
                <a:solidFill>
                  <a:srgbClr val="FFFFFF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ustom layout 1">
    <p:bg>
      <p:bgPr>
        <a:solidFill>
          <a:srgbClr val="FFFFFF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7" name="Shape 57"/>
          <p:cNvSpPr/>
          <p:nvPr/>
        </p:nvSpPr>
        <p:spPr>
          <a:xfrm>
            <a:off x="3389100" y="0"/>
            <a:ext cx="57549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8" name="Shape 5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</p:spPr>
        <p:txBody>
          <a:bodyPr anchorCtr="0" anchor="ctr" bIns="91425" lIns="91425" rIns="91425" tIns="91425">
            <a:noAutofit/>
          </a:bodyPr>
          <a:lstStyle/>
          <a:p>
            <a: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  <p:sp>
        <p:nvSpPr>
          <p:cNvPr id="59" name="Shape 59"/>
          <p:cNvSpPr txBox="1"/>
          <p:nvPr>
            <p:ph type="title"/>
          </p:nvPr>
        </p:nvSpPr>
        <p:spPr>
          <a:xfrm>
            <a:off x="321825" y="694100"/>
            <a:ext cx="2651400" cy="1781700"/>
          </a:xfrm>
          <a:prstGeom prst="rect">
            <a:avLst/>
          </a:prstGeom>
          <a:noFill/>
        </p:spPr>
        <p:txBody>
          <a:bodyPr anchorCtr="0" anchor="t" bIns="91425" lIns="91425" rIns="91425" tIns="91425"/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600">
                <a:solidFill>
                  <a:schemeClr val="dk1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600">
                <a:solidFill>
                  <a:schemeClr val="dk1"/>
                </a:solidFill>
              </a:defRPr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600">
                <a:solidFill>
                  <a:schemeClr val="dk1"/>
                </a:solidFill>
              </a:defRPr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600">
                <a:solidFill>
                  <a:schemeClr val="dk1"/>
                </a:solidFill>
              </a:defRPr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600">
                <a:solidFill>
                  <a:schemeClr val="dk1"/>
                </a:solidFill>
              </a:defRPr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600">
                <a:solidFill>
                  <a:schemeClr val="dk1"/>
                </a:solidFill>
              </a:defRPr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600">
                <a:solidFill>
                  <a:schemeClr val="dk1"/>
                </a:solidFill>
              </a:defRPr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600">
                <a:solidFill>
                  <a:schemeClr val="dk1"/>
                </a:solidFill>
              </a:defRPr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600">
                <a:solidFill>
                  <a:schemeClr val="dk1"/>
                </a:solidFill>
              </a:defRPr>
            </a:lvl9pPr>
          </a:lstStyle>
          <a:p/>
        </p:txBody>
      </p:sp>
      <p:cxnSp>
        <p:nvCxnSpPr>
          <p:cNvPr id="60" name="Shape 60"/>
          <p:cNvCxnSpPr/>
          <p:nvPr/>
        </p:nvCxnSpPr>
        <p:spPr>
          <a:xfrm>
            <a:off x="372950" y="511683"/>
            <a:ext cx="642300" cy="0"/>
          </a:xfrm>
          <a:prstGeom prst="straightConnector1">
            <a:avLst/>
          </a:prstGeom>
          <a:noFill/>
          <a:ln cap="flat" cmpd="sng" w="76200">
            <a:solidFill>
              <a:schemeClr val="accent5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1" name="Shape 61"/>
          <p:cNvSpPr txBox="1"/>
          <p:nvPr>
            <p:ph idx="1" type="body"/>
          </p:nvPr>
        </p:nvSpPr>
        <p:spPr>
          <a:xfrm>
            <a:off x="321825" y="2506878"/>
            <a:ext cx="2651400" cy="1937100"/>
          </a:xfrm>
          <a:prstGeom prst="rect">
            <a:avLst/>
          </a:prstGeom>
          <a:noFill/>
        </p:spPr>
        <p:txBody>
          <a:bodyPr anchorCtr="0" anchor="t" bIns="91425" lIns="91425" rIns="91425" tIns="91425"/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defRPr sz="1400">
                <a:solidFill>
                  <a:schemeClr val="dk1"/>
                </a:solidFill>
              </a:defRPr>
            </a:lvl1pPr>
            <a:lvl2pPr lvl="1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defRPr sz="1200">
                <a:solidFill>
                  <a:schemeClr val="dk1"/>
                </a:solidFill>
              </a:defRPr>
            </a:lvl2pPr>
            <a:lvl3pPr lvl="2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defRPr sz="1200">
                <a:solidFill>
                  <a:schemeClr val="dk1"/>
                </a:solidFill>
              </a:defRPr>
            </a:lvl3pPr>
            <a:lvl4pPr lvl="3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defRPr sz="1200">
                <a:solidFill>
                  <a:schemeClr val="dk1"/>
                </a:solidFill>
              </a:defRPr>
            </a:lvl4pPr>
            <a:lvl5pPr lvl="4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defRPr sz="1200">
                <a:solidFill>
                  <a:schemeClr val="dk1"/>
                </a:solidFill>
              </a:defRPr>
            </a:lvl5pPr>
            <a:lvl6pPr lvl="5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defRPr sz="1200">
                <a:solidFill>
                  <a:schemeClr val="dk1"/>
                </a:solidFill>
              </a:defRPr>
            </a:lvl6pPr>
            <a:lvl7pPr lvl="6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defRPr sz="1200">
                <a:solidFill>
                  <a:schemeClr val="dk1"/>
                </a:solidFill>
              </a:defRPr>
            </a:lvl7pPr>
            <a:lvl8pPr lvl="7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defRPr sz="1200">
                <a:solidFill>
                  <a:schemeClr val="dk1"/>
                </a:solidFill>
              </a:defRPr>
            </a:lvl8pPr>
            <a:lvl9pPr lvl="8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defRPr sz="12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ustom layout 2">
    <p:bg>
      <p:bgPr>
        <a:solidFill>
          <a:srgbClr val="FFFFFF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4" name="Shape 64"/>
          <p:cNvSpPr/>
          <p:nvPr/>
        </p:nvSpPr>
        <p:spPr>
          <a:xfrm>
            <a:off x="3389100" y="0"/>
            <a:ext cx="57549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</p:spPr>
        <p:txBody>
          <a:bodyPr anchorCtr="0" anchor="ctr" bIns="91425" lIns="91425" rIns="91425" tIns="91425">
            <a:noAutofit/>
          </a:bodyPr>
          <a:lstStyle/>
          <a:p>
            <a: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  <p:sp>
        <p:nvSpPr>
          <p:cNvPr id="66" name="Shape 66"/>
          <p:cNvSpPr txBox="1"/>
          <p:nvPr>
            <p:ph type="title"/>
          </p:nvPr>
        </p:nvSpPr>
        <p:spPr>
          <a:xfrm>
            <a:off x="321825" y="694100"/>
            <a:ext cx="2651400" cy="1781700"/>
          </a:xfrm>
          <a:prstGeom prst="rect">
            <a:avLst/>
          </a:prstGeom>
          <a:noFill/>
        </p:spPr>
        <p:txBody>
          <a:bodyPr anchorCtr="0" anchor="t" bIns="91425" lIns="91425" rIns="91425" tIns="91425"/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600">
                <a:solidFill>
                  <a:schemeClr val="dk1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600">
                <a:solidFill>
                  <a:schemeClr val="dk1"/>
                </a:solidFill>
              </a:defRPr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600">
                <a:solidFill>
                  <a:schemeClr val="dk1"/>
                </a:solidFill>
              </a:defRPr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600">
                <a:solidFill>
                  <a:schemeClr val="dk1"/>
                </a:solidFill>
              </a:defRPr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600">
                <a:solidFill>
                  <a:schemeClr val="dk1"/>
                </a:solidFill>
              </a:defRPr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600">
                <a:solidFill>
                  <a:schemeClr val="dk1"/>
                </a:solidFill>
              </a:defRPr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600">
                <a:solidFill>
                  <a:schemeClr val="dk1"/>
                </a:solidFill>
              </a:defRPr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600">
                <a:solidFill>
                  <a:schemeClr val="dk1"/>
                </a:solidFill>
              </a:defRPr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600">
                <a:solidFill>
                  <a:schemeClr val="dk1"/>
                </a:solidFill>
              </a:defRPr>
            </a:lvl9pPr>
          </a:lstStyle>
          <a:p/>
        </p:txBody>
      </p:sp>
      <p:cxnSp>
        <p:nvCxnSpPr>
          <p:cNvPr id="67" name="Shape 67"/>
          <p:cNvCxnSpPr/>
          <p:nvPr/>
        </p:nvCxnSpPr>
        <p:spPr>
          <a:xfrm>
            <a:off x="372950" y="511683"/>
            <a:ext cx="642300" cy="0"/>
          </a:xfrm>
          <a:prstGeom prst="straightConnector1">
            <a:avLst/>
          </a:prstGeom>
          <a:noFill/>
          <a:ln cap="flat" cmpd="sng" w="76200">
            <a:solidFill>
              <a:schemeClr val="accent5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8" name="Shape 68"/>
          <p:cNvSpPr txBox="1"/>
          <p:nvPr>
            <p:ph idx="1" type="body"/>
          </p:nvPr>
        </p:nvSpPr>
        <p:spPr>
          <a:xfrm>
            <a:off x="321825" y="2506878"/>
            <a:ext cx="2651400" cy="1937100"/>
          </a:xfrm>
          <a:prstGeom prst="rect">
            <a:avLst/>
          </a:prstGeom>
          <a:noFill/>
        </p:spPr>
        <p:txBody>
          <a:bodyPr anchorCtr="0" anchor="t" bIns="91425" lIns="91425" rIns="91425" tIns="91425"/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defRPr sz="1400">
                <a:solidFill>
                  <a:schemeClr val="dk1"/>
                </a:solidFill>
              </a:defRPr>
            </a:lvl1pPr>
            <a:lvl2pPr lvl="1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defRPr sz="1200">
                <a:solidFill>
                  <a:schemeClr val="dk1"/>
                </a:solidFill>
              </a:defRPr>
            </a:lvl2pPr>
            <a:lvl3pPr lvl="2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defRPr sz="1200">
                <a:solidFill>
                  <a:schemeClr val="dk1"/>
                </a:solidFill>
              </a:defRPr>
            </a:lvl3pPr>
            <a:lvl4pPr lvl="3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defRPr sz="1200">
                <a:solidFill>
                  <a:schemeClr val="dk1"/>
                </a:solidFill>
              </a:defRPr>
            </a:lvl4pPr>
            <a:lvl5pPr lvl="4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defRPr sz="1200">
                <a:solidFill>
                  <a:schemeClr val="dk1"/>
                </a:solidFill>
              </a:defRPr>
            </a:lvl5pPr>
            <a:lvl6pPr lvl="5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defRPr sz="1200">
                <a:solidFill>
                  <a:schemeClr val="dk1"/>
                </a:solidFill>
              </a:defRPr>
            </a:lvl6pPr>
            <a:lvl7pPr lvl="6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defRPr sz="1200">
                <a:solidFill>
                  <a:schemeClr val="dk1"/>
                </a:solidFill>
              </a:defRPr>
            </a:lvl7pPr>
            <a:lvl8pPr lvl="7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defRPr sz="1200">
                <a:solidFill>
                  <a:schemeClr val="dk1"/>
                </a:solidFill>
              </a:defRPr>
            </a:lvl8pPr>
            <a:lvl9pPr lvl="8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defRPr sz="12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ustom layout 4">
    <p:bg>
      <p:bgPr>
        <a:solidFill>
          <a:srgbClr val="FFFFFF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pSp>
        <p:nvGrpSpPr>
          <p:cNvPr id="71" name="Shape 71"/>
          <p:cNvGrpSpPr/>
          <p:nvPr/>
        </p:nvGrpSpPr>
        <p:grpSpPr>
          <a:xfrm>
            <a:off x="2" y="4713898"/>
            <a:ext cx="3047923" cy="429600"/>
            <a:chOff x="-72" y="4713898"/>
            <a:chExt cx="3047923" cy="429600"/>
          </a:xfrm>
        </p:grpSpPr>
        <p:sp>
          <p:nvSpPr>
            <p:cNvPr id="72" name="Shape 72"/>
            <p:cNvSpPr/>
            <p:nvPr/>
          </p:nvSpPr>
          <p:spPr>
            <a:xfrm rot="-5400000">
              <a:off x="2452050" y="4547698"/>
              <a:ext cx="429600" cy="762000"/>
            </a:xfrm>
            <a:prstGeom prst="rtTriangle">
              <a:avLst/>
            </a:prstGeom>
            <a:solidFill>
              <a:srgbClr val="EFEFE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3" name="Shape 73"/>
            <p:cNvSpPr/>
            <p:nvPr/>
          </p:nvSpPr>
          <p:spPr>
            <a:xfrm rot="-5400000">
              <a:off x="928118" y="4547698"/>
              <a:ext cx="429600" cy="762000"/>
            </a:xfrm>
            <a:prstGeom prst="rtTriangle">
              <a:avLst/>
            </a:pr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4" name="Shape 74"/>
            <p:cNvSpPr/>
            <p:nvPr/>
          </p:nvSpPr>
          <p:spPr>
            <a:xfrm flipH="1" rot="5400000">
              <a:off x="1689952" y="4547698"/>
              <a:ext cx="429600" cy="762000"/>
            </a:xfrm>
            <a:prstGeom prst="rtTriangle">
              <a:avLst/>
            </a:prstGeom>
            <a:solidFill>
              <a:srgbClr val="F3F3F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 flipH="1" rot="5400000">
              <a:off x="166127" y="4547698"/>
              <a:ext cx="429600" cy="762000"/>
            </a:xfrm>
            <a:prstGeom prst="rtTriangle">
              <a:avLst/>
            </a:prstGeom>
            <a:solidFill>
              <a:srgbClr val="F3F3F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76" name="Shape 76"/>
          <p:cNvSpPr/>
          <p:nvPr/>
        </p:nvSpPr>
        <p:spPr>
          <a:xfrm>
            <a:off x="3047650" y="0"/>
            <a:ext cx="60963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7" name="Shape 77"/>
          <p:cNvSpPr txBox="1"/>
          <p:nvPr>
            <p:ph type="title"/>
          </p:nvPr>
        </p:nvSpPr>
        <p:spPr>
          <a:xfrm>
            <a:off x="185350" y="352000"/>
            <a:ext cx="2683200" cy="4078800"/>
          </a:xfrm>
          <a:prstGeom prst="rect">
            <a:avLst/>
          </a:prstGeom>
          <a:noFill/>
        </p:spPr>
        <p:txBody>
          <a:bodyPr anchorCtr="0" anchor="t" bIns="91425" lIns="91425" rIns="91425" tIns="91425"/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3000">
                <a:solidFill>
                  <a:srgbClr val="212121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3000">
                <a:solidFill>
                  <a:srgbClr val="212121"/>
                </a:solidFill>
              </a:defRPr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3000">
                <a:solidFill>
                  <a:srgbClr val="212121"/>
                </a:solidFill>
              </a:defRPr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3000">
                <a:solidFill>
                  <a:srgbClr val="212121"/>
                </a:solidFill>
              </a:defRPr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3000">
                <a:solidFill>
                  <a:srgbClr val="212121"/>
                </a:solidFill>
              </a:defRPr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3000">
                <a:solidFill>
                  <a:srgbClr val="212121"/>
                </a:solidFill>
              </a:defRPr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3000">
                <a:solidFill>
                  <a:srgbClr val="212121"/>
                </a:solidFill>
              </a:defRPr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3000">
                <a:solidFill>
                  <a:srgbClr val="212121"/>
                </a:solidFill>
              </a:defRPr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3000">
                <a:solidFill>
                  <a:srgbClr val="212121"/>
                </a:solidFill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</p:spPr>
        <p:txBody>
          <a:bodyPr anchorCtr="0" anchor="ctr" bIns="91425" lIns="91425" rIns="91425" tIns="91425">
            <a:noAutofit/>
          </a:bodyPr>
          <a:lstStyle/>
          <a:p>
            <a: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 algn="ctr">
              <a:spcBef>
                <a:spcPts val="0"/>
              </a:spcBef>
              <a:buSzPct val="100000"/>
              <a:defRPr sz="3600"/>
            </a:lvl1pPr>
            <a:lvl2pPr lvl="1" rtl="0" algn="ctr">
              <a:spcBef>
                <a:spcPts val="0"/>
              </a:spcBef>
              <a:buSzPct val="100000"/>
              <a:defRPr sz="3600"/>
            </a:lvl2pPr>
            <a:lvl3pPr lvl="2" rtl="0" algn="ctr">
              <a:spcBef>
                <a:spcPts val="0"/>
              </a:spcBef>
              <a:buSzPct val="100000"/>
              <a:defRPr sz="3600"/>
            </a:lvl3pPr>
            <a:lvl4pPr lvl="3" rtl="0" algn="ctr">
              <a:spcBef>
                <a:spcPts val="0"/>
              </a:spcBef>
              <a:buSzPct val="100000"/>
              <a:defRPr sz="3600"/>
            </a:lvl4pPr>
            <a:lvl5pPr lvl="4" rtl="0" algn="ctr">
              <a:spcBef>
                <a:spcPts val="0"/>
              </a:spcBef>
              <a:buSzPct val="100000"/>
              <a:defRPr sz="3600"/>
            </a:lvl5pPr>
            <a:lvl6pPr lvl="5" rtl="0" algn="ctr">
              <a:spcBef>
                <a:spcPts val="0"/>
              </a:spcBef>
              <a:buSzPct val="100000"/>
              <a:defRPr sz="3600"/>
            </a:lvl6pPr>
            <a:lvl7pPr lvl="6" rtl="0" algn="ctr">
              <a:spcBef>
                <a:spcPts val="0"/>
              </a:spcBef>
              <a:buSzPct val="100000"/>
              <a:defRPr sz="3600"/>
            </a:lvl7pPr>
            <a:lvl8pPr lvl="7" rtl="0" algn="ctr">
              <a:spcBef>
                <a:spcPts val="0"/>
              </a:spcBef>
              <a:buSzPct val="100000"/>
              <a:defRPr sz="3600"/>
            </a:lvl8pPr>
            <a:lvl9pPr lvl="8" rtl="0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>
              <a:spcBef>
                <a:spcPts val="0"/>
              </a:spcBef>
              <a:buSzPct val="100000"/>
              <a:defRPr sz="2400"/>
            </a:lvl1pPr>
            <a:lvl2pPr lvl="1" rtl="0">
              <a:spcBef>
                <a:spcPts val="0"/>
              </a:spcBef>
              <a:buSzPct val="100000"/>
              <a:defRPr sz="2400"/>
            </a:lvl2pPr>
            <a:lvl3pPr lvl="2" rtl="0">
              <a:spcBef>
                <a:spcPts val="0"/>
              </a:spcBef>
              <a:buSzPct val="100000"/>
              <a:defRPr sz="2400"/>
            </a:lvl3pPr>
            <a:lvl4pPr lvl="3" rtl="0">
              <a:spcBef>
                <a:spcPts val="0"/>
              </a:spcBef>
              <a:buSzPct val="100000"/>
              <a:defRPr sz="2400"/>
            </a:lvl4pPr>
            <a:lvl5pPr lvl="4" rtl="0">
              <a:spcBef>
                <a:spcPts val="0"/>
              </a:spcBef>
              <a:buSzPct val="100000"/>
              <a:defRPr sz="2400"/>
            </a:lvl5pPr>
            <a:lvl6pPr lvl="5" rtl="0">
              <a:spcBef>
                <a:spcPts val="0"/>
              </a:spcBef>
              <a:buSzPct val="100000"/>
              <a:defRPr sz="2400"/>
            </a:lvl6pPr>
            <a:lvl7pPr lvl="6" rtl="0">
              <a:spcBef>
                <a:spcPts val="0"/>
              </a:spcBef>
              <a:buSzPct val="100000"/>
              <a:defRPr sz="2400"/>
            </a:lvl7pPr>
            <a:lvl8pPr lvl="7" rtl="0">
              <a:spcBef>
                <a:spcPts val="0"/>
              </a:spcBef>
              <a:buSzPct val="100000"/>
              <a:defRPr sz="2400"/>
            </a:lvl8pPr>
            <a:lvl9pPr lvl="8" rtl="0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buSzPct val="100000"/>
              <a:defRPr sz="12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buSzPct val="100000"/>
              <a:defRPr sz="4800"/>
            </a:lvl1pPr>
            <a:lvl2pPr lvl="1" rtl="0">
              <a:spcBef>
                <a:spcPts val="0"/>
              </a:spcBef>
              <a:buSzPct val="100000"/>
              <a:defRPr sz="4800"/>
            </a:lvl2pPr>
            <a:lvl3pPr lvl="2" rtl="0">
              <a:spcBef>
                <a:spcPts val="0"/>
              </a:spcBef>
              <a:buSzPct val="100000"/>
              <a:defRPr sz="4800"/>
            </a:lvl3pPr>
            <a:lvl4pPr lvl="3" rtl="0">
              <a:spcBef>
                <a:spcPts val="0"/>
              </a:spcBef>
              <a:buSzPct val="100000"/>
              <a:defRPr sz="4800"/>
            </a:lvl4pPr>
            <a:lvl5pPr lvl="4" rtl="0">
              <a:spcBef>
                <a:spcPts val="0"/>
              </a:spcBef>
              <a:buSzPct val="100000"/>
              <a:defRPr sz="4800"/>
            </a:lvl5pPr>
            <a:lvl6pPr lvl="5" rtl="0">
              <a:spcBef>
                <a:spcPts val="0"/>
              </a:spcBef>
              <a:buSzPct val="100000"/>
              <a:defRPr sz="4800"/>
            </a:lvl6pPr>
            <a:lvl7pPr lvl="6" rtl="0">
              <a:spcBef>
                <a:spcPts val="0"/>
              </a:spcBef>
              <a:buSzPct val="100000"/>
              <a:defRPr sz="4800"/>
            </a:lvl7pPr>
            <a:lvl8pPr lvl="7" rtl="0">
              <a:spcBef>
                <a:spcPts val="0"/>
              </a:spcBef>
              <a:buSzPct val="100000"/>
              <a:defRPr sz="4800"/>
            </a:lvl8pPr>
            <a:lvl9pPr lvl="8" rtl="0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 algn="ctr">
              <a:spcBef>
                <a:spcPts val="0"/>
              </a:spcBef>
              <a:buSzPct val="100000"/>
              <a:defRPr sz="4200"/>
            </a:lvl1pPr>
            <a:lvl2pPr lvl="1" rtl="0" algn="ctr">
              <a:spcBef>
                <a:spcPts val="0"/>
              </a:spcBef>
              <a:buSzPct val="100000"/>
              <a:defRPr sz="4200"/>
            </a:lvl2pPr>
            <a:lvl3pPr lvl="2" rtl="0" algn="ctr">
              <a:spcBef>
                <a:spcPts val="0"/>
              </a:spcBef>
              <a:buSzPct val="100000"/>
              <a:defRPr sz="4200"/>
            </a:lvl3pPr>
            <a:lvl4pPr lvl="3" rtl="0" algn="ctr">
              <a:spcBef>
                <a:spcPts val="0"/>
              </a:spcBef>
              <a:buSzPct val="100000"/>
              <a:defRPr sz="4200"/>
            </a:lvl4pPr>
            <a:lvl5pPr lvl="4" rtl="0" algn="ctr">
              <a:spcBef>
                <a:spcPts val="0"/>
              </a:spcBef>
              <a:buSzPct val="100000"/>
              <a:defRPr sz="4200"/>
            </a:lvl5pPr>
            <a:lvl6pPr lvl="5" rtl="0" algn="ctr">
              <a:spcBef>
                <a:spcPts val="0"/>
              </a:spcBef>
              <a:buSzPct val="100000"/>
              <a:defRPr sz="4200"/>
            </a:lvl6pPr>
            <a:lvl7pPr lvl="6" rtl="0" algn="ctr">
              <a:spcBef>
                <a:spcPts val="0"/>
              </a:spcBef>
              <a:buSzPct val="100000"/>
              <a:defRPr sz="4200"/>
            </a:lvl7pPr>
            <a:lvl8pPr lvl="7" rtl="0" algn="ctr">
              <a:spcBef>
                <a:spcPts val="0"/>
              </a:spcBef>
              <a:buSzPct val="100000"/>
              <a:defRPr sz="4200"/>
            </a:lvl8pPr>
            <a:lvl9pPr lvl="8" rtl="0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defRPr sz="1800">
                <a:solidFill>
                  <a:schemeClr val="lt2"/>
                </a:solidFill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://www.tomshardware.co.uk/htc-vive-virtual-reality-hmd,review-33520.html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5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www.youtube.com/watch?v=0zCEVdCprrA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/>
        </p:nvSpPr>
        <p:spPr>
          <a:xfrm>
            <a:off x="1381125" y="1638325"/>
            <a:ext cx="6381900" cy="1866900"/>
          </a:xfrm>
          <a:prstGeom prst="rect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4" name="Shape 84"/>
          <p:cNvSpPr txBox="1"/>
          <p:nvPr>
            <p:ph type="ctrTitle"/>
          </p:nvPr>
        </p:nvSpPr>
        <p:spPr>
          <a:xfrm>
            <a:off x="1866825" y="1981200"/>
            <a:ext cx="5362500" cy="11811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VR4GETAR</a:t>
            </a:r>
          </a:p>
        </p:txBody>
      </p:sp>
      <p:sp>
        <p:nvSpPr>
          <p:cNvPr id="85" name="Shape 85"/>
          <p:cNvSpPr txBox="1"/>
          <p:nvPr>
            <p:ph idx="1" type="subTitle"/>
          </p:nvPr>
        </p:nvSpPr>
        <p:spPr>
          <a:xfrm>
            <a:off x="1381225" y="3574950"/>
            <a:ext cx="6381900" cy="1508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CS4624: Multimedia, Hypertext and Information Access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Instructor &amp; Client: Dr. Edward Fox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Team members: Jishnu Renugopal, </a:t>
            </a:r>
            <a:r>
              <a:rPr lang="en">
                <a:solidFill>
                  <a:schemeClr val="dk1"/>
                </a:solidFill>
              </a:rPr>
              <a:t>Christian Richardson, Willem Schmidt,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Mattin Zargarpur</a:t>
            </a:r>
            <a:r>
              <a:rPr lang="en"/>
              <a:t>, Kevin Zhang, Haiyu Zhao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Virginia Tech, Blacksburg, VA 24061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References</a:t>
            </a:r>
          </a:p>
        </p:txBody>
      </p:sp>
      <p:sp>
        <p:nvSpPr>
          <p:cNvPr id="168" name="Shape 16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AutoNum type="arabicPeriod"/>
            </a:pPr>
            <a:r>
              <a:rPr lang="en"/>
              <a:t>Carbotte, K. (2016, April 05). The HTC Vive Review. Retrieved May 02, 2017, from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http://www.tomshardware.co.uk/htc-vive-virtual-reality-hmd,review-33520.html</a:t>
            </a:r>
          </a:p>
          <a:p>
            <a:pPr indent="-228600" lvl="0" marL="457200">
              <a:spcBef>
                <a:spcPts val="0"/>
              </a:spcBef>
              <a:buAutoNum type="arabicPeriod"/>
            </a:pPr>
            <a:r>
              <a:rPr lang="en"/>
              <a:t>Agile. (2015, September 07). Retrieved May 02, 2017, from https://www.umsl.edu/~sauterv/analysis/Fall2013Papers/Buencamino/AgilePMB.html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Shape 90"/>
          <p:cNvPicPr preferRelativeResize="0"/>
          <p:nvPr/>
        </p:nvPicPr>
        <p:blipFill rotWithShape="1">
          <a:blip r:embed="rId3">
            <a:alphaModFix/>
          </a:blip>
          <a:srcRect b="0" l="20219" r="20225" t="0"/>
          <a:stretch/>
        </p:blipFill>
        <p:spPr>
          <a:xfrm>
            <a:off x="3389000" y="0"/>
            <a:ext cx="57549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Shape 91"/>
          <p:cNvSpPr txBox="1"/>
          <p:nvPr>
            <p:ph type="title"/>
          </p:nvPr>
        </p:nvSpPr>
        <p:spPr>
          <a:xfrm>
            <a:off x="321825" y="694100"/>
            <a:ext cx="2651400" cy="731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Overview</a:t>
            </a:r>
          </a:p>
        </p:txBody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x="321825" y="1383225"/>
            <a:ext cx="2912700" cy="3060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 sz="1800"/>
              <a:t>Global Event and Trend Archive Research 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 sz="1800"/>
              <a:t>VR interface for GETAR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 sz="1800"/>
              <a:t>Tweets, Images</a:t>
            </a:r>
          </a:p>
          <a:p>
            <a:pPr indent="-342900" lvl="0" marL="457200">
              <a:spcBef>
                <a:spcPts val="0"/>
              </a:spcBef>
              <a:buSzPct val="100000"/>
            </a:pPr>
            <a:r>
              <a:rPr lang="en" sz="1800"/>
              <a:t>NSF - IIS-1619028 and 1619371</a:t>
            </a:r>
          </a:p>
        </p:txBody>
      </p:sp>
      <p:cxnSp>
        <p:nvCxnSpPr>
          <p:cNvPr id="93" name="Shape 93"/>
          <p:cNvCxnSpPr/>
          <p:nvPr/>
        </p:nvCxnSpPr>
        <p:spPr>
          <a:xfrm>
            <a:off x="3389100" y="-1"/>
            <a:ext cx="300" cy="51435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Features</a:t>
            </a:r>
          </a:p>
        </p:txBody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Tweets (with location)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Pictures (with location)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Aggregation of Data Points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Collections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Persistence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Shape 104"/>
          <p:cNvPicPr preferRelativeResize="0"/>
          <p:nvPr/>
        </p:nvPicPr>
        <p:blipFill rotWithShape="1">
          <a:blip r:embed="rId3">
            <a:alphaModFix/>
          </a:blip>
          <a:srcRect b="0" l="8038" r="8047" t="0"/>
          <a:stretch/>
        </p:blipFill>
        <p:spPr>
          <a:xfrm>
            <a:off x="3389000" y="0"/>
            <a:ext cx="57549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Shape 105"/>
          <p:cNvSpPr txBox="1"/>
          <p:nvPr>
            <p:ph type="title"/>
          </p:nvPr>
        </p:nvSpPr>
        <p:spPr>
          <a:xfrm>
            <a:off x="321825" y="694100"/>
            <a:ext cx="2651400" cy="1781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Tools</a:t>
            </a:r>
          </a:p>
        </p:txBody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321825" y="2506878"/>
            <a:ext cx="2651400" cy="1937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 sz="1800"/>
              <a:t>Unity, C#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 sz="1800"/>
              <a:t>HTC Vive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 sz="1800"/>
              <a:t>GitHub</a:t>
            </a:r>
          </a:p>
        </p:txBody>
      </p:sp>
      <p:cxnSp>
        <p:nvCxnSpPr>
          <p:cNvPr id="107" name="Shape 107"/>
          <p:cNvCxnSpPr/>
          <p:nvPr/>
        </p:nvCxnSpPr>
        <p:spPr>
          <a:xfrm>
            <a:off x="3389100" y="-1"/>
            <a:ext cx="300" cy="51435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08" name="Shape 10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67875" y="0"/>
            <a:ext cx="1446875" cy="1446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Shape 10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770020" y="3769520"/>
            <a:ext cx="1373974" cy="1373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45818E"/>
        </a:solidFill>
      </p:bgPr>
    </p:bg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Shape 1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47925" y="428625"/>
            <a:ext cx="4248150" cy="4286250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Shape 115"/>
          <p:cNvSpPr/>
          <p:nvPr/>
        </p:nvSpPr>
        <p:spPr>
          <a:xfrm>
            <a:off x="5992775" y="321250"/>
            <a:ext cx="1983600" cy="484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Create and modify u</a:t>
            </a:r>
            <a:r>
              <a:rPr lang="en"/>
              <a:t>se cases</a:t>
            </a:r>
          </a:p>
        </p:txBody>
      </p:sp>
      <p:sp>
        <p:nvSpPr>
          <p:cNvPr id="116" name="Shape 116"/>
          <p:cNvSpPr/>
          <p:nvPr/>
        </p:nvSpPr>
        <p:spPr>
          <a:xfrm>
            <a:off x="1487850" y="267100"/>
            <a:ext cx="1518900" cy="599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Feedback from Dr. Fox</a:t>
            </a:r>
          </a:p>
        </p:txBody>
      </p:sp>
      <p:sp>
        <p:nvSpPr>
          <p:cNvPr id="117" name="Shape 117"/>
          <p:cNvSpPr/>
          <p:nvPr/>
        </p:nvSpPr>
        <p:spPr>
          <a:xfrm>
            <a:off x="6103850" y="4230375"/>
            <a:ext cx="1983600" cy="484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Change design appropriately</a:t>
            </a:r>
          </a:p>
        </p:txBody>
      </p:sp>
      <p:sp>
        <p:nvSpPr>
          <p:cNvPr id="118" name="Shape 118"/>
          <p:cNvSpPr/>
          <p:nvPr/>
        </p:nvSpPr>
        <p:spPr>
          <a:xfrm>
            <a:off x="666550" y="4155450"/>
            <a:ext cx="1983600" cy="484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Implement use cases</a:t>
            </a:r>
          </a:p>
        </p:txBody>
      </p:sp>
      <p:sp>
        <p:nvSpPr>
          <p:cNvPr id="119" name="Shape 119"/>
          <p:cNvSpPr/>
          <p:nvPr/>
        </p:nvSpPr>
        <p:spPr>
          <a:xfrm>
            <a:off x="70100" y="2329500"/>
            <a:ext cx="1983600" cy="484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Build an application prototype</a:t>
            </a:r>
          </a:p>
        </p:txBody>
      </p:sp>
      <p:cxnSp>
        <p:nvCxnSpPr>
          <p:cNvPr id="120" name="Shape 120"/>
          <p:cNvCxnSpPr>
            <a:stCxn id="116" idx="3"/>
          </p:cNvCxnSpPr>
          <p:nvPr/>
        </p:nvCxnSpPr>
        <p:spPr>
          <a:xfrm>
            <a:off x="3006750" y="566800"/>
            <a:ext cx="330600" cy="311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121" name="Shape 121"/>
          <p:cNvCxnSpPr>
            <a:stCxn id="119" idx="3"/>
            <a:endCxn id="114" idx="1"/>
          </p:cNvCxnSpPr>
          <p:nvPr/>
        </p:nvCxnSpPr>
        <p:spPr>
          <a:xfrm>
            <a:off x="2053700" y="2571750"/>
            <a:ext cx="394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122" name="Shape 122"/>
          <p:cNvCxnSpPr>
            <a:stCxn id="118" idx="3"/>
          </p:cNvCxnSpPr>
          <p:nvPr/>
        </p:nvCxnSpPr>
        <p:spPr>
          <a:xfrm flipH="1" rot="10800000">
            <a:off x="2650150" y="4153500"/>
            <a:ext cx="439200" cy="244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123" name="Shape 123"/>
          <p:cNvCxnSpPr>
            <a:stCxn id="117" idx="0"/>
          </p:cNvCxnSpPr>
          <p:nvPr/>
        </p:nvCxnSpPr>
        <p:spPr>
          <a:xfrm rot="10800000">
            <a:off x="6106250" y="4081275"/>
            <a:ext cx="989400" cy="149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124" name="Shape 124"/>
          <p:cNvCxnSpPr>
            <a:stCxn id="115" idx="2"/>
          </p:cNvCxnSpPr>
          <p:nvPr/>
        </p:nvCxnSpPr>
        <p:spPr>
          <a:xfrm flipH="1">
            <a:off x="6085775" y="805750"/>
            <a:ext cx="898800" cy="299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Data flow</a:t>
            </a:r>
          </a:p>
        </p:txBody>
      </p:sp>
      <p:sp>
        <p:nvSpPr>
          <p:cNvPr id="130" name="Shape 130"/>
          <p:cNvSpPr/>
          <p:nvPr/>
        </p:nvSpPr>
        <p:spPr>
          <a:xfrm>
            <a:off x="4495925" y="3531050"/>
            <a:ext cx="1320900" cy="728400"/>
          </a:xfrm>
          <a:prstGeom prst="rect">
            <a:avLst/>
          </a:prstGeom>
          <a:solidFill>
            <a:srgbClr val="F3F3F3"/>
          </a:solidFill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200"/>
              <a:t>Tweets and Images are placed on Globe</a:t>
            </a:r>
          </a:p>
        </p:txBody>
      </p:sp>
      <p:sp>
        <p:nvSpPr>
          <p:cNvPr id="131" name="Shape 131"/>
          <p:cNvSpPr/>
          <p:nvPr/>
        </p:nvSpPr>
        <p:spPr>
          <a:xfrm>
            <a:off x="311700" y="919625"/>
            <a:ext cx="1320900" cy="728400"/>
          </a:xfrm>
          <a:prstGeom prst="rect">
            <a:avLst/>
          </a:prstGeom>
          <a:solidFill>
            <a:srgbClr val="F3F3F3"/>
          </a:solidFill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/>
              <a:t>JPEG images with naming schema for location</a:t>
            </a:r>
          </a:p>
        </p:txBody>
      </p:sp>
      <p:sp>
        <p:nvSpPr>
          <p:cNvPr id="132" name="Shape 132"/>
          <p:cNvSpPr/>
          <p:nvPr/>
        </p:nvSpPr>
        <p:spPr>
          <a:xfrm>
            <a:off x="311700" y="2115550"/>
            <a:ext cx="1250100" cy="630300"/>
          </a:xfrm>
          <a:prstGeom prst="rect">
            <a:avLst/>
          </a:prstGeom>
          <a:solidFill>
            <a:srgbClr val="F3F3F3"/>
          </a:solidFill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/>
              <a:t>Tweets in CSV files with location</a:t>
            </a:r>
          </a:p>
        </p:txBody>
      </p:sp>
      <p:sp>
        <p:nvSpPr>
          <p:cNvPr id="133" name="Shape 133"/>
          <p:cNvSpPr/>
          <p:nvPr/>
        </p:nvSpPr>
        <p:spPr>
          <a:xfrm>
            <a:off x="2286025" y="1017725"/>
            <a:ext cx="1250100" cy="630300"/>
          </a:xfrm>
          <a:prstGeom prst="rect">
            <a:avLst/>
          </a:prstGeom>
          <a:solidFill>
            <a:srgbClr val="F3F3F3"/>
          </a:solidFill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200"/>
              <a:t>ImageData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/>
              <a:t>(JPEG wrapper)</a:t>
            </a:r>
          </a:p>
        </p:txBody>
      </p:sp>
      <p:sp>
        <p:nvSpPr>
          <p:cNvPr id="134" name="Shape 134"/>
          <p:cNvSpPr/>
          <p:nvPr/>
        </p:nvSpPr>
        <p:spPr>
          <a:xfrm>
            <a:off x="2260100" y="2115550"/>
            <a:ext cx="1275900" cy="630300"/>
          </a:xfrm>
          <a:prstGeom prst="rect">
            <a:avLst/>
          </a:prstGeom>
          <a:solidFill>
            <a:srgbClr val="F3F3F3"/>
          </a:solidFill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/>
              <a:t>TextData (Tweet wrapper)</a:t>
            </a:r>
          </a:p>
        </p:txBody>
      </p:sp>
      <p:sp>
        <p:nvSpPr>
          <p:cNvPr id="135" name="Shape 135"/>
          <p:cNvSpPr/>
          <p:nvPr/>
        </p:nvSpPr>
        <p:spPr>
          <a:xfrm>
            <a:off x="4120000" y="1485250"/>
            <a:ext cx="1583400" cy="630300"/>
          </a:xfrm>
          <a:prstGeom prst="rect">
            <a:avLst/>
          </a:prstGeom>
          <a:solidFill>
            <a:srgbClr val="F3F3F3"/>
          </a:solidFill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/>
              <a:t>IDATA (Generalized interface for tweets and images)</a:t>
            </a:r>
          </a:p>
        </p:txBody>
      </p:sp>
      <p:sp>
        <p:nvSpPr>
          <p:cNvPr id="136" name="Shape 136"/>
          <p:cNvSpPr/>
          <p:nvPr/>
        </p:nvSpPr>
        <p:spPr>
          <a:xfrm>
            <a:off x="6677225" y="3580100"/>
            <a:ext cx="1250100" cy="630300"/>
          </a:xfrm>
          <a:prstGeom prst="rect">
            <a:avLst/>
          </a:prstGeom>
          <a:solidFill>
            <a:srgbClr val="F3F3F3"/>
          </a:solidFill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/>
              <a:t>PointGenerator</a:t>
            </a:r>
          </a:p>
        </p:txBody>
      </p:sp>
      <p:sp>
        <p:nvSpPr>
          <p:cNvPr id="137" name="Shape 137"/>
          <p:cNvSpPr/>
          <p:nvPr/>
        </p:nvSpPr>
        <p:spPr>
          <a:xfrm>
            <a:off x="6677225" y="1485250"/>
            <a:ext cx="1250100" cy="630300"/>
          </a:xfrm>
          <a:prstGeom prst="rect">
            <a:avLst/>
          </a:prstGeom>
          <a:solidFill>
            <a:srgbClr val="F3F3F3"/>
          </a:solidFill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/>
              <a:t>DataLoader</a:t>
            </a:r>
          </a:p>
        </p:txBody>
      </p:sp>
      <p:cxnSp>
        <p:nvCxnSpPr>
          <p:cNvPr id="138" name="Shape 138"/>
          <p:cNvCxnSpPr>
            <a:stCxn id="131" idx="3"/>
            <a:endCxn id="133" idx="1"/>
          </p:cNvCxnSpPr>
          <p:nvPr/>
        </p:nvCxnSpPr>
        <p:spPr>
          <a:xfrm>
            <a:off x="1632600" y="1283825"/>
            <a:ext cx="653400" cy="492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139" name="Shape 139"/>
          <p:cNvCxnSpPr>
            <a:stCxn id="132" idx="3"/>
            <a:endCxn id="134" idx="1"/>
          </p:cNvCxnSpPr>
          <p:nvPr/>
        </p:nvCxnSpPr>
        <p:spPr>
          <a:xfrm>
            <a:off x="1561800" y="2430700"/>
            <a:ext cx="698400" cy="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140" name="Shape 140"/>
          <p:cNvCxnSpPr>
            <a:stCxn id="137" idx="2"/>
            <a:endCxn id="136" idx="0"/>
          </p:cNvCxnSpPr>
          <p:nvPr/>
        </p:nvCxnSpPr>
        <p:spPr>
          <a:xfrm>
            <a:off x="7302275" y="2115550"/>
            <a:ext cx="0" cy="14646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141" name="Shape 141"/>
          <p:cNvCxnSpPr>
            <a:stCxn id="136" idx="1"/>
            <a:endCxn id="130" idx="3"/>
          </p:cNvCxnSpPr>
          <p:nvPr/>
        </p:nvCxnSpPr>
        <p:spPr>
          <a:xfrm rot="10800000">
            <a:off x="5816825" y="3895250"/>
            <a:ext cx="860400" cy="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142" name="Shape 142"/>
          <p:cNvCxnSpPr>
            <a:stCxn id="134" idx="3"/>
            <a:endCxn id="135" idx="1"/>
          </p:cNvCxnSpPr>
          <p:nvPr/>
        </p:nvCxnSpPr>
        <p:spPr>
          <a:xfrm flipH="1" rot="10800000">
            <a:off x="3536000" y="1800400"/>
            <a:ext cx="584100" cy="6303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143" name="Shape 143"/>
          <p:cNvCxnSpPr>
            <a:endCxn id="135" idx="1"/>
          </p:cNvCxnSpPr>
          <p:nvPr/>
        </p:nvCxnSpPr>
        <p:spPr>
          <a:xfrm>
            <a:off x="3535900" y="1333000"/>
            <a:ext cx="584100" cy="4674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144" name="Shape 144"/>
          <p:cNvCxnSpPr>
            <a:stCxn id="135" idx="3"/>
            <a:endCxn id="137" idx="1"/>
          </p:cNvCxnSpPr>
          <p:nvPr/>
        </p:nvCxnSpPr>
        <p:spPr>
          <a:xfrm>
            <a:off x="5703400" y="1800400"/>
            <a:ext cx="973800" cy="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lg" w="lg" type="none"/>
            <a:tailEnd len="lg" w="lg" type="triangl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Implementation Design</a:t>
            </a:r>
          </a:p>
        </p:txBody>
      </p:sp>
      <p:pic>
        <p:nvPicPr>
          <p:cNvPr id="150" name="Shape 1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63797" y="1017724"/>
            <a:ext cx="3816399" cy="4074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Demo</a:t>
            </a:r>
          </a:p>
        </p:txBody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https://www.youtube.com/watch?v=0zCEVdCprrA</a:t>
            </a:r>
            <a:r>
              <a:rPr lang="en"/>
              <a:t>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Shape 161"/>
          <p:cNvPicPr preferRelativeResize="0"/>
          <p:nvPr/>
        </p:nvPicPr>
        <p:blipFill rotWithShape="1">
          <a:blip r:embed="rId3">
            <a:alphaModFix/>
          </a:blip>
          <a:srcRect b="0" l="20368" r="20368" t="0"/>
          <a:stretch/>
        </p:blipFill>
        <p:spPr>
          <a:xfrm>
            <a:off x="3047650" y="0"/>
            <a:ext cx="609635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Shape 162"/>
          <p:cNvSpPr txBox="1"/>
          <p:nvPr>
            <p:ph type="title"/>
          </p:nvPr>
        </p:nvSpPr>
        <p:spPr>
          <a:xfrm>
            <a:off x="185350" y="352000"/>
            <a:ext cx="2683200" cy="4078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Questions?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-dark-2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