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59e7c4584_2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559e7c4584_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59e7c4584_2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g559e7c4584_2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59e7c4584_2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559e7c4584_2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59e7c4584_2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559e7c4584_2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8f8c1cf4a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8f8c1cf4a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8f8c1cf4a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8f8c1cf4a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6e22600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6e22600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6e226009b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6e226009b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59e7c458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59e7c458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59e7c458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559e7c458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6d845ab3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6d845ab3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timeline.cs.vt.edu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>
            <p:ph type="ctrTitle"/>
          </p:nvPr>
        </p:nvSpPr>
        <p:spPr>
          <a:xfrm>
            <a:off x="311700" y="615350"/>
            <a:ext cx="8520600" cy="10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Facebook Historical</a:t>
            </a:r>
            <a:endParaRPr/>
          </a:p>
        </p:txBody>
      </p:sp>
      <p:sp>
        <p:nvSpPr>
          <p:cNvPr id="100" name="Google Shape;100;p25"/>
          <p:cNvSpPr txBox="1"/>
          <p:nvPr>
            <p:ph idx="1" type="subTitle"/>
          </p:nvPr>
        </p:nvSpPr>
        <p:spPr>
          <a:xfrm>
            <a:off x="311700" y="2048000"/>
            <a:ext cx="8520600" cy="25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Jon Conlen, Matthew Jehnke, Yifan Zhou, Sourabh Shetty, Huanbo Fu</a:t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Multimedia/Hypertext - CS4624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Dr. Edward Fox</a:t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Virginia Tech Blacksburg VA 24061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April 30, 2019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744575"/>
            <a:ext cx="8520600" cy="9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159" name="Google Shape;159;p34"/>
          <p:cNvSpPr txBox="1"/>
          <p:nvPr>
            <p:ph idx="1" type="subTitle"/>
          </p:nvPr>
        </p:nvSpPr>
        <p:spPr>
          <a:xfrm>
            <a:off x="311700" y="1855425"/>
            <a:ext cx="85206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Client: Eric Van de Velde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5"/>
          <p:cNvSpPr txBox="1"/>
          <p:nvPr>
            <p:ph type="ctrTitle"/>
          </p:nvPr>
        </p:nvSpPr>
        <p:spPr>
          <a:xfrm>
            <a:off x="311700" y="744575"/>
            <a:ext cx="8520600" cy="9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5" name="Google Shape;165;p35"/>
          <p:cNvSpPr txBox="1"/>
          <p:nvPr>
            <p:ph idx="1" type="subTitle"/>
          </p:nvPr>
        </p:nvSpPr>
        <p:spPr>
          <a:xfrm>
            <a:off x="311700" y="1855425"/>
            <a:ext cx="85206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https://timeline.knightlab.com/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http://visjs.org/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type="ctrTitle"/>
          </p:nvPr>
        </p:nvSpPr>
        <p:spPr>
          <a:xfrm>
            <a:off x="311700" y="7445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06" name="Google Shape;106;p26"/>
          <p:cNvSpPr txBox="1"/>
          <p:nvPr>
            <p:ph idx="1" type="subTitle"/>
          </p:nvPr>
        </p:nvSpPr>
        <p:spPr>
          <a:xfrm>
            <a:off x="311700" y="1672525"/>
            <a:ext cx="8520600" cy="25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Feedback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Website overview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Left To Do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Lessons learned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Acknowledgements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 txBox="1"/>
          <p:nvPr>
            <p:ph type="ctrTitle"/>
          </p:nvPr>
        </p:nvSpPr>
        <p:spPr>
          <a:xfrm>
            <a:off x="311700" y="29250"/>
            <a:ext cx="8520600" cy="91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</a:t>
            </a:r>
            <a:endParaRPr/>
          </a:p>
        </p:txBody>
      </p:sp>
      <p:sp>
        <p:nvSpPr>
          <p:cNvPr id="112" name="Google Shape;112;p27"/>
          <p:cNvSpPr txBox="1"/>
          <p:nvPr>
            <p:ph idx="1" type="subTitle"/>
          </p:nvPr>
        </p:nvSpPr>
        <p:spPr>
          <a:xfrm>
            <a:off x="311700" y="17791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is the user base?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the search work?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Did you only realize recently the client didn’t want Facebook?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 txBox="1"/>
          <p:nvPr>
            <p:ph type="ctrTitle"/>
          </p:nvPr>
        </p:nvSpPr>
        <p:spPr>
          <a:xfrm>
            <a:off x="311700" y="166575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Feedback</a:t>
            </a:r>
            <a:endParaRPr/>
          </a:p>
        </p:txBody>
      </p:sp>
      <p:sp>
        <p:nvSpPr>
          <p:cNvPr id="118" name="Google Shape;118;p28"/>
          <p:cNvSpPr txBox="1"/>
          <p:nvPr>
            <p:ph idx="1" type="subTitle"/>
          </p:nvPr>
        </p:nvSpPr>
        <p:spPr>
          <a:xfrm>
            <a:off x="311700" y="959175"/>
            <a:ext cx="8520600" cy="8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Testing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Guided + Unguided</a:t>
            </a:r>
            <a:br>
              <a:rPr lang="en"/>
            </a:br>
            <a:r>
              <a:rPr lang="en"/>
              <a:t>+ </a:t>
            </a:r>
            <a:endParaRPr/>
          </a:p>
        </p:txBody>
      </p:sp>
      <p:pic>
        <p:nvPicPr>
          <p:cNvPr id="119" name="Google Shape;11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7950" y="1922400"/>
            <a:ext cx="5088104" cy="308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9"/>
          <p:cNvSpPr txBox="1"/>
          <p:nvPr>
            <p:ph type="ctrTitle"/>
          </p:nvPr>
        </p:nvSpPr>
        <p:spPr>
          <a:xfrm>
            <a:off x="311700" y="276400"/>
            <a:ext cx="8520600" cy="8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Feature: Tagging</a:t>
            </a:r>
            <a:endParaRPr/>
          </a:p>
        </p:txBody>
      </p:sp>
      <p:sp>
        <p:nvSpPr>
          <p:cNvPr id="125" name="Google Shape;125;p2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82991"/>
            <a:ext cx="9143998" cy="3712016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9"/>
          <p:cNvSpPr/>
          <p:nvPr/>
        </p:nvSpPr>
        <p:spPr>
          <a:xfrm>
            <a:off x="210375" y="4364900"/>
            <a:ext cx="999300" cy="27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0"/>
          <p:cNvSpPr txBox="1"/>
          <p:nvPr>
            <p:ph type="ctrTitle"/>
          </p:nvPr>
        </p:nvSpPr>
        <p:spPr>
          <a:xfrm>
            <a:off x="311700" y="276400"/>
            <a:ext cx="8520600" cy="8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Feature: Tagging</a:t>
            </a:r>
            <a:endParaRPr/>
          </a:p>
        </p:txBody>
      </p:sp>
      <p:sp>
        <p:nvSpPr>
          <p:cNvPr id="133" name="Google Shape;133;p3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30"/>
          <p:cNvSpPr/>
          <p:nvPr/>
        </p:nvSpPr>
        <p:spPr>
          <a:xfrm>
            <a:off x="210375" y="4060100"/>
            <a:ext cx="999300" cy="27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30"/>
          <p:cNvPicPr preferRelativeResize="0"/>
          <p:nvPr/>
        </p:nvPicPr>
        <p:blipFill rotWithShape="1">
          <a:blip r:embed="rId3">
            <a:alphaModFix/>
          </a:blip>
          <a:srcRect b="11024" l="0" r="0" t="0"/>
          <a:stretch/>
        </p:blipFill>
        <p:spPr>
          <a:xfrm>
            <a:off x="0" y="1499501"/>
            <a:ext cx="9144001" cy="364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 txBox="1"/>
          <p:nvPr>
            <p:ph type="ctrTitle"/>
          </p:nvPr>
        </p:nvSpPr>
        <p:spPr>
          <a:xfrm>
            <a:off x="238225" y="0"/>
            <a:ext cx="8520600" cy="111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Website</a:t>
            </a:r>
            <a:endParaRPr sz="4800"/>
          </a:p>
        </p:txBody>
      </p:sp>
      <p:sp>
        <p:nvSpPr>
          <p:cNvPr id="141" name="Google Shape;141;p31"/>
          <p:cNvSpPr txBox="1"/>
          <p:nvPr>
            <p:ph idx="1" type="subTitle"/>
          </p:nvPr>
        </p:nvSpPr>
        <p:spPr>
          <a:xfrm>
            <a:off x="311700" y="2316800"/>
            <a:ext cx="8520600" cy="130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hlinkClick r:id="rId3"/>
              </a:rPr>
              <a:t>http://timeline.cs.vt.edu/</a:t>
            </a:r>
            <a:endParaRPr sz="3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2"/>
          <p:cNvSpPr txBox="1"/>
          <p:nvPr>
            <p:ph type="ctrTitle"/>
          </p:nvPr>
        </p:nvSpPr>
        <p:spPr>
          <a:xfrm>
            <a:off x="311700" y="91850"/>
            <a:ext cx="8520600" cy="93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Left To Do</a:t>
            </a:r>
            <a:endParaRPr/>
          </a:p>
        </p:txBody>
      </p:sp>
      <p:sp>
        <p:nvSpPr>
          <p:cNvPr id="147" name="Google Shape;147;p32"/>
          <p:cNvSpPr txBox="1"/>
          <p:nvPr>
            <p:ph idx="1" type="subTitle"/>
          </p:nvPr>
        </p:nvSpPr>
        <p:spPr>
          <a:xfrm>
            <a:off x="311700" y="1254325"/>
            <a:ext cx="8520600" cy="34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Refine style</a:t>
            </a:r>
            <a:endParaRPr/>
          </a:p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Add public / private timelines/events</a:t>
            </a:r>
            <a:endParaRPr/>
          </a:p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Improve security</a:t>
            </a:r>
            <a:endParaRPr/>
          </a:p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Update timeline.cs.vt.edu</a:t>
            </a:r>
            <a:endParaRPr/>
          </a:p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Create a separate page for search</a:t>
            </a:r>
            <a:endParaRPr/>
          </a:p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Populate database with more examples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3"/>
          <p:cNvSpPr txBox="1"/>
          <p:nvPr>
            <p:ph type="ctrTitle"/>
          </p:nvPr>
        </p:nvSpPr>
        <p:spPr>
          <a:xfrm>
            <a:off x="311700" y="91850"/>
            <a:ext cx="8520600" cy="93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53" name="Google Shape;153;p33"/>
          <p:cNvSpPr txBox="1"/>
          <p:nvPr>
            <p:ph idx="1" type="subTitle"/>
          </p:nvPr>
        </p:nvSpPr>
        <p:spPr>
          <a:xfrm>
            <a:off x="311700" y="1243400"/>
            <a:ext cx="8520600" cy="36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Schedule time to work on the project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Choose the right tool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Design UI/UX before implementation  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