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21"/>
  </p:notesMasterIdLst>
  <p:handoutMasterIdLst>
    <p:handoutMasterId r:id="rId22"/>
  </p:handoutMasterIdLst>
  <p:sldIdLst>
    <p:sldId id="256" r:id="rId2"/>
    <p:sldId id="614" r:id="rId3"/>
    <p:sldId id="618" r:id="rId4"/>
    <p:sldId id="640" r:id="rId5"/>
    <p:sldId id="641" r:id="rId6"/>
    <p:sldId id="642" r:id="rId7"/>
    <p:sldId id="643" r:id="rId8"/>
    <p:sldId id="645" r:id="rId9"/>
    <p:sldId id="644" r:id="rId10"/>
    <p:sldId id="620" r:id="rId11"/>
    <p:sldId id="622" r:id="rId12"/>
    <p:sldId id="625" r:id="rId13"/>
    <p:sldId id="613" r:id="rId14"/>
    <p:sldId id="591" r:id="rId15"/>
    <p:sldId id="639" r:id="rId16"/>
    <p:sldId id="646" r:id="rId17"/>
    <p:sldId id="647" r:id="rId18"/>
    <p:sldId id="629" r:id="rId19"/>
    <p:sldId id="633" r:id="rId2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f" initials="bef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CC00"/>
    <a:srgbClr val="800080"/>
    <a:srgbClr val="0000FF"/>
    <a:srgbClr val="CCECFF"/>
    <a:srgbClr val="000066"/>
    <a:srgbClr val="339933"/>
    <a:srgbClr val="66CCFF"/>
    <a:srgbClr val="99FF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42" autoAdjust="0"/>
    <p:restoredTop sz="94660"/>
  </p:normalViewPr>
  <p:slideViewPr>
    <p:cSldViewPr>
      <p:cViewPr varScale="1">
        <p:scale>
          <a:sx n="76" d="100"/>
          <a:sy n="76" d="100"/>
        </p:scale>
        <p:origin x="70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E32AE9-7042-4CA6-9C37-BF2A7828CF60}" type="doc">
      <dgm:prSet loTypeId="urn:microsoft.com/office/officeart/2005/8/layout/radial3" loCatId="relationship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7C7C546-C7D8-4426-A306-CECC3CD1EDDD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Need for new and expanded academic programs</a:t>
          </a:r>
          <a:endParaRPr lang="en-US" dirty="0">
            <a:solidFill>
              <a:schemeClr val="bg1"/>
            </a:solidFill>
          </a:endParaRPr>
        </a:p>
      </dgm:t>
    </dgm:pt>
    <dgm:pt modelId="{B8598343-2025-4226-803E-F3EE7B6A3A23}" type="parTrans" cxnId="{0254E760-40EF-4A34-88E6-546AAF76810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D2B942A-6112-4DCC-8503-02FB6F2C0BD0}" type="sibTrans" cxnId="{0254E760-40EF-4A34-88E6-546AAF76810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CECE2C8-295C-458D-87B9-8231F363F643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Expanding Workforce</a:t>
          </a:r>
          <a:endParaRPr lang="en-US" dirty="0">
            <a:solidFill>
              <a:schemeClr val="bg1"/>
            </a:solidFill>
          </a:endParaRPr>
        </a:p>
      </dgm:t>
    </dgm:pt>
    <dgm:pt modelId="{AB073FD6-397F-401F-97D9-C235B0E78B92}" type="parTrans" cxnId="{51A8F07F-21F1-4782-949F-027CF7F0C8D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AA253A9-C661-4F41-AF3E-96D31406D68C}" type="sibTrans" cxnId="{51A8F07F-21F1-4782-949F-027CF7F0C8D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CE5868D-782E-409C-860E-CFF3741983CF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New Technologies: Labs, Industry, Academia</a:t>
          </a:r>
        </a:p>
      </dgm:t>
    </dgm:pt>
    <dgm:pt modelId="{EB019248-DF88-4B29-97DF-57FD77395B2B}" type="parTrans" cxnId="{05ADD5D6-DC5A-4843-AA18-165E326C13A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337F9DF-562A-4F3E-A4AA-3681CD6CD7E3}" type="sibTrans" cxnId="{05ADD5D6-DC5A-4843-AA18-165E326C13A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B237076-18D7-40A1-961E-14C7D0E99DCC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Environment</a:t>
          </a:r>
          <a:endParaRPr lang="en-US" dirty="0">
            <a:solidFill>
              <a:schemeClr val="bg1"/>
            </a:solidFill>
          </a:endParaRPr>
        </a:p>
      </dgm:t>
    </dgm:pt>
    <dgm:pt modelId="{4EDA5FAE-B965-4C41-9FF2-7572C0F49D6D}" type="parTrans" cxnId="{DD7FA78F-47D0-4710-8CB5-91100F0A40A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07A0F62-7EEE-43D7-99C1-ACD18DC26325}" type="sibTrans" cxnId="{DD7FA78F-47D0-4710-8CB5-91100F0A40A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245AC0-34AA-4B65-B83D-D86569DA490D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Regulatory and policy</a:t>
          </a:r>
          <a:endParaRPr lang="en-US" dirty="0">
            <a:solidFill>
              <a:schemeClr val="bg1"/>
            </a:solidFill>
          </a:endParaRPr>
        </a:p>
      </dgm:t>
    </dgm:pt>
    <dgm:pt modelId="{B2C5B729-DE8D-4D57-8E66-754B64BF70DE}" type="parTrans" cxnId="{65A5D510-FDC1-49D8-B5A7-C24E8DA068D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D9E689D-7DDB-410A-8904-84A776383494}" type="sibTrans" cxnId="{65A5D510-FDC1-49D8-B5A7-C24E8DA068D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7FF32F8-DA6F-4746-8F33-67805B27E281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New business and operational paradigms</a:t>
          </a:r>
          <a:endParaRPr lang="en-US" dirty="0">
            <a:solidFill>
              <a:schemeClr val="bg1"/>
            </a:solidFill>
          </a:endParaRPr>
        </a:p>
      </dgm:t>
    </dgm:pt>
    <dgm:pt modelId="{352EB56D-FCE6-4F4B-B824-0C98019FBDEA}" type="parTrans" cxnId="{15B3840C-9403-4D93-8E5D-7DC7D07C0BB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EC4E99A-135E-4EA8-81E6-07FD3F26BC23}" type="sibTrans" cxnId="{15B3840C-9403-4D93-8E5D-7DC7D07C0BB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7E36DCDE-CC00-42EE-B84A-72890277A3C7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Grid integration and adaptation</a:t>
          </a:r>
          <a:endParaRPr lang="en-US" dirty="0">
            <a:solidFill>
              <a:schemeClr val="bg1"/>
            </a:solidFill>
          </a:endParaRPr>
        </a:p>
      </dgm:t>
    </dgm:pt>
    <dgm:pt modelId="{D3CAB661-2BCC-4163-B6D8-DFBB724856F6}" type="parTrans" cxnId="{2D5AD926-B5C1-4CE6-A9FD-1264D159F98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492D8F9-A4D9-4459-9D67-73E74F951AB7}" type="sibTrans" cxnId="{2D5AD926-B5C1-4CE6-A9FD-1264D159F98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0E603A-DBA8-4AAB-B4E5-59850124D210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bg1"/>
              </a:solidFill>
            </a:rPr>
            <a:t>Increased reliability, durability, performance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dirty="0">
            <a:solidFill>
              <a:schemeClr val="bg1"/>
            </a:solidFill>
          </a:endParaRPr>
        </a:p>
      </dgm:t>
    </dgm:pt>
    <dgm:pt modelId="{CB5E651D-D4EB-4EAD-9F75-5E3D4ED83AB8}" type="parTrans" cxnId="{129994D9-8745-421B-BE9D-EFDA2972AC8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78DB2C5-2C24-43CC-A090-4E872AFE8DD2}" type="sibTrans" cxnId="{129994D9-8745-421B-BE9D-EFDA2972AC8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DE413AE-A37A-47A8-8559-BC61DC319FAD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Drive to reduce costs</a:t>
          </a:r>
        </a:p>
      </dgm:t>
    </dgm:pt>
    <dgm:pt modelId="{CB371265-FF5F-4143-B7F3-97980DB0A399}" type="parTrans" cxnId="{E453A8B3-6803-4E6E-AE1C-D5A77FF1525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945C2C6-8A37-4B51-B60B-510E98BA3141}" type="sibTrans" cxnId="{E453A8B3-6803-4E6E-AE1C-D5A77FF1525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36943C3-F3D6-4100-B648-ACCC99A500B7}" type="pres">
      <dgm:prSet presAssocID="{2DE32AE9-7042-4CA6-9C37-BF2A7828CF6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C1E749-90A8-44E8-A84B-3846C9AF9D11}" type="pres">
      <dgm:prSet presAssocID="{2DE32AE9-7042-4CA6-9C37-BF2A7828CF60}" presName="radial" presStyleCnt="0">
        <dgm:presLayoutVars>
          <dgm:animLvl val="ctr"/>
        </dgm:presLayoutVars>
      </dgm:prSet>
      <dgm:spPr/>
      <dgm:t>
        <a:bodyPr/>
        <a:lstStyle/>
        <a:p>
          <a:endParaRPr lang="en-US"/>
        </a:p>
      </dgm:t>
    </dgm:pt>
    <dgm:pt modelId="{73BA0DD7-3D3E-4135-8EED-7EEFAA31E61C}" type="pres">
      <dgm:prSet presAssocID="{E7C7C546-C7D8-4426-A306-CECC3CD1EDDD}" presName="centerShape" presStyleLbl="vennNode1" presStyleIdx="0" presStyleCnt="9"/>
      <dgm:spPr/>
      <dgm:t>
        <a:bodyPr/>
        <a:lstStyle/>
        <a:p>
          <a:endParaRPr lang="en-US"/>
        </a:p>
      </dgm:t>
    </dgm:pt>
    <dgm:pt modelId="{4E21A6A8-A5BD-4F7B-808E-5FA7D53D918D}" type="pres">
      <dgm:prSet presAssocID="{3CECE2C8-295C-458D-87B9-8231F363F643}" presName="node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47838F-E132-47E4-B6D4-32E947A5E5D0}" type="pres">
      <dgm:prSet presAssocID="{FCE5868D-782E-409C-860E-CFF3741983CF}" presName="node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B77BE6-A338-4812-AD4F-17DA2BABBAE6}" type="pres">
      <dgm:prSet presAssocID="{3DE413AE-A37A-47A8-8559-BC61DC319FAD}" presName="node" presStyleLbl="venn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C6CC0D-5111-4535-9DE1-301DAE3C8204}" type="pres">
      <dgm:prSet presAssocID="{FB237076-18D7-40A1-961E-14C7D0E99DCC}" presName="node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1ABF23-1CAD-4D96-A83D-D303636C45DB}" type="pres">
      <dgm:prSet presAssocID="{BE245AC0-34AA-4B65-B83D-D86569DA490D}" presName="node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BD0A70-44F5-4C9E-B018-64BAA08930C1}" type="pres">
      <dgm:prSet presAssocID="{17FF32F8-DA6F-4746-8F33-67805B27E281}" presName="node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5B864-A02E-42C4-96DE-F53A4D1D7EC4}" type="pres">
      <dgm:prSet presAssocID="{7E36DCDE-CC00-42EE-B84A-72890277A3C7}" presName="node" presStyleLbl="vennNode1" presStyleIdx="7" presStyleCnt="9" custRadScaleRad="95922" custRadScaleInc="2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D66A8-AA05-4F41-86A1-A8CC01D2D4E5}" type="pres">
      <dgm:prSet presAssocID="{900E603A-DBA8-4AAB-B4E5-59850124D210}" presName="node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A0A614-94AC-4013-B5B5-95C9C8268FFB}" type="presOf" srcId="{FB237076-18D7-40A1-961E-14C7D0E99DCC}" destId="{22C6CC0D-5111-4535-9DE1-301DAE3C8204}" srcOrd="0" destOrd="0" presId="urn:microsoft.com/office/officeart/2005/8/layout/radial3"/>
    <dgm:cxn modelId="{65A5D510-FDC1-49D8-B5A7-C24E8DA068D6}" srcId="{E7C7C546-C7D8-4426-A306-CECC3CD1EDDD}" destId="{BE245AC0-34AA-4B65-B83D-D86569DA490D}" srcOrd="4" destOrd="0" parTransId="{B2C5B729-DE8D-4D57-8E66-754B64BF70DE}" sibTransId="{6D9E689D-7DDB-410A-8904-84A776383494}"/>
    <dgm:cxn modelId="{129994D9-8745-421B-BE9D-EFDA2972AC85}" srcId="{E7C7C546-C7D8-4426-A306-CECC3CD1EDDD}" destId="{900E603A-DBA8-4AAB-B4E5-59850124D210}" srcOrd="7" destOrd="0" parTransId="{CB5E651D-D4EB-4EAD-9F75-5E3D4ED83AB8}" sibTransId="{678DB2C5-2C24-43CC-A090-4E872AFE8DD2}"/>
    <dgm:cxn modelId="{71CF7A41-063D-4F5D-B324-41D0585F4611}" type="presOf" srcId="{17FF32F8-DA6F-4746-8F33-67805B27E281}" destId="{BFBD0A70-44F5-4C9E-B018-64BAA08930C1}" srcOrd="0" destOrd="0" presId="urn:microsoft.com/office/officeart/2005/8/layout/radial3"/>
    <dgm:cxn modelId="{34CF4CDD-6000-49FD-BE24-F30C7E45179B}" type="presOf" srcId="{FCE5868D-782E-409C-860E-CFF3741983CF}" destId="{BE47838F-E132-47E4-B6D4-32E947A5E5D0}" srcOrd="0" destOrd="0" presId="urn:microsoft.com/office/officeart/2005/8/layout/radial3"/>
    <dgm:cxn modelId="{05ADD5D6-DC5A-4843-AA18-165E326C13A9}" srcId="{E7C7C546-C7D8-4426-A306-CECC3CD1EDDD}" destId="{FCE5868D-782E-409C-860E-CFF3741983CF}" srcOrd="1" destOrd="0" parTransId="{EB019248-DF88-4B29-97DF-57FD77395B2B}" sibTransId="{1337F9DF-562A-4F3E-A4AA-3681CD6CD7E3}"/>
    <dgm:cxn modelId="{837D1987-6F2E-458E-9ED7-00F16C5614CE}" type="presOf" srcId="{2DE32AE9-7042-4CA6-9C37-BF2A7828CF60}" destId="{136943C3-F3D6-4100-B648-ACCC99A500B7}" srcOrd="0" destOrd="0" presId="urn:microsoft.com/office/officeart/2005/8/layout/radial3"/>
    <dgm:cxn modelId="{DD7FA78F-47D0-4710-8CB5-91100F0A40A6}" srcId="{E7C7C546-C7D8-4426-A306-CECC3CD1EDDD}" destId="{FB237076-18D7-40A1-961E-14C7D0E99DCC}" srcOrd="3" destOrd="0" parTransId="{4EDA5FAE-B965-4C41-9FF2-7572C0F49D6D}" sibTransId="{407A0F62-7EEE-43D7-99C1-ACD18DC26325}"/>
    <dgm:cxn modelId="{2803E380-5816-4C68-AE02-20FEFE141E83}" type="presOf" srcId="{3CECE2C8-295C-458D-87B9-8231F363F643}" destId="{4E21A6A8-A5BD-4F7B-808E-5FA7D53D918D}" srcOrd="0" destOrd="0" presId="urn:microsoft.com/office/officeart/2005/8/layout/radial3"/>
    <dgm:cxn modelId="{51A8F07F-21F1-4782-949F-027CF7F0C8D1}" srcId="{E7C7C546-C7D8-4426-A306-CECC3CD1EDDD}" destId="{3CECE2C8-295C-458D-87B9-8231F363F643}" srcOrd="0" destOrd="0" parTransId="{AB073FD6-397F-401F-97D9-C235B0E78B92}" sibTransId="{2AA253A9-C661-4F41-AF3E-96D31406D68C}"/>
    <dgm:cxn modelId="{EF8EDF81-C4BB-41B5-B2F6-8EAA0D073236}" type="presOf" srcId="{BE245AC0-34AA-4B65-B83D-D86569DA490D}" destId="{131ABF23-1CAD-4D96-A83D-D303636C45DB}" srcOrd="0" destOrd="0" presId="urn:microsoft.com/office/officeart/2005/8/layout/radial3"/>
    <dgm:cxn modelId="{06653245-83FB-4B10-B497-45C7FA1613F0}" type="presOf" srcId="{7E36DCDE-CC00-42EE-B84A-72890277A3C7}" destId="{4555B864-A02E-42C4-96DE-F53A4D1D7EC4}" srcOrd="0" destOrd="0" presId="urn:microsoft.com/office/officeart/2005/8/layout/radial3"/>
    <dgm:cxn modelId="{E453A8B3-6803-4E6E-AE1C-D5A77FF1525F}" srcId="{E7C7C546-C7D8-4426-A306-CECC3CD1EDDD}" destId="{3DE413AE-A37A-47A8-8559-BC61DC319FAD}" srcOrd="2" destOrd="0" parTransId="{CB371265-FF5F-4143-B7F3-97980DB0A399}" sibTransId="{E945C2C6-8A37-4B51-B60B-510E98BA3141}"/>
    <dgm:cxn modelId="{8CD3DF96-6E00-4693-B365-5182E4B4622E}" type="presOf" srcId="{E7C7C546-C7D8-4426-A306-CECC3CD1EDDD}" destId="{73BA0DD7-3D3E-4135-8EED-7EEFAA31E61C}" srcOrd="0" destOrd="0" presId="urn:microsoft.com/office/officeart/2005/8/layout/radial3"/>
    <dgm:cxn modelId="{2D5AD926-B5C1-4CE6-A9FD-1264D159F98A}" srcId="{E7C7C546-C7D8-4426-A306-CECC3CD1EDDD}" destId="{7E36DCDE-CC00-42EE-B84A-72890277A3C7}" srcOrd="6" destOrd="0" parTransId="{D3CAB661-2BCC-4163-B6D8-DFBB724856F6}" sibTransId="{1492D8F9-A4D9-4459-9D67-73E74F951AB7}"/>
    <dgm:cxn modelId="{D69D3F55-0B73-4F00-A48E-1B968F2D85EF}" type="presOf" srcId="{3DE413AE-A37A-47A8-8559-BC61DC319FAD}" destId="{60B77BE6-A338-4812-AD4F-17DA2BABBAE6}" srcOrd="0" destOrd="0" presId="urn:microsoft.com/office/officeart/2005/8/layout/radial3"/>
    <dgm:cxn modelId="{15B3840C-9403-4D93-8E5D-7DC7D07C0BBC}" srcId="{E7C7C546-C7D8-4426-A306-CECC3CD1EDDD}" destId="{17FF32F8-DA6F-4746-8F33-67805B27E281}" srcOrd="5" destOrd="0" parTransId="{352EB56D-FCE6-4F4B-B824-0C98019FBDEA}" sibTransId="{2EC4E99A-135E-4EA8-81E6-07FD3F26BC23}"/>
    <dgm:cxn modelId="{409F0867-C784-4BA7-9323-29574A6251AA}" type="presOf" srcId="{900E603A-DBA8-4AAB-B4E5-59850124D210}" destId="{F37D66A8-AA05-4F41-86A1-A8CC01D2D4E5}" srcOrd="0" destOrd="0" presId="urn:microsoft.com/office/officeart/2005/8/layout/radial3"/>
    <dgm:cxn modelId="{0254E760-40EF-4A34-88E6-546AAF768104}" srcId="{2DE32AE9-7042-4CA6-9C37-BF2A7828CF60}" destId="{E7C7C546-C7D8-4426-A306-CECC3CD1EDDD}" srcOrd="0" destOrd="0" parTransId="{B8598343-2025-4226-803E-F3EE7B6A3A23}" sibTransId="{6D2B942A-6112-4DCC-8503-02FB6F2C0BD0}"/>
    <dgm:cxn modelId="{69482650-BC3F-480B-A44A-9BAF5342E4BD}" type="presParOf" srcId="{136943C3-F3D6-4100-B648-ACCC99A500B7}" destId="{2BC1E749-90A8-44E8-A84B-3846C9AF9D11}" srcOrd="0" destOrd="0" presId="urn:microsoft.com/office/officeart/2005/8/layout/radial3"/>
    <dgm:cxn modelId="{FB8FE798-85BE-420B-A2D3-E3C729930C8E}" type="presParOf" srcId="{2BC1E749-90A8-44E8-A84B-3846C9AF9D11}" destId="{73BA0DD7-3D3E-4135-8EED-7EEFAA31E61C}" srcOrd="0" destOrd="0" presId="urn:microsoft.com/office/officeart/2005/8/layout/radial3"/>
    <dgm:cxn modelId="{DAFB1F01-4C98-4123-BB5F-09F1079EF3A9}" type="presParOf" srcId="{2BC1E749-90A8-44E8-A84B-3846C9AF9D11}" destId="{4E21A6A8-A5BD-4F7B-808E-5FA7D53D918D}" srcOrd="1" destOrd="0" presId="urn:microsoft.com/office/officeart/2005/8/layout/radial3"/>
    <dgm:cxn modelId="{56604AB5-34D3-4090-B976-FC2797AAB2DA}" type="presParOf" srcId="{2BC1E749-90A8-44E8-A84B-3846C9AF9D11}" destId="{BE47838F-E132-47E4-B6D4-32E947A5E5D0}" srcOrd="2" destOrd="0" presId="urn:microsoft.com/office/officeart/2005/8/layout/radial3"/>
    <dgm:cxn modelId="{BE431D33-F2BD-46B9-B2CC-FC5E625AD8DE}" type="presParOf" srcId="{2BC1E749-90A8-44E8-A84B-3846C9AF9D11}" destId="{60B77BE6-A338-4812-AD4F-17DA2BABBAE6}" srcOrd="3" destOrd="0" presId="urn:microsoft.com/office/officeart/2005/8/layout/radial3"/>
    <dgm:cxn modelId="{108F63D6-D321-4776-82AA-7EACAEA95685}" type="presParOf" srcId="{2BC1E749-90A8-44E8-A84B-3846C9AF9D11}" destId="{22C6CC0D-5111-4535-9DE1-301DAE3C8204}" srcOrd="4" destOrd="0" presId="urn:microsoft.com/office/officeart/2005/8/layout/radial3"/>
    <dgm:cxn modelId="{32D242E4-86F6-416C-B724-810DAA4EA712}" type="presParOf" srcId="{2BC1E749-90A8-44E8-A84B-3846C9AF9D11}" destId="{131ABF23-1CAD-4D96-A83D-D303636C45DB}" srcOrd="5" destOrd="0" presId="urn:microsoft.com/office/officeart/2005/8/layout/radial3"/>
    <dgm:cxn modelId="{5B5B15AF-A5E5-4087-9E99-4C0D88B07C5B}" type="presParOf" srcId="{2BC1E749-90A8-44E8-A84B-3846C9AF9D11}" destId="{BFBD0A70-44F5-4C9E-B018-64BAA08930C1}" srcOrd="6" destOrd="0" presId="urn:microsoft.com/office/officeart/2005/8/layout/radial3"/>
    <dgm:cxn modelId="{974BA295-37A5-43F2-89E2-682D8B34DE9F}" type="presParOf" srcId="{2BC1E749-90A8-44E8-A84B-3846C9AF9D11}" destId="{4555B864-A02E-42C4-96DE-F53A4D1D7EC4}" srcOrd="7" destOrd="0" presId="urn:microsoft.com/office/officeart/2005/8/layout/radial3"/>
    <dgm:cxn modelId="{21E2E9AF-66E7-4C17-97F7-A1B5B7BB2F2F}" type="presParOf" srcId="{2BC1E749-90A8-44E8-A84B-3846C9AF9D11}" destId="{F37D66A8-AA05-4F41-86A1-A8CC01D2D4E5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F48264-BBF2-4D8D-B318-B3F54F29D1FA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72394E93-4ACC-42C0-BFD0-466AFAD0F362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A</a:t>
          </a:r>
          <a:endParaRPr lang="en-US" dirty="0"/>
        </a:p>
      </dgm:t>
    </dgm:pt>
    <dgm:pt modelId="{25468472-D6E4-42FA-96E5-9E4077245960}" type="parTrans" cxnId="{04F13F1E-46AD-4F7F-A698-CB7259D562DB}">
      <dgm:prSet/>
      <dgm:spPr/>
      <dgm:t>
        <a:bodyPr/>
        <a:lstStyle/>
        <a:p>
          <a:endParaRPr lang="en-US"/>
        </a:p>
      </dgm:t>
    </dgm:pt>
    <dgm:pt modelId="{CB70E608-BF1F-4213-A3D7-18BF10E1D295}" type="sibTrans" cxnId="{04F13F1E-46AD-4F7F-A698-CB7259D562DB}">
      <dgm:prSet/>
      <dgm:spPr/>
      <dgm:t>
        <a:bodyPr/>
        <a:lstStyle/>
        <a:p>
          <a:endParaRPr lang="en-US"/>
        </a:p>
      </dgm:t>
    </dgm:pt>
    <dgm:pt modelId="{4AB56241-B87C-400A-8B55-CAB17ED7BAB4}">
      <dgm:prSet phldrT="[Text]"/>
      <dgm:spPr/>
      <dgm:t>
        <a:bodyPr/>
        <a:lstStyle/>
        <a:p>
          <a:r>
            <a:rPr lang="en-US" dirty="0" smtClean="0"/>
            <a:t>Intro to Wind Energy</a:t>
          </a:r>
          <a:endParaRPr lang="en-US" dirty="0"/>
        </a:p>
      </dgm:t>
    </dgm:pt>
    <dgm:pt modelId="{0E0902DD-3C7B-498A-91BC-37ABAE6CE340}" type="parTrans" cxnId="{C82084A9-7589-4C37-AA2B-7F699CC35C47}">
      <dgm:prSet/>
      <dgm:spPr/>
      <dgm:t>
        <a:bodyPr/>
        <a:lstStyle/>
        <a:p>
          <a:endParaRPr lang="en-US"/>
        </a:p>
      </dgm:t>
    </dgm:pt>
    <dgm:pt modelId="{C3A59DE7-7DB5-4339-A259-F7BB880C06E8}" type="sibTrans" cxnId="{C82084A9-7589-4C37-AA2B-7F699CC35C47}">
      <dgm:prSet/>
      <dgm:spPr/>
      <dgm:t>
        <a:bodyPr/>
        <a:lstStyle/>
        <a:p>
          <a:endParaRPr lang="en-US"/>
        </a:p>
      </dgm:t>
    </dgm:pt>
    <dgm:pt modelId="{E1E34ABE-593D-4C89-BC79-3704DCBA5D80}">
      <dgm:prSet phldrT="[Text]"/>
      <dgm:spPr/>
      <dgm:t>
        <a:bodyPr/>
        <a:lstStyle/>
        <a:p>
          <a:r>
            <a:rPr lang="en-US" dirty="0" smtClean="0"/>
            <a:t>Wind Turbine Structures</a:t>
          </a:r>
        </a:p>
      </dgm:t>
    </dgm:pt>
    <dgm:pt modelId="{64CC4C1E-41FA-4ED2-8226-07131C4FCD00}" type="parTrans" cxnId="{5FFC6E0B-E053-4CB5-A84F-5534231AB153}">
      <dgm:prSet/>
      <dgm:spPr/>
      <dgm:t>
        <a:bodyPr/>
        <a:lstStyle/>
        <a:p>
          <a:endParaRPr lang="en-US"/>
        </a:p>
      </dgm:t>
    </dgm:pt>
    <dgm:pt modelId="{48A8B65C-EE6D-46E9-9EFC-EDC9EE4B0074}" type="sibTrans" cxnId="{5FFC6E0B-E053-4CB5-A84F-5534231AB153}">
      <dgm:prSet/>
      <dgm:spPr/>
      <dgm:t>
        <a:bodyPr/>
        <a:lstStyle/>
        <a:p>
          <a:endParaRPr lang="en-US"/>
        </a:p>
      </dgm:t>
    </dgm:pt>
    <dgm:pt modelId="{B2A9CDDD-675A-4005-AD5C-30655F40137C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B</a:t>
          </a:r>
          <a:endParaRPr lang="en-US" dirty="0"/>
        </a:p>
      </dgm:t>
    </dgm:pt>
    <dgm:pt modelId="{6E990860-0720-4DC7-9365-5A6F1F4AD98F}" type="parTrans" cxnId="{85B7E7E4-CD14-4FCD-ACAF-5D6262E7563E}">
      <dgm:prSet/>
      <dgm:spPr/>
      <dgm:t>
        <a:bodyPr/>
        <a:lstStyle/>
        <a:p>
          <a:endParaRPr lang="en-US"/>
        </a:p>
      </dgm:t>
    </dgm:pt>
    <dgm:pt modelId="{7D7D9D5E-DF61-4186-838A-D6A01AD70173}" type="sibTrans" cxnId="{85B7E7E4-CD14-4FCD-ACAF-5D6262E7563E}">
      <dgm:prSet/>
      <dgm:spPr/>
      <dgm:t>
        <a:bodyPr/>
        <a:lstStyle/>
        <a:p>
          <a:endParaRPr lang="en-US"/>
        </a:p>
      </dgm:t>
    </dgm:pt>
    <dgm:pt modelId="{C150607F-3421-45ED-9588-D802D87B8E2F}">
      <dgm:prSet phldrT="[Text]"/>
      <dgm:spPr/>
      <dgm:t>
        <a:bodyPr/>
        <a:lstStyle/>
        <a:p>
          <a:r>
            <a:rPr lang="en-US" dirty="0" smtClean="0"/>
            <a:t>Intro to Wind Energy</a:t>
          </a:r>
          <a:endParaRPr lang="en-US" dirty="0"/>
        </a:p>
      </dgm:t>
    </dgm:pt>
    <dgm:pt modelId="{EB551E76-50CF-484C-8963-FC48701B4360}" type="parTrans" cxnId="{3D8EDFB5-3A1D-43F6-9B9F-B4D44C1DA0DC}">
      <dgm:prSet/>
      <dgm:spPr/>
      <dgm:t>
        <a:bodyPr/>
        <a:lstStyle/>
        <a:p>
          <a:endParaRPr lang="en-US"/>
        </a:p>
      </dgm:t>
    </dgm:pt>
    <dgm:pt modelId="{EE67A103-05A2-4AB7-BBCE-6DF059B1B331}" type="sibTrans" cxnId="{3D8EDFB5-3A1D-43F6-9B9F-B4D44C1DA0DC}">
      <dgm:prSet/>
      <dgm:spPr/>
      <dgm:t>
        <a:bodyPr/>
        <a:lstStyle/>
        <a:p>
          <a:endParaRPr lang="en-US"/>
        </a:p>
      </dgm:t>
    </dgm:pt>
    <dgm:pt modelId="{3141932F-7534-4298-9F1C-FE74C96CE5C5}">
      <dgm:prSet phldrT="[Text]"/>
      <dgm:spPr/>
      <dgm:t>
        <a:bodyPr/>
        <a:lstStyle/>
        <a:p>
          <a:r>
            <a:rPr lang="en-US" dirty="0" smtClean="0"/>
            <a:t>Wind Turbine Design</a:t>
          </a:r>
          <a:endParaRPr lang="en-US" dirty="0"/>
        </a:p>
      </dgm:t>
    </dgm:pt>
    <dgm:pt modelId="{5B15B765-FB01-4465-92C4-24D7B4E5C503}" type="parTrans" cxnId="{6B1FAE4E-C27B-4D79-AAFA-3C17CAABCA96}">
      <dgm:prSet/>
      <dgm:spPr/>
      <dgm:t>
        <a:bodyPr/>
        <a:lstStyle/>
        <a:p>
          <a:endParaRPr lang="en-US"/>
        </a:p>
      </dgm:t>
    </dgm:pt>
    <dgm:pt modelId="{D92C3A1C-D66B-4AB0-9918-57F18FF8EACA}" type="sibTrans" cxnId="{6B1FAE4E-C27B-4D79-AAFA-3C17CAABCA96}">
      <dgm:prSet/>
      <dgm:spPr/>
      <dgm:t>
        <a:bodyPr/>
        <a:lstStyle/>
        <a:p>
          <a:endParaRPr lang="en-US"/>
        </a:p>
      </dgm:t>
    </dgm:pt>
    <dgm:pt modelId="{54C0E005-23D5-4433-80DB-60B5A894196D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C</a:t>
          </a:r>
          <a:endParaRPr lang="en-US" dirty="0"/>
        </a:p>
      </dgm:t>
    </dgm:pt>
    <dgm:pt modelId="{9C909C34-7470-46B2-BE9B-DCF0E5DCE2E0}" type="parTrans" cxnId="{03CB2AA1-2FD6-4FB9-A1AC-24A522F363BB}">
      <dgm:prSet/>
      <dgm:spPr/>
      <dgm:t>
        <a:bodyPr/>
        <a:lstStyle/>
        <a:p>
          <a:endParaRPr lang="en-US"/>
        </a:p>
      </dgm:t>
    </dgm:pt>
    <dgm:pt modelId="{596D7DF6-8DA4-4B64-AD23-FADB46EAA398}" type="sibTrans" cxnId="{03CB2AA1-2FD6-4FB9-A1AC-24A522F363BB}">
      <dgm:prSet/>
      <dgm:spPr/>
      <dgm:t>
        <a:bodyPr/>
        <a:lstStyle/>
        <a:p>
          <a:endParaRPr lang="en-US"/>
        </a:p>
      </dgm:t>
    </dgm:pt>
    <dgm:pt modelId="{3C21C69A-4D3A-4AE9-B18B-B1EDB8599CCA}">
      <dgm:prSet phldrT="[Text]"/>
      <dgm:spPr/>
      <dgm:t>
        <a:bodyPr/>
        <a:lstStyle/>
        <a:p>
          <a:r>
            <a:rPr lang="en-US" dirty="0" smtClean="0"/>
            <a:t>Intro to Wind Energy</a:t>
          </a:r>
          <a:endParaRPr lang="en-US" dirty="0"/>
        </a:p>
      </dgm:t>
    </dgm:pt>
    <dgm:pt modelId="{BA60175B-0E56-4033-ADC5-D54C7EAD1D53}" type="parTrans" cxnId="{544145F2-2CC4-427F-B23F-F90D0DDA652B}">
      <dgm:prSet/>
      <dgm:spPr/>
      <dgm:t>
        <a:bodyPr/>
        <a:lstStyle/>
        <a:p>
          <a:endParaRPr lang="en-US"/>
        </a:p>
      </dgm:t>
    </dgm:pt>
    <dgm:pt modelId="{D52B8289-4049-4E57-8D2D-1968137E4445}" type="sibTrans" cxnId="{544145F2-2CC4-427F-B23F-F90D0DDA652B}">
      <dgm:prSet/>
      <dgm:spPr/>
      <dgm:t>
        <a:bodyPr/>
        <a:lstStyle/>
        <a:p>
          <a:endParaRPr lang="en-US"/>
        </a:p>
      </dgm:t>
    </dgm:pt>
    <dgm:pt modelId="{3E04F1B5-A9F3-4C19-BAFC-DAF544AE766D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D</a:t>
          </a:r>
          <a:endParaRPr lang="en-US" dirty="0"/>
        </a:p>
      </dgm:t>
    </dgm:pt>
    <dgm:pt modelId="{612619C3-EB64-4FF0-8584-F375CAEED3EA}" type="parTrans" cxnId="{F487D45E-F97D-440A-BB6E-ED0B76CE0EAF}">
      <dgm:prSet/>
      <dgm:spPr/>
      <dgm:t>
        <a:bodyPr/>
        <a:lstStyle/>
        <a:p>
          <a:endParaRPr lang="en-US"/>
        </a:p>
      </dgm:t>
    </dgm:pt>
    <dgm:pt modelId="{CBB3C7A8-A308-41D3-9844-7CC4F5B4A6AF}" type="sibTrans" cxnId="{F487D45E-F97D-440A-BB6E-ED0B76CE0EAF}">
      <dgm:prSet/>
      <dgm:spPr/>
      <dgm:t>
        <a:bodyPr/>
        <a:lstStyle/>
        <a:p>
          <a:endParaRPr lang="en-US"/>
        </a:p>
      </dgm:t>
    </dgm:pt>
    <dgm:pt modelId="{432806FD-23F3-47E0-B3BE-D6B99769D810}">
      <dgm:prSet phldrT="[Text]"/>
      <dgm:spPr/>
      <dgm:t>
        <a:bodyPr/>
        <a:lstStyle/>
        <a:p>
          <a:r>
            <a:rPr lang="en-US" dirty="0" smtClean="0"/>
            <a:t>Wind Power Development</a:t>
          </a:r>
        </a:p>
      </dgm:t>
    </dgm:pt>
    <dgm:pt modelId="{A2DC82D8-9111-4155-A8B7-BE6A85310160}" type="parTrans" cxnId="{A06E78EF-3EB9-4985-8A05-64D22241EE3B}">
      <dgm:prSet/>
      <dgm:spPr/>
      <dgm:t>
        <a:bodyPr/>
        <a:lstStyle/>
        <a:p>
          <a:endParaRPr lang="en-US"/>
        </a:p>
      </dgm:t>
    </dgm:pt>
    <dgm:pt modelId="{D6A293E6-9E60-4A6C-852D-40671CCC417F}" type="sibTrans" cxnId="{A06E78EF-3EB9-4985-8A05-64D22241EE3B}">
      <dgm:prSet/>
      <dgm:spPr/>
      <dgm:t>
        <a:bodyPr/>
        <a:lstStyle/>
        <a:p>
          <a:endParaRPr lang="en-US"/>
        </a:p>
      </dgm:t>
    </dgm:pt>
    <dgm:pt modelId="{70B14EB4-9B2D-4617-8332-6700CF45DBD5}">
      <dgm:prSet phldrT="[Text]"/>
      <dgm:spPr/>
      <dgm:t>
        <a:bodyPr/>
        <a:lstStyle/>
        <a:p>
          <a:r>
            <a:rPr lang="en-US" dirty="0" smtClean="0"/>
            <a:t>Wind Energy Regulation and Policy</a:t>
          </a:r>
        </a:p>
      </dgm:t>
    </dgm:pt>
    <dgm:pt modelId="{42181381-BAB2-48E2-A42D-028910063C9D}" type="parTrans" cxnId="{D64C5B14-14CD-4EBA-9514-1FE544B39383}">
      <dgm:prSet/>
      <dgm:spPr/>
      <dgm:t>
        <a:bodyPr/>
        <a:lstStyle/>
        <a:p>
          <a:endParaRPr lang="en-US"/>
        </a:p>
      </dgm:t>
    </dgm:pt>
    <dgm:pt modelId="{7A46C53A-5889-4EAE-84AB-551A548578C9}" type="sibTrans" cxnId="{D64C5B14-14CD-4EBA-9514-1FE544B39383}">
      <dgm:prSet/>
      <dgm:spPr/>
      <dgm:t>
        <a:bodyPr/>
        <a:lstStyle/>
        <a:p>
          <a:endParaRPr lang="en-US"/>
        </a:p>
      </dgm:t>
    </dgm:pt>
    <dgm:pt modelId="{32B5033E-D677-4624-9565-34F888E97424}">
      <dgm:prSet phldrT="[Text]"/>
      <dgm:spPr/>
      <dgm:t>
        <a:bodyPr/>
        <a:lstStyle/>
        <a:p>
          <a:r>
            <a:rPr lang="en-US" dirty="0" smtClean="0"/>
            <a:t>Intro to Wind Energy</a:t>
          </a:r>
          <a:endParaRPr lang="en-US" dirty="0"/>
        </a:p>
      </dgm:t>
    </dgm:pt>
    <dgm:pt modelId="{F0B1D4E3-133E-4D0B-90ED-1F77F0C1E54C}" type="parTrans" cxnId="{D1F5F12F-332F-45BF-A042-AF13641657D8}">
      <dgm:prSet/>
      <dgm:spPr/>
      <dgm:t>
        <a:bodyPr/>
        <a:lstStyle/>
        <a:p>
          <a:endParaRPr lang="en-US"/>
        </a:p>
      </dgm:t>
    </dgm:pt>
    <dgm:pt modelId="{48A114C7-644D-4430-8D2F-65EFA03BD21B}" type="sibTrans" cxnId="{D1F5F12F-332F-45BF-A042-AF13641657D8}">
      <dgm:prSet/>
      <dgm:spPr/>
      <dgm:t>
        <a:bodyPr/>
        <a:lstStyle/>
        <a:p>
          <a:endParaRPr lang="en-US"/>
        </a:p>
      </dgm:t>
    </dgm:pt>
    <dgm:pt modelId="{545079A1-6F31-4E2F-9ADF-CEA4F8267D2F}" type="pres">
      <dgm:prSet presAssocID="{08F48264-BBF2-4D8D-B318-B3F54F29D1F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6094D35-646D-48BA-87B0-7EDFFE6B704B}" type="pres">
      <dgm:prSet presAssocID="{72394E93-4ACC-42C0-BFD0-466AFAD0F362}" presName="root" presStyleCnt="0"/>
      <dgm:spPr/>
    </dgm:pt>
    <dgm:pt modelId="{2ACB5B68-98D2-459E-B929-CBAE163F0EEA}" type="pres">
      <dgm:prSet presAssocID="{72394E93-4ACC-42C0-BFD0-466AFAD0F362}" presName="rootComposite" presStyleCnt="0"/>
      <dgm:spPr/>
    </dgm:pt>
    <dgm:pt modelId="{05FB24C2-191E-4BA9-9C8B-891D75CC1933}" type="pres">
      <dgm:prSet presAssocID="{72394E93-4ACC-42C0-BFD0-466AFAD0F362}" presName="rootText" presStyleLbl="node1" presStyleIdx="0" presStyleCnt="4"/>
      <dgm:spPr/>
      <dgm:t>
        <a:bodyPr/>
        <a:lstStyle/>
        <a:p>
          <a:endParaRPr lang="en-US"/>
        </a:p>
      </dgm:t>
    </dgm:pt>
    <dgm:pt modelId="{9941E757-939B-4622-AF83-D76841C9A894}" type="pres">
      <dgm:prSet presAssocID="{72394E93-4ACC-42C0-BFD0-466AFAD0F362}" presName="rootConnector" presStyleLbl="node1" presStyleIdx="0" presStyleCnt="4"/>
      <dgm:spPr/>
      <dgm:t>
        <a:bodyPr/>
        <a:lstStyle/>
        <a:p>
          <a:endParaRPr lang="en-US"/>
        </a:p>
      </dgm:t>
    </dgm:pt>
    <dgm:pt modelId="{9CAD0B4C-6CBA-4198-A8F4-C1A5858A687D}" type="pres">
      <dgm:prSet presAssocID="{72394E93-4ACC-42C0-BFD0-466AFAD0F362}" presName="childShape" presStyleCnt="0"/>
      <dgm:spPr/>
    </dgm:pt>
    <dgm:pt modelId="{DCDCEDEC-A9E0-4DC0-A3C6-495418D73123}" type="pres">
      <dgm:prSet presAssocID="{0E0902DD-3C7B-498A-91BC-37ABAE6CE340}" presName="Name13" presStyleLbl="parChTrans1D2" presStyleIdx="0" presStyleCnt="8"/>
      <dgm:spPr/>
      <dgm:t>
        <a:bodyPr/>
        <a:lstStyle/>
        <a:p>
          <a:endParaRPr lang="en-US"/>
        </a:p>
      </dgm:t>
    </dgm:pt>
    <dgm:pt modelId="{C7A3F107-BD58-469D-96D2-9B9325ED7D59}" type="pres">
      <dgm:prSet presAssocID="{4AB56241-B87C-400A-8B55-CAB17ED7BAB4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6572C-B2F8-45A2-BE2F-2F4839373144}" type="pres">
      <dgm:prSet presAssocID="{64CC4C1E-41FA-4ED2-8226-07131C4FCD00}" presName="Name13" presStyleLbl="parChTrans1D2" presStyleIdx="1" presStyleCnt="8"/>
      <dgm:spPr/>
      <dgm:t>
        <a:bodyPr/>
        <a:lstStyle/>
        <a:p>
          <a:endParaRPr lang="en-US"/>
        </a:p>
      </dgm:t>
    </dgm:pt>
    <dgm:pt modelId="{270CD077-1C32-4710-B81F-52A2D68383B6}" type="pres">
      <dgm:prSet presAssocID="{E1E34ABE-593D-4C89-BC79-3704DCBA5D80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5781E4-D8A4-4FF5-863A-018FAC6903AE}" type="pres">
      <dgm:prSet presAssocID="{A2DC82D8-9111-4155-A8B7-BE6A85310160}" presName="Name13" presStyleLbl="parChTrans1D2" presStyleIdx="2" presStyleCnt="8"/>
      <dgm:spPr/>
      <dgm:t>
        <a:bodyPr/>
        <a:lstStyle/>
        <a:p>
          <a:endParaRPr lang="en-US"/>
        </a:p>
      </dgm:t>
    </dgm:pt>
    <dgm:pt modelId="{989E9152-E1E6-4952-A645-FA80FD1F5565}" type="pres">
      <dgm:prSet presAssocID="{432806FD-23F3-47E0-B3BE-D6B99769D810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93226E-247C-45E5-BFD3-E8227CE15CA4}" type="pres">
      <dgm:prSet presAssocID="{42181381-BAB2-48E2-A42D-028910063C9D}" presName="Name13" presStyleLbl="parChTrans1D2" presStyleIdx="3" presStyleCnt="8"/>
      <dgm:spPr/>
      <dgm:t>
        <a:bodyPr/>
        <a:lstStyle/>
        <a:p>
          <a:endParaRPr lang="en-US"/>
        </a:p>
      </dgm:t>
    </dgm:pt>
    <dgm:pt modelId="{6C851F75-B8CF-49F5-8811-33774965F1C6}" type="pres">
      <dgm:prSet presAssocID="{70B14EB4-9B2D-4617-8332-6700CF45DBD5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DDE9FC-875E-4D76-875D-EB5EC40CBEC3}" type="pres">
      <dgm:prSet presAssocID="{B2A9CDDD-675A-4005-AD5C-30655F40137C}" presName="root" presStyleCnt="0"/>
      <dgm:spPr/>
    </dgm:pt>
    <dgm:pt modelId="{BECB48F8-CD16-40E1-9E41-82C7E7A4D99B}" type="pres">
      <dgm:prSet presAssocID="{B2A9CDDD-675A-4005-AD5C-30655F40137C}" presName="rootComposite" presStyleCnt="0"/>
      <dgm:spPr/>
    </dgm:pt>
    <dgm:pt modelId="{3442C2C6-ADF3-4021-8169-7E3CBD587580}" type="pres">
      <dgm:prSet presAssocID="{B2A9CDDD-675A-4005-AD5C-30655F40137C}" presName="rootText" presStyleLbl="node1" presStyleIdx="1" presStyleCnt="4"/>
      <dgm:spPr/>
      <dgm:t>
        <a:bodyPr/>
        <a:lstStyle/>
        <a:p>
          <a:endParaRPr lang="en-US"/>
        </a:p>
      </dgm:t>
    </dgm:pt>
    <dgm:pt modelId="{4B0FEFEF-FF88-431A-B07E-111DD90979C2}" type="pres">
      <dgm:prSet presAssocID="{B2A9CDDD-675A-4005-AD5C-30655F40137C}" presName="rootConnector" presStyleLbl="node1" presStyleIdx="1" presStyleCnt="4"/>
      <dgm:spPr/>
      <dgm:t>
        <a:bodyPr/>
        <a:lstStyle/>
        <a:p>
          <a:endParaRPr lang="en-US"/>
        </a:p>
      </dgm:t>
    </dgm:pt>
    <dgm:pt modelId="{F9582C37-9E04-4B0B-8E1C-5787FF3BA9E3}" type="pres">
      <dgm:prSet presAssocID="{B2A9CDDD-675A-4005-AD5C-30655F40137C}" presName="childShape" presStyleCnt="0"/>
      <dgm:spPr/>
    </dgm:pt>
    <dgm:pt modelId="{3FEB7F5E-AA3C-4372-ADBB-955583303CC1}" type="pres">
      <dgm:prSet presAssocID="{EB551E76-50CF-484C-8963-FC48701B4360}" presName="Name13" presStyleLbl="parChTrans1D2" presStyleIdx="4" presStyleCnt="8"/>
      <dgm:spPr/>
      <dgm:t>
        <a:bodyPr/>
        <a:lstStyle/>
        <a:p>
          <a:endParaRPr lang="en-US"/>
        </a:p>
      </dgm:t>
    </dgm:pt>
    <dgm:pt modelId="{0FF8604F-9E88-48D5-B8D6-AF283C3594AE}" type="pres">
      <dgm:prSet presAssocID="{C150607F-3421-45ED-9588-D802D87B8E2F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F40A98-BC5F-4739-BBA2-1B22DE334293}" type="pres">
      <dgm:prSet presAssocID="{5B15B765-FB01-4465-92C4-24D7B4E5C503}" presName="Name13" presStyleLbl="parChTrans1D2" presStyleIdx="5" presStyleCnt="8"/>
      <dgm:spPr/>
      <dgm:t>
        <a:bodyPr/>
        <a:lstStyle/>
        <a:p>
          <a:endParaRPr lang="en-US"/>
        </a:p>
      </dgm:t>
    </dgm:pt>
    <dgm:pt modelId="{ACC04E79-87A8-4575-B682-BDEA6322AC01}" type="pres">
      <dgm:prSet presAssocID="{3141932F-7534-4298-9F1C-FE74C96CE5C5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F98F87-27B4-4E24-8AC6-884B2360961F}" type="pres">
      <dgm:prSet presAssocID="{54C0E005-23D5-4433-80DB-60B5A894196D}" presName="root" presStyleCnt="0"/>
      <dgm:spPr/>
    </dgm:pt>
    <dgm:pt modelId="{401CCBA4-6D6E-4273-BCD2-81072266EC37}" type="pres">
      <dgm:prSet presAssocID="{54C0E005-23D5-4433-80DB-60B5A894196D}" presName="rootComposite" presStyleCnt="0"/>
      <dgm:spPr/>
    </dgm:pt>
    <dgm:pt modelId="{D09AC68F-D723-4004-88C7-66A713F20C45}" type="pres">
      <dgm:prSet presAssocID="{54C0E005-23D5-4433-80DB-60B5A894196D}" presName="rootText" presStyleLbl="node1" presStyleIdx="2" presStyleCnt="4"/>
      <dgm:spPr/>
      <dgm:t>
        <a:bodyPr/>
        <a:lstStyle/>
        <a:p>
          <a:endParaRPr lang="en-US"/>
        </a:p>
      </dgm:t>
    </dgm:pt>
    <dgm:pt modelId="{39191FB2-18D8-4BB9-8BA5-30E7BD75452F}" type="pres">
      <dgm:prSet presAssocID="{54C0E005-23D5-4433-80DB-60B5A894196D}" presName="rootConnector" presStyleLbl="node1" presStyleIdx="2" presStyleCnt="4"/>
      <dgm:spPr/>
      <dgm:t>
        <a:bodyPr/>
        <a:lstStyle/>
        <a:p>
          <a:endParaRPr lang="en-US"/>
        </a:p>
      </dgm:t>
    </dgm:pt>
    <dgm:pt modelId="{C4F304CF-939F-4119-B34B-284CA7982956}" type="pres">
      <dgm:prSet presAssocID="{54C0E005-23D5-4433-80DB-60B5A894196D}" presName="childShape" presStyleCnt="0"/>
      <dgm:spPr/>
    </dgm:pt>
    <dgm:pt modelId="{39D25887-E529-4256-8F71-4594AB25BB86}" type="pres">
      <dgm:prSet presAssocID="{BA60175B-0E56-4033-ADC5-D54C7EAD1D53}" presName="Name13" presStyleLbl="parChTrans1D2" presStyleIdx="6" presStyleCnt="8"/>
      <dgm:spPr/>
      <dgm:t>
        <a:bodyPr/>
        <a:lstStyle/>
        <a:p>
          <a:endParaRPr lang="en-US"/>
        </a:p>
      </dgm:t>
    </dgm:pt>
    <dgm:pt modelId="{27B307D4-3D4E-47CE-9C5D-15E1CDA0DD31}" type="pres">
      <dgm:prSet presAssocID="{3C21C69A-4D3A-4AE9-B18B-B1EDB8599CCA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435C53-66F7-44C8-AE8A-51D085BF66D1}" type="pres">
      <dgm:prSet presAssocID="{3E04F1B5-A9F3-4C19-BAFC-DAF544AE766D}" presName="root" presStyleCnt="0"/>
      <dgm:spPr/>
    </dgm:pt>
    <dgm:pt modelId="{965C5D10-98FF-4BB4-B1AC-862BBF1233D8}" type="pres">
      <dgm:prSet presAssocID="{3E04F1B5-A9F3-4C19-BAFC-DAF544AE766D}" presName="rootComposite" presStyleCnt="0"/>
      <dgm:spPr/>
    </dgm:pt>
    <dgm:pt modelId="{FFD2FD3D-BA03-4B97-AE05-F8D64B58FBA2}" type="pres">
      <dgm:prSet presAssocID="{3E04F1B5-A9F3-4C19-BAFC-DAF544AE766D}" presName="rootText" presStyleLbl="node1" presStyleIdx="3" presStyleCnt="4"/>
      <dgm:spPr/>
      <dgm:t>
        <a:bodyPr/>
        <a:lstStyle/>
        <a:p>
          <a:endParaRPr lang="en-US"/>
        </a:p>
      </dgm:t>
    </dgm:pt>
    <dgm:pt modelId="{FF70854D-5326-43B9-BC42-C11B59C1C416}" type="pres">
      <dgm:prSet presAssocID="{3E04F1B5-A9F3-4C19-BAFC-DAF544AE766D}" presName="rootConnector" presStyleLbl="node1" presStyleIdx="3" presStyleCnt="4"/>
      <dgm:spPr/>
      <dgm:t>
        <a:bodyPr/>
        <a:lstStyle/>
        <a:p>
          <a:endParaRPr lang="en-US"/>
        </a:p>
      </dgm:t>
    </dgm:pt>
    <dgm:pt modelId="{33C9CF83-EF61-42BB-A210-F3CBB4B75E5D}" type="pres">
      <dgm:prSet presAssocID="{3E04F1B5-A9F3-4C19-BAFC-DAF544AE766D}" presName="childShape" presStyleCnt="0"/>
      <dgm:spPr/>
    </dgm:pt>
    <dgm:pt modelId="{A6AC6A16-3E4A-4EEE-A15B-24F7262B9486}" type="pres">
      <dgm:prSet presAssocID="{F0B1D4E3-133E-4D0B-90ED-1F77F0C1E54C}" presName="Name13" presStyleLbl="parChTrans1D2" presStyleIdx="7" presStyleCnt="8"/>
      <dgm:spPr/>
      <dgm:t>
        <a:bodyPr/>
        <a:lstStyle/>
        <a:p>
          <a:endParaRPr lang="en-US"/>
        </a:p>
      </dgm:t>
    </dgm:pt>
    <dgm:pt modelId="{2CD76B01-A4DD-4133-AFE5-8AB4D7D4BFA2}" type="pres">
      <dgm:prSet presAssocID="{32B5033E-D677-4624-9565-34F888E97424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5B0310-50A6-4B6D-A15C-5C928C5CD2CD}" type="presOf" srcId="{C150607F-3421-45ED-9588-D802D87B8E2F}" destId="{0FF8604F-9E88-48D5-B8D6-AF283C3594AE}" srcOrd="0" destOrd="0" presId="urn:microsoft.com/office/officeart/2005/8/layout/hierarchy3"/>
    <dgm:cxn modelId="{5D1F6788-4321-483B-9B19-E7C2448C3F76}" type="presOf" srcId="{A2DC82D8-9111-4155-A8B7-BE6A85310160}" destId="{C85781E4-D8A4-4FF5-863A-018FAC6903AE}" srcOrd="0" destOrd="0" presId="urn:microsoft.com/office/officeart/2005/8/layout/hierarchy3"/>
    <dgm:cxn modelId="{F487D45E-F97D-440A-BB6E-ED0B76CE0EAF}" srcId="{08F48264-BBF2-4D8D-B318-B3F54F29D1FA}" destId="{3E04F1B5-A9F3-4C19-BAFC-DAF544AE766D}" srcOrd="3" destOrd="0" parTransId="{612619C3-EB64-4FF0-8584-F375CAEED3EA}" sibTransId="{CBB3C7A8-A308-41D3-9844-7CC4F5B4A6AF}"/>
    <dgm:cxn modelId="{D1F5F12F-332F-45BF-A042-AF13641657D8}" srcId="{3E04F1B5-A9F3-4C19-BAFC-DAF544AE766D}" destId="{32B5033E-D677-4624-9565-34F888E97424}" srcOrd="0" destOrd="0" parTransId="{F0B1D4E3-133E-4D0B-90ED-1F77F0C1E54C}" sibTransId="{48A114C7-644D-4430-8D2F-65EFA03BD21B}"/>
    <dgm:cxn modelId="{3AC62A34-AC62-4F45-AFDD-08AFB0B270F2}" type="presOf" srcId="{3E04F1B5-A9F3-4C19-BAFC-DAF544AE766D}" destId="{FFD2FD3D-BA03-4B97-AE05-F8D64B58FBA2}" srcOrd="0" destOrd="0" presId="urn:microsoft.com/office/officeart/2005/8/layout/hierarchy3"/>
    <dgm:cxn modelId="{C99B3875-5F10-4560-BB6B-1468831FAAFA}" type="presOf" srcId="{F0B1D4E3-133E-4D0B-90ED-1F77F0C1E54C}" destId="{A6AC6A16-3E4A-4EEE-A15B-24F7262B9486}" srcOrd="0" destOrd="0" presId="urn:microsoft.com/office/officeart/2005/8/layout/hierarchy3"/>
    <dgm:cxn modelId="{6B1FAE4E-C27B-4D79-AAFA-3C17CAABCA96}" srcId="{B2A9CDDD-675A-4005-AD5C-30655F40137C}" destId="{3141932F-7534-4298-9F1C-FE74C96CE5C5}" srcOrd="1" destOrd="0" parTransId="{5B15B765-FB01-4465-92C4-24D7B4E5C503}" sibTransId="{D92C3A1C-D66B-4AB0-9918-57F18FF8EACA}"/>
    <dgm:cxn modelId="{AE9D2FC3-F883-4E15-B4AA-D9F364D12B64}" type="presOf" srcId="{5B15B765-FB01-4465-92C4-24D7B4E5C503}" destId="{BAF40A98-BC5F-4739-BBA2-1B22DE334293}" srcOrd="0" destOrd="0" presId="urn:microsoft.com/office/officeart/2005/8/layout/hierarchy3"/>
    <dgm:cxn modelId="{C82084A9-7589-4C37-AA2B-7F699CC35C47}" srcId="{72394E93-4ACC-42C0-BFD0-466AFAD0F362}" destId="{4AB56241-B87C-400A-8B55-CAB17ED7BAB4}" srcOrd="0" destOrd="0" parTransId="{0E0902DD-3C7B-498A-91BC-37ABAE6CE340}" sibTransId="{C3A59DE7-7DB5-4339-A259-F7BB880C06E8}"/>
    <dgm:cxn modelId="{A8A21438-4C25-4BC3-909E-74C805250CDB}" type="presOf" srcId="{64CC4C1E-41FA-4ED2-8226-07131C4FCD00}" destId="{E1F6572C-B2F8-45A2-BE2F-2F4839373144}" srcOrd="0" destOrd="0" presId="urn:microsoft.com/office/officeart/2005/8/layout/hierarchy3"/>
    <dgm:cxn modelId="{7923AB8D-38F8-4DBC-B9E2-0CE0943325E5}" type="presOf" srcId="{4AB56241-B87C-400A-8B55-CAB17ED7BAB4}" destId="{C7A3F107-BD58-469D-96D2-9B9325ED7D59}" srcOrd="0" destOrd="0" presId="urn:microsoft.com/office/officeart/2005/8/layout/hierarchy3"/>
    <dgm:cxn modelId="{571E24B9-5F17-42CB-BFFD-89A42BB0B04F}" type="presOf" srcId="{BA60175B-0E56-4033-ADC5-D54C7EAD1D53}" destId="{39D25887-E529-4256-8F71-4594AB25BB86}" srcOrd="0" destOrd="0" presId="urn:microsoft.com/office/officeart/2005/8/layout/hierarchy3"/>
    <dgm:cxn modelId="{0BDC8F4C-7C30-434E-B113-D10FD800EB0A}" type="presOf" srcId="{3C21C69A-4D3A-4AE9-B18B-B1EDB8599CCA}" destId="{27B307D4-3D4E-47CE-9C5D-15E1CDA0DD31}" srcOrd="0" destOrd="0" presId="urn:microsoft.com/office/officeart/2005/8/layout/hierarchy3"/>
    <dgm:cxn modelId="{86FCAC82-D751-4152-A566-EB54586A8989}" type="presOf" srcId="{3E04F1B5-A9F3-4C19-BAFC-DAF544AE766D}" destId="{FF70854D-5326-43B9-BC42-C11B59C1C416}" srcOrd="1" destOrd="0" presId="urn:microsoft.com/office/officeart/2005/8/layout/hierarchy3"/>
    <dgm:cxn modelId="{3D8EDFB5-3A1D-43F6-9B9F-B4D44C1DA0DC}" srcId="{B2A9CDDD-675A-4005-AD5C-30655F40137C}" destId="{C150607F-3421-45ED-9588-D802D87B8E2F}" srcOrd="0" destOrd="0" parTransId="{EB551E76-50CF-484C-8963-FC48701B4360}" sibTransId="{EE67A103-05A2-4AB7-BBCE-6DF059B1B331}"/>
    <dgm:cxn modelId="{21714AC5-2E4E-46D5-86EC-E4E8CA8F0693}" type="presOf" srcId="{54C0E005-23D5-4433-80DB-60B5A894196D}" destId="{D09AC68F-D723-4004-88C7-66A713F20C45}" srcOrd="0" destOrd="0" presId="urn:microsoft.com/office/officeart/2005/8/layout/hierarchy3"/>
    <dgm:cxn modelId="{242651F7-7895-436D-B2BD-6E916CB65F6E}" type="presOf" srcId="{32B5033E-D677-4624-9565-34F888E97424}" destId="{2CD76B01-A4DD-4133-AFE5-8AB4D7D4BFA2}" srcOrd="0" destOrd="0" presId="urn:microsoft.com/office/officeart/2005/8/layout/hierarchy3"/>
    <dgm:cxn modelId="{85B7E7E4-CD14-4FCD-ACAF-5D6262E7563E}" srcId="{08F48264-BBF2-4D8D-B318-B3F54F29D1FA}" destId="{B2A9CDDD-675A-4005-AD5C-30655F40137C}" srcOrd="1" destOrd="0" parTransId="{6E990860-0720-4DC7-9365-5A6F1F4AD98F}" sibTransId="{7D7D9D5E-DF61-4186-838A-D6A01AD70173}"/>
    <dgm:cxn modelId="{F2162D3F-1C0E-48DA-A6CF-5A5459A584BA}" type="presOf" srcId="{3141932F-7534-4298-9F1C-FE74C96CE5C5}" destId="{ACC04E79-87A8-4575-B682-BDEA6322AC01}" srcOrd="0" destOrd="0" presId="urn:microsoft.com/office/officeart/2005/8/layout/hierarchy3"/>
    <dgm:cxn modelId="{544145F2-2CC4-427F-B23F-F90D0DDA652B}" srcId="{54C0E005-23D5-4433-80DB-60B5A894196D}" destId="{3C21C69A-4D3A-4AE9-B18B-B1EDB8599CCA}" srcOrd="0" destOrd="0" parTransId="{BA60175B-0E56-4033-ADC5-D54C7EAD1D53}" sibTransId="{D52B8289-4049-4E57-8D2D-1968137E4445}"/>
    <dgm:cxn modelId="{E9863987-8AF4-4201-87E8-E107ED2679F3}" type="presOf" srcId="{432806FD-23F3-47E0-B3BE-D6B99769D810}" destId="{989E9152-E1E6-4952-A645-FA80FD1F5565}" srcOrd="0" destOrd="0" presId="urn:microsoft.com/office/officeart/2005/8/layout/hierarchy3"/>
    <dgm:cxn modelId="{A06E78EF-3EB9-4985-8A05-64D22241EE3B}" srcId="{72394E93-4ACC-42C0-BFD0-466AFAD0F362}" destId="{432806FD-23F3-47E0-B3BE-D6B99769D810}" srcOrd="2" destOrd="0" parTransId="{A2DC82D8-9111-4155-A8B7-BE6A85310160}" sibTransId="{D6A293E6-9E60-4A6C-852D-40671CCC417F}"/>
    <dgm:cxn modelId="{9D161E41-1F34-44BD-995D-01EABFFEE414}" type="presOf" srcId="{08F48264-BBF2-4D8D-B318-B3F54F29D1FA}" destId="{545079A1-6F31-4E2F-9ADF-CEA4F8267D2F}" srcOrd="0" destOrd="0" presId="urn:microsoft.com/office/officeart/2005/8/layout/hierarchy3"/>
    <dgm:cxn modelId="{A2DECEF4-AC27-4FC5-AB39-3F40C7EC5631}" type="presOf" srcId="{70B14EB4-9B2D-4617-8332-6700CF45DBD5}" destId="{6C851F75-B8CF-49F5-8811-33774965F1C6}" srcOrd="0" destOrd="0" presId="urn:microsoft.com/office/officeart/2005/8/layout/hierarchy3"/>
    <dgm:cxn modelId="{20D16DE8-D0B8-4B8F-A526-E90EAED78E29}" type="presOf" srcId="{72394E93-4ACC-42C0-BFD0-466AFAD0F362}" destId="{05FB24C2-191E-4BA9-9C8B-891D75CC1933}" srcOrd="0" destOrd="0" presId="urn:microsoft.com/office/officeart/2005/8/layout/hierarchy3"/>
    <dgm:cxn modelId="{2913C58A-0D75-4839-A5A9-243A67EFF094}" type="presOf" srcId="{54C0E005-23D5-4433-80DB-60B5A894196D}" destId="{39191FB2-18D8-4BB9-8BA5-30E7BD75452F}" srcOrd="1" destOrd="0" presId="urn:microsoft.com/office/officeart/2005/8/layout/hierarchy3"/>
    <dgm:cxn modelId="{1A15748C-0CC2-45CA-996F-987F1871B666}" type="presOf" srcId="{0E0902DD-3C7B-498A-91BC-37ABAE6CE340}" destId="{DCDCEDEC-A9E0-4DC0-A3C6-495418D73123}" srcOrd="0" destOrd="0" presId="urn:microsoft.com/office/officeart/2005/8/layout/hierarchy3"/>
    <dgm:cxn modelId="{46AA32B9-063C-4CDB-B5F8-EF695CCD8C2B}" type="presOf" srcId="{72394E93-4ACC-42C0-BFD0-466AFAD0F362}" destId="{9941E757-939B-4622-AF83-D76841C9A894}" srcOrd="1" destOrd="0" presId="urn:microsoft.com/office/officeart/2005/8/layout/hierarchy3"/>
    <dgm:cxn modelId="{A9F32C61-E56F-4D1E-B30B-00306427E6C8}" type="presOf" srcId="{B2A9CDDD-675A-4005-AD5C-30655F40137C}" destId="{3442C2C6-ADF3-4021-8169-7E3CBD587580}" srcOrd="0" destOrd="0" presId="urn:microsoft.com/office/officeart/2005/8/layout/hierarchy3"/>
    <dgm:cxn modelId="{04F13F1E-46AD-4F7F-A698-CB7259D562DB}" srcId="{08F48264-BBF2-4D8D-B318-B3F54F29D1FA}" destId="{72394E93-4ACC-42C0-BFD0-466AFAD0F362}" srcOrd="0" destOrd="0" parTransId="{25468472-D6E4-42FA-96E5-9E4077245960}" sibTransId="{CB70E608-BF1F-4213-A3D7-18BF10E1D295}"/>
    <dgm:cxn modelId="{C208F350-3F05-44B6-A2C7-1A87EFDABD23}" type="presOf" srcId="{42181381-BAB2-48E2-A42D-028910063C9D}" destId="{A893226E-247C-45E5-BFD3-E8227CE15CA4}" srcOrd="0" destOrd="0" presId="urn:microsoft.com/office/officeart/2005/8/layout/hierarchy3"/>
    <dgm:cxn modelId="{5FFC6E0B-E053-4CB5-A84F-5534231AB153}" srcId="{72394E93-4ACC-42C0-BFD0-466AFAD0F362}" destId="{E1E34ABE-593D-4C89-BC79-3704DCBA5D80}" srcOrd="1" destOrd="0" parTransId="{64CC4C1E-41FA-4ED2-8226-07131C4FCD00}" sibTransId="{48A8B65C-EE6D-46E9-9EFC-EDC9EE4B0074}"/>
    <dgm:cxn modelId="{F8AFB550-94D1-4B70-B125-4BAF1A9EDC8A}" type="presOf" srcId="{EB551E76-50CF-484C-8963-FC48701B4360}" destId="{3FEB7F5E-AA3C-4372-ADBB-955583303CC1}" srcOrd="0" destOrd="0" presId="urn:microsoft.com/office/officeart/2005/8/layout/hierarchy3"/>
    <dgm:cxn modelId="{D64C5B14-14CD-4EBA-9514-1FE544B39383}" srcId="{72394E93-4ACC-42C0-BFD0-466AFAD0F362}" destId="{70B14EB4-9B2D-4617-8332-6700CF45DBD5}" srcOrd="3" destOrd="0" parTransId="{42181381-BAB2-48E2-A42D-028910063C9D}" sibTransId="{7A46C53A-5889-4EAE-84AB-551A548578C9}"/>
    <dgm:cxn modelId="{DA1441D3-F658-4A47-96D7-83A3BA943EE1}" type="presOf" srcId="{E1E34ABE-593D-4C89-BC79-3704DCBA5D80}" destId="{270CD077-1C32-4710-B81F-52A2D68383B6}" srcOrd="0" destOrd="0" presId="urn:microsoft.com/office/officeart/2005/8/layout/hierarchy3"/>
    <dgm:cxn modelId="{03CB2AA1-2FD6-4FB9-A1AC-24A522F363BB}" srcId="{08F48264-BBF2-4D8D-B318-B3F54F29D1FA}" destId="{54C0E005-23D5-4433-80DB-60B5A894196D}" srcOrd="2" destOrd="0" parTransId="{9C909C34-7470-46B2-BE9B-DCF0E5DCE2E0}" sibTransId="{596D7DF6-8DA4-4B64-AD23-FADB46EAA398}"/>
    <dgm:cxn modelId="{1F08ED1B-E037-4006-A003-0CCA54D2A8EA}" type="presOf" srcId="{B2A9CDDD-675A-4005-AD5C-30655F40137C}" destId="{4B0FEFEF-FF88-431A-B07E-111DD90979C2}" srcOrd="1" destOrd="0" presId="urn:microsoft.com/office/officeart/2005/8/layout/hierarchy3"/>
    <dgm:cxn modelId="{929036F7-AAD7-4C0C-9AA2-0412139C180D}" type="presParOf" srcId="{545079A1-6F31-4E2F-9ADF-CEA4F8267D2F}" destId="{F6094D35-646D-48BA-87B0-7EDFFE6B704B}" srcOrd="0" destOrd="0" presId="urn:microsoft.com/office/officeart/2005/8/layout/hierarchy3"/>
    <dgm:cxn modelId="{0CE6D212-74AF-4F8C-99C2-88B3F50D2F98}" type="presParOf" srcId="{F6094D35-646D-48BA-87B0-7EDFFE6B704B}" destId="{2ACB5B68-98D2-459E-B929-CBAE163F0EEA}" srcOrd="0" destOrd="0" presId="urn:microsoft.com/office/officeart/2005/8/layout/hierarchy3"/>
    <dgm:cxn modelId="{C2CB185F-045D-473F-95D5-0B94A444C8AF}" type="presParOf" srcId="{2ACB5B68-98D2-459E-B929-CBAE163F0EEA}" destId="{05FB24C2-191E-4BA9-9C8B-891D75CC1933}" srcOrd="0" destOrd="0" presId="urn:microsoft.com/office/officeart/2005/8/layout/hierarchy3"/>
    <dgm:cxn modelId="{DED64AA0-F846-49A4-B702-1A221BF25B43}" type="presParOf" srcId="{2ACB5B68-98D2-459E-B929-CBAE163F0EEA}" destId="{9941E757-939B-4622-AF83-D76841C9A894}" srcOrd="1" destOrd="0" presId="urn:microsoft.com/office/officeart/2005/8/layout/hierarchy3"/>
    <dgm:cxn modelId="{92B2FFDC-746B-405E-8C6D-A8A7E8E1A141}" type="presParOf" srcId="{F6094D35-646D-48BA-87B0-7EDFFE6B704B}" destId="{9CAD0B4C-6CBA-4198-A8F4-C1A5858A687D}" srcOrd="1" destOrd="0" presId="urn:microsoft.com/office/officeart/2005/8/layout/hierarchy3"/>
    <dgm:cxn modelId="{FB989069-73C4-45F8-9C13-C617BA6B1E51}" type="presParOf" srcId="{9CAD0B4C-6CBA-4198-A8F4-C1A5858A687D}" destId="{DCDCEDEC-A9E0-4DC0-A3C6-495418D73123}" srcOrd="0" destOrd="0" presId="urn:microsoft.com/office/officeart/2005/8/layout/hierarchy3"/>
    <dgm:cxn modelId="{ACB47702-B241-47CB-BB0F-92F218F12C51}" type="presParOf" srcId="{9CAD0B4C-6CBA-4198-A8F4-C1A5858A687D}" destId="{C7A3F107-BD58-469D-96D2-9B9325ED7D59}" srcOrd="1" destOrd="0" presId="urn:microsoft.com/office/officeart/2005/8/layout/hierarchy3"/>
    <dgm:cxn modelId="{A101EE79-3DEB-4A6D-9998-F45F07CC8583}" type="presParOf" srcId="{9CAD0B4C-6CBA-4198-A8F4-C1A5858A687D}" destId="{E1F6572C-B2F8-45A2-BE2F-2F4839373144}" srcOrd="2" destOrd="0" presId="urn:microsoft.com/office/officeart/2005/8/layout/hierarchy3"/>
    <dgm:cxn modelId="{87873B46-BEFA-484A-BD0E-989772F3B058}" type="presParOf" srcId="{9CAD0B4C-6CBA-4198-A8F4-C1A5858A687D}" destId="{270CD077-1C32-4710-B81F-52A2D68383B6}" srcOrd="3" destOrd="0" presId="urn:microsoft.com/office/officeart/2005/8/layout/hierarchy3"/>
    <dgm:cxn modelId="{3C3FB698-AB00-4520-AF43-CFF118EB7DFB}" type="presParOf" srcId="{9CAD0B4C-6CBA-4198-A8F4-C1A5858A687D}" destId="{C85781E4-D8A4-4FF5-863A-018FAC6903AE}" srcOrd="4" destOrd="0" presId="urn:microsoft.com/office/officeart/2005/8/layout/hierarchy3"/>
    <dgm:cxn modelId="{23B4F5E0-E3BF-4A44-A9A7-E22077D31E6F}" type="presParOf" srcId="{9CAD0B4C-6CBA-4198-A8F4-C1A5858A687D}" destId="{989E9152-E1E6-4952-A645-FA80FD1F5565}" srcOrd="5" destOrd="0" presId="urn:microsoft.com/office/officeart/2005/8/layout/hierarchy3"/>
    <dgm:cxn modelId="{BBB19FBD-563A-46F2-B835-1B525B435E59}" type="presParOf" srcId="{9CAD0B4C-6CBA-4198-A8F4-C1A5858A687D}" destId="{A893226E-247C-45E5-BFD3-E8227CE15CA4}" srcOrd="6" destOrd="0" presId="urn:microsoft.com/office/officeart/2005/8/layout/hierarchy3"/>
    <dgm:cxn modelId="{CCBF5153-8CD1-4091-A4B1-B6A5491D5C38}" type="presParOf" srcId="{9CAD0B4C-6CBA-4198-A8F4-C1A5858A687D}" destId="{6C851F75-B8CF-49F5-8811-33774965F1C6}" srcOrd="7" destOrd="0" presId="urn:microsoft.com/office/officeart/2005/8/layout/hierarchy3"/>
    <dgm:cxn modelId="{66A50977-BA4A-4C3C-B7A5-8032B07D619A}" type="presParOf" srcId="{545079A1-6F31-4E2F-9ADF-CEA4F8267D2F}" destId="{BFDDE9FC-875E-4D76-875D-EB5EC40CBEC3}" srcOrd="1" destOrd="0" presId="urn:microsoft.com/office/officeart/2005/8/layout/hierarchy3"/>
    <dgm:cxn modelId="{4F9815BE-4725-4FE7-B590-2DF5DD452F88}" type="presParOf" srcId="{BFDDE9FC-875E-4D76-875D-EB5EC40CBEC3}" destId="{BECB48F8-CD16-40E1-9E41-82C7E7A4D99B}" srcOrd="0" destOrd="0" presId="urn:microsoft.com/office/officeart/2005/8/layout/hierarchy3"/>
    <dgm:cxn modelId="{63BFC91F-E15A-48DC-A342-49099C65C833}" type="presParOf" srcId="{BECB48F8-CD16-40E1-9E41-82C7E7A4D99B}" destId="{3442C2C6-ADF3-4021-8169-7E3CBD587580}" srcOrd="0" destOrd="0" presId="urn:microsoft.com/office/officeart/2005/8/layout/hierarchy3"/>
    <dgm:cxn modelId="{C59D11BA-D310-4B67-8ED8-0547DD5CCD12}" type="presParOf" srcId="{BECB48F8-CD16-40E1-9E41-82C7E7A4D99B}" destId="{4B0FEFEF-FF88-431A-B07E-111DD90979C2}" srcOrd="1" destOrd="0" presId="urn:microsoft.com/office/officeart/2005/8/layout/hierarchy3"/>
    <dgm:cxn modelId="{2BE68566-704F-42DA-A69F-DBBBFF99FC87}" type="presParOf" srcId="{BFDDE9FC-875E-4D76-875D-EB5EC40CBEC3}" destId="{F9582C37-9E04-4B0B-8E1C-5787FF3BA9E3}" srcOrd="1" destOrd="0" presId="urn:microsoft.com/office/officeart/2005/8/layout/hierarchy3"/>
    <dgm:cxn modelId="{28F84437-0011-445F-A972-59DD9552BF6F}" type="presParOf" srcId="{F9582C37-9E04-4B0B-8E1C-5787FF3BA9E3}" destId="{3FEB7F5E-AA3C-4372-ADBB-955583303CC1}" srcOrd="0" destOrd="0" presId="urn:microsoft.com/office/officeart/2005/8/layout/hierarchy3"/>
    <dgm:cxn modelId="{2B78129F-0A42-4AFD-ADBF-E5FB2C6BE167}" type="presParOf" srcId="{F9582C37-9E04-4B0B-8E1C-5787FF3BA9E3}" destId="{0FF8604F-9E88-48D5-B8D6-AF283C3594AE}" srcOrd="1" destOrd="0" presId="urn:microsoft.com/office/officeart/2005/8/layout/hierarchy3"/>
    <dgm:cxn modelId="{E20C944B-5E57-4A18-925F-979DBD7EF5A8}" type="presParOf" srcId="{F9582C37-9E04-4B0B-8E1C-5787FF3BA9E3}" destId="{BAF40A98-BC5F-4739-BBA2-1B22DE334293}" srcOrd="2" destOrd="0" presId="urn:microsoft.com/office/officeart/2005/8/layout/hierarchy3"/>
    <dgm:cxn modelId="{ED753D21-35B8-4FF1-81AF-ECB7E3411802}" type="presParOf" srcId="{F9582C37-9E04-4B0B-8E1C-5787FF3BA9E3}" destId="{ACC04E79-87A8-4575-B682-BDEA6322AC01}" srcOrd="3" destOrd="0" presId="urn:microsoft.com/office/officeart/2005/8/layout/hierarchy3"/>
    <dgm:cxn modelId="{878171D0-EE30-4905-B1F7-46D01072532D}" type="presParOf" srcId="{545079A1-6F31-4E2F-9ADF-CEA4F8267D2F}" destId="{18F98F87-27B4-4E24-8AC6-884B2360961F}" srcOrd="2" destOrd="0" presId="urn:microsoft.com/office/officeart/2005/8/layout/hierarchy3"/>
    <dgm:cxn modelId="{60C4DFCD-347D-4E6D-A72A-A8275277F5EA}" type="presParOf" srcId="{18F98F87-27B4-4E24-8AC6-884B2360961F}" destId="{401CCBA4-6D6E-4273-BCD2-81072266EC37}" srcOrd="0" destOrd="0" presId="urn:microsoft.com/office/officeart/2005/8/layout/hierarchy3"/>
    <dgm:cxn modelId="{6435F3D1-B79F-4BCA-B38C-119E517CB380}" type="presParOf" srcId="{401CCBA4-6D6E-4273-BCD2-81072266EC37}" destId="{D09AC68F-D723-4004-88C7-66A713F20C45}" srcOrd="0" destOrd="0" presId="urn:microsoft.com/office/officeart/2005/8/layout/hierarchy3"/>
    <dgm:cxn modelId="{135FAF52-5D5F-4FC4-BCA4-0CA7F6B01A61}" type="presParOf" srcId="{401CCBA4-6D6E-4273-BCD2-81072266EC37}" destId="{39191FB2-18D8-4BB9-8BA5-30E7BD75452F}" srcOrd="1" destOrd="0" presId="urn:microsoft.com/office/officeart/2005/8/layout/hierarchy3"/>
    <dgm:cxn modelId="{43C8A5D0-D064-49B7-9501-301CED425148}" type="presParOf" srcId="{18F98F87-27B4-4E24-8AC6-884B2360961F}" destId="{C4F304CF-939F-4119-B34B-284CA7982956}" srcOrd="1" destOrd="0" presId="urn:microsoft.com/office/officeart/2005/8/layout/hierarchy3"/>
    <dgm:cxn modelId="{4C329D9F-FC63-4344-827D-72B5985E3ED9}" type="presParOf" srcId="{C4F304CF-939F-4119-B34B-284CA7982956}" destId="{39D25887-E529-4256-8F71-4594AB25BB86}" srcOrd="0" destOrd="0" presId="urn:microsoft.com/office/officeart/2005/8/layout/hierarchy3"/>
    <dgm:cxn modelId="{59901812-5111-4B3F-8EDC-FE8D1C7669F3}" type="presParOf" srcId="{C4F304CF-939F-4119-B34B-284CA7982956}" destId="{27B307D4-3D4E-47CE-9C5D-15E1CDA0DD31}" srcOrd="1" destOrd="0" presId="urn:microsoft.com/office/officeart/2005/8/layout/hierarchy3"/>
    <dgm:cxn modelId="{2AB6BCDB-40D2-4B89-8677-8EA28F066800}" type="presParOf" srcId="{545079A1-6F31-4E2F-9ADF-CEA4F8267D2F}" destId="{70435C53-66F7-44C8-AE8A-51D085BF66D1}" srcOrd="3" destOrd="0" presId="urn:microsoft.com/office/officeart/2005/8/layout/hierarchy3"/>
    <dgm:cxn modelId="{5FEDA573-C67E-4DC5-8834-9D12A18ACA88}" type="presParOf" srcId="{70435C53-66F7-44C8-AE8A-51D085BF66D1}" destId="{965C5D10-98FF-4BB4-B1AC-862BBF1233D8}" srcOrd="0" destOrd="0" presId="urn:microsoft.com/office/officeart/2005/8/layout/hierarchy3"/>
    <dgm:cxn modelId="{40308DF6-4743-4481-AB22-27E72C87C22C}" type="presParOf" srcId="{965C5D10-98FF-4BB4-B1AC-862BBF1233D8}" destId="{FFD2FD3D-BA03-4B97-AE05-F8D64B58FBA2}" srcOrd="0" destOrd="0" presId="urn:microsoft.com/office/officeart/2005/8/layout/hierarchy3"/>
    <dgm:cxn modelId="{2B0BF6A0-F3AF-4B44-83F9-B00840D9B10C}" type="presParOf" srcId="{965C5D10-98FF-4BB4-B1AC-862BBF1233D8}" destId="{FF70854D-5326-43B9-BC42-C11B59C1C416}" srcOrd="1" destOrd="0" presId="urn:microsoft.com/office/officeart/2005/8/layout/hierarchy3"/>
    <dgm:cxn modelId="{543D02B8-AC3D-47A9-BEBD-EA3590D7202D}" type="presParOf" srcId="{70435C53-66F7-44C8-AE8A-51D085BF66D1}" destId="{33C9CF83-EF61-42BB-A210-F3CBB4B75E5D}" srcOrd="1" destOrd="0" presId="urn:microsoft.com/office/officeart/2005/8/layout/hierarchy3"/>
    <dgm:cxn modelId="{EC7309DC-442F-42CD-B425-1AD6319B44DF}" type="presParOf" srcId="{33C9CF83-EF61-42BB-A210-F3CBB4B75E5D}" destId="{A6AC6A16-3E4A-4EEE-A15B-24F7262B9486}" srcOrd="0" destOrd="0" presId="urn:microsoft.com/office/officeart/2005/8/layout/hierarchy3"/>
    <dgm:cxn modelId="{A30A003E-0B26-4A6A-8EF5-CBA7DC47A5DB}" type="presParOf" srcId="{33C9CF83-EF61-42BB-A210-F3CBB4B75E5D}" destId="{2CD76B01-A4DD-4133-AFE5-8AB4D7D4BFA2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F48264-BBF2-4D8D-B318-B3F54F29D1FA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72394E93-4ACC-42C0-BFD0-466AFAD0F362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A</a:t>
          </a:r>
          <a:endParaRPr lang="en-US" dirty="0"/>
        </a:p>
      </dgm:t>
    </dgm:pt>
    <dgm:pt modelId="{25468472-D6E4-42FA-96E5-9E4077245960}" type="parTrans" cxnId="{04F13F1E-46AD-4F7F-A698-CB7259D562DB}">
      <dgm:prSet/>
      <dgm:spPr/>
      <dgm:t>
        <a:bodyPr/>
        <a:lstStyle/>
        <a:p>
          <a:endParaRPr lang="en-US"/>
        </a:p>
      </dgm:t>
    </dgm:pt>
    <dgm:pt modelId="{CB70E608-BF1F-4213-A3D7-18BF10E1D295}" type="sibTrans" cxnId="{04F13F1E-46AD-4F7F-A698-CB7259D562DB}">
      <dgm:prSet/>
      <dgm:spPr/>
      <dgm:t>
        <a:bodyPr/>
        <a:lstStyle/>
        <a:p>
          <a:endParaRPr lang="en-US"/>
        </a:p>
      </dgm:t>
    </dgm:pt>
    <dgm:pt modelId="{4AB56241-B87C-400A-8B55-CAB17ED7BAB4}">
      <dgm:prSet phldrT="[Text]"/>
      <dgm:spPr/>
      <dgm:t>
        <a:bodyPr/>
        <a:lstStyle/>
        <a:p>
          <a:r>
            <a:rPr lang="en-US" dirty="0" smtClean="0"/>
            <a:t>Intro to Wind Energy</a:t>
          </a:r>
          <a:endParaRPr lang="en-US" dirty="0"/>
        </a:p>
      </dgm:t>
    </dgm:pt>
    <dgm:pt modelId="{0E0902DD-3C7B-498A-91BC-37ABAE6CE340}" type="parTrans" cxnId="{C82084A9-7589-4C37-AA2B-7F699CC35C47}">
      <dgm:prSet/>
      <dgm:spPr/>
      <dgm:t>
        <a:bodyPr/>
        <a:lstStyle/>
        <a:p>
          <a:endParaRPr lang="en-US"/>
        </a:p>
      </dgm:t>
    </dgm:pt>
    <dgm:pt modelId="{C3A59DE7-7DB5-4339-A259-F7BB880C06E8}" type="sibTrans" cxnId="{C82084A9-7589-4C37-AA2B-7F699CC35C47}">
      <dgm:prSet/>
      <dgm:spPr/>
      <dgm:t>
        <a:bodyPr/>
        <a:lstStyle/>
        <a:p>
          <a:endParaRPr lang="en-US"/>
        </a:p>
      </dgm:t>
    </dgm:pt>
    <dgm:pt modelId="{E1E34ABE-593D-4C89-BC79-3704DCBA5D80}">
      <dgm:prSet phldrT="[Text]"/>
      <dgm:spPr/>
      <dgm:t>
        <a:bodyPr/>
        <a:lstStyle/>
        <a:p>
          <a:r>
            <a:rPr lang="en-US" dirty="0" smtClean="0"/>
            <a:t>Wind Turbine Structures</a:t>
          </a:r>
        </a:p>
      </dgm:t>
    </dgm:pt>
    <dgm:pt modelId="{64CC4C1E-41FA-4ED2-8226-07131C4FCD00}" type="parTrans" cxnId="{5FFC6E0B-E053-4CB5-A84F-5534231AB153}">
      <dgm:prSet/>
      <dgm:spPr/>
      <dgm:t>
        <a:bodyPr/>
        <a:lstStyle/>
        <a:p>
          <a:endParaRPr lang="en-US"/>
        </a:p>
      </dgm:t>
    </dgm:pt>
    <dgm:pt modelId="{48A8B65C-EE6D-46E9-9EFC-EDC9EE4B0074}" type="sibTrans" cxnId="{5FFC6E0B-E053-4CB5-A84F-5534231AB153}">
      <dgm:prSet/>
      <dgm:spPr/>
      <dgm:t>
        <a:bodyPr/>
        <a:lstStyle/>
        <a:p>
          <a:endParaRPr lang="en-US"/>
        </a:p>
      </dgm:t>
    </dgm:pt>
    <dgm:pt modelId="{B2A9CDDD-675A-4005-AD5C-30655F40137C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B</a:t>
          </a:r>
          <a:endParaRPr lang="en-US" dirty="0"/>
        </a:p>
      </dgm:t>
    </dgm:pt>
    <dgm:pt modelId="{6E990860-0720-4DC7-9365-5A6F1F4AD98F}" type="parTrans" cxnId="{85B7E7E4-CD14-4FCD-ACAF-5D6262E7563E}">
      <dgm:prSet/>
      <dgm:spPr/>
      <dgm:t>
        <a:bodyPr/>
        <a:lstStyle/>
        <a:p>
          <a:endParaRPr lang="en-US"/>
        </a:p>
      </dgm:t>
    </dgm:pt>
    <dgm:pt modelId="{7D7D9D5E-DF61-4186-838A-D6A01AD70173}" type="sibTrans" cxnId="{85B7E7E4-CD14-4FCD-ACAF-5D6262E7563E}">
      <dgm:prSet/>
      <dgm:spPr/>
      <dgm:t>
        <a:bodyPr/>
        <a:lstStyle/>
        <a:p>
          <a:endParaRPr lang="en-US"/>
        </a:p>
      </dgm:t>
    </dgm:pt>
    <dgm:pt modelId="{C150607F-3421-45ED-9588-D802D87B8E2F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B551E76-50CF-484C-8963-FC48701B4360}" type="parTrans" cxnId="{3D8EDFB5-3A1D-43F6-9B9F-B4D44C1DA0DC}">
      <dgm:prSet/>
      <dgm:spPr/>
      <dgm:t>
        <a:bodyPr/>
        <a:lstStyle/>
        <a:p>
          <a:endParaRPr lang="en-US"/>
        </a:p>
      </dgm:t>
    </dgm:pt>
    <dgm:pt modelId="{EE67A103-05A2-4AB7-BBCE-6DF059B1B331}" type="sibTrans" cxnId="{3D8EDFB5-3A1D-43F6-9B9F-B4D44C1DA0DC}">
      <dgm:prSet/>
      <dgm:spPr/>
      <dgm:t>
        <a:bodyPr/>
        <a:lstStyle/>
        <a:p>
          <a:endParaRPr lang="en-US"/>
        </a:p>
      </dgm:t>
    </dgm:pt>
    <dgm:pt modelId="{3141932F-7534-4298-9F1C-FE74C96CE5C5}">
      <dgm:prSet phldrT="[Text]"/>
      <dgm:spPr/>
      <dgm:t>
        <a:bodyPr/>
        <a:lstStyle/>
        <a:p>
          <a:r>
            <a:rPr lang="en-US" dirty="0" smtClean="0"/>
            <a:t>Wind Turbine Design</a:t>
          </a:r>
          <a:endParaRPr lang="en-US" dirty="0"/>
        </a:p>
      </dgm:t>
    </dgm:pt>
    <dgm:pt modelId="{5B15B765-FB01-4465-92C4-24D7B4E5C503}" type="parTrans" cxnId="{6B1FAE4E-C27B-4D79-AAFA-3C17CAABCA96}">
      <dgm:prSet/>
      <dgm:spPr/>
      <dgm:t>
        <a:bodyPr/>
        <a:lstStyle/>
        <a:p>
          <a:endParaRPr lang="en-US"/>
        </a:p>
      </dgm:t>
    </dgm:pt>
    <dgm:pt modelId="{D92C3A1C-D66B-4AB0-9918-57F18FF8EACA}" type="sibTrans" cxnId="{6B1FAE4E-C27B-4D79-AAFA-3C17CAABCA96}">
      <dgm:prSet/>
      <dgm:spPr/>
      <dgm:t>
        <a:bodyPr/>
        <a:lstStyle/>
        <a:p>
          <a:endParaRPr lang="en-US"/>
        </a:p>
      </dgm:t>
    </dgm:pt>
    <dgm:pt modelId="{54C0E005-23D5-4433-80DB-60B5A894196D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C</a:t>
          </a:r>
          <a:endParaRPr lang="en-US" dirty="0"/>
        </a:p>
      </dgm:t>
    </dgm:pt>
    <dgm:pt modelId="{9C909C34-7470-46B2-BE9B-DCF0E5DCE2E0}" type="parTrans" cxnId="{03CB2AA1-2FD6-4FB9-A1AC-24A522F363BB}">
      <dgm:prSet/>
      <dgm:spPr/>
      <dgm:t>
        <a:bodyPr/>
        <a:lstStyle/>
        <a:p>
          <a:endParaRPr lang="en-US"/>
        </a:p>
      </dgm:t>
    </dgm:pt>
    <dgm:pt modelId="{596D7DF6-8DA4-4B64-AD23-FADB46EAA398}" type="sibTrans" cxnId="{03CB2AA1-2FD6-4FB9-A1AC-24A522F363BB}">
      <dgm:prSet/>
      <dgm:spPr/>
      <dgm:t>
        <a:bodyPr/>
        <a:lstStyle/>
        <a:p>
          <a:endParaRPr lang="en-US"/>
        </a:p>
      </dgm:t>
    </dgm:pt>
    <dgm:pt modelId="{3C21C69A-4D3A-4AE9-B18B-B1EDB8599CCA}">
      <dgm:prSet phldrT="[Text]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n-US" dirty="0" smtClean="0"/>
            <a:t>Grid Integration of Wind and Solar</a:t>
          </a:r>
          <a:endParaRPr lang="en-US" dirty="0"/>
        </a:p>
      </dgm:t>
    </dgm:pt>
    <dgm:pt modelId="{BA60175B-0E56-4033-ADC5-D54C7EAD1D53}" type="parTrans" cxnId="{544145F2-2CC4-427F-B23F-F90D0DDA652B}">
      <dgm:prSet/>
      <dgm:spPr/>
      <dgm:t>
        <a:bodyPr/>
        <a:lstStyle/>
        <a:p>
          <a:endParaRPr lang="en-US"/>
        </a:p>
      </dgm:t>
    </dgm:pt>
    <dgm:pt modelId="{D52B8289-4049-4E57-8D2D-1968137E4445}" type="sibTrans" cxnId="{544145F2-2CC4-427F-B23F-F90D0DDA652B}">
      <dgm:prSet/>
      <dgm:spPr/>
      <dgm:t>
        <a:bodyPr/>
        <a:lstStyle/>
        <a:p>
          <a:endParaRPr lang="en-US"/>
        </a:p>
      </dgm:t>
    </dgm:pt>
    <dgm:pt modelId="{3E04F1B5-A9F3-4C19-BAFC-DAF544AE766D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D</a:t>
          </a:r>
          <a:endParaRPr lang="en-US" dirty="0"/>
        </a:p>
      </dgm:t>
    </dgm:pt>
    <dgm:pt modelId="{612619C3-EB64-4FF0-8584-F375CAEED3EA}" type="parTrans" cxnId="{F487D45E-F97D-440A-BB6E-ED0B76CE0EAF}">
      <dgm:prSet/>
      <dgm:spPr/>
      <dgm:t>
        <a:bodyPr/>
        <a:lstStyle/>
        <a:p>
          <a:endParaRPr lang="en-US"/>
        </a:p>
      </dgm:t>
    </dgm:pt>
    <dgm:pt modelId="{CBB3C7A8-A308-41D3-9844-7CC4F5B4A6AF}" type="sibTrans" cxnId="{F487D45E-F97D-440A-BB6E-ED0B76CE0EAF}">
      <dgm:prSet/>
      <dgm:spPr/>
      <dgm:t>
        <a:bodyPr/>
        <a:lstStyle/>
        <a:p>
          <a:endParaRPr lang="en-US"/>
        </a:p>
      </dgm:t>
    </dgm:pt>
    <dgm:pt modelId="{432806FD-23F3-47E0-B3BE-D6B99769D810}">
      <dgm:prSet phldrT="[Text]"/>
      <dgm:spPr/>
      <dgm:t>
        <a:bodyPr/>
        <a:lstStyle/>
        <a:p>
          <a:r>
            <a:rPr lang="en-US" dirty="0" smtClean="0"/>
            <a:t>Wind Power Development</a:t>
          </a:r>
        </a:p>
      </dgm:t>
    </dgm:pt>
    <dgm:pt modelId="{A2DC82D8-9111-4155-A8B7-BE6A85310160}" type="parTrans" cxnId="{A06E78EF-3EB9-4985-8A05-64D22241EE3B}">
      <dgm:prSet/>
      <dgm:spPr/>
      <dgm:t>
        <a:bodyPr/>
        <a:lstStyle/>
        <a:p>
          <a:endParaRPr lang="en-US"/>
        </a:p>
      </dgm:t>
    </dgm:pt>
    <dgm:pt modelId="{D6A293E6-9E60-4A6C-852D-40671CCC417F}" type="sibTrans" cxnId="{A06E78EF-3EB9-4985-8A05-64D22241EE3B}">
      <dgm:prSet/>
      <dgm:spPr/>
      <dgm:t>
        <a:bodyPr/>
        <a:lstStyle/>
        <a:p>
          <a:endParaRPr lang="en-US"/>
        </a:p>
      </dgm:t>
    </dgm:pt>
    <dgm:pt modelId="{70B14EB4-9B2D-4617-8332-6700CF45DBD5}">
      <dgm:prSet phldrT="[Text]"/>
      <dgm:spPr/>
      <dgm:t>
        <a:bodyPr/>
        <a:lstStyle/>
        <a:p>
          <a:r>
            <a:rPr lang="en-US" dirty="0" smtClean="0"/>
            <a:t>Wind Energy Regulation and Policy</a:t>
          </a:r>
        </a:p>
      </dgm:t>
    </dgm:pt>
    <dgm:pt modelId="{42181381-BAB2-48E2-A42D-028910063C9D}" type="parTrans" cxnId="{D64C5B14-14CD-4EBA-9514-1FE544B39383}">
      <dgm:prSet/>
      <dgm:spPr/>
      <dgm:t>
        <a:bodyPr/>
        <a:lstStyle/>
        <a:p>
          <a:endParaRPr lang="en-US"/>
        </a:p>
      </dgm:t>
    </dgm:pt>
    <dgm:pt modelId="{7A46C53A-5889-4EAE-84AB-551A548578C9}" type="sibTrans" cxnId="{D64C5B14-14CD-4EBA-9514-1FE544B39383}">
      <dgm:prSet/>
      <dgm:spPr/>
      <dgm:t>
        <a:bodyPr/>
        <a:lstStyle/>
        <a:p>
          <a:endParaRPr lang="en-US"/>
        </a:p>
      </dgm:t>
    </dgm:pt>
    <dgm:pt modelId="{32B5033E-D677-4624-9565-34F888E97424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F0B1D4E3-133E-4D0B-90ED-1F77F0C1E54C}" type="parTrans" cxnId="{D1F5F12F-332F-45BF-A042-AF13641657D8}">
      <dgm:prSet/>
      <dgm:spPr/>
      <dgm:t>
        <a:bodyPr/>
        <a:lstStyle/>
        <a:p>
          <a:endParaRPr lang="en-US"/>
        </a:p>
      </dgm:t>
    </dgm:pt>
    <dgm:pt modelId="{48A114C7-644D-4430-8D2F-65EFA03BD21B}" type="sibTrans" cxnId="{D1F5F12F-332F-45BF-A042-AF13641657D8}">
      <dgm:prSet/>
      <dgm:spPr/>
      <dgm:t>
        <a:bodyPr/>
        <a:lstStyle/>
        <a:p>
          <a:endParaRPr lang="en-US"/>
        </a:p>
      </dgm:t>
    </dgm:pt>
    <dgm:pt modelId="{4DD81A99-74DF-4CB2-8397-382699760AE8}">
      <dgm:prSet phldrT="[Text]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n-US" dirty="0" smtClean="0"/>
            <a:t>Wind Energy Controls</a:t>
          </a:r>
          <a:endParaRPr lang="en-US" dirty="0"/>
        </a:p>
      </dgm:t>
    </dgm:pt>
    <dgm:pt modelId="{E5D48960-1741-45F2-B07D-2F5CA99417D7}" type="parTrans" cxnId="{781D1817-FAC2-41E9-AF44-67C35553B6C4}">
      <dgm:prSet/>
      <dgm:spPr/>
      <dgm:t>
        <a:bodyPr/>
        <a:lstStyle/>
        <a:p>
          <a:endParaRPr lang="en-US"/>
        </a:p>
      </dgm:t>
    </dgm:pt>
    <dgm:pt modelId="{7D4C16AA-48D6-4D6B-9270-4644C61438BD}" type="sibTrans" cxnId="{781D1817-FAC2-41E9-AF44-67C35553B6C4}">
      <dgm:prSet/>
      <dgm:spPr/>
      <dgm:t>
        <a:bodyPr/>
        <a:lstStyle/>
        <a:p>
          <a:endParaRPr lang="en-US"/>
        </a:p>
      </dgm:t>
    </dgm:pt>
    <dgm:pt modelId="{01AB5CE9-6AFD-4B20-B111-BA46E16BE7A0}">
      <dgm:prSet phldrT="[Text]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n-US" dirty="0" smtClean="0"/>
            <a:t>Wind Resource Assessment &amp; Modeling</a:t>
          </a:r>
          <a:endParaRPr lang="en-US" dirty="0"/>
        </a:p>
      </dgm:t>
    </dgm:pt>
    <dgm:pt modelId="{3C4EB552-BFD2-4702-A956-AE7174E1C581}" type="parTrans" cxnId="{BE5BA488-D34E-4CE9-B0AF-66B5EAD2B8EA}">
      <dgm:prSet/>
      <dgm:spPr/>
      <dgm:t>
        <a:bodyPr/>
        <a:lstStyle/>
        <a:p>
          <a:endParaRPr lang="en-US"/>
        </a:p>
      </dgm:t>
    </dgm:pt>
    <dgm:pt modelId="{74A4BC69-5545-425E-AF8F-4BF35B6D40AF}" type="sibTrans" cxnId="{BE5BA488-D34E-4CE9-B0AF-66B5EAD2B8EA}">
      <dgm:prSet/>
      <dgm:spPr/>
      <dgm:t>
        <a:bodyPr/>
        <a:lstStyle/>
        <a:p>
          <a:endParaRPr lang="en-US"/>
        </a:p>
      </dgm:t>
    </dgm:pt>
    <dgm:pt modelId="{994B2A1F-CFEE-4A41-8FBA-160B83430836}">
      <dgm:prSet phldrT="[Text]"/>
      <dgm:spPr/>
      <dgm:t>
        <a:bodyPr/>
        <a:lstStyle/>
        <a:p>
          <a:endParaRPr lang="en-US" dirty="0"/>
        </a:p>
      </dgm:t>
    </dgm:pt>
    <dgm:pt modelId="{D6D107C0-865F-4AC7-8645-B42166092AA6}" type="parTrans" cxnId="{9080C521-E1BD-45F3-828A-413A403E582A}">
      <dgm:prSet/>
      <dgm:spPr/>
      <dgm:t>
        <a:bodyPr/>
        <a:lstStyle/>
        <a:p>
          <a:endParaRPr lang="en-US"/>
        </a:p>
      </dgm:t>
    </dgm:pt>
    <dgm:pt modelId="{1F502425-482F-4E17-8EB3-0827CD7FE49C}" type="sibTrans" cxnId="{9080C521-E1BD-45F3-828A-413A403E582A}">
      <dgm:prSet/>
      <dgm:spPr/>
      <dgm:t>
        <a:bodyPr/>
        <a:lstStyle/>
        <a:p>
          <a:endParaRPr lang="en-US"/>
        </a:p>
      </dgm:t>
    </dgm:pt>
    <dgm:pt modelId="{545079A1-6F31-4E2F-9ADF-CEA4F8267D2F}" type="pres">
      <dgm:prSet presAssocID="{08F48264-BBF2-4D8D-B318-B3F54F29D1F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6094D35-646D-48BA-87B0-7EDFFE6B704B}" type="pres">
      <dgm:prSet presAssocID="{72394E93-4ACC-42C0-BFD0-466AFAD0F362}" presName="root" presStyleCnt="0"/>
      <dgm:spPr/>
    </dgm:pt>
    <dgm:pt modelId="{2ACB5B68-98D2-459E-B929-CBAE163F0EEA}" type="pres">
      <dgm:prSet presAssocID="{72394E93-4ACC-42C0-BFD0-466AFAD0F362}" presName="rootComposite" presStyleCnt="0"/>
      <dgm:spPr/>
    </dgm:pt>
    <dgm:pt modelId="{05FB24C2-191E-4BA9-9C8B-891D75CC1933}" type="pres">
      <dgm:prSet presAssocID="{72394E93-4ACC-42C0-BFD0-466AFAD0F362}" presName="rootText" presStyleLbl="node1" presStyleIdx="0" presStyleCnt="4"/>
      <dgm:spPr/>
      <dgm:t>
        <a:bodyPr/>
        <a:lstStyle/>
        <a:p>
          <a:endParaRPr lang="en-US"/>
        </a:p>
      </dgm:t>
    </dgm:pt>
    <dgm:pt modelId="{9941E757-939B-4622-AF83-D76841C9A894}" type="pres">
      <dgm:prSet presAssocID="{72394E93-4ACC-42C0-BFD0-466AFAD0F362}" presName="rootConnector" presStyleLbl="node1" presStyleIdx="0" presStyleCnt="4"/>
      <dgm:spPr/>
      <dgm:t>
        <a:bodyPr/>
        <a:lstStyle/>
        <a:p>
          <a:endParaRPr lang="en-US"/>
        </a:p>
      </dgm:t>
    </dgm:pt>
    <dgm:pt modelId="{9CAD0B4C-6CBA-4198-A8F4-C1A5858A687D}" type="pres">
      <dgm:prSet presAssocID="{72394E93-4ACC-42C0-BFD0-466AFAD0F362}" presName="childShape" presStyleCnt="0"/>
      <dgm:spPr/>
    </dgm:pt>
    <dgm:pt modelId="{DCDCEDEC-A9E0-4DC0-A3C6-495418D73123}" type="pres">
      <dgm:prSet presAssocID="{0E0902DD-3C7B-498A-91BC-37ABAE6CE340}" presName="Name13" presStyleLbl="parChTrans1D2" presStyleIdx="0" presStyleCnt="11"/>
      <dgm:spPr/>
      <dgm:t>
        <a:bodyPr/>
        <a:lstStyle/>
        <a:p>
          <a:endParaRPr lang="en-US"/>
        </a:p>
      </dgm:t>
    </dgm:pt>
    <dgm:pt modelId="{C7A3F107-BD58-469D-96D2-9B9325ED7D59}" type="pres">
      <dgm:prSet presAssocID="{4AB56241-B87C-400A-8B55-CAB17ED7BAB4}" presName="childText" presStyleLbl="bgAcc1" presStyleIdx="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6572C-B2F8-45A2-BE2F-2F4839373144}" type="pres">
      <dgm:prSet presAssocID="{64CC4C1E-41FA-4ED2-8226-07131C4FCD00}" presName="Name13" presStyleLbl="parChTrans1D2" presStyleIdx="1" presStyleCnt="11"/>
      <dgm:spPr/>
      <dgm:t>
        <a:bodyPr/>
        <a:lstStyle/>
        <a:p>
          <a:endParaRPr lang="en-US"/>
        </a:p>
      </dgm:t>
    </dgm:pt>
    <dgm:pt modelId="{270CD077-1C32-4710-B81F-52A2D68383B6}" type="pres">
      <dgm:prSet presAssocID="{E1E34ABE-593D-4C89-BC79-3704DCBA5D80}" presName="childText" presStyleLbl="bgAcc1" presStyleIdx="1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5781E4-D8A4-4FF5-863A-018FAC6903AE}" type="pres">
      <dgm:prSet presAssocID="{A2DC82D8-9111-4155-A8B7-BE6A85310160}" presName="Name13" presStyleLbl="parChTrans1D2" presStyleIdx="2" presStyleCnt="11"/>
      <dgm:spPr/>
      <dgm:t>
        <a:bodyPr/>
        <a:lstStyle/>
        <a:p>
          <a:endParaRPr lang="en-US"/>
        </a:p>
      </dgm:t>
    </dgm:pt>
    <dgm:pt modelId="{989E9152-E1E6-4952-A645-FA80FD1F5565}" type="pres">
      <dgm:prSet presAssocID="{432806FD-23F3-47E0-B3BE-D6B99769D810}" presName="childText" presStyleLbl="bgAcc1" presStyleIdx="2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93226E-247C-45E5-BFD3-E8227CE15CA4}" type="pres">
      <dgm:prSet presAssocID="{42181381-BAB2-48E2-A42D-028910063C9D}" presName="Name13" presStyleLbl="parChTrans1D2" presStyleIdx="3" presStyleCnt="11"/>
      <dgm:spPr/>
      <dgm:t>
        <a:bodyPr/>
        <a:lstStyle/>
        <a:p>
          <a:endParaRPr lang="en-US"/>
        </a:p>
      </dgm:t>
    </dgm:pt>
    <dgm:pt modelId="{6C851F75-B8CF-49F5-8811-33774965F1C6}" type="pres">
      <dgm:prSet presAssocID="{70B14EB4-9B2D-4617-8332-6700CF45DBD5}" presName="childText" presStyleLbl="bgAcc1" presStyleIdx="3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DDE9FC-875E-4D76-875D-EB5EC40CBEC3}" type="pres">
      <dgm:prSet presAssocID="{B2A9CDDD-675A-4005-AD5C-30655F40137C}" presName="root" presStyleCnt="0"/>
      <dgm:spPr/>
    </dgm:pt>
    <dgm:pt modelId="{BECB48F8-CD16-40E1-9E41-82C7E7A4D99B}" type="pres">
      <dgm:prSet presAssocID="{B2A9CDDD-675A-4005-AD5C-30655F40137C}" presName="rootComposite" presStyleCnt="0"/>
      <dgm:spPr/>
    </dgm:pt>
    <dgm:pt modelId="{3442C2C6-ADF3-4021-8169-7E3CBD587580}" type="pres">
      <dgm:prSet presAssocID="{B2A9CDDD-675A-4005-AD5C-30655F40137C}" presName="rootText" presStyleLbl="node1" presStyleIdx="1" presStyleCnt="4"/>
      <dgm:spPr/>
      <dgm:t>
        <a:bodyPr/>
        <a:lstStyle/>
        <a:p>
          <a:endParaRPr lang="en-US"/>
        </a:p>
      </dgm:t>
    </dgm:pt>
    <dgm:pt modelId="{4B0FEFEF-FF88-431A-B07E-111DD90979C2}" type="pres">
      <dgm:prSet presAssocID="{B2A9CDDD-675A-4005-AD5C-30655F40137C}" presName="rootConnector" presStyleLbl="node1" presStyleIdx="1" presStyleCnt="4"/>
      <dgm:spPr/>
      <dgm:t>
        <a:bodyPr/>
        <a:lstStyle/>
        <a:p>
          <a:endParaRPr lang="en-US"/>
        </a:p>
      </dgm:t>
    </dgm:pt>
    <dgm:pt modelId="{F9582C37-9E04-4B0B-8E1C-5787FF3BA9E3}" type="pres">
      <dgm:prSet presAssocID="{B2A9CDDD-675A-4005-AD5C-30655F40137C}" presName="childShape" presStyleCnt="0"/>
      <dgm:spPr/>
    </dgm:pt>
    <dgm:pt modelId="{3FEB7F5E-AA3C-4372-ADBB-955583303CC1}" type="pres">
      <dgm:prSet presAssocID="{EB551E76-50CF-484C-8963-FC48701B4360}" presName="Name13" presStyleLbl="parChTrans1D2" presStyleIdx="4" presStyleCnt="11"/>
      <dgm:spPr/>
      <dgm:t>
        <a:bodyPr/>
        <a:lstStyle/>
        <a:p>
          <a:endParaRPr lang="en-US"/>
        </a:p>
      </dgm:t>
    </dgm:pt>
    <dgm:pt modelId="{0FF8604F-9E88-48D5-B8D6-AF283C3594AE}" type="pres">
      <dgm:prSet presAssocID="{C150607F-3421-45ED-9588-D802D87B8E2F}" presName="childText" presStyleLbl="bgAcc1" presStyleIdx="4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F40A98-BC5F-4739-BBA2-1B22DE334293}" type="pres">
      <dgm:prSet presAssocID="{5B15B765-FB01-4465-92C4-24D7B4E5C503}" presName="Name13" presStyleLbl="parChTrans1D2" presStyleIdx="5" presStyleCnt="11"/>
      <dgm:spPr/>
      <dgm:t>
        <a:bodyPr/>
        <a:lstStyle/>
        <a:p>
          <a:endParaRPr lang="en-US"/>
        </a:p>
      </dgm:t>
    </dgm:pt>
    <dgm:pt modelId="{ACC04E79-87A8-4575-B682-BDEA6322AC01}" type="pres">
      <dgm:prSet presAssocID="{3141932F-7534-4298-9F1C-FE74C96CE5C5}" presName="childText" presStyleLbl="bgAcc1" presStyleIdx="5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A7EB74-D565-44E4-80ED-159CA8F15B09}" type="pres">
      <dgm:prSet presAssocID="{3C4EB552-BFD2-4702-A956-AE7174E1C581}" presName="Name13" presStyleLbl="parChTrans1D2" presStyleIdx="6" presStyleCnt="11"/>
      <dgm:spPr/>
      <dgm:t>
        <a:bodyPr/>
        <a:lstStyle/>
        <a:p>
          <a:endParaRPr lang="en-US"/>
        </a:p>
      </dgm:t>
    </dgm:pt>
    <dgm:pt modelId="{C70192A9-25D1-4B6C-B94B-895CDC77073B}" type="pres">
      <dgm:prSet presAssocID="{01AB5CE9-6AFD-4B20-B111-BA46E16BE7A0}" presName="childText" presStyleLbl="bgAcc1" presStyleIdx="6" presStyleCnt="11" custScaleY="1350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F98F87-27B4-4E24-8AC6-884B2360961F}" type="pres">
      <dgm:prSet presAssocID="{54C0E005-23D5-4433-80DB-60B5A894196D}" presName="root" presStyleCnt="0"/>
      <dgm:spPr/>
    </dgm:pt>
    <dgm:pt modelId="{401CCBA4-6D6E-4273-BCD2-81072266EC37}" type="pres">
      <dgm:prSet presAssocID="{54C0E005-23D5-4433-80DB-60B5A894196D}" presName="rootComposite" presStyleCnt="0"/>
      <dgm:spPr/>
    </dgm:pt>
    <dgm:pt modelId="{D09AC68F-D723-4004-88C7-66A713F20C45}" type="pres">
      <dgm:prSet presAssocID="{54C0E005-23D5-4433-80DB-60B5A894196D}" presName="rootText" presStyleLbl="node1" presStyleIdx="2" presStyleCnt="4"/>
      <dgm:spPr/>
      <dgm:t>
        <a:bodyPr/>
        <a:lstStyle/>
        <a:p>
          <a:endParaRPr lang="en-US"/>
        </a:p>
      </dgm:t>
    </dgm:pt>
    <dgm:pt modelId="{39191FB2-18D8-4BB9-8BA5-30E7BD75452F}" type="pres">
      <dgm:prSet presAssocID="{54C0E005-23D5-4433-80DB-60B5A894196D}" presName="rootConnector" presStyleLbl="node1" presStyleIdx="2" presStyleCnt="4"/>
      <dgm:spPr/>
      <dgm:t>
        <a:bodyPr/>
        <a:lstStyle/>
        <a:p>
          <a:endParaRPr lang="en-US"/>
        </a:p>
      </dgm:t>
    </dgm:pt>
    <dgm:pt modelId="{C4F304CF-939F-4119-B34B-284CA7982956}" type="pres">
      <dgm:prSet presAssocID="{54C0E005-23D5-4433-80DB-60B5A894196D}" presName="childShape" presStyleCnt="0"/>
      <dgm:spPr/>
    </dgm:pt>
    <dgm:pt modelId="{908BE986-2B1F-4CB7-A782-FD2E47B63D91}" type="pres">
      <dgm:prSet presAssocID="{D6D107C0-865F-4AC7-8645-B42166092AA6}" presName="Name13" presStyleLbl="parChTrans1D2" presStyleIdx="7" presStyleCnt="11"/>
      <dgm:spPr/>
      <dgm:t>
        <a:bodyPr/>
        <a:lstStyle/>
        <a:p>
          <a:endParaRPr lang="en-US"/>
        </a:p>
      </dgm:t>
    </dgm:pt>
    <dgm:pt modelId="{99514BF9-8B56-4AAD-8EFB-C90514E67127}" type="pres">
      <dgm:prSet presAssocID="{994B2A1F-CFEE-4A41-8FBA-160B83430836}" presName="childText" presStyleLbl="bgAcc1" presStyleIdx="7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D25887-E529-4256-8F71-4594AB25BB86}" type="pres">
      <dgm:prSet presAssocID="{BA60175B-0E56-4033-ADC5-D54C7EAD1D53}" presName="Name13" presStyleLbl="parChTrans1D2" presStyleIdx="8" presStyleCnt="11"/>
      <dgm:spPr/>
      <dgm:t>
        <a:bodyPr/>
        <a:lstStyle/>
        <a:p>
          <a:endParaRPr lang="en-US"/>
        </a:p>
      </dgm:t>
    </dgm:pt>
    <dgm:pt modelId="{27B307D4-3D4E-47CE-9C5D-15E1CDA0DD31}" type="pres">
      <dgm:prSet presAssocID="{3C21C69A-4D3A-4AE9-B18B-B1EDB8599CCA}" presName="childText" presStyleLbl="bgAcc1" presStyleIdx="8" presStyleCnt="11" custScaleY="117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435C53-66F7-44C8-AE8A-51D085BF66D1}" type="pres">
      <dgm:prSet presAssocID="{3E04F1B5-A9F3-4C19-BAFC-DAF544AE766D}" presName="root" presStyleCnt="0"/>
      <dgm:spPr/>
    </dgm:pt>
    <dgm:pt modelId="{965C5D10-98FF-4BB4-B1AC-862BBF1233D8}" type="pres">
      <dgm:prSet presAssocID="{3E04F1B5-A9F3-4C19-BAFC-DAF544AE766D}" presName="rootComposite" presStyleCnt="0"/>
      <dgm:spPr/>
    </dgm:pt>
    <dgm:pt modelId="{FFD2FD3D-BA03-4B97-AE05-F8D64B58FBA2}" type="pres">
      <dgm:prSet presAssocID="{3E04F1B5-A9F3-4C19-BAFC-DAF544AE766D}" presName="rootText" presStyleLbl="node1" presStyleIdx="3" presStyleCnt="4"/>
      <dgm:spPr/>
      <dgm:t>
        <a:bodyPr/>
        <a:lstStyle/>
        <a:p>
          <a:endParaRPr lang="en-US"/>
        </a:p>
      </dgm:t>
    </dgm:pt>
    <dgm:pt modelId="{FF70854D-5326-43B9-BC42-C11B59C1C416}" type="pres">
      <dgm:prSet presAssocID="{3E04F1B5-A9F3-4C19-BAFC-DAF544AE766D}" presName="rootConnector" presStyleLbl="node1" presStyleIdx="3" presStyleCnt="4"/>
      <dgm:spPr/>
      <dgm:t>
        <a:bodyPr/>
        <a:lstStyle/>
        <a:p>
          <a:endParaRPr lang="en-US"/>
        </a:p>
      </dgm:t>
    </dgm:pt>
    <dgm:pt modelId="{33C9CF83-EF61-42BB-A210-F3CBB4B75E5D}" type="pres">
      <dgm:prSet presAssocID="{3E04F1B5-A9F3-4C19-BAFC-DAF544AE766D}" presName="childShape" presStyleCnt="0"/>
      <dgm:spPr/>
    </dgm:pt>
    <dgm:pt modelId="{A6AC6A16-3E4A-4EEE-A15B-24F7262B9486}" type="pres">
      <dgm:prSet presAssocID="{F0B1D4E3-133E-4D0B-90ED-1F77F0C1E54C}" presName="Name13" presStyleLbl="parChTrans1D2" presStyleIdx="9" presStyleCnt="11"/>
      <dgm:spPr/>
      <dgm:t>
        <a:bodyPr/>
        <a:lstStyle/>
        <a:p>
          <a:endParaRPr lang="en-US"/>
        </a:p>
      </dgm:t>
    </dgm:pt>
    <dgm:pt modelId="{2CD76B01-A4DD-4133-AFE5-8AB4D7D4BFA2}" type="pres">
      <dgm:prSet presAssocID="{32B5033E-D677-4624-9565-34F888E97424}" presName="childText" presStyleLbl="bgAcc1" presStyleIdx="9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BE9834-9E31-4060-BA89-980D4F1E00CA}" type="pres">
      <dgm:prSet presAssocID="{E5D48960-1741-45F2-B07D-2F5CA99417D7}" presName="Name13" presStyleLbl="parChTrans1D2" presStyleIdx="10" presStyleCnt="11"/>
      <dgm:spPr/>
      <dgm:t>
        <a:bodyPr/>
        <a:lstStyle/>
        <a:p>
          <a:endParaRPr lang="en-US"/>
        </a:p>
      </dgm:t>
    </dgm:pt>
    <dgm:pt modelId="{D6B4D405-6EE0-4A21-BAC5-5921160AE88E}" type="pres">
      <dgm:prSet presAssocID="{4DD81A99-74DF-4CB2-8397-382699760AE8}" presName="childText" presStyleLbl="bgAcc1" presStyleIdx="1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5BA488-D34E-4CE9-B0AF-66B5EAD2B8EA}" srcId="{B2A9CDDD-675A-4005-AD5C-30655F40137C}" destId="{01AB5CE9-6AFD-4B20-B111-BA46E16BE7A0}" srcOrd="2" destOrd="0" parTransId="{3C4EB552-BFD2-4702-A956-AE7174E1C581}" sibTransId="{74A4BC69-5545-425E-AF8F-4BF35B6D40AF}"/>
    <dgm:cxn modelId="{F487D45E-F97D-440A-BB6E-ED0B76CE0EAF}" srcId="{08F48264-BBF2-4D8D-B318-B3F54F29D1FA}" destId="{3E04F1B5-A9F3-4C19-BAFC-DAF544AE766D}" srcOrd="3" destOrd="0" parTransId="{612619C3-EB64-4FF0-8584-F375CAEED3EA}" sibTransId="{CBB3C7A8-A308-41D3-9844-7CC4F5B4A6AF}"/>
    <dgm:cxn modelId="{D1F5F12F-332F-45BF-A042-AF13641657D8}" srcId="{3E04F1B5-A9F3-4C19-BAFC-DAF544AE766D}" destId="{32B5033E-D677-4624-9565-34F888E97424}" srcOrd="0" destOrd="0" parTransId="{F0B1D4E3-133E-4D0B-90ED-1F77F0C1E54C}" sibTransId="{48A114C7-644D-4430-8D2F-65EFA03BD21B}"/>
    <dgm:cxn modelId="{9080C521-E1BD-45F3-828A-413A403E582A}" srcId="{54C0E005-23D5-4433-80DB-60B5A894196D}" destId="{994B2A1F-CFEE-4A41-8FBA-160B83430836}" srcOrd="0" destOrd="0" parTransId="{D6D107C0-865F-4AC7-8645-B42166092AA6}" sibTransId="{1F502425-482F-4E17-8EB3-0827CD7FE49C}"/>
    <dgm:cxn modelId="{781D1817-FAC2-41E9-AF44-67C35553B6C4}" srcId="{3E04F1B5-A9F3-4C19-BAFC-DAF544AE766D}" destId="{4DD81A99-74DF-4CB2-8397-382699760AE8}" srcOrd="1" destOrd="0" parTransId="{E5D48960-1741-45F2-B07D-2F5CA99417D7}" sibTransId="{7D4C16AA-48D6-4D6B-9270-4644C61438BD}"/>
    <dgm:cxn modelId="{65D19675-84EA-4114-A2EE-BFAF29BCDE46}" type="presOf" srcId="{EB551E76-50CF-484C-8963-FC48701B4360}" destId="{3FEB7F5E-AA3C-4372-ADBB-955583303CC1}" srcOrd="0" destOrd="0" presId="urn:microsoft.com/office/officeart/2005/8/layout/hierarchy3"/>
    <dgm:cxn modelId="{6B1FAE4E-C27B-4D79-AAFA-3C17CAABCA96}" srcId="{B2A9CDDD-675A-4005-AD5C-30655F40137C}" destId="{3141932F-7534-4298-9F1C-FE74C96CE5C5}" srcOrd="1" destOrd="0" parTransId="{5B15B765-FB01-4465-92C4-24D7B4E5C503}" sibTransId="{D92C3A1C-D66B-4AB0-9918-57F18FF8EACA}"/>
    <dgm:cxn modelId="{DF59A091-0554-4C63-9375-135B3D88FB62}" type="presOf" srcId="{C150607F-3421-45ED-9588-D802D87B8E2F}" destId="{0FF8604F-9E88-48D5-B8D6-AF283C3594AE}" srcOrd="0" destOrd="0" presId="urn:microsoft.com/office/officeart/2005/8/layout/hierarchy3"/>
    <dgm:cxn modelId="{C82084A9-7589-4C37-AA2B-7F699CC35C47}" srcId="{72394E93-4ACC-42C0-BFD0-466AFAD0F362}" destId="{4AB56241-B87C-400A-8B55-CAB17ED7BAB4}" srcOrd="0" destOrd="0" parTransId="{0E0902DD-3C7B-498A-91BC-37ABAE6CE340}" sibTransId="{C3A59DE7-7DB5-4339-A259-F7BB880C06E8}"/>
    <dgm:cxn modelId="{663F4AAB-DEE3-4761-B1B6-4F7135B23BD6}" type="presOf" srcId="{32B5033E-D677-4624-9565-34F888E97424}" destId="{2CD76B01-A4DD-4133-AFE5-8AB4D7D4BFA2}" srcOrd="0" destOrd="0" presId="urn:microsoft.com/office/officeart/2005/8/layout/hierarchy3"/>
    <dgm:cxn modelId="{48FF8961-30E7-4C6F-8DA3-32030592253C}" type="presOf" srcId="{E5D48960-1741-45F2-B07D-2F5CA99417D7}" destId="{03BE9834-9E31-4060-BA89-980D4F1E00CA}" srcOrd="0" destOrd="0" presId="urn:microsoft.com/office/officeart/2005/8/layout/hierarchy3"/>
    <dgm:cxn modelId="{705B104A-9BBC-4A0A-9279-8123C4173284}" type="presOf" srcId="{D6D107C0-865F-4AC7-8645-B42166092AA6}" destId="{908BE986-2B1F-4CB7-A782-FD2E47B63D91}" srcOrd="0" destOrd="0" presId="urn:microsoft.com/office/officeart/2005/8/layout/hierarchy3"/>
    <dgm:cxn modelId="{C2776069-61AE-4B86-9029-859B30E11715}" type="presOf" srcId="{BA60175B-0E56-4033-ADC5-D54C7EAD1D53}" destId="{39D25887-E529-4256-8F71-4594AB25BB86}" srcOrd="0" destOrd="0" presId="urn:microsoft.com/office/officeart/2005/8/layout/hierarchy3"/>
    <dgm:cxn modelId="{EEC3A922-2530-48F2-9EBA-9DBA9F6AAE0F}" type="presOf" srcId="{B2A9CDDD-675A-4005-AD5C-30655F40137C}" destId="{4B0FEFEF-FF88-431A-B07E-111DD90979C2}" srcOrd="1" destOrd="0" presId="urn:microsoft.com/office/officeart/2005/8/layout/hierarchy3"/>
    <dgm:cxn modelId="{3D8EDFB5-3A1D-43F6-9B9F-B4D44C1DA0DC}" srcId="{B2A9CDDD-675A-4005-AD5C-30655F40137C}" destId="{C150607F-3421-45ED-9588-D802D87B8E2F}" srcOrd="0" destOrd="0" parTransId="{EB551E76-50CF-484C-8963-FC48701B4360}" sibTransId="{EE67A103-05A2-4AB7-BBCE-6DF059B1B331}"/>
    <dgm:cxn modelId="{B0D50CB9-DF97-4E77-A365-D12D8077F8B0}" type="presOf" srcId="{F0B1D4E3-133E-4D0B-90ED-1F77F0C1E54C}" destId="{A6AC6A16-3E4A-4EEE-A15B-24F7262B9486}" srcOrd="0" destOrd="0" presId="urn:microsoft.com/office/officeart/2005/8/layout/hierarchy3"/>
    <dgm:cxn modelId="{4FA4DB7E-8C7A-4254-9783-5E17C0B99E7A}" type="presOf" srcId="{3E04F1B5-A9F3-4C19-BAFC-DAF544AE766D}" destId="{FF70854D-5326-43B9-BC42-C11B59C1C416}" srcOrd="1" destOrd="0" presId="urn:microsoft.com/office/officeart/2005/8/layout/hierarchy3"/>
    <dgm:cxn modelId="{6BD58DA3-9FD3-4D2D-99BA-37297ADFD1AA}" type="presOf" srcId="{5B15B765-FB01-4465-92C4-24D7B4E5C503}" destId="{BAF40A98-BC5F-4739-BBA2-1B22DE334293}" srcOrd="0" destOrd="0" presId="urn:microsoft.com/office/officeart/2005/8/layout/hierarchy3"/>
    <dgm:cxn modelId="{EAF0641D-5F64-43B4-94AF-9AC9D79F6BB5}" type="presOf" srcId="{64CC4C1E-41FA-4ED2-8226-07131C4FCD00}" destId="{E1F6572C-B2F8-45A2-BE2F-2F4839373144}" srcOrd="0" destOrd="0" presId="urn:microsoft.com/office/officeart/2005/8/layout/hierarchy3"/>
    <dgm:cxn modelId="{E42E1860-16AF-4695-94A1-3ABB947683CC}" type="presOf" srcId="{54C0E005-23D5-4433-80DB-60B5A894196D}" destId="{39191FB2-18D8-4BB9-8BA5-30E7BD75452F}" srcOrd="1" destOrd="0" presId="urn:microsoft.com/office/officeart/2005/8/layout/hierarchy3"/>
    <dgm:cxn modelId="{85B7E7E4-CD14-4FCD-ACAF-5D6262E7563E}" srcId="{08F48264-BBF2-4D8D-B318-B3F54F29D1FA}" destId="{B2A9CDDD-675A-4005-AD5C-30655F40137C}" srcOrd="1" destOrd="0" parTransId="{6E990860-0720-4DC7-9365-5A6F1F4AD98F}" sibTransId="{7D7D9D5E-DF61-4186-838A-D6A01AD70173}"/>
    <dgm:cxn modelId="{E0FD2C0B-21E1-4868-97DA-152AB9D00C33}" type="presOf" srcId="{E1E34ABE-593D-4C89-BC79-3704DCBA5D80}" destId="{270CD077-1C32-4710-B81F-52A2D68383B6}" srcOrd="0" destOrd="0" presId="urn:microsoft.com/office/officeart/2005/8/layout/hierarchy3"/>
    <dgm:cxn modelId="{B1ABB823-DD1B-43C7-B73E-3DD4B4E0ACC6}" type="presOf" srcId="{B2A9CDDD-675A-4005-AD5C-30655F40137C}" destId="{3442C2C6-ADF3-4021-8169-7E3CBD587580}" srcOrd="0" destOrd="0" presId="urn:microsoft.com/office/officeart/2005/8/layout/hierarchy3"/>
    <dgm:cxn modelId="{9BE78AF6-FC90-41C6-907E-2E39E4446CB4}" type="presOf" srcId="{994B2A1F-CFEE-4A41-8FBA-160B83430836}" destId="{99514BF9-8B56-4AAD-8EFB-C90514E67127}" srcOrd="0" destOrd="0" presId="urn:microsoft.com/office/officeart/2005/8/layout/hierarchy3"/>
    <dgm:cxn modelId="{01530124-1AC9-49AC-85C6-F82F925996CE}" type="presOf" srcId="{4DD81A99-74DF-4CB2-8397-382699760AE8}" destId="{D6B4D405-6EE0-4A21-BAC5-5921160AE88E}" srcOrd="0" destOrd="0" presId="urn:microsoft.com/office/officeart/2005/8/layout/hierarchy3"/>
    <dgm:cxn modelId="{544145F2-2CC4-427F-B23F-F90D0DDA652B}" srcId="{54C0E005-23D5-4433-80DB-60B5A894196D}" destId="{3C21C69A-4D3A-4AE9-B18B-B1EDB8599CCA}" srcOrd="1" destOrd="0" parTransId="{BA60175B-0E56-4033-ADC5-D54C7EAD1D53}" sibTransId="{D52B8289-4049-4E57-8D2D-1968137E4445}"/>
    <dgm:cxn modelId="{149B39A7-139E-450F-90C1-132454BD3C37}" type="presOf" srcId="{432806FD-23F3-47E0-B3BE-D6B99769D810}" destId="{989E9152-E1E6-4952-A645-FA80FD1F5565}" srcOrd="0" destOrd="0" presId="urn:microsoft.com/office/officeart/2005/8/layout/hierarchy3"/>
    <dgm:cxn modelId="{50550089-4931-4656-9714-6FB2FD17866D}" type="presOf" srcId="{01AB5CE9-6AFD-4B20-B111-BA46E16BE7A0}" destId="{C70192A9-25D1-4B6C-B94B-895CDC77073B}" srcOrd="0" destOrd="0" presId="urn:microsoft.com/office/officeart/2005/8/layout/hierarchy3"/>
    <dgm:cxn modelId="{034649AC-DF29-42B6-8FBD-2E30B3B62C74}" type="presOf" srcId="{3E04F1B5-A9F3-4C19-BAFC-DAF544AE766D}" destId="{FFD2FD3D-BA03-4B97-AE05-F8D64B58FBA2}" srcOrd="0" destOrd="0" presId="urn:microsoft.com/office/officeart/2005/8/layout/hierarchy3"/>
    <dgm:cxn modelId="{7A417705-1548-41C5-AD64-55C4847A3DDD}" type="presOf" srcId="{3C4EB552-BFD2-4702-A956-AE7174E1C581}" destId="{0AA7EB74-D565-44E4-80ED-159CA8F15B09}" srcOrd="0" destOrd="0" presId="urn:microsoft.com/office/officeart/2005/8/layout/hierarchy3"/>
    <dgm:cxn modelId="{90B481ED-DC82-43C6-9522-409FB142CD72}" type="presOf" srcId="{42181381-BAB2-48E2-A42D-028910063C9D}" destId="{A893226E-247C-45E5-BFD3-E8227CE15CA4}" srcOrd="0" destOrd="0" presId="urn:microsoft.com/office/officeart/2005/8/layout/hierarchy3"/>
    <dgm:cxn modelId="{41C5C552-5FCB-4C62-8EBB-B05B4204CBF8}" type="presOf" srcId="{3C21C69A-4D3A-4AE9-B18B-B1EDB8599CCA}" destId="{27B307D4-3D4E-47CE-9C5D-15E1CDA0DD31}" srcOrd="0" destOrd="0" presId="urn:microsoft.com/office/officeart/2005/8/layout/hierarchy3"/>
    <dgm:cxn modelId="{536FF3E3-4270-4184-BD3D-5634ABF43580}" type="presOf" srcId="{A2DC82D8-9111-4155-A8B7-BE6A85310160}" destId="{C85781E4-D8A4-4FF5-863A-018FAC6903AE}" srcOrd="0" destOrd="0" presId="urn:microsoft.com/office/officeart/2005/8/layout/hierarchy3"/>
    <dgm:cxn modelId="{A06E78EF-3EB9-4985-8A05-64D22241EE3B}" srcId="{72394E93-4ACC-42C0-BFD0-466AFAD0F362}" destId="{432806FD-23F3-47E0-B3BE-D6B99769D810}" srcOrd="2" destOrd="0" parTransId="{A2DC82D8-9111-4155-A8B7-BE6A85310160}" sibTransId="{D6A293E6-9E60-4A6C-852D-40671CCC417F}"/>
    <dgm:cxn modelId="{0BE84BCB-2234-4A8E-8FFD-3B4DD476AE29}" type="presOf" srcId="{70B14EB4-9B2D-4617-8332-6700CF45DBD5}" destId="{6C851F75-B8CF-49F5-8811-33774965F1C6}" srcOrd="0" destOrd="0" presId="urn:microsoft.com/office/officeart/2005/8/layout/hierarchy3"/>
    <dgm:cxn modelId="{C77BBA70-0DDC-4935-8FD3-74DCE24FC7C7}" type="presOf" srcId="{4AB56241-B87C-400A-8B55-CAB17ED7BAB4}" destId="{C7A3F107-BD58-469D-96D2-9B9325ED7D59}" srcOrd="0" destOrd="0" presId="urn:microsoft.com/office/officeart/2005/8/layout/hierarchy3"/>
    <dgm:cxn modelId="{44959774-E767-4077-A826-2D520D143A12}" type="presOf" srcId="{3141932F-7534-4298-9F1C-FE74C96CE5C5}" destId="{ACC04E79-87A8-4575-B682-BDEA6322AC01}" srcOrd="0" destOrd="0" presId="urn:microsoft.com/office/officeart/2005/8/layout/hierarchy3"/>
    <dgm:cxn modelId="{126B35A5-BF00-4B80-921B-BB61AA606BA4}" type="presOf" srcId="{08F48264-BBF2-4D8D-B318-B3F54F29D1FA}" destId="{545079A1-6F31-4E2F-9ADF-CEA4F8267D2F}" srcOrd="0" destOrd="0" presId="urn:microsoft.com/office/officeart/2005/8/layout/hierarchy3"/>
    <dgm:cxn modelId="{04F13F1E-46AD-4F7F-A698-CB7259D562DB}" srcId="{08F48264-BBF2-4D8D-B318-B3F54F29D1FA}" destId="{72394E93-4ACC-42C0-BFD0-466AFAD0F362}" srcOrd="0" destOrd="0" parTransId="{25468472-D6E4-42FA-96E5-9E4077245960}" sibTransId="{CB70E608-BF1F-4213-A3D7-18BF10E1D295}"/>
    <dgm:cxn modelId="{58E2F96F-A78D-4E40-AFAB-C335712A7ECE}" type="presOf" srcId="{0E0902DD-3C7B-498A-91BC-37ABAE6CE340}" destId="{DCDCEDEC-A9E0-4DC0-A3C6-495418D73123}" srcOrd="0" destOrd="0" presId="urn:microsoft.com/office/officeart/2005/8/layout/hierarchy3"/>
    <dgm:cxn modelId="{2D05F475-4FCE-4D23-9292-7425B148CC4F}" type="presOf" srcId="{72394E93-4ACC-42C0-BFD0-466AFAD0F362}" destId="{05FB24C2-191E-4BA9-9C8B-891D75CC1933}" srcOrd="0" destOrd="0" presId="urn:microsoft.com/office/officeart/2005/8/layout/hierarchy3"/>
    <dgm:cxn modelId="{60379CFD-6346-470C-BAB8-2B71CC7CBC09}" type="presOf" srcId="{72394E93-4ACC-42C0-BFD0-466AFAD0F362}" destId="{9941E757-939B-4622-AF83-D76841C9A894}" srcOrd="1" destOrd="0" presId="urn:microsoft.com/office/officeart/2005/8/layout/hierarchy3"/>
    <dgm:cxn modelId="{5FFC6E0B-E053-4CB5-A84F-5534231AB153}" srcId="{72394E93-4ACC-42C0-BFD0-466AFAD0F362}" destId="{E1E34ABE-593D-4C89-BC79-3704DCBA5D80}" srcOrd="1" destOrd="0" parTransId="{64CC4C1E-41FA-4ED2-8226-07131C4FCD00}" sibTransId="{48A8B65C-EE6D-46E9-9EFC-EDC9EE4B0074}"/>
    <dgm:cxn modelId="{C8283161-6ABC-46FF-BB15-B65DE35C2E11}" type="presOf" srcId="{54C0E005-23D5-4433-80DB-60B5A894196D}" destId="{D09AC68F-D723-4004-88C7-66A713F20C45}" srcOrd="0" destOrd="0" presId="urn:microsoft.com/office/officeart/2005/8/layout/hierarchy3"/>
    <dgm:cxn modelId="{D64C5B14-14CD-4EBA-9514-1FE544B39383}" srcId="{72394E93-4ACC-42C0-BFD0-466AFAD0F362}" destId="{70B14EB4-9B2D-4617-8332-6700CF45DBD5}" srcOrd="3" destOrd="0" parTransId="{42181381-BAB2-48E2-A42D-028910063C9D}" sibTransId="{7A46C53A-5889-4EAE-84AB-551A548578C9}"/>
    <dgm:cxn modelId="{03CB2AA1-2FD6-4FB9-A1AC-24A522F363BB}" srcId="{08F48264-BBF2-4D8D-B318-B3F54F29D1FA}" destId="{54C0E005-23D5-4433-80DB-60B5A894196D}" srcOrd="2" destOrd="0" parTransId="{9C909C34-7470-46B2-BE9B-DCF0E5DCE2E0}" sibTransId="{596D7DF6-8DA4-4B64-AD23-FADB46EAA398}"/>
    <dgm:cxn modelId="{BC4AA9D5-BC29-41A3-989C-60C73BB9E587}" type="presParOf" srcId="{545079A1-6F31-4E2F-9ADF-CEA4F8267D2F}" destId="{F6094D35-646D-48BA-87B0-7EDFFE6B704B}" srcOrd="0" destOrd="0" presId="urn:microsoft.com/office/officeart/2005/8/layout/hierarchy3"/>
    <dgm:cxn modelId="{8B31707C-0C1E-4696-BDB9-9576E182483D}" type="presParOf" srcId="{F6094D35-646D-48BA-87B0-7EDFFE6B704B}" destId="{2ACB5B68-98D2-459E-B929-CBAE163F0EEA}" srcOrd="0" destOrd="0" presId="urn:microsoft.com/office/officeart/2005/8/layout/hierarchy3"/>
    <dgm:cxn modelId="{BA726CAF-086F-4366-BB17-3E605DAEB5AA}" type="presParOf" srcId="{2ACB5B68-98D2-459E-B929-CBAE163F0EEA}" destId="{05FB24C2-191E-4BA9-9C8B-891D75CC1933}" srcOrd="0" destOrd="0" presId="urn:microsoft.com/office/officeart/2005/8/layout/hierarchy3"/>
    <dgm:cxn modelId="{B8189334-2EA3-4155-B85A-FAD02F89C788}" type="presParOf" srcId="{2ACB5B68-98D2-459E-B929-CBAE163F0EEA}" destId="{9941E757-939B-4622-AF83-D76841C9A894}" srcOrd="1" destOrd="0" presId="urn:microsoft.com/office/officeart/2005/8/layout/hierarchy3"/>
    <dgm:cxn modelId="{5E09462D-BF46-49AD-AEE4-46BDDC45823A}" type="presParOf" srcId="{F6094D35-646D-48BA-87B0-7EDFFE6B704B}" destId="{9CAD0B4C-6CBA-4198-A8F4-C1A5858A687D}" srcOrd="1" destOrd="0" presId="urn:microsoft.com/office/officeart/2005/8/layout/hierarchy3"/>
    <dgm:cxn modelId="{16014EF0-7715-4D35-B7AE-C65A9A78980B}" type="presParOf" srcId="{9CAD0B4C-6CBA-4198-A8F4-C1A5858A687D}" destId="{DCDCEDEC-A9E0-4DC0-A3C6-495418D73123}" srcOrd="0" destOrd="0" presId="urn:microsoft.com/office/officeart/2005/8/layout/hierarchy3"/>
    <dgm:cxn modelId="{2C90A236-EC56-4C76-9D11-E3F7A6087AD8}" type="presParOf" srcId="{9CAD0B4C-6CBA-4198-A8F4-C1A5858A687D}" destId="{C7A3F107-BD58-469D-96D2-9B9325ED7D59}" srcOrd="1" destOrd="0" presId="urn:microsoft.com/office/officeart/2005/8/layout/hierarchy3"/>
    <dgm:cxn modelId="{4954790C-947F-4EB5-8A03-28C254577F29}" type="presParOf" srcId="{9CAD0B4C-6CBA-4198-A8F4-C1A5858A687D}" destId="{E1F6572C-B2F8-45A2-BE2F-2F4839373144}" srcOrd="2" destOrd="0" presId="urn:microsoft.com/office/officeart/2005/8/layout/hierarchy3"/>
    <dgm:cxn modelId="{206D266F-C966-4FE6-BBF0-5ED395746075}" type="presParOf" srcId="{9CAD0B4C-6CBA-4198-A8F4-C1A5858A687D}" destId="{270CD077-1C32-4710-B81F-52A2D68383B6}" srcOrd="3" destOrd="0" presId="urn:microsoft.com/office/officeart/2005/8/layout/hierarchy3"/>
    <dgm:cxn modelId="{38A34132-6310-4E2E-BB4B-7A78EAAE5B0D}" type="presParOf" srcId="{9CAD0B4C-6CBA-4198-A8F4-C1A5858A687D}" destId="{C85781E4-D8A4-4FF5-863A-018FAC6903AE}" srcOrd="4" destOrd="0" presId="urn:microsoft.com/office/officeart/2005/8/layout/hierarchy3"/>
    <dgm:cxn modelId="{4EA34D5C-0A4C-40A5-8025-CB0A222AC8A5}" type="presParOf" srcId="{9CAD0B4C-6CBA-4198-A8F4-C1A5858A687D}" destId="{989E9152-E1E6-4952-A645-FA80FD1F5565}" srcOrd="5" destOrd="0" presId="urn:microsoft.com/office/officeart/2005/8/layout/hierarchy3"/>
    <dgm:cxn modelId="{F44B0473-0C63-44BE-9C37-DFCA01A263B1}" type="presParOf" srcId="{9CAD0B4C-6CBA-4198-A8F4-C1A5858A687D}" destId="{A893226E-247C-45E5-BFD3-E8227CE15CA4}" srcOrd="6" destOrd="0" presId="urn:microsoft.com/office/officeart/2005/8/layout/hierarchy3"/>
    <dgm:cxn modelId="{3FC07823-4B73-48DB-AEC2-B4630FB69203}" type="presParOf" srcId="{9CAD0B4C-6CBA-4198-A8F4-C1A5858A687D}" destId="{6C851F75-B8CF-49F5-8811-33774965F1C6}" srcOrd="7" destOrd="0" presId="urn:microsoft.com/office/officeart/2005/8/layout/hierarchy3"/>
    <dgm:cxn modelId="{E5CB6C86-FF93-41C0-BFF5-8A7E5F3CAE5E}" type="presParOf" srcId="{545079A1-6F31-4E2F-9ADF-CEA4F8267D2F}" destId="{BFDDE9FC-875E-4D76-875D-EB5EC40CBEC3}" srcOrd="1" destOrd="0" presId="urn:microsoft.com/office/officeart/2005/8/layout/hierarchy3"/>
    <dgm:cxn modelId="{9AB48F37-AF26-4DBB-AB60-52DA225B9440}" type="presParOf" srcId="{BFDDE9FC-875E-4D76-875D-EB5EC40CBEC3}" destId="{BECB48F8-CD16-40E1-9E41-82C7E7A4D99B}" srcOrd="0" destOrd="0" presId="urn:microsoft.com/office/officeart/2005/8/layout/hierarchy3"/>
    <dgm:cxn modelId="{23B0EA3F-D2EE-4A88-AB9E-D656673D3439}" type="presParOf" srcId="{BECB48F8-CD16-40E1-9E41-82C7E7A4D99B}" destId="{3442C2C6-ADF3-4021-8169-7E3CBD587580}" srcOrd="0" destOrd="0" presId="urn:microsoft.com/office/officeart/2005/8/layout/hierarchy3"/>
    <dgm:cxn modelId="{F3EF2EAE-FB5C-48C3-90DE-38E8A8D44E66}" type="presParOf" srcId="{BECB48F8-CD16-40E1-9E41-82C7E7A4D99B}" destId="{4B0FEFEF-FF88-431A-B07E-111DD90979C2}" srcOrd="1" destOrd="0" presId="urn:microsoft.com/office/officeart/2005/8/layout/hierarchy3"/>
    <dgm:cxn modelId="{DA8B1B60-356A-44B1-A335-47DDE6B3B76D}" type="presParOf" srcId="{BFDDE9FC-875E-4D76-875D-EB5EC40CBEC3}" destId="{F9582C37-9E04-4B0B-8E1C-5787FF3BA9E3}" srcOrd="1" destOrd="0" presId="urn:microsoft.com/office/officeart/2005/8/layout/hierarchy3"/>
    <dgm:cxn modelId="{9A88D6C6-94B2-4D56-AA59-B44B8F2B5F7A}" type="presParOf" srcId="{F9582C37-9E04-4B0B-8E1C-5787FF3BA9E3}" destId="{3FEB7F5E-AA3C-4372-ADBB-955583303CC1}" srcOrd="0" destOrd="0" presId="urn:microsoft.com/office/officeart/2005/8/layout/hierarchy3"/>
    <dgm:cxn modelId="{CB4838A7-5BBC-4FFA-90D8-9A8D6F0D86FC}" type="presParOf" srcId="{F9582C37-9E04-4B0B-8E1C-5787FF3BA9E3}" destId="{0FF8604F-9E88-48D5-B8D6-AF283C3594AE}" srcOrd="1" destOrd="0" presId="urn:microsoft.com/office/officeart/2005/8/layout/hierarchy3"/>
    <dgm:cxn modelId="{D4D943C6-144C-4578-94C4-211194B4E755}" type="presParOf" srcId="{F9582C37-9E04-4B0B-8E1C-5787FF3BA9E3}" destId="{BAF40A98-BC5F-4739-BBA2-1B22DE334293}" srcOrd="2" destOrd="0" presId="urn:microsoft.com/office/officeart/2005/8/layout/hierarchy3"/>
    <dgm:cxn modelId="{CDE5DB79-BED9-40BB-A93E-C1F646D229D7}" type="presParOf" srcId="{F9582C37-9E04-4B0B-8E1C-5787FF3BA9E3}" destId="{ACC04E79-87A8-4575-B682-BDEA6322AC01}" srcOrd="3" destOrd="0" presId="urn:microsoft.com/office/officeart/2005/8/layout/hierarchy3"/>
    <dgm:cxn modelId="{FE2F9C57-7CAC-4E16-ABB5-021B3560455E}" type="presParOf" srcId="{F9582C37-9E04-4B0B-8E1C-5787FF3BA9E3}" destId="{0AA7EB74-D565-44E4-80ED-159CA8F15B09}" srcOrd="4" destOrd="0" presId="urn:microsoft.com/office/officeart/2005/8/layout/hierarchy3"/>
    <dgm:cxn modelId="{76D66F1A-98D8-48B7-AD0C-C19C0803E6FE}" type="presParOf" srcId="{F9582C37-9E04-4B0B-8E1C-5787FF3BA9E3}" destId="{C70192A9-25D1-4B6C-B94B-895CDC77073B}" srcOrd="5" destOrd="0" presId="urn:microsoft.com/office/officeart/2005/8/layout/hierarchy3"/>
    <dgm:cxn modelId="{F3EF98D4-1368-4420-A7C5-A37D0AE5F8FC}" type="presParOf" srcId="{545079A1-6F31-4E2F-9ADF-CEA4F8267D2F}" destId="{18F98F87-27B4-4E24-8AC6-884B2360961F}" srcOrd="2" destOrd="0" presId="urn:microsoft.com/office/officeart/2005/8/layout/hierarchy3"/>
    <dgm:cxn modelId="{5E3CAB39-60A5-4E57-99C2-30D5A28BACFC}" type="presParOf" srcId="{18F98F87-27B4-4E24-8AC6-884B2360961F}" destId="{401CCBA4-6D6E-4273-BCD2-81072266EC37}" srcOrd="0" destOrd="0" presId="urn:microsoft.com/office/officeart/2005/8/layout/hierarchy3"/>
    <dgm:cxn modelId="{5468B74B-A592-497F-B908-0A8B594582C1}" type="presParOf" srcId="{401CCBA4-6D6E-4273-BCD2-81072266EC37}" destId="{D09AC68F-D723-4004-88C7-66A713F20C45}" srcOrd="0" destOrd="0" presId="urn:microsoft.com/office/officeart/2005/8/layout/hierarchy3"/>
    <dgm:cxn modelId="{68215D86-E40D-472D-AC1F-C00F7D2619B6}" type="presParOf" srcId="{401CCBA4-6D6E-4273-BCD2-81072266EC37}" destId="{39191FB2-18D8-4BB9-8BA5-30E7BD75452F}" srcOrd="1" destOrd="0" presId="urn:microsoft.com/office/officeart/2005/8/layout/hierarchy3"/>
    <dgm:cxn modelId="{A5A27FFA-C9E2-444B-99AE-7C184E24556E}" type="presParOf" srcId="{18F98F87-27B4-4E24-8AC6-884B2360961F}" destId="{C4F304CF-939F-4119-B34B-284CA7982956}" srcOrd="1" destOrd="0" presId="urn:microsoft.com/office/officeart/2005/8/layout/hierarchy3"/>
    <dgm:cxn modelId="{05B0BEA4-6014-480A-A430-6A29B0D93081}" type="presParOf" srcId="{C4F304CF-939F-4119-B34B-284CA7982956}" destId="{908BE986-2B1F-4CB7-A782-FD2E47B63D91}" srcOrd="0" destOrd="0" presId="urn:microsoft.com/office/officeart/2005/8/layout/hierarchy3"/>
    <dgm:cxn modelId="{BA5862A1-21F8-4FEE-B16A-AF574CFC6AD3}" type="presParOf" srcId="{C4F304CF-939F-4119-B34B-284CA7982956}" destId="{99514BF9-8B56-4AAD-8EFB-C90514E67127}" srcOrd="1" destOrd="0" presId="urn:microsoft.com/office/officeart/2005/8/layout/hierarchy3"/>
    <dgm:cxn modelId="{6D4304EE-DA46-41EF-81E1-B7EA018CEEC4}" type="presParOf" srcId="{C4F304CF-939F-4119-B34B-284CA7982956}" destId="{39D25887-E529-4256-8F71-4594AB25BB86}" srcOrd="2" destOrd="0" presId="urn:microsoft.com/office/officeart/2005/8/layout/hierarchy3"/>
    <dgm:cxn modelId="{6B166FF7-CA8E-4C6D-A547-EC2502A46E28}" type="presParOf" srcId="{C4F304CF-939F-4119-B34B-284CA7982956}" destId="{27B307D4-3D4E-47CE-9C5D-15E1CDA0DD31}" srcOrd="3" destOrd="0" presId="urn:microsoft.com/office/officeart/2005/8/layout/hierarchy3"/>
    <dgm:cxn modelId="{39C81622-C779-44E4-BB3A-E0CFF78C8E4F}" type="presParOf" srcId="{545079A1-6F31-4E2F-9ADF-CEA4F8267D2F}" destId="{70435C53-66F7-44C8-AE8A-51D085BF66D1}" srcOrd="3" destOrd="0" presId="urn:microsoft.com/office/officeart/2005/8/layout/hierarchy3"/>
    <dgm:cxn modelId="{EE09B906-F094-401E-9501-1909FF9EB5EC}" type="presParOf" srcId="{70435C53-66F7-44C8-AE8A-51D085BF66D1}" destId="{965C5D10-98FF-4BB4-B1AC-862BBF1233D8}" srcOrd="0" destOrd="0" presId="urn:microsoft.com/office/officeart/2005/8/layout/hierarchy3"/>
    <dgm:cxn modelId="{BDF5D75A-1DDC-444E-9A80-AA1C51F6D008}" type="presParOf" srcId="{965C5D10-98FF-4BB4-B1AC-862BBF1233D8}" destId="{FFD2FD3D-BA03-4B97-AE05-F8D64B58FBA2}" srcOrd="0" destOrd="0" presId="urn:microsoft.com/office/officeart/2005/8/layout/hierarchy3"/>
    <dgm:cxn modelId="{1430B532-3B5B-4A84-9647-8F3D51A0188A}" type="presParOf" srcId="{965C5D10-98FF-4BB4-B1AC-862BBF1233D8}" destId="{FF70854D-5326-43B9-BC42-C11B59C1C416}" srcOrd="1" destOrd="0" presId="urn:microsoft.com/office/officeart/2005/8/layout/hierarchy3"/>
    <dgm:cxn modelId="{8B2B51CC-A4BF-4237-B386-2DA7B33377B5}" type="presParOf" srcId="{70435C53-66F7-44C8-AE8A-51D085BF66D1}" destId="{33C9CF83-EF61-42BB-A210-F3CBB4B75E5D}" srcOrd="1" destOrd="0" presId="urn:microsoft.com/office/officeart/2005/8/layout/hierarchy3"/>
    <dgm:cxn modelId="{78566A51-C868-4CB5-8B08-86DE59BAF96A}" type="presParOf" srcId="{33C9CF83-EF61-42BB-A210-F3CBB4B75E5D}" destId="{A6AC6A16-3E4A-4EEE-A15B-24F7262B9486}" srcOrd="0" destOrd="0" presId="urn:microsoft.com/office/officeart/2005/8/layout/hierarchy3"/>
    <dgm:cxn modelId="{2166E7B8-75F7-479C-AE70-1A750CF2A792}" type="presParOf" srcId="{33C9CF83-EF61-42BB-A210-F3CBB4B75E5D}" destId="{2CD76B01-A4DD-4133-AFE5-8AB4D7D4BFA2}" srcOrd="1" destOrd="0" presId="urn:microsoft.com/office/officeart/2005/8/layout/hierarchy3"/>
    <dgm:cxn modelId="{4D63F0A5-C7CE-41C1-9029-AB855E85AEF5}" type="presParOf" srcId="{33C9CF83-EF61-42BB-A210-F3CBB4B75E5D}" destId="{03BE9834-9E31-4060-BA89-980D4F1E00CA}" srcOrd="2" destOrd="0" presId="urn:microsoft.com/office/officeart/2005/8/layout/hierarchy3"/>
    <dgm:cxn modelId="{E170671C-C5E7-4183-96C7-D6A9F77F2D92}" type="presParOf" srcId="{33C9CF83-EF61-42BB-A210-F3CBB4B75E5D}" destId="{D6B4D405-6EE0-4A21-BAC5-5921160AE88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F48264-BBF2-4D8D-B318-B3F54F29D1FA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72394E93-4ACC-42C0-BFD0-466AFAD0F362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A</a:t>
          </a:r>
          <a:endParaRPr lang="en-US" dirty="0"/>
        </a:p>
      </dgm:t>
    </dgm:pt>
    <dgm:pt modelId="{25468472-D6E4-42FA-96E5-9E4077245960}" type="parTrans" cxnId="{04F13F1E-46AD-4F7F-A698-CB7259D562DB}">
      <dgm:prSet/>
      <dgm:spPr/>
      <dgm:t>
        <a:bodyPr/>
        <a:lstStyle/>
        <a:p>
          <a:endParaRPr lang="en-US"/>
        </a:p>
      </dgm:t>
    </dgm:pt>
    <dgm:pt modelId="{CB70E608-BF1F-4213-A3D7-18BF10E1D295}" type="sibTrans" cxnId="{04F13F1E-46AD-4F7F-A698-CB7259D562DB}">
      <dgm:prSet/>
      <dgm:spPr/>
      <dgm:t>
        <a:bodyPr/>
        <a:lstStyle/>
        <a:p>
          <a:endParaRPr lang="en-US"/>
        </a:p>
      </dgm:t>
    </dgm:pt>
    <dgm:pt modelId="{4AB56241-B87C-400A-8B55-CAB17ED7BAB4}">
      <dgm:prSet phldrT="[Text]"/>
      <dgm:spPr/>
      <dgm:t>
        <a:bodyPr/>
        <a:lstStyle/>
        <a:p>
          <a:r>
            <a:rPr lang="en-US" dirty="0" smtClean="0"/>
            <a:t>Intro to Wind Energy</a:t>
          </a:r>
        </a:p>
        <a:p>
          <a:endParaRPr lang="en-US" dirty="0" smtClean="0"/>
        </a:p>
        <a:p>
          <a:r>
            <a:rPr lang="en-US" dirty="0" smtClean="0"/>
            <a:t>5 from </a:t>
          </a:r>
          <a:r>
            <a:rPr lang="en-US" dirty="0" err="1" smtClean="0"/>
            <a:t>Univ</a:t>
          </a:r>
          <a:r>
            <a:rPr lang="en-US" dirty="0" smtClean="0"/>
            <a:t> B</a:t>
          </a:r>
          <a:endParaRPr lang="en-US" dirty="0"/>
        </a:p>
      </dgm:t>
    </dgm:pt>
    <dgm:pt modelId="{0E0902DD-3C7B-498A-91BC-37ABAE6CE340}" type="parTrans" cxnId="{C82084A9-7589-4C37-AA2B-7F699CC35C47}">
      <dgm:prSet/>
      <dgm:spPr/>
      <dgm:t>
        <a:bodyPr/>
        <a:lstStyle/>
        <a:p>
          <a:endParaRPr lang="en-US"/>
        </a:p>
      </dgm:t>
    </dgm:pt>
    <dgm:pt modelId="{C3A59DE7-7DB5-4339-A259-F7BB880C06E8}" type="sibTrans" cxnId="{C82084A9-7589-4C37-AA2B-7F699CC35C47}">
      <dgm:prSet/>
      <dgm:spPr/>
      <dgm:t>
        <a:bodyPr/>
        <a:lstStyle/>
        <a:p>
          <a:endParaRPr lang="en-US"/>
        </a:p>
      </dgm:t>
    </dgm:pt>
    <dgm:pt modelId="{B2A9CDDD-675A-4005-AD5C-30655F40137C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B</a:t>
          </a:r>
          <a:endParaRPr lang="en-US" dirty="0"/>
        </a:p>
      </dgm:t>
    </dgm:pt>
    <dgm:pt modelId="{6E990860-0720-4DC7-9365-5A6F1F4AD98F}" type="parTrans" cxnId="{85B7E7E4-CD14-4FCD-ACAF-5D6262E7563E}">
      <dgm:prSet/>
      <dgm:spPr/>
      <dgm:t>
        <a:bodyPr/>
        <a:lstStyle/>
        <a:p>
          <a:endParaRPr lang="en-US"/>
        </a:p>
      </dgm:t>
    </dgm:pt>
    <dgm:pt modelId="{7D7D9D5E-DF61-4186-838A-D6A01AD70173}" type="sibTrans" cxnId="{85B7E7E4-CD14-4FCD-ACAF-5D6262E7563E}">
      <dgm:prSet/>
      <dgm:spPr/>
      <dgm:t>
        <a:bodyPr/>
        <a:lstStyle/>
        <a:p>
          <a:endParaRPr lang="en-US"/>
        </a:p>
      </dgm:t>
    </dgm:pt>
    <dgm:pt modelId="{C150607F-3421-45ED-9588-D802D87B8E2F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B551E76-50CF-484C-8963-FC48701B4360}" type="parTrans" cxnId="{3D8EDFB5-3A1D-43F6-9B9F-B4D44C1DA0DC}">
      <dgm:prSet/>
      <dgm:spPr/>
      <dgm:t>
        <a:bodyPr/>
        <a:lstStyle/>
        <a:p>
          <a:endParaRPr lang="en-US"/>
        </a:p>
      </dgm:t>
    </dgm:pt>
    <dgm:pt modelId="{EE67A103-05A2-4AB7-BBCE-6DF059B1B331}" type="sibTrans" cxnId="{3D8EDFB5-3A1D-43F6-9B9F-B4D44C1DA0DC}">
      <dgm:prSet/>
      <dgm:spPr/>
      <dgm:t>
        <a:bodyPr/>
        <a:lstStyle/>
        <a:p>
          <a:endParaRPr lang="en-US"/>
        </a:p>
      </dgm:t>
    </dgm:pt>
    <dgm:pt modelId="{3141932F-7534-4298-9F1C-FE74C96CE5C5}">
      <dgm:prSet phldrT="[Text]"/>
      <dgm:spPr/>
      <dgm:t>
        <a:bodyPr/>
        <a:lstStyle/>
        <a:p>
          <a:r>
            <a:rPr lang="en-US" dirty="0" smtClean="0"/>
            <a:t>Wind Turbine Design</a:t>
          </a:r>
        </a:p>
        <a:p>
          <a:r>
            <a:rPr lang="en-US" dirty="0" smtClean="0">
              <a:solidFill>
                <a:srgbClr val="FF0000"/>
              </a:solidFill>
            </a:rPr>
            <a:t>5 from </a:t>
          </a:r>
          <a:r>
            <a:rPr lang="en-US" dirty="0" err="1" smtClean="0">
              <a:solidFill>
                <a:srgbClr val="FF0000"/>
              </a:solidFill>
            </a:rPr>
            <a:t>Univ</a:t>
          </a:r>
          <a:r>
            <a:rPr lang="en-US" dirty="0" smtClean="0">
              <a:solidFill>
                <a:srgbClr val="FF0000"/>
              </a:solidFill>
            </a:rPr>
            <a:t> A</a:t>
          </a:r>
          <a:endParaRPr lang="en-US" dirty="0" smtClean="0"/>
        </a:p>
      </dgm:t>
    </dgm:pt>
    <dgm:pt modelId="{5B15B765-FB01-4465-92C4-24D7B4E5C503}" type="parTrans" cxnId="{6B1FAE4E-C27B-4D79-AAFA-3C17CAABCA96}">
      <dgm:prSet/>
      <dgm:spPr/>
      <dgm:t>
        <a:bodyPr/>
        <a:lstStyle/>
        <a:p>
          <a:endParaRPr lang="en-US"/>
        </a:p>
      </dgm:t>
    </dgm:pt>
    <dgm:pt modelId="{D92C3A1C-D66B-4AB0-9918-57F18FF8EACA}" type="sibTrans" cxnId="{6B1FAE4E-C27B-4D79-AAFA-3C17CAABCA96}">
      <dgm:prSet/>
      <dgm:spPr/>
      <dgm:t>
        <a:bodyPr/>
        <a:lstStyle/>
        <a:p>
          <a:endParaRPr lang="en-US"/>
        </a:p>
      </dgm:t>
    </dgm:pt>
    <dgm:pt modelId="{54C0E005-23D5-4433-80DB-60B5A894196D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C</a:t>
          </a:r>
          <a:endParaRPr lang="en-US" dirty="0"/>
        </a:p>
      </dgm:t>
    </dgm:pt>
    <dgm:pt modelId="{9C909C34-7470-46B2-BE9B-DCF0E5DCE2E0}" type="parTrans" cxnId="{03CB2AA1-2FD6-4FB9-A1AC-24A522F363BB}">
      <dgm:prSet/>
      <dgm:spPr/>
      <dgm:t>
        <a:bodyPr/>
        <a:lstStyle/>
        <a:p>
          <a:endParaRPr lang="en-US"/>
        </a:p>
      </dgm:t>
    </dgm:pt>
    <dgm:pt modelId="{596D7DF6-8DA4-4B64-AD23-FADB46EAA398}" type="sibTrans" cxnId="{03CB2AA1-2FD6-4FB9-A1AC-24A522F363BB}">
      <dgm:prSet/>
      <dgm:spPr/>
      <dgm:t>
        <a:bodyPr/>
        <a:lstStyle/>
        <a:p>
          <a:endParaRPr lang="en-US"/>
        </a:p>
      </dgm:t>
    </dgm:pt>
    <dgm:pt modelId="{3C21C69A-4D3A-4AE9-B18B-B1EDB8599CCA}">
      <dgm:prSet phldrT="[Text]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en-US" dirty="0" smtClean="0"/>
            <a:t>Grid Integration of Wind and Solar</a:t>
          </a:r>
        </a:p>
        <a:p>
          <a:endParaRPr lang="en-US" dirty="0" smtClean="0">
            <a:solidFill>
              <a:srgbClr val="FF0000"/>
            </a:solidFill>
          </a:endParaRPr>
        </a:p>
        <a:p>
          <a:r>
            <a:rPr lang="en-US" dirty="0" smtClean="0">
              <a:solidFill>
                <a:srgbClr val="FF0000"/>
              </a:solidFill>
            </a:rPr>
            <a:t>5 from </a:t>
          </a:r>
          <a:r>
            <a:rPr lang="en-US" dirty="0" err="1" smtClean="0">
              <a:solidFill>
                <a:srgbClr val="FF0000"/>
              </a:solidFill>
            </a:rPr>
            <a:t>Univ</a:t>
          </a:r>
          <a:r>
            <a:rPr lang="en-US" dirty="0" smtClean="0">
              <a:solidFill>
                <a:srgbClr val="FF0000"/>
              </a:solidFill>
            </a:rPr>
            <a:t> A</a:t>
          </a:r>
          <a:endParaRPr lang="en-US" dirty="0"/>
        </a:p>
      </dgm:t>
    </dgm:pt>
    <dgm:pt modelId="{BA60175B-0E56-4033-ADC5-D54C7EAD1D53}" type="parTrans" cxnId="{544145F2-2CC4-427F-B23F-F90D0DDA652B}">
      <dgm:prSet/>
      <dgm:spPr/>
      <dgm:t>
        <a:bodyPr/>
        <a:lstStyle/>
        <a:p>
          <a:endParaRPr lang="en-US"/>
        </a:p>
      </dgm:t>
    </dgm:pt>
    <dgm:pt modelId="{D52B8289-4049-4E57-8D2D-1968137E4445}" type="sibTrans" cxnId="{544145F2-2CC4-427F-B23F-F90D0DDA652B}">
      <dgm:prSet/>
      <dgm:spPr/>
      <dgm:t>
        <a:bodyPr/>
        <a:lstStyle/>
        <a:p>
          <a:endParaRPr lang="en-US"/>
        </a:p>
      </dgm:t>
    </dgm:pt>
    <dgm:pt modelId="{3E04F1B5-A9F3-4C19-BAFC-DAF544AE766D}">
      <dgm:prSet phldrT="[Text]"/>
      <dgm:spPr/>
      <dgm:t>
        <a:bodyPr/>
        <a:lstStyle/>
        <a:p>
          <a:r>
            <a:rPr lang="en-US" dirty="0" err="1" smtClean="0"/>
            <a:t>Univ</a:t>
          </a:r>
          <a:r>
            <a:rPr lang="en-US" dirty="0" smtClean="0"/>
            <a:t> D</a:t>
          </a:r>
          <a:endParaRPr lang="en-US" dirty="0"/>
        </a:p>
      </dgm:t>
    </dgm:pt>
    <dgm:pt modelId="{612619C3-EB64-4FF0-8584-F375CAEED3EA}" type="parTrans" cxnId="{F487D45E-F97D-440A-BB6E-ED0B76CE0EAF}">
      <dgm:prSet/>
      <dgm:spPr/>
      <dgm:t>
        <a:bodyPr/>
        <a:lstStyle/>
        <a:p>
          <a:endParaRPr lang="en-US"/>
        </a:p>
      </dgm:t>
    </dgm:pt>
    <dgm:pt modelId="{CBB3C7A8-A308-41D3-9844-7CC4F5B4A6AF}" type="sibTrans" cxnId="{F487D45E-F97D-440A-BB6E-ED0B76CE0EAF}">
      <dgm:prSet/>
      <dgm:spPr/>
      <dgm:t>
        <a:bodyPr/>
        <a:lstStyle/>
        <a:p>
          <a:endParaRPr lang="en-US"/>
        </a:p>
      </dgm:t>
    </dgm:pt>
    <dgm:pt modelId="{432806FD-23F3-47E0-B3BE-D6B99769D810}">
      <dgm:prSet phldrT="[Text]"/>
      <dgm:spPr/>
      <dgm:t>
        <a:bodyPr/>
        <a:lstStyle/>
        <a:p>
          <a:r>
            <a:rPr lang="en-US" dirty="0" smtClean="0"/>
            <a:t>Wind Power Development</a:t>
          </a:r>
        </a:p>
        <a:p>
          <a:endParaRPr lang="en-US" dirty="0" smtClean="0">
            <a:solidFill>
              <a:srgbClr val="FF0000"/>
            </a:solidFill>
          </a:endParaRPr>
        </a:p>
        <a:p>
          <a:r>
            <a:rPr lang="en-US" dirty="0" smtClean="0">
              <a:solidFill>
                <a:srgbClr val="0000FF"/>
              </a:solidFill>
            </a:rPr>
            <a:t>5 from </a:t>
          </a:r>
          <a:r>
            <a:rPr lang="en-US" dirty="0" err="1" smtClean="0">
              <a:solidFill>
                <a:srgbClr val="0000FF"/>
              </a:solidFill>
            </a:rPr>
            <a:t>Univ</a:t>
          </a:r>
          <a:r>
            <a:rPr lang="en-US" dirty="0" smtClean="0">
              <a:solidFill>
                <a:srgbClr val="0000FF"/>
              </a:solidFill>
            </a:rPr>
            <a:t> C</a:t>
          </a:r>
        </a:p>
      </dgm:t>
    </dgm:pt>
    <dgm:pt modelId="{A2DC82D8-9111-4155-A8B7-BE6A85310160}" type="parTrans" cxnId="{A06E78EF-3EB9-4985-8A05-64D22241EE3B}">
      <dgm:prSet/>
      <dgm:spPr/>
      <dgm:t>
        <a:bodyPr/>
        <a:lstStyle/>
        <a:p>
          <a:endParaRPr lang="en-US"/>
        </a:p>
      </dgm:t>
    </dgm:pt>
    <dgm:pt modelId="{D6A293E6-9E60-4A6C-852D-40671CCC417F}" type="sibTrans" cxnId="{A06E78EF-3EB9-4985-8A05-64D22241EE3B}">
      <dgm:prSet/>
      <dgm:spPr/>
      <dgm:t>
        <a:bodyPr/>
        <a:lstStyle/>
        <a:p>
          <a:endParaRPr lang="en-US"/>
        </a:p>
      </dgm:t>
    </dgm:pt>
    <dgm:pt modelId="{32B5033E-D677-4624-9565-34F888E97424}">
      <dgm:prSet phldrT="[Text]"/>
      <dgm:spPr/>
      <dgm:t>
        <a:bodyPr/>
        <a:lstStyle/>
        <a:p>
          <a:endParaRPr lang="en-US" dirty="0"/>
        </a:p>
      </dgm:t>
    </dgm:pt>
    <dgm:pt modelId="{F0B1D4E3-133E-4D0B-90ED-1F77F0C1E54C}" type="parTrans" cxnId="{D1F5F12F-332F-45BF-A042-AF13641657D8}">
      <dgm:prSet/>
      <dgm:spPr/>
      <dgm:t>
        <a:bodyPr/>
        <a:lstStyle/>
        <a:p>
          <a:endParaRPr lang="en-US"/>
        </a:p>
      </dgm:t>
    </dgm:pt>
    <dgm:pt modelId="{48A114C7-644D-4430-8D2F-65EFA03BD21B}" type="sibTrans" cxnId="{D1F5F12F-332F-45BF-A042-AF13641657D8}">
      <dgm:prSet/>
      <dgm:spPr/>
      <dgm:t>
        <a:bodyPr/>
        <a:lstStyle/>
        <a:p>
          <a:endParaRPr lang="en-US"/>
        </a:p>
      </dgm:t>
    </dgm:pt>
    <dgm:pt modelId="{4DD81A99-74DF-4CB2-8397-382699760AE8}">
      <dgm:prSet phldrT="[Text]"/>
      <dgm:spPr/>
      <dgm:t>
        <a:bodyPr/>
        <a:lstStyle/>
        <a:p>
          <a:r>
            <a:rPr lang="en-US" dirty="0" smtClean="0"/>
            <a:t>Wind Energy Controls</a:t>
          </a:r>
        </a:p>
        <a:p>
          <a:endParaRPr lang="en-US" dirty="0" smtClean="0"/>
        </a:p>
        <a:p>
          <a:r>
            <a:rPr lang="en-US" dirty="0" smtClean="0"/>
            <a:t>5 from </a:t>
          </a:r>
          <a:r>
            <a:rPr lang="en-US" dirty="0" err="1" smtClean="0"/>
            <a:t>Univ</a:t>
          </a:r>
          <a:r>
            <a:rPr lang="en-US" dirty="0" smtClean="0"/>
            <a:t> B</a:t>
          </a:r>
          <a:endParaRPr lang="en-US" dirty="0"/>
        </a:p>
      </dgm:t>
    </dgm:pt>
    <dgm:pt modelId="{E5D48960-1741-45F2-B07D-2F5CA99417D7}" type="parTrans" cxnId="{781D1817-FAC2-41E9-AF44-67C35553B6C4}">
      <dgm:prSet/>
      <dgm:spPr/>
      <dgm:t>
        <a:bodyPr/>
        <a:lstStyle/>
        <a:p>
          <a:endParaRPr lang="en-US"/>
        </a:p>
      </dgm:t>
    </dgm:pt>
    <dgm:pt modelId="{7D4C16AA-48D6-4D6B-9270-4644C61438BD}" type="sibTrans" cxnId="{781D1817-FAC2-41E9-AF44-67C35553B6C4}">
      <dgm:prSet/>
      <dgm:spPr/>
      <dgm:t>
        <a:bodyPr/>
        <a:lstStyle/>
        <a:p>
          <a:endParaRPr lang="en-US"/>
        </a:p>
      </dgm:t>
    </dgm:pt>
    <dgm:pt modelId="{01AB5CE9-6AFD-4B20-B111-BA46E16BE7A0}">
      <dgm:prSet phldrT="[Text]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en-US" dirty="0" smtClean="0"/>
            <a:t>Wind Resource Assessment &amp; Modeling</a:t>
          </a:r>
        </a:p>
        <a:p>
          <a:r>
            <a:rPr lang="en-US" dirty="0" smtClean="0">
              <a:solidFill>
                <a:srgbClr val="00CC00"/>
              </a:solidFill>
            </a:rPr>
            <a:t>5 from </a:t>
          </a:r>
          <a:r>
            <a:rPr lang="en-US" dirty="0" err="1" smtClean="0">
              <a:solidFill>
                <a:srgbClr val="00CC00"/>
              </a:solidFill>
            </a:rPr>
            <a:t>Univ</a:t>
          </a:r>
          <a:r>
            <a:rPr lang="en-US" dirty="0" smtClean="0">
              <a:solidFill>
                <a:srgbClr val="00CC00"/>
              </a:solidFill>
            </a:rPr>
            <a:t> D</a:t>
          </a:r>
          <a:endParaRPr lang="en-US" dirty="0">
            <a:solidFill>
              <a:srgbClr val="00CC00"/>
            </a:solidFill>
          </a:endParaRPr>
        </a:p>
      </dgm:t>
    </dgm:pt>
    <dgm:pt modelId="{3C4EB552-BFD2-4702-A956-AE7174E1C581}" type="parTrans" cxnId="{BE5BA488-D34E-4CE9-B0AF-66B5EAD2B8EA}">
      <dgm:prSet/>
      <dgm:spPr/>
      <dgm:t>
        <a:bodyPr/>
        <a:lstStyle/>
        <a:p>
          <a:endParaRPr lang="en-US"/>
        </a:p>
      </dgm:t>
    </dgm:pt>
    <dgm:pt modelId="{74A4BC69-5545-425E-AF8F-4BF35B6D40AF}" type="sibTrans" cxnId="{BE5BA488-D34E-4CE9-B0AF-66B5EAD2B8EA}">
      <dgm:prSet/>
      <dgm:spPr/>
      <dgm:t>
        <a:bodyPr/>
        <a:lstStyle/>
        <a:p>
          <a:endParaRPr lang="en-US"/>
        </a:p>
      </dgm:t>
    </dgm:pt>
    <dgm:pt modelId="{994B2A1F-CFEE-4A41-8FBA-160B83430836}">
      <dgm:prSet phldrT="[Text]"/>
      <dgm:spPr/>
      <dgm:t>
        <a:bodyPr/>
        <a:lstStyle/>
        <a:p>
          <a:endParaRPr lang="en-US" dirty="0"/>
        </a:p>
      </dgm:t>
    </dgm:pt>
    <dgm:pt modelId="{D6D107C0-865F-4AC7-8645-B42166092AA6}" type="parTrans" cxnId="{9080C521-E1BD-45F3-828A-413A403E582A}">
      <dgm:prSet/>
      <dgm:spPr/>
      <dgm:t>
        <a:bodyPr/>
        <a:lstStyle/>
        <a:p>
          <a:endParaRPr lang="en-US"/>
        </a:p>
      </dgm:t>
    </dgm:pt>
    <dgm:pt modelId="{1F502425-482F-4E17-8EB3-0827CD7FE49C}" type="sibTrans" cxnId="{9080C521-E1BD-45F3-828A-413A403E582A}">
      <dgm:prSet/>
      <dgm:spPr/>
      <dgm:t>
        <a:bodyPr/>
        <a:lstStyle/>
        <a:p>
          <a:endParaRPr lang="en-US"/>
        </a:p>
      </dgm:t>
    </dgm:pt>
    <dgm:pt modelId="{545079A1-6F31-4E2F-9ADF-CEA4F8267D2F}" type="pres">
      <dgm:prSet presAssocID="{08F48264-BBF2-4D8D-B318-B3F54F29D1F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6094D35-646D-48BA-87B0-7EDFFE6B704B}" type="pres">
      <dgm:prSet presAssocID="{72394E93-4ACC-42C0-BFD0-466AFAD0F362}" presName="root" presStyleCnt="0"/>
      <dgm:spPr/>
    </dgm:pt>
    <dgm:pt modelId="{2ACB5B68-98D2-459E-B929-CBAE163F0EEA}" type="pres">
      <dgm:prSet presAssocID="{72394E93-4ACC-42C0-BFD0-466AFAD0F362}" presName="rootComposite" presStyleCnt="0"/>
      <dgm:spPr/>
    </dgm:pt>
    <dgm:pt modelId="{05FB24C2-191E-4BA9-9C8B-891D75CC1933}" type="pres">
      <dgm:prSet presAssocID="{72394E93-4ACC-42C0-BFD0-466AFAD0F362}" presName="rootText" presStyleLbl="node1" presStyleIdx="0" presStyleCnt="4"/>
      <dgm:spPr/>
      <dgm:t>
        <a:bodyPr/>
        <a:lstStyle/>
        <a:p>
          <a:endParaRPr lang="en-US"/>
        </a:p>
      </dgm:t>
    </dgm:pt>
    <dgm:pt modelId="{9941E757-939B-4622-AF83-D76841C9A894}" type="pres">
      <dgm:prSet presAssocID="{72394E93-4ACC-42C0-BFD0-466AFAD0F362}" presName="rootConnector" presStyleLbl="node1" presStyleIdx="0" presStyleCnt="4"/>
      <dgm:spPr/>
      <dgm:t>
        <a:bodyPr/>
        <a:lstStyle/>
        <a:p>
          <a:endParaRPr lang="en-US"/>
        </a:p>
      </dgm:t>
    </dgm:pt>
    <dgm:pt modelId="{9CAD0B4C-6CBA-4198-A8F4-C1A5858A687D}" type="pres">
      <dgm:prSet presAssocID="{72394E93-4ACC-42C0-BFD0-466AFAD0F362}" presName="childShape" presStyleCnt="0"/>
      <dgm:spPr/>
    </dgm:pt>
    <dgm:pt modelId="{DCDCEDEC-A9E0-4DC0-A3C6-495418D73123}" type="pres">
      <dgm:prSet presAssocID="{0E0902DD-3C7B-498A-91BC-37ABAE6CE340}" presName="Name13" presStyleLbl="parChTrans1D2" presStyleIdx="0" presStyleCnt="9"/>
      <dgm:spPr/>
      <dgm:t>
        <a:bodyPr/>
        <a:lstStyle/>
        <a:p>
          <a:endParaRPr lang="en-US"/>
        </a:p>
      </dgm:t>
    </dgm:pt>
    <dgm:pt modelId="{C7A3F107-BD58-469D-96D2-9B9325ED7D59}" type="pres">
      <dgm:prSet presAssocID="{4AB56241-B87C-400A-8B55-CAB17ED7BAB4}" presName="childText" presStyleLbl="bgAcc1" presStyleIdx="0" presStyleCnt="9" custScaleY="1688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5781E4-D8A4-4FF5-863A-018FAC6903AE}" type="pres">
      <dgm:prSet presAssocID="{A2DC82D8-9111-4155-A8B7-BE6A85310160}" presName="Name13" presStyleLbl="parChTrans1D2" presStyleIdx="1" presStyleCnt="9"/>
      <dgm:spPr/>
      <dgm:t>
        <a:bodyPr/>
        <a:lstStyle/>
        <a:p>
          <a:endParaRPr lang="en-US"/>
        </a:p>
      </dgm:t>
    </dgm:pt>
    <dgm:pt modelId="{989E9152-E1E6-4952-A645-FA80FD1F5565}" type="pres">
      <dgm:prSet presAssocID="{432806FD-23F3-47E0-B3BE-D6B99769D810}" presName="childText" presStyleLbl="bgAcc1" presStyleIdx="1" presStyleCnt="9" custScaleY="1652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DDE9FC-875E-4D76-875D-EB5EC40CBEC3}" type="pres">
      <dgm:prSet presAssocID="{B2A9CDDD-675A-4005-AD5C-30655F40137C}" presName="root" presStyleCnt="0"/>
      <dgm:spPr/>
    </dgm:pt>
    <dgm:pt modelId="{BECB48F8-CD16-40E1-9E41-82C7E7A4D99B}" type="pres">
      <dgm:prSet presAssocID="{B2A9CDDD-675A-4005-AD5C-30655F40137C}" presName="rootComposite" presStyleCnt="0"/>
      <dgm:spPr/>
    </dgm:pt>
    <dgm:pt modelId="{3442C2C6-ADF3-4021-8169-7E3CBD587580}" type="pres">
      <dgm:prSet presAssocID="{B2A9CDDD-675A-4005-AD5C-30655F40137C}" presName="rootText" presStyleLbl="node1" presStyleIdx="1" presStyleCnt="4"/>
      <dgm:spPr/>
      <dgm:t>
        <a:bodyPr/>
        <a:lstStyle/>
        <a:p>
          <a:endParaRPr lang="en-US"/>
        </a:p>
      </dgm:t>
    </dgm:pt>
    <dgm:pt modelId="{4B0FEFEF-FF88-431A-B07E-111DD90979C2}" type="pres">
      <dgm:prSet presAssocID="{B2A9CDDD-675A-4005-AD5C-30655F40137C}" presName="rootConnector" presStyleLbl="node1" presStyleIdx="1" presStyleCnt="4"/>
      <dgm:spPr/>
      <dgm:t>
        <a:bodyPr/>
        <a:lstStyle/>
        <a:p>
          <a:endParaRPr lang="en-US"/>
        </a:p>
      </dgm:t>
    </dgm:pt>
    <dgm:pt modelId="{F9582C37-9E04-4B0B-8E1C-5787FF3BA9E3}" type="pres">
      <dgm:prSet presAssocID="{B2A9CDDD-675A-4005-AD5C-30655F40137C}" presName="childShape" presStyleCnt="0"/>
      <dgm:spPr/>
    </dgm:pt>
    <dgm:pt modelId="{3FEB7F5E-AA3C-4372-ADBB-955583303CC1}" type="pres">
      <dgm:prSet presAssocID="{EB551E76-50CF-484C-8963-FC48701B4360}" presName="Name13" presStyleLbl="parChTrans1D2" presStyleIdx="2" presStyleCnt="9"/>
      <dgm:spPr/>
      <dgm:t>
        <a:bodyPr/>
        <a:lstStyle/>
        <a:p>
          <a:endParaRPr lang="en-US"/>
        </a:p>
      </dgm:t>
    </dgm:pt>
    <dgm:pt modelId="{0FF8604F-9E88-48D5-B8D6-AF283C3594AE}" type="pres">
      <dgm:prSet presAssocID="{C150607F-3421-45ED-9588-D802D87B8E2F}" presName="childText" presStyleLbl="bgAcc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F40A98-BC5F-4739-BBA2-1B22DE334293}" type="pres">
      <dgm:prSet presAssocID="{5B15B765-FB01-4465-92C4-24D7B4E5C503}" presName="Name13" presStyleLbl="parChTrans1D2" presStyleIdx="3" presStyleCnt="9"/>
      <dgm:spPr/>
      <dgm:t>
        <a:bodyPr/>
        <a:lstStyle/>
        <a:p>
          <a:endParaRPr lang="en-US"/>
        </a:p>
      </dgm:t>
    </dgm:pt>
    <dgm:pt modelId="{ACC04E79-87A8-4575-B682-BDEA6322AC01}" type="pres">
      <dgm:prSet presAssocID="{3141932F-7534-4298-9F1C-FE74C96CE5C5}" presName="childText" presStyleLbl="bgAcc1" presStyleIdx="3" presStyleCnt="9" custScaleY="1476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A7EB74-D565-44E4-80ED-159CA8F15B09}" type="pres">
      <dgm:prSet presAssocID="{3C4EB552-BFD2-4702-A956-AE7174E1C581}" presName="Name13" presStyleLbl="parChTrans1D2" presStyleIdx="4" presStyleCnt="9"/>
      <dgm:spPr/>
      <dgm:t>
        <a:bodyPr/>
        <a:lstStyle/>
        <a:p>
          <a:endParaRPr lang="en-US"/>
        </a:p>
      </dgm:t>
    </dgm:pt>
    <dgm:pt modelId="{C70192A9-25D1-4B6C-B94B-895CDC77073B}" type="pres">
      <dgm:prSet presAssocID="{01AB5CE9-6AFD-4B20-B111-BA46E16BE7A0}" presName="childText" presStyleLbl="bgAcc1" presStyleIdx="4" presStyleCnt="9" custScaleY="1350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F98F87-27B4-4E24-8AC6-884B2360961F}" type="pres">
      <dgm:prSet presAssocID="{54C0E005-23D5-4433-80DB-60B5A894196D}" presName="root" presStyleCnt="0"/>
      <dgm:spPr/>
    </dgm:pt>
    <dgm:pt modelId="{401CCBA4-6D6E-4273-BCD2-81072266EC37}" type="pres">
      <dgm:prSet presAssocID="{54C0E005-23D5-4433-80DB-60B5A894196D}" presName="rootComposite" presStyleCnt="0"/>
      <dgm:spPr/>
    </dgm:pt>
    <dgm:pt modelId="{D09AC68F-D723-4004-88C7-66A713F20C45}" type="pres">
      <dgm:prSet presAssocID="{54C0E005-23D5-4433-80DB-60B5A894196D}" presName="rootText" presStyleLbl="node1" presStyleIdx="2" presStyleCnt="4"/>
      <dgm:spPr/>
      <dgm:t>
        <a:bodyPr/>
        <a:lstStyle/>
        <a:p>
          <a:endParaRPr lang="en-US"/>
        </a:p>
      </dgm:t>
    </dgm:pt>
    <dgm:pt modelId="{39191FB2-18D8-4BB9-8BA5-30E7BD75452F}" type="pres">
      <dgm:prSet presAssocID="{54C0E005-23D5-4433-80DB-60B5A894196D}" presName="rootConnector" presStyleLbl="node1" presStyleIdx="2" presStyleCnt="4"/>
      <dgm:spPr/>
      <dgm:t>
        <a:bodyPr/>
        <a:lstStyle/>
        <a:p>
          <a:endParaRPr lang="en-US"/>
        </a:p>
      </dgm:t>
    </dgm:pt>
    <dgm:pt modelId="{C4F304CF-939F-4119-B34B-284CA7982956}" type="pres">
      <dgm:prSet presAssocID="{54C0E005-23D5-4433-80DB-60B5A894196D}" presName="childShape" presStyleCnt="0"/>
      <dgm:spPr/>
    </dgm:pt>
    <dgm:pt modelId="{908BE986-2B1F-4CB7-A782-FD2E47B63D91}" type="pres">
      <dgm:prSet presAssocID="{D6D107C0-865F-4AC7-8645-B42166092AA6}" presName="Name13" presStyleLbl="parChTrans1D2" presStyleIdx="5" presStyleCnt="9"/>
      <dgm:spPr/>
      <dgm:t>
        <a:bodyPr/>
        <a:lstStyle/>
        <a:p>
          <a:endParaRPr lang="en-US"/>
        </a:p>
      </dgm:t>
    </dgm:pt>
    <dgm:pt modelId="{99514BF9-8B56-4AAD-8EFB-C90514E67127}" type="pres">
      <dgm:prSet presAssocID="{994B2A1F-CFEE-4A41-8FBA-160B83430836}" presName="childText" presStyleLbl="bgAcc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D25887-E529-4256-8F71-4594AB25BB86}" type="pres">
      <dgm:prSet presAssocID="{BA60175B-0E56-4033-ADC5-D54C7EAD1D53}" presName="Name13" presStyleLbl="parChTrans1D2" presStyleIdx="6" presStyleCnt="9"/>
      <dgm:spPr/>
      <dgm:t>
        <a:bodyPr/>
        <a:lstStyle/>
        <a:p>
          <a:endParaRPr lang="en-US"/>
        </a:p>
      </dgm:t>
    </dgm:pt>
    <dgm:pt modelId="{27B307D4-3D4E-47CE-9C5D-15E1CDA0DD31}" type="pres">
      <dgm:prSet presAssocID="{3C21C69A-4D3A-4AE9-B18B-B1EDB8599CCA}" presName="childText" presStyleLbl="bgAcc1" presStyleIdx="6" presStyleCnt="9" custScaleY="1971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435C53-66F7-44C8-AE8A-51D085BF66D1}" type="pres">
      <dgm:prSet presAssocID="{3E04F1B5-A9F3-4C19-BAFC-DAF544AE766D}" presName="root" presStyleCnt="0"/>
      <dgm:spPr/>
    </dgm:pt>
    <dgm:pt modelId="{965C5D10-98FF-4BB4-B1AC-862BBF1233D8}" type="pres">
      <dgm:prSet presAssocID="{3E04F1B5-A9F3-4C19-BAFC-DAF544AE766D}" presName="rootComposite" presStyleCnt="0"/>
      <dgm:spPr/>
    </dgm:pt>
    <dgm:pt modelId="{FFD2FD3D-BA03-4B97-AE05-F8D64B58FBA2}" type="pres">
      <dgm:prSet presAssocID="{3E04F1B5-A9F3-4C19-BAFC-DAF544AE766D}" presName="rootText" presStyleLbl="node1" presStyleIdx="3" presStyleCnt="4"/>
      <dgm:spPr/>
      <dgm:t>
        <a:bodyPr/>
        <a:lstStyle/>
        <a:p>
          <a:endParaRPr lang="en-US"/>
        </a:p>
      </dgm:t>
    </dgm:pt>
    <dgm:pt modelId="{FF70854D-5326-43B9-BC42-C11B59C1C416}" type="pres">
      <dgm:prSet presAssocID="{3E04F1B5-A9F3-4C19-BAFC-DAF544AE766D}" presName="rootConnector" presStyleLbl="node1" presStyleIdx="3" presStyleCnt="4"/>
      <dgm:spPr/>
      <dgm:t>
        <a:bodyPr/>
        <a:lstStyle/>
        <a:p>
          <a:endParaRPr lang="en-US"/>
        </a:p>
      </dgm:t>
    </dgm:pt>
    <dgm:pt modelId="{33C9CF83-EF61-42BB-A210-F3CBB4B75E5D}" type="pres">
      <dgm:prSet presAssocID="{3E04F1B5-A9F3-4C19-BAFC-DAF544AE766D}" presName="childShape" presStyleCnt="0"/>
      <dgm:spPr/>
    </dgm:pt>
    <dgm:pt modelId="{A6AC6A16-3E4A-4EEE-A15B-24F7262B9486}" type="pres">
      <dgm:prSet presAssocID="{F0B1D4E3-133E-4D0B-90ED-1F77F0C1E54C}" presName="Name13" presStyleLbl="parChTrans1D2" presStyleIdx="7" presStyleCnt="9"/>
      <dgm:spPr/>
      <dgm:t>
        <a:bodyPr/>
        <a:lstStyle/>
        <a:p>
          <a:endParaRPr lang="en-US"/>
        </a:p>
      </dgm:t>
    </dgm:pt>
    <dgm:pt modelId="{2CD76B01-A4DD-4133-AFE5-8AB4D7D4BFA2}" type="pres">
      <dgm:prSet presAssocID="{32B5033E-D677-4624-9565-34F888E97424}" presName="childText" presStyleLbl="bgAcc1" presStyleIdx="7" presStyleCnt="9" custScaleY="117600" custLinFactNeighborX="1114" custLinFactNeighborY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BE9834-9E31-4060-BA89-980D4F1E00CA}" type="pres">
      <dgm:prSet presAssocID="{E5D48960-1741-45F2-B07D-2F5CA99417D7}" presName="Name13" presStyleLbl="parChTrans1D2" presStyleIdx="8" presStyleCnt="9"/>
      <dgm:spPr/>
      <dgm:t>
        <a:bodyPr/>
        <a:lstStyle/>
        <a:p>
          <a:endParaRPr lang="en-US"/>
        </a:p>
      </dgm:t>
    </dgm:pt>
    <dgm:pt modelId="{D6B4D405-6EE0-4A21-BAC5-5921160AE88E}" type="pres">
      <dgm:prSet presAssocID="{4DD81A99-74DF-4CB2-8397-382699760AE8}" presName="childText" presStyleLbl="bgAcc1" presStyleIdx="8" presStyleCnt="9" custScaleY="1527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5BA488-D34E-4CE9-B0AF-66B5EAD2B8EA}" srcId="{B2A9CDDD-675A-4005-AD5C-30655F40137C}" destId="{01AB5CE9-6AFD-4B20-B111-BA46E16BE7A0}" srcOrd="2" destOrd="0" parTransId="{3C4EB552-BFD2-4702-A956-AE7174E1C581}" sibTransId="{74A4BC69-5545-425E-AF8F-4BF35B6D40AF}"/>
    <dgm:cxn modelId="{CFA57A59-4E61-40A2-9536-07CDB6C0BAA4}" type="presOf" srcId="{72394E93-4ACC-42C0-BFD0-466AFAD0F362}" destId="{05FB24C2-191E-4BA9-9C8B-891D75CC1933}" srcOrd="0" destOrd="0" presId="urn:microsoft.com/office/officeart/2005/8/layout/hierarchy3"/>
    <dgm:cxn modelId="{F487D45E-F97D-440A-BB6E-ED0B76CE0EAF}" srcId="{08F48264-BBF2-4D8D-B318-B3F54F29D1FA}" destId="{3E04F1B5-A9F3-4C19-BAFC-DAF544AE766D}" srcOrd="3" destOrd="0" parTransId="{612619C3-EB64-4FF0-8584-F375CAEED3EA}" sibTransId="{CBB3C7A8-A308-41D3-9844-7CC4F5B4A6AF}"/>
    <dgm:cxn modelId="{D0D1111D-EA36-4AF8-A29D-B1C63E18A6C2}" type="presOf" srcId="{E5D48960-1741-45F2-B07D-2F5CA99417D7}" destId="{03BE9834-9E31-4060-BA89-980D4F1E00CA}" srcOrd="0" destOrd="0" presId="urn:microsoft.com/office/officeart/2005/8/layout/hierarchy3"/>
    <dgm:cxn modelId="{D1F5F12F-332F-45BF-A042-AF13641657D8}" srcId="{3E04F1B5-A9F3-4C19-BAFC-DAF544AE766D}" destId="{32B5033E-D677-4624-9565-34F888E97424}" srcOrd="0" destOrd="0" parTransId="{F0B1D4E3-133E-4D0B-90ED-1F77F0C1E54C}" sibTransId="{48A114C7-644D-4430-8D2F-65EFA03BD21B}"/>
    <dgm:cxn modelId="{9080C521-E1BD-45F3-828A-413A403E582A}" srcId="{54C0E005-23D5-4433-80DB-60B5A894196D}" destId="{994B2A1F-CFEE-4A41-8FBA-160B83430836}" srcOrd="0" destOrd="0" parTransId="{D6D107C0-865F-4AC7-8645-B42166092AA6}" sibTransId="{1F502425-482F-4E17-8EB3-0827CD7FE49C}"/>
    <dgm:cxn modelId="{5B18E21D-6980-4768-82A6-EA2AF2D0F408}" type="presOf" srcId="{B2A9CDDD-675A-4005-AD5C-30655F40137C}" destId="{4B0FEFEF-FF88-431A-B07E-111DD90979C2}" srcOrd="1" destOrd="0" presId="urn:microsoft.com/office/officeart/2005/8/layout/hierarchy3"/>
    <dgm:cxn modelId="{2E77BBCD-D052-429F-8CF1-0CCA03D331DA}" type="presOf" srcId="{3C4EB552-BFD2-4702-A956-AE7174E1C581}" destId="{0AA7EB74-D565-44E4-80ED-159CA8F15B09}" srcOrd="0" destOrd="0" presId="urn:microsoft.com/office/officeart/2005/8/layout/hierarchy3"/>
    <dgm:cxn modelId="{781D1817-FAC2-41E9-AF44-67C35553B6C4}" srcId="{3E04F1B5-A9F3-4C19-BAFC-DAF544AE766D}" destId="{4DD81A99-74DF-4CB2-8397-382699760AE8}" srcOrd="1" destOrd="0" parTransId="{E5D48960-1741-45F2-B07D-2F5CA99417D7}" sibTransId="{7D4C16AA-48D6-4D6B-9270-4644C61438BD}"/>
    <dgm:cxn modelId="{01C024F0-9581-411B-ADDA-2D157F5CACB2}" type="presOf" srcId="{32B5033E-D677-4624-9565-34F888E97424}" destId="{2CD76B01-A4DD-4133-AFE5-8AB4D7D4BFA2}" srcOrd="0" destOrd="0" presId="urn:microsoft.com/office/officeart/2005/8/layout/hierarchy3"/>
    <dgm:cxn modelId="{6B1FAE4E-C27B-4D79-AAFA-3C17CAABCA96}" srcId="{B2A9CDDD-675A-4005-AD5C-30655F40137C}" destId="{3141932F-7534-4298-9F1C-FE74C96CE5C5}" srcOrd="1" destOrd="0" parTransId="{5B15B765-FB01-4465-92C4-24D7B4E5C503}" sibTransId="{D92C3A1C-D66B-4AB0-9918-57F18FF8EACA}"/>
    <dgm:cxn modelId="{F9F0FC7D-69FC-4526-AD27-892492A26837}" type="presOf" srcId="{3E04F1B5-A9F3-4C19-BAFC-DAF544AE766D}" destId="{FF70854D-5326-43B9-BC42-C11B59C1C416}" srcOrd="1" destOrd="0" presId="urn:microsoft.com/office/officeart/2005/8/layout/hierarchy3"/>
    <dgm:cxn modelId="{0A8DABFC-B19F-4506-BE4C-0DF1070C8BC4}" type="presOf" srcId="{0E0902DD-3C7B-498A-91BC-37ABAE6CE340}" destId="{DCDCEDEC-A9E0-4DC0-A3C6-495418D73123}" srcOrd="0" destOrd="0" presId="urn:microsoft.com/office/officeart/2005/8/layout/hierarchy3"/>
    <dgm:cxn modelId="{89B20A95-CCFE-415F-81AE-12C03125B6EC}" type="presOf" srcId="{72394E93-4ACC-42C0-BFD0-466AFAD0F362}" destId="{9941E757-939B-4622-AF83-D76841C9A894}" srcOrd="1" destOrd="0" presId="urn:microsoft.com/office/officeart/2005/8/layout/hierarchy3"/>
    <dgm:cxn modelId="{74DEB826-F43C-444A-B41B-CB93C74161A3}" type="presOf" srcId="{D6D107C0-865F-4AC7-8645-B42166092AA6}" destId="{908BE986-2B1F-4CB7-A782-FD2E47B63D91}" srcOrd="0" destOrd="0" presId="urn:microsoft.com/office/officeart/2005/8/layout/hierarchy3"/>
    <dgm:cxn modelId="{C82084A9-7589-4C37-AA2B-7F699CC35C47}" srcId="{72394E93-4ACC-42C0-BFD0-466AFAD0F362}" destId="{4AB56241-B87C-400A-8B55-CAB17ED7BAB4}" srcOrd="0" destOrd="0" parTransId="{0E0902DD-3C7B-498A-91BC-37ABAE6CE340}" sibTransId="{C3A59DE7-7DB5-4339-A259-F7BB880C06E8}"/>
    <dgm:cxn modelId="{0EB4B850-136B-4E93-816A-4D91AD2D00D7}" type="presOf" srcId="{432806FD-23F3-47E0-B3BE-D6B99769D810}" destId="{989E9152-E1E6-4952-A645-FA80FD1F5565}" srcOrd="0" destOrd="0" presId="urn:microsoft.com/office/officeart/2005/8/layout/hierarchy3"/>
    <dgm:cxn modelId="{5E3DCB18-75C9-4229-B554-365BDB6714B8}" type="presOf" srcId="{5B15B765-FB01-4465-92C4-24D7B4E5C503}" destId="{BAF40A98-BC5F-4739-BBA2-1B22DE334293}" srcOrd="0" destOrd="0" presId="urn:microsoft.com/office/officeart/2005/8/layout/hierarchy3"/>
    <dgm:cxn modelId="{89665D5E-C854-4767-AF1A-931AE2AB348A}" type="presOf" srcId="{4AB56241-B87C-400A-8B55-CAB17ED7BAB4}" destId="{C7A3F107-BD58-469D-96D2-9B9325ED7D59}" srcOrd="0" destOrd="0" presId="urn:microsoft.com/office/officeart/2005/8/layout/hierarchy3"/>
    <dgm:cxn modelId="{3D8EDFB5-3A1D-43F6-9B9F-B4D44C1DA0DC}" srcId="{B2A9CDDD-675A-4005-AD5C-30655F40137C}" destId="{C150607F-3421-45ED-9588-D802D87B8E2F}" srcOrd="0" destOrd="0" parTransId="{EB551E76-50CF-484C-8963-FC48701B4360}" sibTransId="{EE67A103-05A2-4AB7-BBCE-6DF059B1B331}"/>
    <dgm:cxn modelId="{2694B767-ADE6-4BF4-B8D5-CFF6627ECA71}" type="presOf" srcId="{3C21C69A-4D3A-4AE9-B18B-B1EDB8599CCA}" destId="{27B307D4-3D4E-47CE-9C5D-15E1CDA0DD31}" srcOrd="0" destOrd="0" presId="urn:microsoft.com/office/officeart/2005/8/layout/hierarchy3"/>
    <dgm:cxn modelId="{85B7E7E4-CD14-4FCD-ACAF-5D6262E7563E}" srcId="{08F48264-BBF2-4D8D-B318-B3F54F29D1FA}" destId="{B2A9CDDD-675A-4005-AD5C-30655F40137C}" srcOrd="1" destOrd="0" parTransId="{6E990860-0720-4DC7-9365-5A6F1F4AD98F}" sibTransId="{7D7D9D5E-DF61-4186-838A-D6A01AD70173}"/>
    <dgm:cxn modelId="{5C51ACBA-896C-4D83-AF89-60AB15B29ED1}" type="presOf" srcId="{3141932F-7534-4298-9F1C-FE74C96CE5C5}" destId="{ACC04E79-87A8-4575-B682-BDEA6322AC01}" srcOrd="0" destOrd="0" presId="urn:microsoft.com/office/officeart/2005/8/layout/hierarchy3"/>
    <dgm:cxn modelId="{DE1148B0-E702-4EBA-A618-FA531EDDD0D0}" type="presOf" srcId="{4DD81A99-74DF-4CB2-8397-382699760AE8}" destId="{D6B4D405-6EE0-4A21-BAC5-5921160AE88E}" srcOrd="0" destOrd="0" presId="urn:microsoft.com/office/officeart/2005/8/layout/hierarchy3"/>
    <dgm:cxn modelId="{544145F2-2CC4-427F-B23F-F90D0DDA652B}" srcId="{54C0E005-23D5-4433-80DB-60B5A894196D}" destId="{3C21C69A-4D3A-4AE9-B18B-B1EDB8599CCA}" srcOrd="1" destOrd="0" parTransId="{BA60175B-0E56-4033-ADC5-D54C7EAD1D53}" sibTransId="{D52B8289-4049-4E57-8D2D-1968137E4445}"/>
    <dgm:cxn modelId="{2EB2C40E-289C-42CC-8BC9-9F327C3A9DB5}" type="presOf" srcId="{A2DC82D8-9111-4155-A8B7-BE6A85310160}" destId="{C85781E4-D8A4-4FF5-863A-018FAC6903AE}" srcOrd="0" destOrd="0" presId="urn:microsoft.com/office/officeart/2005/8/layout/hierarchy3"/>
    <dgm:cxn modelId="{A06E78EF-3EB9-4985-8A05-64D22241EE3B}" srcId="{72394E93-4ACC-42C0-BFD0-466AFAD0F362}" destId="{432806FD-23F3-47E0-B3BE-D6B99769D810}" srcOrd="1" destOrd="0" parTransId="{A2DC82D8-9111-4155-A8B7-BE6A85310160}" sibTransId="{D6A293E6-9E60-4A6C-852D-40671CCC417F}"/>
    <dgm:cxn modelId="{A261C825-A0B5-4C6F-8BAF-5E014A86DD86}" type="presOf" srcId="{01AB5CE9-6AFD-4B20-B111-BA46E16BE7A0}" destId="{C70192A9-25D1-4B6C-B94B-895CDC77073B}" srcOrd="0" destOrd="0" presId="urn:microsoft.com/office/officeart/2005/8/layout/hierarchy3"/>
    <dgm:cxn modelId="{E6769D73-C8C1-4ABE-963F-CA0DE3A446C6}" type="presOf" srcId="{C150607F-3421-45ED-9588-D802D87B8E2F}" destId="{0FF8604F-9E88-48D5-B8D6-AF283C3594AE}" srcOrd="0" destOrd="0" presId="urn:microsoft.com/office/officeart/2005/8/layout/hierarchy3"/>
    <dgm:cxn modelId="{F4E9CC6B-3A0E-4ADF-B4DC-9330654AB584}" type="presOf" srcId="{F0B1D4E3-133E-4D0B-90ED-1F77F0C1E54C}" destId="{A6AC6A16-3E4A-4EEE-A15B-24F7262B9486}" srcOrd="0" destOrd="0" presId="urn:microsoft.com/office/officeart/2005/8/layout/hierarchy3"/>
    <dgm:cxn modelId="{F2CCF485-C40C-444C-9EA2-60B24E39010C}" type="presOf" srcId="{B2A9CDDD-675A-4005-AD5C-30655F40137C}" destId="{3442C2C6-ADF3-4021-8169-7E3CBD587580}" srcOrd="0" destOrd="0" presId="urn:microsoft.com/office/officeart/2005/8/layout/hierarchy3"/>
    <dgm:cxn modelId="{1F751849-C161-4D39-88EA-97F5B8D0DB38}" type="presOf" srcId="{54C0E005-23D5-4433-80DB-60B5A894196D}" destId="{39191FB2-18D8-4BB9-8BA5-30E7BD75452F}" srcOrd="1" destOrd="0" presId="urn:microsoft.com/office/officeart/2005/8/layout/hierarchy3"/>
    <dgm:cxn modelId="{04F13F1E-46AD-4F7F-A698-CB7259D562DB}" srcId="{08F48264-BBF2-4D8D-B318-B3F54F29D1FA}" destId="{72394E93-4ACC-42C0-BFD0-466AFAD0F362}" srcOrd="0" destOrd="0" parTransId="{25468472-D6E4-42FA-96E5-9E4077245960}" sibTransId="{CB70E608-BF1F-4213-A3D7-18BF10E1D295}"/>
    <dgm:cxn modelId="{67A2A77A-3767-4368-BC40-DC7E3DC138CC}" type="presOf" srcId="{994B2A1F-CFEE-4A41-8FBA-160B83430836}" destId="{99514BF9-8B56-4AAD-8EFB-C90514E67127}" srcOrd="0" destOrd="0" presId="urn:microsoft.com/office/officeart/2005/8/layout/hierarchy3"/>
    <dgm:cxn modelId="{BA9244B0-5028-41FC-92AC-A2F53292B806}" type="presOf" srcId="{54C0E005-23D5-4433-80DB-60B5A894196D}" destId="{D09AC68F-D723-4004-88C7-66A713F20C45}" srcOrd="0" destOrd="0" presId="urn:microsoft.com/office/officeart/2005/8/layout/hierarchy3"/>
    <dgm:cxn modelId="{9B4E813C-A561-4981-9BC8-02AFBB839AA8}" type="presOf" srcId="{3E04F1B5-A9F3-4C19-BAFC-DAF544AE766D}" destId="{FFD2FD3D-BA03-4B97-AE05-F8D64B58FBA2}" srcOrd="0" destOrd="0" presId="urn:microsoft.com/office/officeart/2005/8/layout/hierarchy3"/>
    <dgm:cxn modelId="{F8E35C2F-189D-4E51-84CB-FEF88339CE5E}" type="presOf" srcId="{EB551E76-50CF-484C-8963-FC48701B4360}" destId="{3FEB7F5E-AA3C-4372-ADBB-955583303CC1}" srcOrd="0" destOrd="0" presId="urn:microsoft.com/office/officeart/2005/8/layout/hierarchy3"/>
    <dgm:cxn modelId="{89D7917A-68EA-4AB0-9EBF-129846D6CAD7}" type="presOf" srcId="{BA60175B-0E56-4033-ADC5-D54C7EAD1D53}" destId="{39D25887-E529-4256-8F71-4594AB25BB86}" srcOrd="0" destOrd="0" presId="urn:microsoft.com/office/officeart/2005/8/layout/hierarchy3"/>
    <dgm:cxn modelId="{03CB2AA1-2FD6-4FB9-A1AC-24A522F363BB}" srcId="{08F48264-BBF2-4D8D-B318-B3F54F29D1FA}" destId="{54C0E005-23D5-4433-80DB-60B5A894196D}" srcOrd="2" destOrd="0" parTransId="{9C909C34-7470-46B2-BE9B-DCF0E5DCE2E0}" sibTransId="{596D7DF6-8DA4-4B64-AD23-FADB46EAA398}"/>
    <dgm:cxn modelId="{9AFCCF5A-190C-43DA-95A8-96F05B465B30}" type="presOf" srcId="{08F48264-BBF2-4D8D-B318-B3F54F29D1FA}" destId="{545079A1-6F31-4E2F-9ADF-CEA4F8267D2F}" srcOrd="0" destOrd="0" presId="urn:microsoft.com/office/officeart/2005/8/layout/hierarchy3"/>
    <dgm:cxn modelId="{8FAFA619-A5C8-45F6-B753-D385564C83B0}" type="presParOf" srcId="{545079A1-6F31-4E2F-9ADF-CEA4F8267D2F}" destId="{F6094D35-646D-48BA-87B0-7EDFFE6B704B}" srcOrd="0" destOrd="0" presId="urn:microsoft.com/office/officeart/2005/8/layout/hierarchy3"/>
    <dgm:cxn modelId="{B7D7A20F-2FEF-418D-9C5A-7C92BEF2D299}" type="presParOf" srcId="{F6094D35-646D-48BA-87B0-7EDFFE6B704B}" destId="{2ACB5B68-98D2-459E-B929-CBAE163F0EEA}" srcOrd="0" destOrd="0" presId="urn:microsoft.com/office/officeart/2005/8/layout/hierarchy3"/>
    <dgm:cxn modelId="{FADC080D-E843-4634-BD82-47735EB79225}" type="presParOf" srcId="{2ACB5B68-98D2-459E-B929-CBAE163F0EEA}" destId="{05FB24C2-191E-4BA9-9C8B-891D75CC1933}" srcOrd="0" destOrd="0" presId="urn:microsoft.com/office/officeart/2005/8/layout/hierarchy3"/>
    <dgm:cxn modelId="{04E3DAC5-8320-42B7-9791-1E623BAA01C4}" type="presParOf" srcId="{2ACB5B68-98D2-459E-B929-CBAE163F0EEA}" destId="{9941E757-939B-4622-AF83-D76841C9A894}" srcOrd="1" destOrd="0" presId="urn:microsoft.com/office/officeart/2005/8/layout/hierarchy3"/>
    <dgm:cxn modelId="{B7D62097-5F33-4B72-A2BA-6BE2A49B27FB}" type="presParOf" srcId="{F6094D35-646D-48BA-87B0-7EDFFE6B704B}" destId="{9CAD0B4C-6CBA-4198-A8F4-C1A5858A687D}" srcOrd="1" destOrd="0" presId="urn:microsoft.com/office/officeart/2005/8/layout/hierarchy3"/>
    <dgm:cxn modelId="{FFC0F148-FACE-4720-8B37-3F98D8F1F715}" type="presParOf" srcId="{9CAD0B4C-6CBA-4198-A8F4-C1A5858A687D}" destId="{DCDCEDEC-A9E0-4DC0-A3C6-495418D73123}" srcOrd="0" destOrd="0" presId="urn:microsoft.com/office/officeart/2005/8/layout/hierarchy3"/>
    <dgm:cxn modelId="{18323BCA-BF0C-40D8-9370-D2F5F8A65E1F}" type="presParOf" srcId="{9CAD0B4C-6CBA-4198-A8F4-C1A5858A687D}" destId="{C7A3F107-BD58-469D-96D2-9B9325ED7D59}" srcOrd="1" destOrd="0" presId="urn:microsoft.com/office/officeart/2005/8/layout/hierarchy3"/>
    <dgm:cxn modelId="{14488F3D-3D02-4D0C-9E99-0346FF75A87C}" type="presParOf" srcId="{9CAD0B4C-6CBA-4198-A8F4-C1A5858A687D}" destId="{C85781E4-D8A4-4FF5-863A-018FAC6903AE}" srcOrd="2" destOrd="0" presId="urn:microsoft.com/office/officeart/2005/8/layout/hierarchy3"/>
    <dgm:cxn modelId="{505B8450-D3E2-4793-8D46-D812568D5AC3}" type="presParOf" srcId="{9CAD0B4C-6CBA-4198-A8F4-C1A5858A687D}" destId="{989E9152-E1E6-4952-A645-FA80FD1F5565}" srcOrd="3" destOrd="0" presId="urn:microsoft.com/office/officeart/2005/8/layout/hierarchy3"/>
    <dgm:cxn modelId="{900CE367-33F9-4B56-9211-6144C0E3229C}" type="presParOf" srcId="{545079A1-6F31-4E2F-9ADF-CEA4F8267D2F}" destId="{BFDDE9FC-875E-4D76-875D-EB5EC40CBEC3}" srcOrd="1" destOrd="0" presId="urn:microsoft.com/office/officeart/2005/8/layout/hierarchy3"/>
    <dgm:cxn modelId="{4B342602-DDA7-4690-80E5-0BAAB6287B65}" type="presParOf" srcId="{BFDDE9FC-875E-4D76-875D-EB5EC40CBEC3}" destId="{BECB48F8-CD16-40E1-9E41-82C7E7A4D99B}" srcOrd="0" destOrd="0" presId="urn:microsoft.com/office/officeart/2005/8/layout/hierarchy3"/>
    <dgm:cxn modelId="{63B606FE-E4FC-45A9-9EC7-F24EA29CB825}" type="presParOf" srcId="{BECB48F8-CD16-40E1-9E41-82C7E7A4D99B}" destId="{3442C2C6-ADF3-4021-8169-7E3CBD587580}" srcOrd="0" destOrd="0" presId="urn:microsoft.com/office/officeart/2005/8/layout/hierarchy3"/>
    <dgm:cxn modelId="{032C6471-2002-41F5-9780-986E4017C483}" type="presParOf" srcId="{BECB48F8-CD16-40E1-9E41-82C7E7A4D99B}" destId="{4B0FEFEF-FF88-431A-B07E-111DD90979C2}" srcOrd="1" destOrd="0" presId="urn:microsoft.com/office/officeart/2005/8/layout/hierarchy3"/>
    <dgm:cxn modelId="{9884D3AD-8990-4051-8CFB-ABF466C15A47}" type="presParOf" srcId="{BFDDE9FC-875E-4D76-875D-EB5EC40CBEC3}" destId="{F9582C37-9E04-4B0B-8E1C-5787FF3BA9E3}" srcOrd="1" destOrd="0" presId="urn:microsoft.com/office/officeart/2005/8/layout/hierarchy3"/>
    <dgm:cxn modelId="{2BF43742-076B-479B-874A-787C56C72A9C}" type="presParOf" srcId="{F9582C37-9E04-4B0B-8E1C-5787FF3BA9E3}" destId="{3FEB7F5E-AA3C-4372-ADBB-955583303CC1}" srcOrd="0" destOrd="0" presId="urn:microsoft.com/office/officeart/2005/8/layout/hierarchy3"/>
    <dgm:cxn modelId="{FDDC31B0-CB59-40C5-B88D-49C14ABAA966}" type="presParOf" srcId="{F9582C37-9E04-4B0B-8E1C-5787FF3BA9E3}" destId="{0FF8604F-9E88-48D5-B8D6-AF283C3594AE}" srcOrd="1" destOrd="0" presId="urn:microsoft.com/office/officeart/2005/8/layout/hierarchy3"/>
    <dgm:cxn modelId="{BFBF68A2-B9CF-4F1C-B329-FF534BBFF369}" type="presParOf" srcId="{F9582C37-9E04-4B0B-8E1C-5787FF3BA9E3}" destId="{BAF40A98-BC5F-4739-BBA2-1B22DE334293}" srcOrd="2" destOrd="0" presId="urn:microsoft.com/office/officeart/2005/8/layout/hierarchy3"/>
    <dgm:cxn modelId="{B7BE9ED7-64E7-40F4-97FF-036BDAFA9DD0}" type="presParOf" srcId="{F9582C37-9E04-4B0B-8E1C-5787FF3BA9E3}" destId="{ACC04E79-87A8-4575-B682-BDEA6322AC01}" srcOrd="3" destOrd="0" presId="urn:microsoft.com/office/officeart/2005/8/layout/hierarchy3"/>
    <dgm:cxn modelId="{77A70929-C8DA-40E1-8113-B0EF0095B08E}" type="presParOf" srcId="{F9582C37-9E04-4B0B-8E1C-5787FF3BA9E3}" destId="{0AA7EB74-D565-44E4-80ED-159CA8F15B09}" srcOrd="4" destOrd="0" presId="urn:microsoft.com/office/officeart/2005/8/layout/hierarchy3"/>
    <dgm:cxn modelId="{B3D67F73-9563-4D55-8932-A8F54BFA0C8A}" type="presParOf" srcId="{F9582C37-9E04-4B0B-8E1C-5787FF3BA9E3}" destId="{C70192A9-25D1-4B6C-B94B-895CDC77073B}" srcOrd="5" destOrd="0" presId="urn:microsoft.com/office/officeart/2005/8/layout/hierarchy3"/>
    <dgm:cxn modelId="{0E3332D9-5599-4B7F-9BC9-625B16638750}" type="presParOf" srcId="{545079A1-6F31-4E2F-9ADF-CEA4F8267D2F}" destId="{18F98F87-27B4-4E24-8AC6-884B2360961F}" srcOrd="2" destOrd="0" presId="urn:microsoft.com/office/officeart/2005/8/layout/hierarchy3"/>
    <dgm:cxn modelId="{44A89F26-A73A-4FCB-ACAF-33BED86BBF1F}" type="presParOf" srcId="{18F98F87-27B4-4E24-8AC6-884B2360961F}" destId="{401CCBA4-6D6E-4273-BCD2-81072266EC37}" srcOrd="0" destOrd="0" presId="urn:microsoft.com/office/officeart/2005/8/layout/hierarchy3"/>
    <dgm:cxn modelId="{78B69074-44BE-4BEE-BC64-B3FA88979D47}" type="presParOf" srcId="{401CCBA4-6D6E-4273-BCD2-81072266EC37}" destId="{D09AC68F-D723-4004-88C7-66A713F20C45}" srcOrd="0" destOrd="0" presId="urn:microsoft.com/office/officeart/2005/8/layout/hierarchy3"/>
    <dgm:cxn modelId="{C6EDF656-D9AB-488A-9B4C-17F5DA402C23}" type="presParOf" srcId="{401CCBA4-6D6E-4273-BCD2-81072266EC37}" destId="{39191FB2-18D8-4BB9-8BA5-30E7BD75452F}" srcOrd="1" destOrd="0" presId="urn:microsoft.com/office/officeart/2005/8/layout/hierarchy3"/>
    <dgm:cxn modelId="{75C59F65-FD47-479F-A6F3-05F4F7468AE7}" type="presParOf" srcId="{18F98F87-27B4-4E24-8AC6-884B2360961F}" destId="{C4F304CF-939F-4119-B34B-284CA7982956}" srcOrd="1" destOrd="0" presId="urn:microsoft.com/office/officeart/2005/8/layout/hierarchy3"/>
    <dgm:cxn modelId="{DE3BD531-1585-4B14-B0E8-29B2104E32B3}" type="presParOf" srcId="{C4F304CF-939F-4119-B34B-284CA7982956}" destId="{908BE986-2B1F-4CB7-A782-FD2E47B63D91}" srcOrd="0" destOrd="0" presId="urn:microsoft.com/office/officeart/2005/8/layout/hierarchy3"/>
    <dgm:cxn modelId="{1CF4253D-454A-4FE2-B1FB-D8CC382D6E4B}" type="presParOf" srcId="{C4F304CF-939F-4119-B34B-284CA7982956}" destId="{99514BF9-8B56-4AAD-8EFB-C90514E67127}" srcOrd="1" destOrd="0" presId="urn:microsoft.com/office/officeart/2005/8/layout/hierarchy3"/>
    <dgm:cxn modelId="{C2FAE286-D9EF-433A-98D4-793AACD9860C}" type="presParOf" srcId="{C4F304CF-939F-4119-B34B-284CA7982956}" destId="{39D25887-E529-4256-8F71-4594AB25BB86}" srcOrd="2" destOrd="0" presId="urn:microsoft.com/office/officeart/2005/8/layout/hierarchy3"/>
    <dgm:cxn modelId="{24055BE9-7026-4CC9-A527-A05185D16152}" type="presParOf" srcId="{C4F304CF-939F-4119-B34B-284CA7982956}" destId="{27B307D4-3D4E-47CE-9C5D-15E1CDA0DD31}" srcOrd="3" destOrd="0" presId="urn:microsoft.com/office/officeart/2005/8/layout/hierarchy3"/>
    <dgm:cxn modelId="{5A3744DE-3FED-404A-A773-8529C548F598}" type="presParOf" srcId="{545079A1-6F31-4E2F-9ADF-CEA4F8267D2F}" destId="{70435C53-66F7-44C8-AE8A-51D085BF66D1}" srcOrd="3" destOrd="0" presId="urn:microsoft.com/office/officeart/2005/8/layout/hierarchy3"/>
    <dgm:cxn modelId="{3C81B120-D1AD-44E1-B810-268C15A7AB81}" type="presParOf" srcId="{70435C53-66F7-44C8-AE8A-51D085BF66D1}" destId="{965C5D10-98FF-4BB4-B1AC-862BBF1233D8}" srcOrd="0" destOrd="0" presId="urn:microsoft.com/office/officeart/2005/8/layout/hierarchy3"/>
    <dgm:cxn modelId="{A9638338-9073-4F6A-A637-02F00207A565}" type="presParOf" srcId="{965C5D10-98FF-4BB4-B1AC-862BBF1233D8}" destId="{FFD2FD3D-BA03-4B97-AE05-F8D64B58FBA2}" srcOrd="0" destOrd="0" presId="urn:microsoft.com/office/officeart/2005/8/layout/hierarchy3"/>
    <dgm:cxn modelId="{7F5FFD17-A2A3-48E6-9FCA-BDCF05B68027}" type="presParOf" srcId="{965C5D10-98FF-4BB4-B1AC-862BBF1233D8}" destId="{FF70854D-5326-43B9-BC42-C11B59C1C416}" srcOrd="1" destOrd="0" presId="urn:microsoft.com/office/officeart/2005/8/layout/hierarchy3"/>
    <dgm:cxn modelId="{A3799AB8-1421-45E5-A4AB-1FA4DCE71961}" type="presParOf" srcId="{70435C53-66F7-44C8-AE8A-51D085BF66D1}" destId="{33C9CF83-EF61-42BB-A210-F3CBB4B75E5D}" srcOrd="1" destOrd="0" presId="urn:microsoft.com/office/officeart/2005/8/layout/hierarchy3"/>
    <dgm:cxn modelId="{31DCF105-6675-4D35-AB0E-51367CD7C290}" type="presParOf" srcId="{33C9CF83-EF61-42BB-A210-F3CBB4B75E5D}" destId="{A6AC6A16-3E4A-4EEE-A15B-24F7262B9486}" srcOrd="0" destOrd="0" presId="urn:microsoft.com/office/officeart/2005/8/layout/hierarchy3"/>
    <dgm:cxn modelId="{0851B8AD-1103-4045-A1E6-57E9DBB37801}" type="presParOf" srcId="{33C9CF83-EF61-42BB-A210-F3CBB4B75E5D}" destId="{2CD76B01-A4DD-4133-AFE5-8AB4D7D4BFA2}" srcOrd="1" destOrd="0" presId="urn:microsoft.com/office/officeart/2005/8/layout/hierarchy3"/>
    <dgm:cxn modelId="{D45909E6-C7A8-4EBF-8EA1-56130324C676}" type="presParOf" srcId="{33C9CF83-EF61-42BB-A210-F3CBB4B75E5D}" destId="{03BE9834-9E31-4060-BA89-980D4F1E00CA}" srcOrd="2" destOrd="0" presId="urn:microsoft.com/office/officeart/2005/8/layout/hierarchy3"/>
    <dgm:cxn modelId="{427D31E5-74AB-411D-B6DD-191526A5C489}" type="presParOf" srcId="{33C9CF83-EF61-42BB-A210-F3CBB4B75E5D}" destId="{D6B4D405-6EE0-4A21-BAC5-5921160AE88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A0DD7-3D3E-4135-8EED-7EEFAA31E61C}">
      <dsp:nvSpPr>
        <dsp:cNvPr id="0" name=""/>
        <dsp:cNvSpPr/>
      </dsp:nvSpPr>
      <dsp:spPr>
        <a:xfrm>
          <a:off x="2965846" y="1289446"/>
          <a:ext cx="3212306" cy="3212306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chemeClr val="bg1"/>
              </a:solidFill>
            </a:rPr>
            <a:t>Need for new and expanded academic programs</a:t>
          </a:r>
          <a:endParaRPr lang="en-US" sz="3300" kern="1200" dirty="0">
            <a:solidFill>
              <a:schemeClr val="bg1"/>
            </a:solidFill>
          </a:endParaRPr>
        </a:p>
      </dsp:txBody>
      <dsp:txXfrm>
        <a:off x="3436277" y="1759877"/>
        <a:ext cx="2271444" cy="2271444"/>
      </dsp:txXfrm>
    </dsp:sp>
    <dsp:sp modelId="{4E21A6A8-A5BD-4F7B-808E-5FA7D53D918D}">
      <dsp:nvSpPr>
        <dsp:cNvPr id="0" name=""/>
        <dsp:cNvSpPr/>
      </dsp:nvSpPr>
      <dsp:spPr>
        <a:xfrm>
          <a:off x="3768923" y="573"/>
          <a:ext cx="1606153" cy="1606153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Expanding Workforce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4004139" y="235789"/>
        <a:ext cx="1135721" cy="1135721"/>
      </dsp:txXfrm>
    </dsp:sp>
    <dsp:sp modelId="{BE47838F-E132-47E4-B6D4-32E947A5E5D0}">
      <dsp:nvSpPr>
        <dsp:cNvPr id="0" name=""/>
        <dsp:cNvSpPr/>
      </dsp:nvSpPr>
      <dsp:spPr>
        <a:xfrm>
          <a:off x="5248155" y="613291"/>
          <a:ext cx="1606153" cy="1606153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New Technologies: Labs, Industry, Academia</a:t>
          </a:r>
        </a:p>
      </dsp:txBody>
      <dsp:txXfrm>
        <a:off x="5483371" y="848507"/>
        <a:ext cx="1135721" cy="1135721"/>
      </dsp:txXfrm>
    </dsp:sp>
    <dsp:sp modelId="{60B77BE6-A338-4812-AD4F-17DA2BABBAE6}">
      <dsp:nvSpPr>
        <dsp:cNvPr id="0" name=""/>
        <dsp:cNvSpPr/>
      </dsp:nvSpPr>
      <dsp:spPr>
        <a:xfrm>
          <a:off x="5860873" y="2092523"/>
          <a:ext cx="1606153" cy="1606153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Drive to reduce costs</a:t>
          </a:r>
        </a:p>
      </dsp:txBody>
      <dsp:txXfrm>
        <a:off x="6096089" y="2327739"/>
        <a:ext cx="1135721" cy="1135721"/>
      </dsp:txXfrm>
    </dsp:sp>
    <dsp:sp modelId="{22C6CC0D-5111-4535-9DE1-301DAE3C8204}">
      <dsp:nvSpPr>
        <dsp:cNvPr id="0" name=""/>
        <dsp:cNvSpPr/>
      </dsp:nvSpPr>
      <dsp:spPr>
        <a:xfrm>
          <a:off x="5248155" y="3571755"/>
          <a:ext cx="1606153" cy="1606153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Environment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5483371" y="3806971"/>
        <a:ext cx="1135721" cy="1135721"/>
      </dsp:txXfrm>
    </dsp:sp>
    <dsp:sp modelId="{131ABF23-1CAD-4D96-A83D-D303636C45DB}">
      <dsp:nvSpPr>
        <dsp:cNvPr id="0" name=""/>
        <dsp:cNvSpPr/>
      </dsp:nvSpPr>
      <dsp:spPr>
        <a:xfrm>
          <a:off x="3768923" y="4184473"/>
          <a:ext cx="1606153" cy="1606153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Regulatory and policy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4004139" y="4419689"/>
        <a:ext cx="1135721" cy="1135721"/>
      </dsp:txXfrm>
    </dsp:sp>
    <dsp:sp modelId="{BFBD0A70-44F5-4C9E-B018-64BAA08930C1}">
      <dsp:nvSpPr>
        <dsp:cNvPr id="0" name=""/>
        <dsp:cNvSpPr/>
      </dsp:nvSpPr>
      <dsp:spPr>
        <a:xfrm>
          <a:off x="2289691" y="3571755"/>
          <a:ext cx="1606153" cy="1606153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New business and operational paradigms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2524907" y="3806971"/>
        <a:ext cx="1135721" cy="1135721"/>
      </dsp:txXfrm>
    </dsp:sp>
    <dsp:sp modelId="{4555B864-A02E-42C4-96DE-F53A4D1D7EC4}">
      <dsp:nvSpPr>
        <dsp:cNvPr id="0" name=""/>
        <dsp:cNvSpPr/>
      </dsp:nvSpPr>
      <dsp:spPr>
        <a:xfrm>
          <a:off x="1762720" y="2050604"/>
          <a:ext cx="1606153" cy="1606153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Grid integration and adaptation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1997936" y="2285820"/>
        <a:ext cx="1135721" cy="1135721"/>
      </dsp:txXfrm>
    </dsp:sp>
    <dsp:sp modelId="{F37D66A8-AA05-4F41-86A1-A8CC01D2D4E5}">
      <dsp:nvSpPr>
        <dsp:cNvPr id="0" name=""/>
        <dsp:cNvSpPr/>
      </dsp:nvSpPr>
      <dsp:spPr>
        <a:xfrm>
          <a:off x="2289691" y="613291"/>
          <a:ext cx="1606153" cy="1606153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kern="1200" dirty="0" smtClean="0">
              <a:solidFill>
                <a:schemeClr val="bg1"/>
              </a:solidFill>
            </a:rPr>
            <a:t>Increased reliability, durability, performance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400" kern="1200" dirty="0">
            <a:solidFill>
              <a:schemeClr val="bg1"/>
            </a:solidFill>
          </a:endParaRPr>
        </a:p>
      </dsp:txBody>
      <dsp:txXfrm>
        <a:off x="2524907" y="848507"/>
        <a:ext cx="1135721" cy="11357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FB24C2-191E-4BA9-9C8B-891D75CC1933}">
      <dsp:nvSpPr>
        <dsp:cNvPr id="0" name=""/>
        <dsp:cNvSpPr/>
      </dsp:nvSpPr>
      <dsp:spPr>
        <a:xfrm>
          <a:off x="73083" y="37"/>
          <a:ext cx="1701775" cy="850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Univ</a:t>
          </a:r>
          <a:r>
            <a:rPr lang="en-US" sz="3900" kern="1200" dirty="0" smtClean="0"/>
            <a:t> A</a:t>
          </a:r>
          <a:endParaRPr lang="en-US" sz="3900" kern="1200" dirty="0"/>
        </a:p>
      </dsp:txBody>
      <dsp:txXfrm>
        <a:off x="98005" y="24959"/>
        <a:ext cx="1651931" cy="801043"/>
      </dsp:txXfrm>
    </dsp:sp>
    <dsp:sp modelId="{DCDCEDEC-A9E0-4DC0-A3C6-495418D73123}">
      <dsp:nvSpPr>
        <dsp:cNvPr id="0" name=""/>
        <dsp:cNvSpPr/>
      </dsp:nvSpPr>
      <dsp:spPr>
        <a:xfrm>
          <a:off x="243261" y="850924"/>
          <a:ext cx="170177" cy="638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165"/>
              </a:lnTo>
              <a:lnTo>
                <a:pt x="170177" y="63816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A3F107-BD58-469D-96D2-9B9325ED7D59}">
      <dsp:nvSpPr>
        <dsp:cNvPr id="0" name=""/>
        <dsp:cNvSpPr/>
      </dsp:nvSpPr>
      <dsp:spPr>
        <a:xfrm>
          <a:off x="413438" y="106364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Intro to Wind Energy</a:t>
          </a:r>
          <a:endParaRPr lang="en-US" sz="1600" kern="1200" dirty="0"/>
        </a:p>
      </dsp:txBody>
      <dsp:txXfrm>
        <a:off x="438360" y="1088568"/>
        <a:ext cx="1311576" cy="801043"/>
      </dsp:txXfrm>
    </dsp:sp>
    <dsp:sp modelId="{E1F6572C-B2F8-45A2-BE2F-2F4839373144}">
      <dsp:nvSpPr>
        <dsp:cNvPr id="0" name=""/>
        <dsp:cNvSpPr/>
      </dsp:nvSpPr>
      <dsp:spPr>
        <a:xfrm>
          <a:off x="243261" y="850924"/>
          <a:ext cx="170177" cy="1701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775"/>
              </a:lnTo>
              <a:lnTo>
                <a:pt x="170177" y="170177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CD077-1C32-4710-B81F-52A2D68383B6}">
      <dsp:nvSpPr>
        <dsp:cNvPr id="0" name=""/>
        <dsp:cNvSpPr/>
      </dsp:nvSpPr>
      <dsp:spPr>
        <a:xfrm>
          <a:off x="413438" y="212725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1638"/>
              <a:lumOff val="1051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Wind Turbine Structures</a:t>
          </a:r>
        </a:p>
      </dsp:txBody>
      <dsp:txXfrm>
        <a:off x="438360" y="2152178"/>
        <a:ext cx="1311576" cy="801043"/>
      </dsp:txXfrm>
    </dsp:sp>
    <dsp:sp modelId="{C85781E4-D8A4-4FF5-863A-018FAC6903AE}">
      <dsp:nvSpPr>
        <dsp:cNvPr id="0" name=""/>
        <dsp:cNvSpPr/>
      </dsp:nvSpPr>
      <dsp:spPr>
        <a:xfrm>
          <a:off x="243261" y="850924"/>
          <a:ext cx="170177" cy="2765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5384"/>
              </a:lnTo>
              <a:lnTo>
                <a:pt x="170177" y="276538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E9152-E1E6-4952-A645-FA80FD1F5565}">
      <dsp:nvSpPr>
        <dsp:cNvPr id="0" name=""/>
        <dsp:cNvSpPr/>
      </dsp:nvSpPr>
      <dsp:spPr>
        <a:xfrm>
          <a:off x="413438" y="3190865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3275"/>
              <a:lumOff val="2103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Wind Power Development</a:t>
          </a:r>
        </a:p>
      </dsp:txBody>
      <dsp:txXfrm>
        <a:off x="438360" y="3215787"/>
        <a:ext cx="1311576" cy="801043"/>
      </dsp:txXfrm>
    </dsp:sp>
    <dsp:sp modelId="{A893226E-247C-45E5-BFD3-E8227CE15CA4}">
      <dsp:nvSpPr>
        <dsp:cNvPr id="0" name=""/>
        <dsp:cNvSpPr/>
      </dsp:nvSpPr>
      <dsp:spPr>
        <a:xfrm>
          <a:off x="243261" y="850924"/>
          <a:ext cx="170177" cy="38289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8994"/>
              </a:lnTo>
              <a:lnTo>
                <a:pt x="170177" y="382899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51F75-B8CF-49F5-8811-33774965F1C6}">
      <dsp:nvSpPr>
        <dsp:cNvPr id="0" name=""/>
        <dsp:cNvSpPr/>
      </dsp:nvSpPr>
      <dsp:spPr>
        <a:xfrm>
          <a:off x="413438" y="4254475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4913"/>
              <a:lumOff val="3154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Wind Energy Regulation and Policy</a:t>
          </a:r>
        </a:p>
      </dsp:txBody>
      <dsp:txXfrm>
        <a:off x="438360" y="4279397"/>
        <a:ext cx="1311576" cy="801043"/>
      </dsp:txXfrm>
    </dsp:sp>
    <dsp:sp modelId="{3442C2C6-ADF3-4021-8169-7E3CBD587580}">
      <dsp:nvSpPr>
        <dsp:cNvPr id="0" name=""/>
        <dsp:cNvSpPr/>
      </dsp:nvSpPr>
      <dsp:spPr>
        <a:xfrm>
          <a:off x="2200302" y="37"/>
          <a:ext cx="1701775" cy="850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3558"/>
                <a:lumOff val="23316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-3558"/>
                <a:lumOff val="23316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-3558"/>
                <a:lumOff val="233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Univ</a:t>
          </a:r>
          <a:r>
            <a:rPr lang="en-US" sz="3900" kern="1200" dirty="0" smtClean="0"/>
            <a:t> B</a:t>
          </a:r>
          <a:endParaRPr lang="en-US" sz="3900" kern="1200" dirty="0"/>
        </a:p>
      </dsp:txBody>
      <dsp:txXfrm>
        <a:off x="2225224" y="24959"/>
        <a:ext cx="1651931" cy="801043"/>
      </dsp:txXfrm>
    </dsp:sp>
    <dsp:sp modelId="{3FEB7F5E-AA3C-4372-ADBB-955583303CC1}">
      <dsp:nvSpPr>
        <dsp:cNvPr id="0" name=""/>
        <dsp:cNvSpPr/>
      </dsp:nvSpPr>
      <dsp:spPr>
        <a:xfrm>
          <a:off x="2370480" y="850924"/>
          <a:ext cx="170177" cy="638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165"/>
              </a:lnTo>
              <a:lnTo>
                <a:pt x="170177" y="63816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F8604F-9E88-48D5-B8D6-AF283C3594AE}">
      <dsp:nvSpPr>
        <dsp:cNvPr id="0" name=""/>
        <dsp:cNvSpPr/>
      </dsp:nvSpPr>
      <dsp:spPr>
        <a:xfrm>
          <a:off x="2540657" y="106364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6551"/>
              <a:lumOff val="4206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Intro to Wind Energy</a:t>
          </a:r>
          <a:endParaRPr lang="en-US" sz="1600" kern="1200" dirty="0"/>
        </a:p>
      </dsp:txBody>
      <dsp:txXfrm>
        <a:off x="2565579" y="1088568"/>
        <a:ext cx="1311576" cy="801043"/>
      </dsp:txXfrm>
    </dsp:sp>
    <dsp:sp modelId="{BAF40A98-BC5F-4739-BBA2-1B22DE334293}">
      <dsp:nvSpPr>
        <dsp:cNvPr id="0" name=""/>
        <dsp:cNvSpPr/>
      </dsp:nvSpPr>
      <dsp:spPr>
        <a:xfrm>
          <a:off x="2370480" y="850924"/>
          <a:ext cx="170177" cy="1701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775"/>
              </a:lnTo>
              <a:lnTo>
                <a:pt x="170177" y="170177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04E79-87A8-4575-B682-BDEA6322AC01}">
      <dsp:nvSpPr>
        <dsp:cNvPr id="0" name=""/>
        <dsp:cNvSpPr/>
      </dsp:nvSpPr>
      <dsp:spPr>
        <a:xfrm>
          <a:off x="2540657" y="212725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4913"/>
              <a:lumOff val="3154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Wind Turbine Design</a:t>
          </a:r>
          <a:endParaRPr lang="en-US" sz="1600" kern="1200" dirty="0"/>
        </a:p>
      </dsp:txBody>
      <dsp:txXfrm>
        <a:off x="2565579" y="2152178"/>
        <a:ext cx="1311576" cy="801043"/>
      </dsp:txXfrm>
    </dsp:sp>
    <dsp:sp modelId="{D09AC68F-D723-4004-88C7-66A713F20C45}">
      <dsp:nvSpPr>
        <dsp:cNvPr id="0" name=""/>
        <dsp:cNvSpPr/>
      </dsp:nvSpPr>
      <dsp:spPr>
        <a:xfrm>
          <a:off x="4327521" y="37"/>
          <a:ext cx="1701775" cy="850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7116"/>
                <a:lumOff val="46632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-7116"/>
                <a:lumOff val="46632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-7116"/>
                <a:lumOff val="466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Univ</a:t>
          </a:r>
          <a:r>
            <a:rPr lang="en-US" sz="3900" kern="1200" dirty="0" smtClean="0"/>
            <a:t> C</a:t>
          </a:r>
          <a:endParaRPr lang="en-US" sz="3900" kern="1200" dirty="0"/>
        </a:p>
      </dsp:txBody>
      <dsp:txXfrm>
        <a:off x="4352443" y="24959"/>
        <a:ext cx="1651931" cy="801043"/>
      </dsp:txXfrm>
    </dsp:sp>
    <dsp:sp modelId="{39D25887-E529-4256-8F71-4594AB25BB86}">
      <dsp:nvSpPr>
        <dsp:cNvPr id="0" name=""/>
        <dsp:cNvSpPr/>
      </dsp:nvSpPr>
      <dsp:spPr>
        <a:xfrm>
          <a:off x="4497699" y="850924"/>
          <a:ext cx="170177" cy="638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165"/>
              </a:lnTo>
              <a:lnTo>
                <a:pt x="170177" y="63816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B307D4-3D4E-47CE-9C5D-15E1CDA0DD31}">
      <dsp:nvSpPr>
        <dsp:cNvPr id="0" name=""/>
        <dsp:cNvSpPr/>
      </dsp:nvSpPr>
      <dsp:spPr>
        <a:xfrm>
          <a:off x="4667876" y="106364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3275"/>
              <a:lumOff val="2103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Intro to Wind Energy</a:t>
          </a:r>
          <a:endParaRPr lang="en-US" sz="1600" kern="1200" dirty="0"/>
        </a:p>
      </dsp:txBody>
      <dsp:txXfrm>
        <a:off x="4692798" y="1088568"/>
        <a:ext cx="1311576" cy="801043"/>
      </dsp:txXfrm>
    </dsp:sp>
    <dsp:sp modelId="{FFD2FD3D-BA03-4B97-AE05-F8D64B58FBA2}">
      <dsp:nvSpPr>
        <dsp:cNvPr id="0" name=""/>
        <dsp:cNvSpPr/>
      </dsp:nvSpPr>
      <dsp:spPr>
        <a:xfrm>
          <a:off x="6454740" y="37"/>
          <a:ext cx="1701775" cy="850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3558"/>
                <a:lumOff val="23316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-3558"/>
                <a:lumOff val="23316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-3558"/>
                <a:lumOff val="233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Univ</a:t>
          </a:r>
          <a:r>
            <a:rPr lang="en-US" sz="3900" kern="1200" dirty="0" smtClean="0"/>
            <a:t> D</a:t>
          </a:r>
          <a:endParaRPr lang="en-US" sz="3900" kern="1200" dirty="0"/>
        </a:p>
      </dsp:txBody>
      <dsp:txXfrm>
        <a:off x="6479662" y="24959"/>
        <a:ext cx="1651931" cy="801043"/>
      </dsp:txXfrm>
    </dsp:sp>
    <dsp:sp modelId="{A6AC6A16-3E4A-4EEE-A15B-24F7262B9486}">
      <dsp:nvSpPr>
        <dsp:cNvPr id="0" name=""/>
        <dsp:cNvSpPr/>
      </dsp:nvSpPr>
      <dsp:spPr>
        <a:xfrm>
          <a:off x="6624918" y="850924"/>
          <a:ext cx="170177" cy="638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165"/>
              </a:lnTo>
              <a:lnTo>
                <a:pt x="170177" y="63816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76B01-A4DD-4133-AFE5-8AB4D7D4BFA2}">
      <dsp:nvSpPr>
        <dsp:cNvPr id="0" name=""/>
        <dsp:cNvSpPr/>
      </dsp:nvSpPr>
      <dsp:spPr>
        <a:xfrm>
          <a:off x="6795095" y="106364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1638"/>
              <a:lumOff val="1051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Intro to Wind Energy</a:t>
          </a:r>
          <a:endParaRPr lang="en-US" sz="1600" kern="1200" dirty="0"/>
        </a:p>
      </dsp:txBody>
      <dsp:txXfrm>
        <a:off x="6820017" y="1088568"/>
        <a:ext cx="1311576" cy="8010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FB24C2-191E-4BA9-9C8B-891D75CC1933}">
      <dsp:nvSpPr>
        <dsp:cNvPr id="0" name=""/>
        <dsp:cNvSpPr/>
      </dsp:nvSpPr>
      <dsp:spPr>
        <a:xfrm>
          <a:off x="73083" y="37"/>
          <a:ext cx="1701775" cy="850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Univ</a:t>
          </a:r>
          <a:r>
            <a:rPr lang="en-US" sz="3900" kern="1200" dirty="0" smtClean="0"/>
            <a:t> A</a:t>
          </a:r>
          <a:endParaRPr lang="en-US" sz="3900" kern="1200" dirty="0"/>
        </a:p>
      </dsp:txBody>
      <dsp:txXfrm>
        <a:off x="98005" y="24959"/>
        <a:ext cx="1651931" cy="801043"/>
      </dsp:txXfrm>
    </dsp:sp>
    <dsp:sp modelId="{DCDCEDEC-A9E0-4DC0-A3C6-495418D73123}">
      <dsp:nvSpPr>
        <dsp:cNvPr id="0" name=""/>
        <dsp:cNvSpPr/>
      </dsp:nvSpPr>
      <dsp:spPr>
        <a:xfrm>
          <a:off x="243261" y="850924"/>
          <a:ext cx="170177" cy="638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165"/>
              </a:lnTo>
              <a:lnTo>
                <a:pt x="170177" y="63816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A3F107-BD58-469D-96D2-9B9325ED7D59}">
      <dsp:nvSpPr>
        <dsp:cNvPr id="0" name=""/>
        <dsp:cNvSpPr/>
      </dsp:nvSpPr>
      <dsp:spPr>
        <a:xfrm>
          <a:off x="413438" y="106364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Intro to Wind Energy</a:t>
          </a:r>
          <a:endParaRPr lang="en-US" sz="1600" kern="1200" dirty="0"/>
        </a:p>
      </dsp:txBody>
      <dsp:txXfrm>
        <a:off x="438360" y="1088568"/>
        <a:ext cx="1311576" cy="801043"/>
      </dsp:txXfrm>
    </dsp:sp>
    <dsp:sp modelId="{E1F6572C-B2F8-45A2-BE2F-2F4839373144}">
      <dsp:nvSpPr>
        <dsp:cNvPr id="0" name=""/>
        <dsp:cNvSpPr/>
      </dsp:nvSpPr>
      <dsp:spPr>
        <a:xfrm>
          <a:off x="243261" y="850924"/>
          <a:ext cx="170177" cy="1701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775"/>
              </a:lnTo>
              <a:lnTo>
                <a:pt x="170177" y="170177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CD077-1C32-4710-B81F-52A2D68383B6}">
      <dsp:nvSpPr>
        <dsp:cNvPr id="0" name=""/>
        <dsp:cNvSpPr/>
      </dsp:nvSpPr>
      <dsp:spPr>
        <a:xfrm>
          <a:off x="413438" y="212725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1191"/>
              <a:lumOff val="764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Wind Turbine Structures</a:t>
          </a:r>
        </a:p>
      </dsp:txBody>
      <dsp:txXfrm>
        <a:off x="438360" y="2152178"/>
        <a:ext cx="1311576" cy="801043"/>
      </dsp:txXfrm>
    </dsp:sp>
    <dsp:sp modelId="{C85781E4-D8A4-4FF5-863A-018FAC6903AE}">
      <dsp:nvSpPr>
        <dsp:cNvPr id="0" name=""/>
        <dsp:cNvSpPr/>
      </dsp:nvSpPr>
      <dsp:spPr>
        <a:xfrm>
          <a:off x="243261" y="850924"/>
          <a:ext cx="170177" cy="2765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5384"/>
              </a:lnTo>
              <a:lnTo>
                <a:pt x="170177" y="276538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E9152-E1E6-4952-A645-FA80FD1F5565}">
      <dsp:nvSpPr>
        <dsp:cNvPr id="0" name=""/>
        <dsp:cNvSpPr/>
      </dsp:nvSpPr>
      <dsp:spPr>
        <a:xfrm>
          <a:off x="413438" y="3190865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2382"/>
              <a:lumOff val="1529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Wind Power Development</a:t>
          </a:r>
        </a:p>
      </dsp:txBody>
      <dsp:txXfrm>
        <a:off x="438360" y="3215787"/>
        <a:ext cx="1311576" cy="801043"/>
      </dsp:txXfrm>
    </dsp:sp>
    <dsp:sp modelId="{A893226E-247C-45E5-BFD3-E8227CE15CA4}">
      <dsp:nvSpPr>
        <dsp:cNvPr id="0" name=""/>
        <dsp:cNvSpPr/>
      </dsp:nvSpPr>
      <dsp:spPr>
        <a:xfrm>
          <a:off x="243261" y="850924"/>
          <a:ext cx="170177" cy="38289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8994"/>
              </a:lnTo>
              <a:lnTo>
                <a:pt x="170177" y="382899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51F75-B8CF-49F5-8811-33774965F1C6}">
      <dsp:nvSpPr>
        <dsp:cNvPr id="0" name=""/>
        <dsp:cNvSpPr/>
      </dsp:nvSpPr>
      <dsp:spPr>
        <a:xfrm>
          <a:off x="413438" y="4254475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3573"/>
              <a:lumOff val="2294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Wind Energy Regulation and Policy</a:t>
          </a:r>
        </a:p>
      </dsp:txBody>
      <dsp:txXfrm>
        <a:off x="438360" y="4279397"/>
        <a:ext cx="1311576" cy="801043"/>
      </dsp:txXfrm>
    </dsp:sp>
    <dsp:sp modelId="{3442C2C6-ADF3-4021-8169-7E3CBD587580}">
      <dsp:nvSpPr>
        <dsp:cNvPr id="0" name=""/>
        <dsp:cNvSpPr/>
      </dsp:nvSpPr>
      <dsp:spPr>
        <a:xfrm>
          <a:off x="2200302" y="37"/>
          <a:ext cx="1701775" cy="850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3558"/>
                <a:lumOff val="23316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-3558"/>
                <a:lumOff val="23316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-3558"/>
                <a:lumOff val="233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Univ</a:t>
          </a:r>
          <a:r>
            <a:rPr lang="en-US" sz="3900" kern="1200" dirty="0" smtClean="0"/>
            <a:t> B</a:t>
          </a:r>
          <a:endParaRPr lang="en-US" sz="3900" kern="1200" dirty="0"/>
        </a:p>
      </dsp:txBody>
      <dsp:txXfrm>
        <a:off x="2225224" y="24959"/>
        <a:ext cx="1651931" cy="801043"/>
      </dsp:txXfrm>
    </dsp:sp>
    <dsp:sp modelId="{3FEB7F5E-AA3C-4372-ADBB-955583303CC1}">
      <dsp:nvSpPr>
        <dsp:cNvPr id="0" name=""/>
        <dsp:cNvSpPr/>
      </dsp:nvSpPr>
      <dsp:spPr>
        <a:xfrm>
          <a:off x="2370480" y="850924"/>
          <a:ext cx="170177" cy="638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165"/>
              </a:lnTo>
              <a:lnTo>
                <a:pt x="170177" y="63816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F8604F-9E88-48D5-B8D6-AF283C3594AE}">
      <dsp:nvSpPr>
        <dsp:cNvPr id="0" name=""/>
        <dsp:cNvSpPr/>
      </dsp:nvSpPr>
      <dsp:spPr>
        <a:xfrm>
          <a:off x="2540657" y="106364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4764"/>
              <a:lumOff val="3059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2565579" y="1088568"/>
        <a:ext cx="1311576" cy="801043"/>
      </dsp:txXfrm>
    </dsp:sp>
    <dsp:sp modelId="{BAF40A98-BC5F-4739-BBA2-1B22DE334293}">
      <dsp:nvSpPr>
        <dsp:cNvPr id="0" name=""/>
        <dsp:cNvSpPr/>
      </dsp:nvSpPr>
      <dsp:spPr>
        <a:xfrm>
          <a:off x="2370480" y="850924"/>
          <a:ext cx="170177" cy="1701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775"/>
              </a:lnTo>
              <a:lnTo>
                <a:pt x="170177" y="170177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04E79-87A8-4575-B682-BDEA6322AC01}">
      <dsp:nvSpPr>
        <dsp:cNvPr id="0" name=""/>
        <dsp:cNvSpPr/>
      </dsp:nvSpPr>
      <dsp:spPr>
        <a:xfrm>
          <a:off x="2540657" y="212725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5955"/>
              <a:lumOff val="3824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Wind Turbine Design</a:t>
          </a:r>
          <a:endParaRPr lang="en-US" sz="1600" kern="1200" dirty="0"/>
        </a:p>
      </dsp:txBody>
      <dsp:txXfrm>
        <a:off x="2565579" y="2152178"/>
        <a:ext cx="1311576" cy="801043"/>
      </dsp:txXfrm>
    </dsp:sp>
    <dsp:sp modelId="{0AA7EB74-D565-44E4-80ED-159CA8F15B09}">
      <dsp:nvSpPr>
        <dsp:cNvPr id="0" name=""/>
        <dsp:cNvSpPr/>
      </dsp:nvSpPr>
      <dsp:spPr>
        <a:xfrm>
          <a:off x="2370480" y="850924"/>
          <a:ext cx="170177" cy="2914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4634"/>
              </a:lnTo>
              <a:lnTo>
                <a:pt x="170177" y="291463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0192A9-25D1-4B6C-B94B-895CDC77073B}">
      <dsp:nvSpPr>
        <dsp:cNvPr id="0" name=""/>
        <dsp:cNvSpPr/>
      </dsp:nvSpPr>
      <dsp:spPr>
        <a:xfrm>
          <a:off x="2540657" y="3190865"/>
          <a:ext cx="1361420" cy="1149387"/>
        </a:xfrm>
        <a:prstGeom prst="roundRect">
          <a:avLst>
            <a:gd name="adj" fmla="val 10000"/>
          </a:avLst>
        </a:prstGeom>
        <a:solidFill>
          <a:srgbClr val="00B0F0">
            <a:alpha val="90000"/>
          </a:srgbClr>
        </a:solidFill>
        <a:ln w="9525" cap="flat" cmpd="sng" algn="ctr">
          <a:solidFill>
            <a:schemeClr val="accent2">
              <a:shade val="50000"/>
              <a:hueOff val="0"/>
              <a:satOff val="-5955"/>
              <a:lumOff val="3824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Wind Resource Assessment &amp; Modeling</a:t>
          </a:r>
          <a:endParaRPr lang="en-US" sz="1600" kern="1200" dirty="0"/>
        </a:p>
      </dsp:txBody>
      <dsp:txXfrm>
        <a:off x="2574321" y="3224529"/>
        <a:ext cx="1294092" cy="1082059"/>
      </dsp:txXfrm>
    </dsp:sp>
    <dsp:sp modelId="{D09AC68F-D723-4004-88C7-66A713F20C45}">
      <dsp:nvSpPr>
        <dsp:cNvPr id="0" name=""/>
        <dsp:cNvSpPr/>
      </dsp:nvSpPr>
      <dsp:spPr>
        <a:xfrm>
          <a:off x="4327521" y="37"/>
          <a:ext cx="1701775" cy="850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7116"/>
                <a:lumOff val="46632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-7116"/>
                <a:lumOff val="46632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-7116"/>
                <a:lumOff val="466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Univ</a:t>
          </a:r>
          <a:r>
            <a:rPr lang="en-US" sz="3900" kern="1200" dirty="0" smtClean="0"/>
            <a:t> C</a:t>
          </a:r>
          <a:endParaRPr lang="en-US" sz="3900" kern="1200" dirty="0"/>
        </a:p>
      </dsp:txBody>
      <dsp:txXfrm>
        <a:off x="4352443" y="24959"/>
        <a:ext cx="1651931" cy="801043"/>
      </dsp:txXfrm>
    </dsp:sp>
    <dsp:sp modelId="{908BE986-2B1F-4CB7-A782-FD2E47B63D91}">
      <dsp:nvSpPr>
        <dsp:cNvPr id="0" name=""/>
        <dsp:cNvSpPr/>
      </dsp:nvSpPr>
      <dsp:spPr>
        <a:xfrm>
          <a:off x="4497699" y="850924"/>
          <a:ext cx="170177" cy="638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165"/>
              </a:lnTo>
              <a:lnTo>
                <a:pt x="170177" y="63816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14BF9-8B56-4AAD-8EFB-C90514E67127}">
      <dsp:nvSpPr>
        <dsp:cNvPr id="0" name=""/>
        <dsp:cNvSpPr/>
      </dsp:nvSpPr>
      <dsp:spPr>
        <a:xfrm>
          <a:off x="4667876" y="106364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4764"/>
              <a:lumOff val="3059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4692798" y="1088568"/>
        <a:ext cx="1311576" cy="801043"/>
      </dsp:txXfrm>
    </dsp:sp>
    <dsp:sp modelId="{39D25887-E529-4256-8F71-4594AB25BB86}">
      <dsp:nvSpPr>
        <dsp:cNvPr id="0" name=""/>
        <dsp:cNvSpPr/>
      </dsp:nvSpPr>
      <dsp:spPr>
        <a:xfrm>
          <a:off x="4497699" y="850924"/>
          <a:ext cx="170177" cy="1777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7972"/>
              </a:lnTo>
              <a:lnTo>
                <a:pt x="170177" y="1777972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B307D4-3D4E-47CE-9C5D-15E1CDA0DD31}">
      <dsp:nvSpPr>
        <dsp:cNvPr id="0" name=""/>
        <dsp:cNvSpPr/>
      </dsp:nvSpPr>
      <dsp:spPr>
        <a:xfrm>
          <a:off x="4667876" y="2127256"/>
          <a:ext cx="1361420" cy="1003281"/>
        </a:xfrm>
        <a:prstGeom prst="roundRect">
          <a:avLst>
            <a:gd name="adj" fmla="val 10000"/>
          </a:avLst>
        </a:prstGeom>
        <a:solidFill>
          <a:srgbClr val="00B0F0">
            <a:alpha val="90000"/>
          </a:srgbClr>
        </a:solidFill>
        <a:ln w="9525" cap="flat" cmpd="sng" algn="ctr">
          <a:solidFill>
            <a:schemeClr val="accent2">
              <a:shade val="50000"/>
              <a:hueOff val="0"/>
              <a:satOff val="-3573"/>
              <a:lumOff val="2294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Grid Integration of Wind and Solar</a:t>
          </a:r>
          <a:endParaRPr lang="en-US" sz="1600" kern="1200" dirty="0"/>
        </a:p>
      </dsp:txBody>
      <dsp:txXfrm>
        <a:off x="4697261" y="2156641"/>
        <a:ext cx="1302650" cy="944511"/>
      </dsp:txXfrm>
    </dsp:sp>
    <dsp:sp modelId="{FFD2FD3D-BA03-4B97-AE05-F8D64B58FBA2}">
      <dsp:nvSpPr>
        <dsp:cNvPr id="0" name=""/>
        <dsp:cNvSpPr/>
      </dsp:nvSpPr>
      <dsp:spPr>
        <a:xfrm>
          <a:off x="6454740" y="37"/>
          <a:ext cx="1701775" cy="850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3558"/>
                <a:lumOff val="23316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-3558"/>
                <a:lumOff val="23316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-3558"/>
                <a:lumOff val="233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Univ</a:t>
          </a:r>
          <a:r>
            <a:rPr lang="en-US" sz="3900" kern="1200" dirty="0" smtClean="0"/>
            <a:t> D</a:t>
          </a:r>
          <a:endParaRPr lang="en-US" sz="3900" kern="1200" dirty="0"/>
        </a:p>
      </dsp:txBody>
      <dsp:txXfrm>
        <a:off x="6479662" y="24959"/>
        <a:ext cx="1651931" cy="801043"/>
      </dsp:txXfrm>
    </dsp:sp>
    <dsp:sp modelId="{A6AC6A16-3E4A-4EEE-A15B-24F7262B9486}">
      <dsp:nvSpPr>
        <dsp:cNvPr id="0" name=""/>
        <dsp:cNvSpPr/>
      </dsp:nvSpPr>
      <dsp:spPr>
        <a:xfrm>
          <a:off x="6624918" y="850924"/>
          <a:ext cx="170177" cy="638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165"/>
              </a:lnTo>
              <a:lnTo>
                <a:pt x="170177" y="63816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76B01-A4DD-4133-AFE5-8AB4D7D4BFA2}">
      <dsp:nvSpPr>
        <dsp:cNvPr id="0" name=""/>
        <dsp:cNvSpPr/>
      </dsp:nvSpPr>
      <dsp:spPr>
        <a:xfrm>
          <a:off x="6795095" y="1063646"/>
          <a:ext cx="1361420" cy="850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2382"/>
              <a:lumOff val="1529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6820017" y="1088568"/>
        <a:ext cx="1311576" cy="801043"/>
      </dsp:txXfrm>
    </dsp:sp>
    <dsp:sp modelId="{03BE9834-9E31-4060-BA89-980D4F1E00CA}">
      <dsp:nvSpPr>
        <dsp:cNvPr id="0" name=""/>
        <dsp:cNvSpPr/>
      </dsp:nvSpPr>
      <dsp:spPr>
        <a:xfrm>
          <a:off x="6624918" y="850924"/>
          <a:ext cx="170177" cy="1701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775"/>
              </a:lnTo>
              <a:lnTo>
                <a:pt x="170177" y="170177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B4D405-6EE0-4A21-BAC5-5921160AE88E}">
      <dsp:nvSpPr>
        <dsp:cNvPr id="0" name=""/>
        <dsp:cNvSpPr/>
      </dsp:nvSpPr>
      <dsp:spPr>
        <a:xfrm>
          <a:off x="6795095" y="2127256"/>
          <a:ext cx="1361420" cy="850887"/>
        </a:xfrm>
        <a:prstGeom prst="roundRect">
          <a:avLst>
            <a:gd name="adj" fmla="val 10000"/>
          </a:avLst>
        </a:prstGeom>
        <a:solidFill>
          <a:srgbClr val="00B0F0">
            <a:alpha val="90000"/>
          </a:srgbClr>
        </a:solidFill>
        <a:ln w="9525" cap="flat" cmpd="sng" algn="ctr">
          <a:solidFill>
            <a:schemeClr val="accent2">
              <a:shade val="50000"/>
              <a:hueOff val="0"/>
              <a:satOff val="-1191"/>
              <a:lumOff val="764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Wind Energy Controls</a:t>
          </a:r>
          <a:endParaRPr lang="en-US" sz="1600" kern="1200" dirty="0"/>
        </a:p>
      </dsp:txBody>
      <dsp:txXfrm>
        <a:off x="6820017" y="2152178"/>
        <a:ext cx="1311576" cy="8010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FB24C2-191E-4BA9-9C8B-891D75CC1933}">
      <dsp:nvSpPr>
        <dsp:cNvPr id="0" name=""/>
        <dsp:cNvSpPr/>
      </dsp:nvSpPr>
      <dsp:spPr>
        <a:xfrm>
          <a:off x="1506" y="252068"/>
          <a:ext cx="1731912" cy="8659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err="1" smtClean="0"/>
            <a:t>Univ</a:t>
          </a:r>
          <a:r>
            <a:rPr lang="en-US" sz="4000" kern="1200" dirty="0" smtClean="0"/>
            <a:t> A</a:t>
          </a:r>
          <a:endParaRPr lang="en-US" sz="4000" kern="1200" dirty="0"/>
        </a:p>
      </dsp:txBody>
      <dsp:txXfrm>
        <a:off x="26869" y="277431"/>
        <a:ext cx="1681186" cy="815230"/>
      </dsp:txXfrm>
    </dsp:sp>
    <dsp:sp modelId="{DCDCEDEC-A9E0-4DC0-A3C6-495418D73123}">
      <dsp:nvSpPr>
        <dsp:cNvPr id="0" name=""/>
        <dsp:cNvSpPr/>
      </dsp:nvSpPr>
      <dsp:spPr>
        <a:xfrm>
          <a:off x="174698" y="1118024"/>
          <a:ext cx="173191" cy="947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7707"/>
              </a:lnTo>
              <a:lnTo>
                <a:pt x="173191" y="947707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A3F107-BD58-469D-96D2-9B9325ED7D59}">
      <dsp:nvSpPr>
        <dsp:cNvPr id="0" name=""/>
        <dsp:cNvSpPr/>
      </dsp:nvSpPr>
      <dsp:spPr>
        <a:xfrm>
          <a:off x="347889" y="1334513"/>
          <a:ext cx="1385530" cy="14624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Intro to Wind Energy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5 from </a:t>
          </a:r>
          <a:r>
            <a:rPr lang="en-US" sz="1500" kern="1200" dirty="0" err="1" smtClean="0"/>
            <a:t>Univ</a:t>
          </a:r>
          <a:r>
            <a:rPr lang="en-US" sz="1500" kern="1200" dirty="0" smtClean="0"/>
            <a:t> B</a:t>
          </a:r>
          <a:endParaRPr lang="en-US" sz="1500" kern="1200" dirty="0"/>
        </a:p>
      </dsp:txBody>
      <dsp:txXfrm>
        <a:off x="388470" y="1375094"/>
        <a:ext cx="1304368" cy="1381273"/>
      </dsp:txXfrm>
    </dsp:sp>
    <dsp:sp modelId="{C85781E4-D8A4-4FF5-863A-018FAC6903AE}">
      <dsp:nvSpPr>
        <dsp:cNvPr id="0" name=""/>
        <dsp:cNvSpPr/>
      </dsp:nvSpPr>
      <dsp:spPr>
        <a:xfrm>
          <a:off x="174698" y="1118024"/>
          <a:ext cx="173191" cy="26109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0984"/>
              </a:lnTo>
              <a:lnTo>
                <a:pt x="173191" y="261098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E9152-E1E6-4952-A645-FA80FD1F5565}">
      <dsp:nvSpPr>
        <dsp:cNvPr id="0" name=""/>
        <dsp:cNvSpPr/>
      </dsp:nvSpPr>
      <dsp:spPr>
        <a:xfrm>
          <a:off x="347889" y="3013438"/>
          <a:ext cx="1385530" cy="1431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1456"/>
              <a:lumOff val="934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Wind Power Development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>
            <a:solidFill>
              <a:srgbClr val="FF0000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0000FF"/>
              </a:solidFill>
            </a:rPr>
            <a:t>5 from </a:t>
          </a:r>
          <a:r>
            <a:rPr lang="en-US" sz="1500" kern="1200" dirty="0" err="1" smtClean="0">
              <a:solidFill>
                <a:srgbClr val="0000FF"/>
              </a:solidFill>
            </a:rPr>
            <a:t>Univ</a:t>
          </a:r>
          <a:r>
            <a:rPr lang="en-US" sz="1500" kern="1200" dirty="0" smtClean="0">
              <a:solidFill>
                <a:srgbClr val="0000FF"/>
              </a:solidFill>
            </a:rPr>
            <a:t> C</a:t>
          </a:r>
        </a:p>
      </dsp:txBody>
      <dsp:txXfrm>
        <a:off x="388470" y="3054019"/>
        <a:ext cx="1304368" cy="1349978"/>
      </dsp:txXfrm>
    </dsp:sp>
    <dsp:sp modelId="{3442C2C6-ADF3-4021-8169-7E3CBD587580}">
      <dsp:nvSpPr>
        <dsp:cNvPr id="0" name=""/>
        <dsp:cNvSpPr/>
      </dsp:nvSpPr>
      <dsp:spPr>
        <a:xfrm>
          <a:off x="2166397" y="252068"/>
          <a:ext cx="1731912" cy="8659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3558"/>
                <a:lumOff val="23316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-3558"/>
                <a:lumOff val="23316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-3558"/>
                <a:lumOff val="233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err="1" smtClean="0"/>
            <a:t>Univ</a:t>
          </a:r>
          <a:r>
            <a:rPr lang="en-US" sz="4000" kern="1200" dirty="0" smtClean="0"/>
            <a:t> B</a:t>
          </a:r>
          <a:endParaRPr lang="en-US" sz="4000" kern="1200" dirty="0"/>
        </a:p>
      </dsp:txBody>
      <dsp:txXfrm>
        <a:off x="2191760" y="277431"/>
        <a:ext cx="1681186" cy="815230"/>
      </dsp:txXfrm>
    </dsp:sp>
    <dsp:sp modelId="{3FEB7F5E-AA3C-4372-ADBB-955583303CC1}">
      <dsp:nvSpPr>
        <dsp:cNvPr id="0" name=""/>
        <dsp:cNvSpPr/>
      </dsp:nvSpPr>
      <dsp:spPr>
        <a:xfrm>
          <a:off x="2339589" y="1118024"/>
          <a:ext cx="173191" cy="649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9467"/>
              </a:lnTo>
              <a:lnTo>
                <a:pt x="173191" y="649467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F8604F-9E88-48D5-B8D6-AF283C3594AE}">
      <dsp:nvSpPr>
        <dsp:cNvPr id="0" name=""/>
        <dsp:cNvSpPr/>
      </dsp:nvSpPr>
      <dsp:spPr>
        <a:xfrm>
          <a:off x="2512780" y="1334513"/>
          <a:ext cx="1385530" cy="8659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2912"/>
              <a:lumOff val="1869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 </a:t>
          </a:r>
          <a:endParaRPr lang="en-US" sz="1500" kern="1200" dirty="0"/>
        </a:p>
      </dsp:txBody>
      <dsp:txXfrm>
        <a:off x="2538143" y="1359876"/>
        <a:ext cx="1334804" cy="815230"/>
      </dsp:txXfrm>
    </dsp:sp>
    <dsp:sp modelId="{BAF40A98-BC5F-4739-BBA2-1B22DE334293}">
      <dsp:nvSpPr>
        <dsp:cNvPr id="0" name=""/>
        <dsp:cNvSpPr/>
      </dsp:nvSpPr>
      <dsp:spPr>
        <a:xfrm>
          <a:off x="2339589" y="1118024"/>
          <a:ext cx="173191" cy="19383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8304"/>
              </a:lnTo>
              <a:lnTo>
                <a:pt x="173191" y="193830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04E79-87A8-4575-B682-BDEA6322AC01}">
      <dsp:nvSpPr>
        <dsp:cNvPr id="0" name=""/>
        <dsp:cNvSpPr/>
      </dsp:nvSpPr>
      <dsp:spPr>
        <a:xfrm>
          <a:off x="2512780" y="2416959"/>
          <a:ext cx="1385530" cy="1278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4367"/>
              <a:lumOff val="280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Wind Turbine Design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FF0000"/>
              </a:solidFill>
            </a:rPr>
            <a:t>5 from </a:t>
          </a:r>
          <a:r>
            <a:rPr lang="en-US" sz="1500" kern="1200" dirty="0" err="1" smtClean="0">
              <a:solidFill>
                <a:srgbClr val="FF0000"/>
              </a:solidFill>
            </a:rPr>
            <a:t>Univ</a:t>
          </a:r>
          <a:r>
            <a:rPr lang="en-US" sz="1500" kern="1200" dirty="0" smtClean="0">
              <a:solidFill>
                <a:srgbClr val="FF0000"/>
              </a:solidFill>
            </a:rPr>
            <a:t> A</a:t>
          </a:r>
          <a:endParaRPr lang="en-US" sz="1500" kern="1200" dirty="0" smtClean="0"/>
        </a:p>
      </dsp:txBody>
      <dsp:txXfrm>
        <a:off x="2550233" y="2454412"/>
        <a:ext cx="1310624" cy="1203834"/>
      </dsp:txXfrm>
    </dsp:sp>
    <dsp:sp modelId="{0AA7EB74-D565-44E4-80ED-159CA8F15B09}">
      <dsp:nvSpPr>
        <dsp:cNvPr id="0" name=""/>
        <dsp:cNvSpPr/>
      </dsp:nvSpPr>
      <dsp:spPr>
        <a:xfrm>
          <a:off x="2339589" y="1118024"/>
          <a:ext cx="173191" cy="33790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9035"/>
              </a:lnTo>
              <a:lnTo>
                <a:pt x="173191" y="337903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0192A9-25D1-4B6C-B94B-895CDC77073B}">
      <dsp:nvSpPr>
        <dsp:cNvPr id="0" name=""/>
        <dsp:cNvSpPr/>
      </dsp:nvSpPr>
      <dsp:spPr>
        <a:xfrm>
          <a:off x="2512780" y="3912189"/>
          <a:ext cx="1385530" cy="1169742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9525" cap="flat" cmpd="sng" algn="ctr">
          <a:solidFill>
            <a:schemeClr val="accent2">
              <a:shade val="50000"/>
              <a:hueOff val="0"/>
              <a:satOff val="-5823"/>
              <a:lumOff val="373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Wind Resource Assessment &amp; Modeling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00CC00"/>
              </a:solidFill>
            </a:rPr>
            <a:t>5 from </a:t>
          </a:r>
          <a:r>
            <a:rPr lang="en-US" sz="1500" kern="1200" dirty="0" err="1" smtClean="0">
              <a:solidFill>
                <a:srgbClr val="00CC00"/>
              </a:solidFill>
            </a:rPr>
            <a:t>Univ</a:t>
          </a:r>
          <a:r>
            <a:rPr lang="en-US" sz="1500" kern="1200" dirty="0" smtClean="0">
              <a:solidFill>
                <a:srgbClr val="00CC00"/>
              </a:solidFill>
            </a:rPr>
            <a:t> D</a:t>
          </a:r>
          <a:endParaRPr lang="en-US" sz="1500" kern="1200" dirty="0">
            <a:solidFill>
              <a:srgbClr val="00CC00"/>
            </a:solidFill>
          </a:endParaRPr>
        </a:p>
      </dsp:txBody>
      <dsp:txXfrm>
        <a:off x="2547041" y="3946450"/>
        <a:ext cx="1317008" cy="1101220"/>
      </dsp:txXfrm>
    </dsp:sp>
    <dsp:sp modelId="{D09AC68F-D723-4004-88C7-66A713F20C45}">
      <dsp:nvSpPr>
        <dsp:cNvPr id="0" name=""/>
        <dsp:cNvSpPr/>
      </dsp:nvSpPr>
      <dsp:spPr>
        <a:xfrm>
          <a:off x="4331289" y="252068"/>
          <a:ext cx="1731912" cy="8659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7116"/>
                <a:lumOff val="46632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-7116"/>
                <a:lumOff val="46632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-7116"/>
                <a:lumOff val="466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err="1" smtClean="0"/>
            <a:t>Univ</a:t>
          </a:r>
          <a:r>
            <a:rPr lang="en-US" sz="4000" kern="1200" dirty="0" smtClean="0"/>
            <a:t> C</a:t>
          </a:r>
          <a:endParaRPr lang="en-US" sz="4000" kern="1200" dirty="0"/>
        </a:p>
      </dsp:txBody>
      <dsp:txXfrm>
        <a:off x="4356652" y="277431"/>
        <a:ext cx="1681186" cy="815230"/>
      </dsp:txXfrm>
    </dsp:sp>
    <dsp:sp modelId="{908BE986-2B1F-4CB7-A782-FD2E47B63D91}">
      <dsp:nvSpPr>
        <dsp:cNvPr id="0" name=""/>
        <dsp:cNvSpPr/>
      </dsp:nvSpPr>
      <dsp:spPr>
        <a:xfrm>
          <a:off x="4504480" y="1118024"/>
          <a:ext cx="173191" cy="649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9467"/>
              </a:lnTo>
              <a:lnTo>
                <a:pt x="173191" y="649467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14BF9-8B56-4AAD-8EFB-C90514E67127}">
      <dsp:nvSpPr>
        <dsp:cNvPr id="0" name=""/>
        <dsp:cNvSpPr/>
      </dsp:nvSpPr>
      <dsp:spPr>
        <a:xfrm>
          <a:off x="4677671" y="1334513"/>
          <a:ext cx="1385530" cy="8659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5823"/>
              <a:lumOff val="373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4703034" y="1359876"/>
        <a:ext cx="1334804" cy="815230"/>
      </dsp:txXfrm>
    </dsp:sp>
    <dsp:sp modelId="{39D25887-E529-4256-8F71-4594AB25BB86}">
      <dsp:nvSpPr>
        <dsp:cNvPr id="0" name=""/>
        <dsp:cNvSpPr/>
      </dsp:nvSpPr>
      <dsp:spPr>
        <a:xfrm>
          <a:off x="4504480" y="1118024"/>
          <a:ext cx="173191" cy="21523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2360"/>
              </a:lnTo>
              <a:lnTo>
                <a:pt x="173191" y="2152360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B307D4-3D4E-47CE-9C5D-15E1CDA0DD31}">
      <dsp:nvSpPr>
        <dsp:cNvPr id="0" name=""/>
        <dsp:cNvSpPr/>
      </dsp:nvSpPr>
      <dsp:spPr>
        <a:xfrm>
          <a:off x="4677671" y="2416959"/>
          <a:ext cx="1385530" cy="1706852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9525" cap="flat" cmpd="sng" algn="ctr">
          <a:solidFill>
            <a:schemeClr val="accent2">
              <a:shade val="50000"/>
              <a:hueOff val="0"/>
              <a:satOff val="-4367"/>
              <a:lumOff val="280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Grid Integration of Wind and Solar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>
            <a:solidFill>
              <a:srgbClr val="FF0000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FF0000"/>
              </a:solidFill>
            </a:rPr>
            <a:t>5 from </a:t>
          </a:r>
          <a:r>
            <a:rPr lang="en-US" sz="1500" kern="1200" dirty="0" err="1" smtClean="0">
              <a:solidFill>
                <a:srgbClr val="FF0000"/>
              </a:solidFill>
            </a:rPr>
            <a:t>Univ</a:t>
          </a:r>
          <a:r>
            <a:rPr lang="en-US" sz="1500" kern="1200" dirty="0" smtClean="0">
              <a:solidFill>
                <a:srgbClr val="FF0000"/>
              </a:solidFill>
            </a:rPr>
            <a:t> A</a:t>
          </a:r>
          <a:endParaRPr lang="en-US" sz="1500" kern="1200" dirty="0"/>
        </a:p>
      </dsp:txBody>
      <dsp:txXfrm>
        <a:off x="4718252" y="2457540"/>
        <a:ext cx="1304368" cy="1625690"/>
      </dsp:txXfrm>
    </dsp:sp>
    <dsp:sp modelId="{FFD2FD3D-BA03-4B97-AE05-F8D64B58FBA2}">
      <dsp:nvSpPr>
        <dsp:cNvPr id="0" name=""/>
        <dsp:cNvSpPr/>
      </dsp:nvSpPr>
      <dsp:spPr>
        <a:xfrm>
          <a:off x="6496180" y="252068"/>
          <a:ext cx="1731912" cy="8659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3558"/>
                <a:lumOff val="23316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-3558"/>
                <a:lumOff val="23316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-3558"/>
                <a:lumOff val="233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err="1" smtClean="0"/>
            <a:t>Univ</a:t>
          </a:r>
          <a:r>
            <a:rPr lang="en-US" sz="4000" kern="1200" dirty="0" smtClean="0"/>
            <a:t> D</a:t>
          </a:r>
          <a:endParaRPr lang="en-US" sz="4000" kern="1200" dirty="0"/>
        </a:p>
      </dsp:txBody>
      <dsp:txXfrm>
        <a:off x="6521543" y="277431"/>
        <a:ext cx="1681186" cy="815230"/>
      </dsp:txXfrm>
    </dsp:sp>
    <dsp:sp modelId="{A6AC6A16-3E4A-4EEE-A15B-24F7262B9486}">
      <dsp:nvSpPr>
        <dsp:cNvPr id="0" name=""/>
        <dsp:cNvSpPr/>
      </dsp:nvSpPr>
      <dsp:spPr>
        <a:xfrm>
          <a:off x="6669371" y="1118024"/>
          <a:ext cx="174698" cy="724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4658"/>
              </a:lnTo>
              <a:lnTo>
                <a:pt x="174698" y="724658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76B01-A4DD-4133-AFE5-8AB4D7D4BFA2}">
      <dsp:nvSpPr>
        <dsp:cNvPr id="0" name=""/>
        <dsp:cNvSpPr/>
      </dsp:nvSpPr>
      <dsp:spPr>
        <a:xfrm>
          <a:off x="6844069" y="1333500"/>
          <a:ext cx="1385530" cy="1018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2912"/>
              <a:lumOff val="1869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6873896" y="1363327"/>
        <a:ext cx="1325876" cy="958710"/>
      </dsp:txXfrm>
    </dsp:sp>
    <dsp:sp modelId="{03BE9834-9E31-4060-BA89-980D4F1E00CA}">
      <dsp:nvSpPr>
        <dsp:cNvPr id="0" name=""/>
        <dsp:cNvSpPr/>
      </dsp:nvSpPr>
      <dsp:spPr>
        <a:xfrm>
          <a:off x="6669371" y="1118024"/>
          <a:ext cx="173191" cy="21129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2925"/>
              </a:lnTo>
              <a:lnTo>
                <a:pt x="173191" y="211292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B4D405-6EE0-4A21-BAC5-5921160AE88E}">
      <dsp:nvSpPr>
        <dsp:cNvPr id="0" name=""/>
        <dsp:cNvSpPr/>
      </dsp:nvSpPr>
      <dsp:spPr>
        <a:xfrm>
          <a:off x="6842562" y="2569367"/>
          <a:ext cx="1385530" cy="1323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-1456"/>
              <a:lumOff val="934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Wind Energy Controls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5 from </a:t>
          </a:r>
          <a:r>
            <a:rPr lang="en-US" sz="1500" kern="1200" dirty="0" err="1" smtClean="0"/>
            <a:t>Univ</a:t>
          </a:r>
          <a:r>
            <a:rPr lang="en-US" sz="1500" kern="1200" dirty="0" smtClean="0"/>
            <a:t> B</a:t>
          </a:r>
          <a:endParaRPr lang="en-US" sz="1500" kern="1200" dirty="0"/>
        </a:p>
      </dsp:txBody>
      <dsp:txXfrm>
        <a:off x="6881316" y="2608121"/>
        <a:ext cx="1308022" cy="12456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72098" cy="46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9" tIns="46759" rIns="93519" bIns="46759" numCol="1" anchor="t" anchorCtr="0" compatLnSpc="1">
            <a:prstTxWarp prst="textNoShape">
              <a:avLst/>
            </a:prstTxWarp>
          </a:bodyPr>
          <a:lstStyle>
            <a:lvl1pPr algn="l" defTabSz="934891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904" y="1"/>
            <a:ext cx="2972097" cy="46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9" tIns="46759" rIns="93519" bIns="46759" numCol="1" anchor="t" anchorCtr="0" compatLnSpc="1">
            <a:prstTxWarp prst="textNoShape">
              <a:avLst/>
            </a:prstTxWarp>
          </a:bodyPr>
          <a:lstStyle>
            <a:lvl1pPr algn="r" defTabSz="934891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12214"/>
            <a:ext cx="2972098" cy="46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9" tIns="46759" rIns="93519" bIns="46759" numCol="1" anchor="b" anchorCtr="0" compatLnSpc="1">
            <a:prstTxWarp prst="textNoShape">
              <a:avLst/>
            </a:prstTxWarp>
          </a:bodyPr>
          <a:lstStyle>
            <a:lvl1pPr algn="l" defTabSz="934891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904" y="8812214"/>
            <a:ext cx="2972097" cy="46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9" tIns="46759" rIns="93519" bIns="46759" numCol="1" anchor="b" anchorCtr="0" compatLnSpc="1">
            <a:prstTxWarp prst="textNoShape">
              <a:avLst/>
            </a:prstTxWarp>
          </a:bodyPr>
          <a:lstStyle>
            <a:lvl1pPr algn="r" defTabSz="934891">
              <a:defRPr sz="1300">
                <a:cs typeface="+mn-cs"/>
              </a:defRPr>
            </a:lvl1pPr>
          </a:lstStyle>
          <a:p>
            <a:pPr>
              <a:defRPr/>
            </a:pPr>
            <a:fld id="{A1066CCC-2087-4452-B1ED-AD1145929F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32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72098" cy="46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9" tIns="46759" rIns="93519" bIns="46759" numCol="1" anchor="t" anchorCtr="0" compatLnSpc="1">
            <a:prstTxWarp prst="textNoShape">
              <a:avLst/>
            </a:prstTxWarp>
          </a:bodyPr>
          <a:lstStyle>
            <a:lvl1pPr algn="l" defTabSz="934891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904" y="1"/>
            <a:ext cx="2972097" cy="46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9" tIns="46759" rIns="93519" bIns="46759" numCol="1" anchor="t" anchorCtr="0" compatLnSpc="1">
            <a:prstTxWarp prst="textNoShape">
              <a:avLst/>
            </a:prstTxWarp>
          </a:bodyPr>
          <a:lstStyle>
            <a:lvl1pPr algn="r" defTabSz="934891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0613" y="703263"/>
            <a:ext cx="4676775" cy="3508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3805" y="4445303"/>
            <a:ext cx="5030391" cy="413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9" tIns="46759" rIns="93519" bIns="467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12214"/>
            <a:ext cx="2972098" cy="46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9" tIns="46759" rIns="93519" bIns="46759" numCol="1" anchor="b" anchorCtr="0" compatLnSpc="1">
            <a:prstTxWarp prst="textNoShape">
              <a:avLst/>
            </a:prstTxWarp>
          </a:bodyPr>
          <a:lstStyle>
            <a:lvl1pPr algn="l" defTabSz="934891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904" y="8812214"/>
            <a:ext cx="2972097" cy="46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9" tIns="46759" rIns="93519" bIns="46759" numCol="1" anchor="b" anchorCtr="0" compatLnSpc="1">
            <a:prstTxWarp prst="textNoShape">
              <a:avLst/>
            </a:prstTxWarp>
          </a:bodyPr>
          <a:lstStyle>
            <a:lvl1pPr algn="r" defTabSz="934891">
              <a:defRPr sz="1300">
                <a:cs typeface="+mn-cs"/>
              </a:defRPr>
            </a:lvl1pPr>
          </a:lstStyle>
          <a:p>
            <a:pPr>
              <a:defRPr/>
            </a:pPr>
            <a:fld id="{C5C6C378-DBE4-4DB4-B5F2-2DDBDA788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6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082D88-0044-45B8-A51F-55F1D99D4F1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48053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6C378-DBE4-4DB4-B5F2-2DDBDA78890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263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6477000" y="838200"/>
            <a:ext cx="0" cy="510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1676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1905000"/>
            <a:ext cx="6019800" cy="1381125"/>
          </a:xfrm>
        </p:spPr>
        <p:txBody>
          <a:bodyPr/>
          <a:lstStyle>
            <a:lvl1pPr algn="r">
              <a:defRPr sz="4000"/>
            </a:lvl1pPr>
          </a:lstStyle>
          <a:p>
            <a:r>
              <a:rPr lang="en-US" altLang="en-US" dirty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505200"/>
            <a:ext cx="6019800" cy="2971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/>
            </a:lvl1pPr>
          </a:lstStyle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Click to edit Master subtitle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09600"/>
            <a:ext cx="6205215" cy="9508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209800"/>
            <a:ext cx="2066925" cy="6879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429000"/>
            <a:ext cx="2285124" cy="76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800600"/>
            <a:ext cx="2047164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5DDEA-E4AA-40E7-B7FA-3C352A9FB5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BA5F9-F3AA-4A4C-9FA6-378D615D10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64008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5DAAA-5D87-4738-9E08-E7F9A8B60F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63E27-A8AB-4D91-B6F7-81EF28EBF2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C577C-D914-48B5-AD7C-3762E5A248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225BA-3ED0-4A97-8DC0-F269B1B211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2D989-BB18-45D6-AAC1-B00A5C78B0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F1260-6C1D-4F33-B0BC-355A76D215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E0C06-F9C2-4C20-BBA5-65D3A4B958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4DB4A-B23E-411C-ACDE-CE5BDD9164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8" name="Group 46"/>
          <p:cNvGrpSpPr>
            <a:grpSpLocks/>
          </p:cNvGrpSpPr>
          <p:nvPr userDrawn="1"/>
        </p:nvGrpSpPr>
        <p:grpSpPr bwMode="auto">
          <a:xfrm>
            <a:off x="7543800" y="3124200"/>
            <a:ext cx="957262" cy="2043113"/>
            <a:chOff x="4752" y="1920"/>
            <a:chExt cx="603" cy="1287"/>
          </a:xfrm>
        </p:grpSpPr>
        <p:pic>
          <p:nvPicPr>
            <p:cNvPr id="9" name="Picture 43" descr="NAU_logo_PrimV_CT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52" y="1920"/>
              <a:ext cx="603" cy="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44" descr="NAU_Founded_clip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52" y="3120"/>
              <a:ext cx="576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+mn-cs"/>
              </a:defRPr>
            </a:lvl1pPr>
          </a:lstStyle>
          <a:p>
            <a:pPr>
              <a:defRPr/>
            </a:pPr>
            <a:fld id="{01B0D5E8-4372-4C56-AE22-0AEA08B092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307" name="Line 43"/>
          <p:cNvSpPr>
            <a:spLocks noChangeShapeType="1"/>
          </p:cNvSpPr>
          <p:nvPr userDrawn="1"/>
        </p:nvSpPr>
        <p:spPr bwMode="auto">
          <a:xfrm>
            <a:off x="609600" y="914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292925"/>
            <a:ext cx="1998945" cy="5769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3366"/>
          </a:solidFill>
          <a:latin typeface="+mj-lt"/>
          <a:ea typeface="Microsoft JhengHei UI" panose="020B0604030504040204" pitchFamily="34" charset="-12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rgbClr val="0033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rgbClr val="0033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rgbClr val="0033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rgbClr val="0033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rgbClr val="0033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rgbClr val="0033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rgbClr val="0033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l"/>
        <a:defRPr sz="3000">
          <a:solidFill>
            <a:srgbClr val="003366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q"/>
        <a:defRPr sz="2600">
          <a:solidFill>
            <a:srgbClr val="003366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Ø"/>
        <a:defRPr sz="2300">
          <a:solidFill>
            <a:srgbClr val="003366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rgbClr val="003366"/>
        </a:buClr>
        <a:buSzPct val="80000"/>
        <a:buFont typeface="Courier New" panose="02070309020205020404" pitchFamily="49" charset="0"/>
        <a:buChar char="o"/>
        <a:defRPr sz="2000">
          <a:solidFill>
            <a:srgbClr val="003366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rgbClr val="557565"/>
        </a:buClr>
        <a:buSzPct val="80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rgbClr val="557565"/>
        </a:buClr>
        <a:buSzPct val="80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rgbClr val="557565"/>
        </a:buClr>
        <a:buSzPct val="80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rgbClr val="557565"/>
        </a:buClr>
        <a:buSzPct val="80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dirty="0"/>
              <a:t>Graduate Education Programs in Wind Energy in North America and Europe</a:t>
            </a:r>
            <a:endParaRPr lang="en-US" sz="32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505200"/>
            <a:ext cx="6172200" cy="3048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James </a:t>
            </a:r>
            <a:r>
              <a:rPr lang="en-US" sz="2200" dirty="0"/>
              <a:t>F. </a:t>
            </a:r>
            <a:r>
              <a:rPr lang="en-US" sz="2200" dirty="0" err="1"/>
              <a:t>Manwell</a:t>
            </a:r>
            <a:r>
              <a:rPr lang="en-US" sz="2200" dirty="0"/>
              <a:t>, </a:t>
            </a:r>
            <a:r>
              <a:rPr lang="en-US" sz="2200" dirty="0" smtClean="0"/>
              <a:t>UMass </a:t>
            </a:r>
            <a:r>
              <a:rPr lang="en-US" sz="2200" dirty="0"/>
              <a:t>Amherst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/>
              <a:t>Jon G. McGowan, UMass </a:t>
            </a:r>
            <a:r>
              <a:rPr lang="en-US" sz="2200" dirty="0" smtClean="0"/>
              <a:t>Amherst</a:t>
            </a:r>
            <a:endParaRPr lang="en-US" sz="2200" dirty="0"/>
          </a:p>
          <a:p>
            <a:pPr eaLnBrk="1" hangingPunct="1">
              <a:lnSpc>
                <a:spcPct val="80000"/>
              </a:lnSpc>
            </a:pPr>
            <a:r>
              <a:rPr lang="en-US" sz="2200" dirty="0"/>
              <a:t>Andrew H. P. Swift, Jr., Texas </a:t>
            </a:r>
            <a:r>
              <a:rPr lang="en-US" sz="2200" dirty="0" smtClean="0"/>
              <a:t>Tech</a:t>
            </a:r>
            <a:endParaRPr lang="en-US" sz="2200" dirty="0"/>
          </a:p>
          <a:p>
            <a:pPr eaLnBrk="1" hangingPunct="1">
              <a:lnSpc>
                <a:spcPct val="80000"/>
              </a:lnSpc>
            </a:pPr>
            <a:r>
              <a:rPr lang="en-US" sz="2200" dirty="0"/>
              <a:t>Thomas L. Acker</a:t>
            </a:r>
            <a:r>
              <a:rPr lang="en-US" sz="2200" dirty="0" smtClean="0"/>
              <a:t>, Northern Arizona </a:t>
            </a:r>
            <a:r>
              <a:rPr lang="en-US" sz="2200" dirty="0" err="1" smtClean="0"/>
              <a:t>Univ</a:t>
            </a:r>
            <a:endParaRPr lang="en-US" sz="2200" dirty="0" smtClean="0"/>
          </a:p>
          <a:p>
            <a:pPr eaLnBrk="1" hangingPunct="1">
              <a:lnSpc>
                <a:spcPct val="80000"/>
              </a:lnSpc>
            </a:pPr>
            <a:endParaRPr lang="en-US" sz="2200" dirty="0" smtClean="0"/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NAWEA Education Committee</a:t>
            </a:r>
            <a:endParaRPr lang="en-US" sz="2200" b="1" i="1" dirty="0" smtClean="0">
              <a:solidFill>
                <a:srgbClr val="557565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200" dirty="0" smtClean="0"/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Virginia Tech, Blacksburg, VA</a:t>
            </a:r>
            <a:endParaRPr lang="en-US" sz="2200" b="1" i="1" dirty="0" smtClean="0">
              <a:solidFill>
                <a:srgbClr val="557565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June 10, 2015</a:t>
            </a:r>
          </a:p>
          <a:p>
            <a:pPr eaLnBrk="1" hangingPunct="1">
              <a:lnSpc>
                <a:spcPct val="80000"/>
              </a:lnSpc>
            </a:pPr>
            <a:endParaRPr lang="en-US" sz="2200" dirty="0" smtClean="0"/>
          </a:p>
          <a:p>
            <a:pPr eaLnBrk="1" hangingPunct="1">
              <a:lnSpc>
                <a:spcPct val="80000"/>
              </a:lnSpc>
            </a:pPr>
            <a:endParaRPr lang="en-US" sz="2200" b="1" i="1" dirty="0" smtClean="0">
              <a:solidFill>
                <a:srgbClr val="557565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University Course Offerings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0003460"/>
              </p:ext>
            </p:extLst>
          </p:nvPr>
        </p:nvGraphicFramePr>
        <p:xfrm>
          <a:off x="457200" y="1143000"/>
          <a:ext cx="8229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5DAAA-5D87-4738-9E08-E7F9A8B60F8C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770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304800" y="2133600"/>
            <a:ext cx="8839200" cy="4572000"/>
          </a:xfrm>
          <a:prstGeom prst="round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Offerings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2313380"/>
              </p:ext>
            </p:extLst>
          </p:nvPr>
        </p:nvGraphicFramePr>
        <p:xfrm>
          <a:off x="457200" y="1143000"/>
          <a:ext cx="8229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5DAAA-5D87-4738-9E08-E7F9A8B60F8C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800600" y="48006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Rounded MT Bold" panose="020F0704030504030204" pitchFamily="34" charset="0"/>
              </a:rPr>
              <a:t>Courses available online at each university participating in the collaboration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8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304800" y="2743200"/>
            <a:ext cx="8763000" cy="4114800"/>
          </a:xfrm>
          <a:prstGeom prst="round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MOU: The </a:t>
            </a:r>
            <a:r>
              <a:rPr lang="en-US" dirty="0"/>
              <a:t>Equal Exchange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8321045"/>
              </p:ext>
            </p:extLst>
          </p:nvPr>
        </p:nvGraphicFramePr>
        <p:xfrm>
          <a:off x="457200" y="1524000"/>
          <a:ext cx="82296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5DAAA-5D87-4738-9E08-E7F9A8B60F8C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495800" y="5657671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Rounded MT Bold" panose="020F0704030504030204" pitchFamily="34" charset="0"/>
              </a:rPr>
              <a:t>No $$ exchanged between universities. Equal number students over a few years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38200" y="990600"/>
            <a:ext cx="1371600" cy="762000"/>
            <a:chOff x="762000" y="990600"/>
            <a:chExt cx="1371600" cy="762000"/>
          </a:xfrm>
        </p:grpSpPr>
        <p:sp>
          <p:nvSpPr>
            <p:cNvPr id="7" name="Down Arrow 6"/>
            <p:cNvSpPr/>
            <p:nvPr/>
          </p:nvSpPr>
          <p:spPr bwMode="auto">
            <a:xfrm>
              <a:off x="762000" y="990600"/>
              <a:ext cx="1371600" cy="762000"/>
            </a:xfrm>
            <a:prstGeom prst="downArrow">
              <a:avLst>
                <a:gd name="adj1" fmla="val 68045"/>
                <a:gd name="adj2" fmla="val 5000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2472" y="990600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10 Pay Tuition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971800" y="990600"/>
            <a:ext cx="1371600" cy="762000"/>
            <a:chOff x="762000" y="990600"/>
            <a:chExt cx="1371600" cy="762000"/>
          </a:xfrm>
        </p:grpSpPr>
        <p:sp>
          <p:nvSpPr>
            <p:cNvPr id="11" name="Down Arrow 10"/>
            <p:cNvSpPr/>
            <p:nvPr/>
          </p:nvSpPr>
          <p:spPr bwMode="auto">
            <a:xfrm>
              <a:off x="762000" y="990600"/>
              <a:ext cx="1371600" cy="762000"/>
            </a:xfrm>
            <a:prstGeom prst="downArrow">
              <a:avLst>
                <a:gd name="adj1" fmla="val 68045"/>
                <a:gd name="adj2" fmla="val 5000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54504" y="990600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10 Pay Tuition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05400" y="990600"/>
            <a:ext cx="1371600" cy="762000"/>
            <a:chOff x="762000" y="990600"/>
            <a:chExt cx="1371600" cy="762000"/>
          </a:xfrm>
        </p:grpSpPr>
        <p:sp>
          <p:nvSpPr>
            <p:cNvPr id="14" name="Down Arrow 13"/>
            <p:cNvSpPr/>
            <p:nvPr/>
          </p:nvSpPr>
          <p:spPr bwMode="auto">
            <a:xfrm>
              <a:off x="762000" y="990600"/>
              <a:ext cx="1371600" cy="762000"/>
            </a:xfrm>
            <a:prstGeom prst="downArrow">
              <a:avLst>
                <a:gd name="adj1" fmla="val 68045"/>
                <a:gd name="adj2" fmla="val 5000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54504" y="990600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FF"/>
                  </a:solidFill>
                </a:rPr>
                <a:t>5 Pay Tuition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39000" y="990600"/>
            <a:ext cx="1371600" cy="762000"/>
            <a:chOff x="762000" y="990600"/>
            <a:chExt cx="1371600" cy="762000"/>
          </a:xfrm>
        </p:grpSpPr>
        <p:sp>
          <p:nvSpPr>
            <p:cNvPr id="17" name="Down Arrow 16"/>
            <p:cNvSpPr/>
            <p:nvPr/>
          </p:nvSpPr>
          <p:spPr bwMode="auto">
            <a:xfrm>
              <a:off x="762000" y="990600"/>
              <a:ext cx="1371600" cy="762000"/>
            </a:xfrm>
            <a:prstGeom prst="downArrow">
              <a:avLst>
                <a:gd name="adj1" fmla="val 68045"/>
                <a:gd name="adj2" fmla="val 5000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54504" y="990600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CC00"/>
                  </a:solidFill>
                </a:rPr>
                <a:t>5 Pay Tuition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314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Work Supported 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5DAAA-5D87-4738-9E08-E7F9A8B60F8C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1026" name="Picture 6" descr="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95400"/>
            <a:ext cx="4438651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3429000" cy="169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4724400"/>
            <a:ext cx="1752600" cy="1752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952999"/>
            <a:ext cx="2590800" cy="14573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648200"/>
            <a:ext cx="2220209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7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86200"/>
            <a:ext cx="6019800" cy="2590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Jim, Jon, Andy, Tom Contact Info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8283D51C-8E58-45CC-9DFC-0CA50F33F763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643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A2D989-BB18-45D6-AAC1-B00A5C78B0E2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28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6553200" cy="762000"/>
          </a:xfrm>
        </p:spPr>
        <p:txBody>
          <a:bodyPr/>
          <a:lstStyle/>
          <a:p>
            <a:r>
              <a:rPr lang="en-US" dirty="0"/>
              <a:t>European Wind Energy Master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10600" cy="5105400"/>
          </a:xfrm>
        </p:spPr>
        <p:txBody>
          <a:bodyPr/>
          <a:lstStyle/>
          <a:p>
            <a:r>
              <a:rPr lang="en-US" dirty="0" smtClean="0"/>
              <a:t>Two </a:t>
            </a:r>
            <a:r>
              <a:rPr lang="en-US" dirty="0"/>
              <a:t>year Master of Science with four specializations: 1) wind physics, 2) rotor design, 3) electric power systems and 4) offshore engineering.  </a:t>
            </a:r>
            <a:endParaRPr lang="en-US" dirty="0" smtClean="0"/>
          </a:p>
          <a:p>
            <a:r>
              <a:rPr lang="en-US" dirty="0" smtClean="0"/>
              <a:t>There </a:t>
            </a:r>
            <a:r>
              <a:rPr lang="en-US" dirty="0"/>
              <a:t>are four partner universities </a:t>
            </a:r>
            <a:endParaRPr lang="en-US" dirty="0" smtClean="0"/>
          </a:p>
          <a:p>
            <a:pPr lvl="1"/>
            <a:r>
              <a:rPr lang="en-US" dirty="0" smtClean="0"/>
              <a:t>Delft </a:t>
            </a:r>
            <a:r>
              <a:rPr lang="en-US" dirty="0"/>
              <a:t>University of Technology (coordinator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Technical </a:t>
            </a:r>
            <a:r>
              <a:rPr lang="en-US" dirty="0"/>
              <a:t>University of </a:t>
            </a:r>
            <a:r>
              <a:rPr lang="en-US" dirty="0" smtClean="0"/>
              <a:t>Denmark</a:t>
            </a:r>
          </a:p>
          <a:p>
            <a:pPr lvl="1"/>
            <a:r>
              <a:rPr lang="en-US" dirty="0" smtClean="0"/>
              <a:t>Carl </a:t>
            </a:r>
            <a:r>
              <a:rPr lang="en-US" dirty="0"/>
              <a:t>von Ossietzky University of </a:t>
            </a:r>
            <a:r>
              <a:rPr lang="en-US" dirty="0" smtClean="0"/>
              <a:t>Oldenburg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Norwegian University of Science and Technology.  </a:t>
            </a:r>
            <a:endParaRPr lang="en-US" dirty="0" smtClean="0"/>
          </a:p>
          <a:p>
            <a:r>
              <a:rPr lang="en-US" dirty="0" smtClean="0"/>
              <a:t>Scientific </a:t>
            </a:r>
            <a:r>
              <a:rPr lang="en-US" dirty="0"/>
              <a:t>staff in wind energy of 250 full time equivalents (FTEs) and more </a:t>
            </a:r>
            <a:endParaRPr lang="en-US" dirty="0" smtClean="0"/>
          </a:p>
          <a:p>
            <a:r>
              <a:rPr lang="en-US" dirty="0" smtClean="0"/>
              <a:t>130 </a:t>
            </a:r>
            <a:r>
              <a:rPr lang="en-US" dirty="0"/>
              <a:t>PhD </a:t>
            </a:r>
            <a:r>
              <a:rPr lang="en-US" dirty="0" smtClean="0"/>
              <a:t>students; 110 </a:t>
            </a:r>
            <a:r>
              <a:rPr lang="en-US" dirty="0"/>
              <a:t>MSc students </a:t>
            </a:r>
            <a:r>
              <a:rPr lang="en-US" dirty="0" smtClean="0"/>
              <a:t>annually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5DAAA-5D87-4738-9E08-E7F9A8B60F8C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5126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Snapshot of other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European Academy of Wind Energy </a:t>
            </a:r>
            <a:endParaRPr lang="en-US" dirty="0" smtClean="0"/>
          </a:p>
          <a:p>
            <a:pPr lvl="1"/>
            <a:r>
              <a:rPr lang="en-US" dirty="0" smtClean="0"/>
              <a:t>39 member institutions, most universities</a:t>
            </a:r>
          </a:p>
          <a:p>
            <a:r>
              <a:rPr lang="en-US" dirty="0"/>
              <a:t>European Master in Renewable Energy </a:t>
            </a:r>
            <a:endParaRPr lang="en-US" dirty="0" smtClean="0"/>
          </a:p>
          <a:p>
            <a:pPr lvl="1"/>
            <a:r>
              <a:rPr lang="en-US" dirty="0" smtClean="0"/>
              <a:t>postgraduate </a:t>
            </a:r>
            <a:r>
              <a:rPr lang="en-US" dirty="0"/>
              <a:t>educational experience </a:t>
            </a:r>
            <a:endParaRPr lang="en-US" dirty="0" smtClean="0"/>
          </a:p>
          <a:p>
            <a:pPr lvl="1"/>
            <a:r>
              <a:rPr lang="en-US" dirty="0" smtClean="0"/>
              <a:t>four </a:t>
            </a:r>
            <a:r>
              <a:rPr lang="en-US" dirty="0"/>
              <a:t>main topic </a:t>
            </a:r>
            <a:r>
              <a:rPr lang="en-US" dirty="0" smtClean="0"/>
              <a:t>areas, including:</a:t>
            </a:r>
          </a:p>
          <a:p>
            <a:pPr lvl="2"/>
            <a:r>
              <a:rPr lang="en-US" dirty="0" smtClean="0"/>
              <a:t>wind energy</a:t>
            </a:r>
          </a:p>
          <a:p>
            <a:pPr lvl="2"/>
            <a:r>
              <a:rPr lang="en-US" dirty="0" smtClean="0"/>
              <a:t>solar </a:t>
            </a:r>
            <a:r>
              <a:rPr lang="en-US" dirty="0"/>
              <a:t>photovoltaics, solar </a:t>
            </a:r>
            <a:r>
              <a:rPr lang="en-US" dirty="0" smtClean="0"/>
              <a:t>thermal</a:t>
            </a:r>
          </a:p>
          <a:p>
            <a:pPr lvl="2"/>
            <a:r>
              <a:rPr lang="en-US" dirty="0" smtClean="0"/>
              <a:t>renewable </a:t>
            </a:r>
            <a:r>
              <a:rPr lang="en-US" dirty="0"/>
              <a:t>energy grid </a:t>
            </a:r>
            <a:r>
              <a:rPr lang="en-US" dirty="0" smtClean="0"/>
              <a:t>integration</a:t>
            </a:r>
          </a:p>
          <a:p>
            <a:pPr lvl="2"/>
            <a:r>
              <a:rPr lang="en-US" dirty="0" smtClean="0"/>
              <a:t>ocean </a:t>
            </a:r>
            <a:r>
              <a:rPr lang="en-US" dirty="0"/>
              <a:t>energy </a:t>
            </a:r>
            <a:endParaRPr lang="en-US" dirty="0" smtClean="0"/>
          </a:p>
          <a:p>
            <a:pPr lvl="1"/>
            <a:r>
              <a:rPr lang="en-US" dirty="0" smtClean="0"/>
              <a:t>Several universities participating</a:t>
            </a:r>
          </a:p>
          <a:p>
            <a:r>
              <a:rPr lang="en-US" dirty="0" smtClean="0"/>
              <a:t>Large number of different courses in RE and Wind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5DAAA-5D87-4738-9E08-E7F9A8B60F8C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3156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6477000" cy="685800"/>
          </a:xfrm>
        </p:spPr>
        <p:txBody>
          <a:bodyPr/>
          <a:lstStyle/>
          <a:p>
            <a:r>
              <a:rPr lang="en-US" dirty="0" smtClean="0"/>
              <a:t>US Renewable Energy Centers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A2D989-BB18-45D6-AAC1-B00A5C78B0E2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512879"/>
              </p:ext>
            </p:extLst>
          </p:nvPr>
        </p:nvGraphicFramePr>
        <p:xfrm>
          <a:off x="609597" y="990600"/>
          <a:ext cx="7315202" cy="5791200"/>
        </p:xfrm>
        <a:graphic>
          <a:graphicData uri="http://schemas.openxmlformats.org/drawingml/2006/table">
            <a:tbl>
              <a:tblPr/>
              <a:tblGrid>
                <a:gridCol w="3657601"/>
                <a:gridCol w="3657601"/>
              </a:tblGrid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Institution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Institution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Alfred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Purdue University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Appalachian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Rensselaer Polytechnic Institute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Arizona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SUNY Environmental Science and Forestry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Boston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Texas Tech University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Calhoun Community College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The University of Arizona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California Institute of Technology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California, Berkeley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Clarkson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California, Riverside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Colorado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California, San Diego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Confederation College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California, Santa Barbara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Eastern Connecticut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Central Florida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Eastern Illinois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Delaware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Florida Atlantic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Florida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Grand Valley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Hawaii at Manoa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Humboldt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Louisville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Indiana University-Purdue University Indianapolis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Maryland, College Park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Iowa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Massachusetts Amherst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Kansas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Massachusetts Dartmouth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Lehigh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Michigan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Massachusetts Institute of Technology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Minnesota, Morris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Mesalands Community College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Nevada, Las Vegas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Michigan Technological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Nevada, Reno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Mississippi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North Carolina at Chapel Hill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Montana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North Dakota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National Central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South Florida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North Carolina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Southern California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Northwestern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University of Toledo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Oregon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Washington University in St. Louis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Pace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Western Michigan University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Pennsylvania State University</a:t>
                      </a:r>
                    </a:p>
                  </a:txBody>
                  <a:tcPr marL="8636" marR="8636" marT="8636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07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are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The </a:t>
            </a:r>
            <a:r>
              <a:rPr lang="en-US" i="1" dirty="0"/>
              <a:t>ultimate objective of the </a:t>
            </a:r>
            <a:r>
              <a:rPr lang="en-US" i="1" dirty="0" smtClean="0"/>
              <a:t>NAWEA educational </a:t>
            </a:r>
            <a:r>
              <a:rPr lang="en-US" i="1" dirty="0"/>
              <a:t>programs is to realize a future where wind energy is a main stream electrical generation technology, providing affordable, reliable, clean energy with no water consumption and minimal environmental impacts.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5DAAA-5D87-4738-9E08-E7F9A8B60F8C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951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66"/>
                </a:solidFill>
              </a:rPr>
              <a:t>Motivation</a:t>
            </a:r>
          </a:p>
          <a:p>
            <a:r>
              <a:rPr lang="en-US" dirty="0" smtClean="0">
                <a:solidFill>
                  <a:srgbClr val="000066"/>
                </a:solidFill>
              </a:rPr>
              <a:t>Review of Grad programs</a:t>
            </a:r>
          </a:p>
          <a:p>
            <a:r>
              <a:rPr lang="en-US" dirty="0" smtClean="0">
                <a:solidFill>
                  <a:srgbClr val="000066"/>
                </a:solidFill>
              </a:rPr>
              <a:t>Collaborative </a:t>
            </a:r>
            <a:r>
              <a:rPr lang="en-US" dirty="0" smtClean="0">
                <a:solidFill>
                  <a:srgbClr val="000066"/>
                </a:solidFill>
              </a:rPr>
              <a:t>MOU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5DAAA-5D87-4738-9E08-E7F9A8B60F8C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581400"/>
            <a:ext cx="5181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30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Focus on Education?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5375974"/>
              </p:ext>
            </p:extLst>
          </p:nvPr>
        </p:nvGraphicFramePr>
        <p:xfrm>
          <a:off x="0" y="990600"/>
          <a:ext cx="91440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5DAAA-5D87-4738-9E08-E7F9A8B60F8C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86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Wind Education:  45 </a:t>
            </a:r>
            <a:r>
              <a:rPr lang="en-US" dirty="0" err="1" smtClean="0"/>
              <a:t>Univ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A2D989-BB18-45D6-AAC1-B00A5C78B0E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61543"/>
            <a:ext cx="7467600" cy="587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97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A2D989-BB18-45D6-AAC1-B00A5C78B0E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2400"/>
            <a:ext cx="7483587" cy="65982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0759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r>
              <a:rPr lang="en-US" dirty="0" smtClean="0"/>
              <a:t>45 universities offering wind energy courses</a:t>
            </a:r>
          </a:p>
          <a:p>
            <a:r>
              <a:rPr lang="en-US" dirty="0" smtClean="0"/>
              <a:t>6 graduate certificates in wind energy</a:t>
            </a:r>
          </a:p>
          <a:p>
            <a:pPr lvl="1"/>
            <a:r>
              <a:rPr lang="en-US" dirty="0" smtClean="0"/>
              <a:t>UMass-Amherst, Texas Tech, Penn St, Iowa, Delaware, Clemson  </a:t>
            </a:r>
          </a:p>
          <a:p>
            <a:r>
              <a:rPr lang="en-US" dirty="0" smtClean="0"/>
              <a:t>Courses taught across all 45 universities</a:t>
            </a:r>
          </a:p>
          <a:p>
            <a:pPr lvl="1"/>
            <a:r>
              <a:rPr lang="en-US" dirty="0" smtClean="0"/>
              <a:t>30 offer UG courses (maybe as many as 44); of these 22 offer only 1 UG; 8 offer more than 1 UG</a:t>
            </a:r>
          </a:p>
          <a:p>
            <a:pPr lvl="1"/>
            <a:r>
              <a:rPr lang="en-US" dirty="0" smtClean="0"/>
              <a:t>17 </a:t>
            </a:r>
            <a:r>
              <a:rPr lang="en-US" dirty="0"/>
              <a:t>offer </a:t>
            </a:r>
            <a:r>
              <a:rPr lang="en-US" dirty="0" smtClean="0"/>
              <a:t>Grad courses (maybe </a:t>
            </a:r>
            <a:r>
              <a:rPr lang="en-US" dirty="0"/>
              <a:t>as many as </a:t>
            </a:r>
            <a:r>
              <a:rPr lang="en-US" dirty="0" smtClean="0"/>
              <a:t>20); </a:t>
            </a:r>
            <a:r>
              <a:rPr lang="en-US" dirty="0"/>
              <a:t>of these </a:t>
            </a:r>
            <a:r>
              <a:rPr lang="en-US" dirty="0" smtClean="0"/>
              <a:t>11 </a:t>
            </a:r>
            <a:r>
              <a:rPr lang="en-US" dirty="0"/>
              <a:t>offer only 1 </a:t>
            </a:r>
            <a:r>
              <a:rPr lang="en-US" dirty="0" smtClean="0"/>
              <a:t>Grad (3 of these are co-convened </a:t>
            </a:r>
            <a:r>
              <a:rPr lang="en-US" dirty="0" smtClean="0"/>
              <a:t>UG/Grad); </a:t>
            </a:r>
            <a:r>
              <a:rPr lang="en-US" dirty="0" smtClean="0"/>
              <a:t>7 </a:t>
            </a:r>
            <a:r>
              <a:rPr lang="en-US" dirty="0"/>
              <a:t>offer more than 1 </a:t>
            </a:r>
            <a:r>
              <a:rPr lang="en-US" dirty="0" smtClean="0"/>
              <a:t>Grad </a:t>
            </a:r>
            <a:r>
              <a:rPr lang="en-US" dirty="0" smtClean="0"/>
              <a:t>course (4,3,3,3,3,3,2)</a:t>
            </a:r>
            <a:endParaRPr lang="en-US" dirty="0" smtClean="0"/>
          </a:p>
          <a:p>
            <a:pPr lvl="1"/>
            <a:r>
              <a:rPr lang="en-US" dirty="0" smtClean="0"/>
              <a:t>5 online courses (3 UG, 2 Grad)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A2D989-BB18-45D6-AAC1-B00A5C78B0E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41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Mexico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r>
              <a:rPr lang="en-US" dirty="0"/>
              <a:t>Mexican Center of Innovation in Wind Energy </a:t>
            </a:r>
            <a:r>
              <a:rPr lang="en-US" dirty="0" smtClean="0"/>
              <a:t>32 organizations including14 universities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5DAAA-5D87-4738-9E08-E7F9A8B60F8C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133600"/>
            <a:ext cx="690365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878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 Canadian universities with renewable or sustainable energy programs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5DAAA-5D87-4738-9E08-E7F9A8B60F8C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590800"/>
            <a:ext cx="394692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001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Wind Education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143000"/>
            <a:ext cx="8763000" cy="5105400"/>
          </a:xfrm>
        </p:spPr>
        <p:txBody>
          <a:bodyPr/>
          <a:lstStyle/>
          <a:p>
            <a:r>
              <a:rPr lang="en-US" dirty="0" smtClean="0"/>
              <a:t>Significant number of universities offer undergrad, MS and PhD level </a:t>
            </a:r>
            <a:r>
              <a:rPr lang="en-US" dirty="0" smtClean="0"/>
              <a:t>courses </a:t>
            </a:r>
            <a:r>
              <a:rPr lang="en-US" dirty="0" smtClean="0"/>
              <a:t>in wind energy</a:t>
            </a:r>
          </a:p>
          <a:p>
            <a:r>
              <a:rPr lang="en-US" dirty="0" smtClean="0"/>
              <a:t>Most significant of these programs are:</a:t>
            </a:r>
          </a:p>
          <a:p>
            <a:pPr marL="0" indent="0">
              <a:buNone/>
            </a:pPr>
            <a:r>
              <a:rPr lang="en-US" dirty="0" smtClean="0"/>
              <a:t>	1</a:t>
            </a:r>
            <a:r>
              <a:rPr lang="en-US" dirty="0"/>
              <a:t>) </a:t>
            </a:r>
            <a:r>
              <a:rPr lang="en-US" dirty="0" smtClean="0"/>
              <a:t>European </a:t>
            </a:r>
            <a:r>
              <a:rPr lang="en-US" dirty="0"/>
              <a:t>Wind Energy </a:t>
            </a:r>
            <a:r>
              <a:rPr lang="en-US" dirty="0" smtClean="0"/>
              <a:t>Master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2</a:t>
            </a:r>
            <a:r>
              <a:rPr lang="en-US" dirty="0"/>
              <a:t>) </a:t>
            </a:r>
            <a:r>
              <a:rPr lang="en-US" dirty="0" smtClean="0"/>
              <a:t>European </a:t>
            </a:r>
            <a:r>
              <a:rPr lang="en-US" dirty="0"/>
              <a:t>Academy of Wind Energy</a:t>
            </a:r>
          </a:p>
          <a:p>
            <a:pPr marL="0" indent="0">
              <a:buNone/>
            </a:pPr>
            <a:r>
              <a:rPr lang="en-US" dirty="0" smtClean="0"/>
              <a:t>	3</a:t>
            </a:r>
            <a:r>
              <a:rPr lang="en-US" dirty="0"/>
              <a:t>) </a:t>
            </a:r>
            <a:r>
              <a:rPr lang="en-US" dirty="0" smtClean="0"/>
              <a:t>European </a:t>
            </a:r>
            <a:r>
              <a:rPr lang="en-US" dirty="0"/>
              <a:t>Master in Renewable </a:t>
            </a:r>
            <a:r>
              <a:rPr lang="en-US" dirty="0" smtClean="0"/>
              <a:t>Energy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See Moses </a:t>
            </a:r>
            <a:r>
              <a:rPr lang="en-US" i="1" dirty="0" err="1" smtClean="0">
                <a:solidFill>
                  <a:srgbClr val="FF0000"/>
                </a:solidFill>
              </a:rPr>
              <a:t>Kärn</a:t>
            </a:r>
            <a:r>
              <a:rPr lang="en-US" i="1" dirty="0" smtClean="0">
                <a:solidFill>
                  <a:srgbClr val="FF0000"/>
                </a:solidFill>
              </a:rPr>
              <a:t> presentation</a:t>
            </a:r>
            <a:endParaRPr lang="en-US" i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EC577C-D914-48B5-AD7C-3762E5A2487F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363222"/>
      </p:ext>
    </p:extLst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25031</TotalTime>
  <Words>883</Words>
  <Application>Microsoft Office PowerPoint</Application>
  <PresentationFormat>On-screen Show (4:3)</PresentationFormat>
  <Paragraphs>206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Microsoft JhengHei UI</vt:lpstr>
      <vt:lpstr>Arial</vt:lpstr>
      <vt:lpstr>Arial Rounded MT Bold</vt:lpstr>
      <vt:lpstr>Courier New</vt:lpstr>
      <vt:lpstr>Times New Roman</vt:lpstr>
      <vt:lpstr>Wingdings</vt:lpstr>
      <vt:lpstr>Network</vt:lpstr>
      <vt:lpstr>Graduate Education Programs in Wind Energy in North America and Europe</vt:lpstr>
      <vt:lpstr>Outline</vt:lpstr>
      <vt:lpstr>Why Focus on Education? </vt:lpstr>
      <vt:lpstr>US Wind Education:  45 Univ</vt:lpstr>
      <vt:lpstr>PowerPoint Presentation</vt:lpstr>
      <vt:lpstr>Observations</vt:lpstr>
      <vt:lpstr>Mexico</vt:lpstr>
      <vt:lpstr>Canada</vt:lpstr>
      <vt:lpstr>European Wind Education</vt:lpstr>
      <vt:lpstr>University Course Offerings</vt:lpstr>
      <vt:lpstr>Collaborative Offerings</vt:lpstr>
      <vt:lpstr>MOU: The Equal Exchange</vt:lpstr>
      <vt:lpstr>This Work Supported by</vt:lpstr>
      <vt:lpstr>Thank You</vt:lpstr>
      <vt:lpstr>PowerPoint Presentation</vt:lpstr>
      <vt:lpstr>European Wind Energy Master </vt:lpstr>
      <vt:lpstr>Snapshot of other programs</vt:lpstr>
      <vt:lpstr>US Renewable Energy Centers</vt:lpstr>
      <vt:lpstr>Why we are here</vt:lpstr>
    </vt:vector>
  </TitlesOfParts>
  <Company>Northern Arizona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Development Impacts of Wind Power at the County Level in AZ</dc:title>
  <dc:creator>Susan K. Norman</dc:creator>
  <cp:lastModifiedBy>Tom Acker</cp:lastModifiedBy>
  <cp:revision>508</cp:revision>
  <cp:lastPrinted>2014-05-01T20:32:16Z</cp:lastPrinted>
  <dcterms:created xsi:type="dcterms:W3CDTF">2005-04-17T17:35:33Z</dcterms:created>
  <dcterms:modified xsi:type="dcterms:W3CDTF">2015-06-10T04:39:45Z</dcterms:modified>
</cp:coreProperties>
</file>