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37.xml"/>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34.xml"/>
  <Override ContentType="application/vnd.openxmlformats-officedocument.presentationml.notesSlide+xml" PartName="/ppt/notesSlides/notesSlide3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35.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36.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35.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34.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38.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37.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6.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autoCompressPictures="0" embedTrueTypeFonts="1" strictFirstAndLastChars="0" saveSubsetFonts="1">
  <p:sldMasterIdLst>
    <p:sldMasterId id="2147483659"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 id="289" r:id="rId38"/>
    <p:sldId id="290" r:id="rId39"/>
    <p:sldId id="291" r:id="rId40"/>
    <p:sldId id="292" r:id="rId41"/>
    <p:sldId id="293" r:id="rId42"/>
  </p:sldIdLst>
  <p:sldSz cy="6858000" cx="12192000"/>
  <p:notesSz cx="6858000" cy="9144000"/>
  <p:embeddedFontLst>
    <p:embeddedFont>
      <p:font typeface="Source Sans Pro"/>
      <p:regular r:id="rId43"/>
      <p:bold r:id="rId44"/>
      <p:italic r:id="rId45"/>
      <p:boldItalic r:id="rId4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file>

<file path=ppt/_rels/presentation.xml.rels><?xml version="1.0" encoding="UTF-8" standalone="yes"?><Relationships xmlns="http://schemas.openxmlformats.org/package/2006/relationships"><Relationship Id="rId40" Type="http://schemas.openxmlformats.org/officeDocument/2006/relationships/slide" Target="slides/slide36.xml"/><Relationship Id="rId20" Type="http://schemas.openxmlformats.org/officeDocument/2006/relationships/slide" Target="slides/slide16.xml"/><Relationship Id="rId42" Type="http://schemas.openxmlformats.org/officeDocument/2006/relationships/slide" Target="slides/slide38.xml"/><Relationship Id="rId41" Type="http://schemas.openxmlformats.org/officeDocument/2006/relationships/slide" Target="slides/slide37.xml"/><Relationship Id="rId22" Type="http://schemas.openxmlformats.org/officeDocument/2006/relationships/slide" Target="slides/slide18.xml"/><Relationship Id="rId44" Type="http://schemas.openxmlformats.org/officeDocument/2006/relationships/font" Target="fonts/SourceSansPro-bold.fntdata"/><Relationship Id="rId21" Type="http://schemas.openxmlformats.org/officeDocument/2006/relationships/slide" Target="slides/slide17.xml"/><Relationship Id="rId43" Type="http://schemas.openxmlformats.org/officeDocument/2006/relationships/font" Target="fonts/SourceSansPro-regular.fntdata"/><Relationship Id="rId24" Type="http://schemas.openxmlformats.org/officeDocument/2006/relationships/slide" Target="slides/slide20.xml"/><Relationship Id="rId46" Type="http://schemas.openxmlformats.org/officeDocument/2006/relationships/font" Target="fonts/SourceSansPro-boldItalic.fntdata"/><Relationship Id="rId23" Type="http://schemas.openxmlformats.org/officeDocument/2006/relationships/slide" Target="slides/slide19.xml"/><Relationship Id="rId45" Type="http://schemas.openxmlformats.org/officeDocument/2006/relationships/font" Target="fonts/SourceSansPro-italic.fntdata"/><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slide" Target="slides/slide35.xml"/><Relationship Id="rId16" Type="http://schemas.openxmlformats.org/officeDocument/2006/relationships/slide" Target="slides/slide12.xml"/><Relationship Id="rId38" Type="http://schemas.openxmlformats.org/officeDocument/2006/relationships/slide" Target="slides/slide34.xml"/><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 name="Shape 2"/>
        <p:cNvGrpSpPr/>
        <p:nvPr/>
      </p:nvGrpSpPr>
      <p:grpSpPr>
        <a:xfrm>
          <a:off x="0" y="0"/>
          <a:ext cx="0" cy="0"/>
          <a:chOff x="0" y="0"/>
          <a:chExt cx="0" cy="0"/>
        </a:xfrm>
      </p:grpSpPr>
      <p:sp>
        <p:nvSpPr>
          <p:cNvPr id="3" name="Shape 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685800" y="4343400"/>
            <a:ext cx="5486399" cy="4114800"/>
          </a:xfrm>
          <a:prstGeom prst="rect">
            <a:avLst/>
          </a:prstGeom>
          <a:noFill/>
          <a:ln>
            <a:noFill/>
          </a:ln>
        </p:spPr>
        <p:txBody>
          <a:bodyPr anchorCtr="0" anchor="t" bIns="91425" lIns="91425" rIns="91425" tIns="91425"/>
          <a:lstStyle>
            <a:lvl1pPr lvl="0">
              <a:spcBef>
                <a:spcPts val="0"/>
              </a:spcBef>
              <a:defRPr sz="1100"/>
            </a:lvl1pPr>
            <a:lvl2pPr lvl="1">
              <a:spcBef>
                <a:spcPts val="0"/>
              </a:spcBef>
              <a:defRPr sz="1100"/>
            </a:lvl2pPr>
            <a:lvl3pPr lvl="2">
              <a:spcBef>
                <a:spcPts val="0"/>
              </a:spcBef>
              <a:defRPr sz="1100"/>
            </a:lvl3pPr>
            <a:lvl4pPr lvl="3">
              <a:spcBef>
                <a:spcPts val="0"/>
              </a:spcBef>
              <a:defRPr sz="1100"/>
            </a:lvl4pPr>
            <a:lvl5pPr lvl="4">
              <a:spcBef>
                <a:spcPts val="0"/>
              </a:spcBef>
              <a:defRPr sz="1100"/>
            </a:lvl5pPr>
            <a:lvl6pPr lvl="5">
              <a:spcBef>
                <a:spcPts val="0"/>
              </a:spcBef>
              <a:defRPr sz="1100"/>
            </a:lvl6pPr>
            <a:lvl7pPr lvl="6">
              <a:spcBef>
                <a:spcPts val="0"/>
              </a:spcBef>
              <a:defRPr sz="1100"/>
            </a:lvl7pPr>
            <a:lvl8pPr lvl="7">
              <a:spcBef>
                <a:spcPts val="0"/>
              </a:spcBef>
              <a:defRPr sz="1100"/>
            </a:lvl8pPr>
            <a:lvl9pPr lvl="8">
              <a:spcBef>
                <a:spcPts val="0"/>
              </a:spcBef>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89" name="Shape 89"/>
        <p:cNvGrpSpPr/>
        <p:nvPr/>
      </p:nvGrpSpPr>
      <p:grpSpPr>
        <a:xfrm>
          <a:off x="0" y="0"/>
          <a:ext cx="0" cy="0"/>
          <a:chOff x="0" y="0"/>
          <a:chExt cx="0" cy="0"/>
        </a:xfrm>
      </p:grpSpPr>
      <p:sp>
        <p:nvSpPr>
          <p:cNvPr id="90" name="Shape 9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1" name="Shape 9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3" name="Shape 143"/>
        <p:cNvGrpSpPr/>
        <p:nvPr/>
      </p:nvGrpSpPr>
      <p:grpSpPr>
        <a:xfrm>
          <a:off x="0" y="0"/>
          <a:ext cx="0" cy="0"/>
          <a:chOff x="0" y="0"/>
          <a:chExt cx="0" cy="0"/>
        </a:xfrm>
      </p:grpSpPr>
      <p:sp>
        <p:nvSpPr>
          <p:cNvPr id="144" name="Shape 14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45" name="Shape 14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49" name="Shape 149"/>
        <p:cNvGrpSpPr/>
        <p:nvPr/>
      </p:nvGrpSpPr>
      <p:grpSpPr>
        <a:xfrm>
          <a:off x="0" y="0"/>
          <a:ext cx="0" cy="0"/>
          <a:chOff x="0" y="0"/>
          <a:chExt cx="0" cy="0"/>
        </a:xfrm>
      </p:grpSpPr>
      <p:sp>
        <p:nvSpPr>
          <p:cNvPr id="150" name="Shape 15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1" name="Shape 15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55" name="Shape 155"/>
        <p:cNvGrpSpPr/>
        <p:nvPr/>
      </p:nvGrpSpPr>
      <p:grpSpPr>
        <a:xfrm>
          <a:off x="0" y="0"/>
          <a:ext cx="0" cy="0"/>
          <a:chOff x="0" y="0"/>
          <a:chExt cx="0" cy="0"/>
        </a:xfrm>
      </p:grpSpPr>
      <p:sp>
        <p:nvSpPr>
          <p:cNvPr id="156" name="Shape 15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57" name="Shape 15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75" name="Shape 175"/>
        <p:cNvGrpSpPr/>
        <p:nvPr/>
      </p:nvGrpSpPr>
      <p:grpSpPr>
        <a:xfrm>
          <a:off x="0" y="0"/>
          <a:ext cx="0" cy="0"/>
          <a:chOff x="0" y="0"/>
          <a:chExt cx="0" cy="0"/>
        </a:xfrm>
      </p:grpSpPr>
      <p:sp>
        <p:nvSpPr>
          <p:cNvPr id="176" name="Shape 17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77" name="Shape 17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1" name="Shape 181"/>
        <p:cNvGrpSpPr/>
        <p:nvPr/>
      </p:nvGrpSpPr>
      <p:grpSpPr>
        <a:xfrm>
          <a:off x="0" y="0"/>
          <a:ext cx="0" cy="0"/>
          <a:chOff x="0" y="0"/>
          <a:chExt cx="0" cy="0"/>
        </a:xfrm>
      </p:grpSpPr>
      <p:sp>
        <p:nvSpPr>
          <p:cNvPr id="182" name="Shape 18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83" name="Shape 18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87" name="Shape 187"/>
        <p:cNvGrpSpPr/>
        <p:nvPr/>
      </p:nvGrpSpPr>
      <p:grpSpPr>
        <a:xfrm>
          <a:off x="0" y="0"/>
          <a:ext cx="0" cy="0"/>
          <a:chOff x="0" y="0"/>
          <a:chExt cx="0" cy="0"/>
        </a:xfrm>
      </p:grpSpPr>
      <p:sp>
        <p:nvSpPr>
          <p:cNvPr id="188" name="Shape 1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89" name="Shape 1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3" name="Shape 193"/>
        <p:cNvGrpSpPr/>
        <p:nvPr/>
      </p:nvGrpSpPr>
      <p:grpSpPr>
        <a:xfrm>
          <a:off x="0" y="0"/>
          <a:ext cx="0" cy="0"/>
          <a:chOff x="0" y="0"/>
          <a:chExt cx="0" cy="0"/>
        </a:xfrm>
      </p:grpSpPr>
      <p:sp>
        <p:nvSpPr>
          <p:cNvPr id="194" name="Shape 19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95" name="Shape 19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99" name="Shape 199"/>
        <p:cNvGrpSpPr/>
        <p:nvPr/>
      </p:nvGrpSpPr>
      <p:grpSpPr>
        <a:xfrm>
          <a:off x="0" y="0"/>
          <a:ext cx="0" cy="0"/>
          <a:chOff x="0" y="0"/>
          <a:chExt cx="0" cy="0"/>
        </a:xfrm>
      </p:grpSpPr>
      <p:sp>
        <p:nvSpPr>
          <p:cNvPr id="200" name="Shape 20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01" name="Shape 20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08" name="Shape 208"/>
        <p:cNvGrpSpPr/>
        <p:nvPr/>
      </p:nvGrpSpPr>
      <p:grpSpPr>
        <a:xfrm>
          <a:off x="0" y="0"/>
          <a:ext cx="0" cy="0"/>
          <a:chOff x="0" y="0"/>
          <a:chExt cx="0" cy="0"/>
        </a:xfrm>
      </p:grpSpPr>
      <p:sp>
        <p:nvSpPr>
          <p:cNvPr id="209" name="Shape 209"/>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10" name="Shape 210"/>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15" name="Shape 215"/>
        <p:cNvGrpSpPr/>
        <p:nvPr/>
      </p:nvGrpSpPr>
      <p:grpSpPr>
        <a:xfrm>
          <a:off x="0" y="0"/>
          <a:ext cx="0" cy="0"/>
          <a:chOff x="0" y="0"/>
          <a:chExt cx="0" cy="0"/>
        </a:xfrm>
      </p:grpSpPr>
      <p:sp>
        <p:nvSpPr>
          <p:cNvPr id="216" name="Shape 21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17" name="Shape 21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95" name="Shape 95"/>
        <p:cNvGrpSpPr/>
        <p:nvPr/>
      </p:nvGrpSpPr>
      <p:grpSpPr>
        <a:xfrm>
          <a:off x="0" y="0"/>
          <a:ext cx="0" cy="0"/>
          <a:chOff x="0" y="0"/>
          <a:chExt cx="0" cy="0"/>
        </a:xfrm>
      </p:grpSpPr>
      <p:sp>
        <p:nvSpPr>
          <p:cNvPr id="96" name="Shape 9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97" name="Shape 9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1" name="Shape 221"/>
        <p:cNvGrpSpPr/>
        <p:nvPr/>
      </p:nvGrpSpPr>
      <p:grpSpPr>
        <a:xfrm>
          <a:off x="0" y="0"/>
          <a:ext cx="0" cy="0"/>
          <a:chOff x="0" y="0"/>
          <a:chExt cx="0" cy="0"/>
        </a:xfrm>
      </p:grpSpPr>
      <p:sp>
        <p:nvSpPr>
          <p:cNvPr id="222" name="Shape 22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23" name="Shape 22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27" name="Shape 227"/>
        <p:cNvGrpSpPr/>
        <p:nvPr/>
      </p:nvGrpSpPr>
      <p:grpSpPr>
        <a:xfrm>
          <a:off x="0" y="0"/>
          <a:ext cx="0" cy="0"/>
          <a:chOff x="0" y="0"/>
          <a:chExt cx="0" cy="0"/>
        </a:xfrm>
      </p:grpSpPr>
      <p:sp>
        <p:nvSpPr>
          <p:cNvPr id="228" name="Shape 22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29" name="Shape 22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3" name="Shape 233"/>
        <p:cNvGrpSpPr/>
        <p:nvPr/>
      </p:nvGrpSpPr>
      <p:grpSpPr>
        <a:xfrm>
          <a:off x="0" y="0"/>
          <a:ext cx="0" cy="0"/>
          <a:chOff x="0" y="0"/>
          <a:chExt cx="0" cy="0"/>
        </a:xfrm>
      </p:grpSpPr>
      <p:sp>
        <p:nvSpPr>
          <p:cNvPr id="234" name="Shape 23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35" name="Shape 23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39" name="Shape 239"/>
        <p:cNvGrpSpPr/>
        <p:nvPr/>
      </p:nvGrpSpPr>
      <p:grpSpPr>
        <a:xfrm>
          <a:off x="0" y="0"/>
          <a:ext cx="0" cy="0"/>
          <a:chOff x="0" y="0"/>
          <a:chExt cx="0" cy="0"/>
        </a:xfrm>
      </p:grpSpPr>
      <p:sp>
        <p:nvSpPr>
          <p:cNvPr id="240" name="Shape 24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1" name="Shape 24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45" name="Shape 245"/>
        <p:cNvGrpSpPr/>
        <p:nvPr/>
      </p:nvGrpSpPr>
      <p:grpSpPr>
        <a:xfrm>
          <a:off x="0" y="0"/>
          <a:ext cx="0" cy="0"/>
          <a:chOff x="0" y="0"/>
          <a:chExt cx="0" cy="0"/>
        </a:xfrm>
      </p:grpSpPr>
      <p:sp>
        <p:nvSpPr>
          <p:cNvPr id="246" name="Shape 24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47" name="Shape 24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1" name="Shape 251"/>
        <p:cNvGrpSpPr/>
        <p:nvPr/>
      </p:nvGrpSpPr>
      <p:grpSpPr>
        <a:xfrm>
          <a:off x="0" y="0"/>
          <a:ext cx="0" cy="0"/>
          <a:chOff x="0" y="0"/>
          <a:chExt cx="0" cy="0"/>
        </a:xfrm>
      </p:grpSpPr>
      <p:sp>
        <p:nvSpPr>
          <p:cNvPr id="252" name="Shape 25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53" name="Shape 25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57" name="Shape 257"/>
        <p:cNvGrpSpPr/>
        <p:nvPr/>
      </p:nvGrpSpPr>
      <p:grpSpPr>
        <a:xfrm>
          <a:off x="0" y="0"/>
          <a:ext cx="0" cy="0"/>
          <a:chOff x="0" y="0"/>
          <a:chExt cx="0" cy="0"/>
        </a:xfrm>
      </p:grpSpPr>
      <p:sp>
        <p:nvSpPr>
          <p:cNvPr id="258" name="Shape 25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59" name="Shape 25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3" name="Shape 263"/>
        <p:cNvGrpSpPr/>
        <p:nvPr/>
      </p:nvGrpSpPr>
      <p:grpSpPr>
        <a:xfrm>
          <a:off x="0" y="0"/>
          <a:ext cx="0" cy="0"/>
          <a:chOff x="0" y="0"/>
          <a:chExt cx="0" cy="0"/>
        </a:xfrm>
      </p:grpSpPr>
      <p:sp>
        <p:nvSpPr>
          <p:cNvPr id="264" name="Shape 26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65" name="Shape 26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69" name="Shape 269"/>
        <p:cNvGrpSpPr/>
        <p:nvPr/>
      </p:nvGrpSpPr>
      <p:grpSpPr>
        <a:xfrm>
          <a:off x="0" y="0"/>
          <a:ext cx="0" cy="0"/>
          <a:chOff x="0" y="0"/>
          <a:chExt cx="0" cy="0"/>
        </a:xfrm>
      </p:grpSpPr>
      <p:sp>
        <p:nvSpPr>
          <p:cNvPr id="270" name="Shape 27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1" name="Shape 27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75" name="Shape 275"/>
        <p:cNvGrpSpPr/>
        <p:nvPr/>
      </p:nvGrpSpPr>
      <p:grpSpPr>
        <a:xfrm>
          <a:off x="0" y="0"/>
          <a:ext cx="0" cy="0"/>
          <a:chOff x="0" y="0"/>
          <a:chExt cx="0" cy="0"/>
        </a:xfrm>
      </p:grpSpPr>
      <p:sp>
        <p:nvSpPr>
          <p:cNvPr id="276" name="Shape 27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77" name="Shape 27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1" name="Shape 101"/>
        <p:cNvGrpSpPr/>
        <p:nvPr/>
      </p:nvGrpSpPr>
      <p:grpSpPr>
        <a:xfrm>
          <a:off x="0" y="0"/>
          <a:ext cx="0" cy="0"/>
          <a:chOff x="0" y="0"/>
          <a:chExt cx="0" cy="0"/>
        </a:xfrm>
      </p:grpSpPr>
      <p:sp>
        <p:nvSpPr>
          <p:cNvPr id="102" name="Shape 10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3" name="Shape 10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1" name="Shape 281"/>
        <p:cNvGrpSpPr/>
        <p:nvPr/>
      </p:nvGrpSpPr>
      <p:grpSpPr>
        <a:xfrm>
          <a:off x="0" y="0"/>
          <a:ext cx="0" cy="0"/>
          <a:chOff x="0" y="0"/>
          <a:chExt cx="0" cy="0"/>
        </a:xfrm>
      </p:grpSpPr>
      <p:sp>
        <p:nvSpPr>
          <p:cNvPr id="282" name="Shape 28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3" name="Shape 28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87" name="Shape 287"/>
        <p:cNvGrpSpPr/>
        <p:nvPr/>
      </p:nvGrpSpPr>
      <p:grpSpPr>
        <a:xfrm>
          <a:off x="0" y="0"/>
          <a:ext cx="0" cy="0"/>
          <a:chOff x="0" y="0"/>
          <a:chExt cx="0" cy="0"/>
        </a:xfrm>
      </p:grpSpPr>
      <p:sp>
        <p:nvSpPr>
          <p:cNvPr id="288" name="Shape 28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89" name="Shape 28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3" name="Shape 293"/>
        <p:cNvGrpSpPr/>
        <p:nvPr/>
      </p:nvGrpSpPr>
      <p:grpSpPr>
        <a:xfrm>
          <a:off x="0" y="0"/>
          <a:ext cx="0" cy="0"/>
          <a:chOff x="0" y="0"/>
          <a:chExt cx="0" cy="0"/>
        </a:xfrm>
      </p:grpSpPr>
      <p:sp>
        <p:nvSpPr>
          <p:cNvPr id="294" name="Shape 29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295" name="Shape 29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299" name="Shape 299"/>
        <p:cNvGrpSpPr/>
        <p:nvPr/>
      </p:nvGrpSpPr>
      <p:grpSpPr>
        <a:xfrm>
          <a:off x="0" y="0"/>
          <a:ext cx="0" cy="0"/>
          <a:chOff x="0" y="0"/>
          <a:chExt cx="0" cy="0"/>
        </a:xfrm>
      </p:grpSpPr>
      <p:sp>
        <p:nvSpPr>
          <p:cNvPr id="300" name="Shape 30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01" name="Shape 30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05" name="Shape 305"/>
        <p:cNvGrpSpPr/>
        <p:nvPr/>
      </p:nvGrpSpPr>
      <p:grpSpPr>
        <a:xfrm>
          <a:off x="0" y="0"/>
          <a:ext cx="0" cy="0"/>
          <a:chOff x="0" y="0"/>
          <a:chExt cx="0" cy="0"/>
        </a:xfrm>
      </p:grpSpPr>
      <p:sp>
        <p:nvSpPr>
          <p:cNvPr id="306" name="Shape 30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07" name="Shape 30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1" name="Shape 311"/>
        <p:cNvGrpSpPr/>
        <p:nvPr/>
      </p:nvGrpSpPr>
      <p:grpSpPr>
        <a:xfrm>
          <a:off x="0" y="0"/>
          <a:ext cx="0" cy="0"/>
          <a:chOff x="0" y="0"/>
          <a:chExt cx="0" cy="0"/>
        </a:xfrm>
      </p:grpSpPr>
      <p:sp>
        <p:nvSpPr>
          <p:cNvPr id="312" name="Shape 31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13" name="Shape 31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17" name="Shape 317"/>
        <p:cNvGrpSpPr/>
        <p:nvPr/>
      </p:nvGrpSpPr>
      <p:grpSpPr>
        <a:xfrm>
          <a:off x="0" y="0"/>
          <a:ext cx="0" cy="0"/>
          <a:chOff x="0" y="0"/>
          <a:chExt cx="0" cy="0"/>
        </a:xfrm>
      </p:grpSpPr>
      <p:sp>
        <p:nvSpPr>
          <p:cNvPr id="318" name="Shape 31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19" name="Shape 31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3" name="Shape 323"/>
        <p:cNvGrpSpPr/>
        <p:nvPr/>
      </p:nvGrpSpPr>
      <p:grpSpPr>
        <a:xfrm>
          <a:off x="0" y="0"/>
          <a:ext cx="0" cy="0"/>
          <a:chOff x="0" y="0"/>
          <a:chExt cx="0" cy="0"/>
        </a:xfrm>
      </p:grpSpPr>
      <p:sp>
        <p:nvSpPr>
          <p:cNvPr id="324" name="Shape 32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25" name="Shape 32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329" name="Shape 329"/>
        <p:cNvGrpSpPr/>
        <p:nvPr/>
      </p:nvGrpSpPr>
      <p:grpSpPr>
        <a:xfrm>
          <a:off x="0" y="0"/>
          <a:ext cx="0" cy="0"/>
          <a:chOff x="0" y="0"/>
          <a:chExt cx="0" cy="0"/>
        </a:xfrm>
      </p:grpSpPr>
      <p:sp>
        <p:nvSpPr>
          <p:cNvPr id="330" name="Shape 33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331" name="Shape 33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07" name="Shape 107"/>
        <p:cNvGrpSpPr/>
        <p:nvPr/>
      </p:nvGrpSpPr>
      <p:grpSpPr>
        <a:xfrm>
          <a:off x="0" y="0"/>
          <a:ext cx="0" cy="0"/>
          <a:chOff x="0" y="0"/>
          <a:chExt cx="0" cy="0"/>
        </a:xfrm>
      </p:grpSpPr>
      <p:sp>
        <p:nvSpPr>
          <p:cNvPr id="108" name="Shape 10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09" name="Shape 10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3" name="Shape 113"/>
        <p:cNvGrpSpPr/>
        <p:nvPr/>
      </p:nvGrpSpPr>
      <p:grpSpPr>
        <a:xfrm>
          <a:off x="0" y="0"/>
          <a:ext cx="0" cy="0"/>
          <a:chOff x="0" y="0"/>
          <a:chExt cx="0" cy="0"/>
        </a:xfrm>
      </p:grpSpPr>
      <p:sp>
        <p:nvSpPr>
          <p:cNvPr id="114" name="Shape 114"/>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15" name="Shape 115"/>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19" name="Shape 119"/>
        <p:cNvGrpSpPr/>
        <p:nvPr/>
      </p:nvGrpSpPr>
      <p:grpSpPr>
        <a:xfrm>
          <a:off x="0" y="0"/>
          <a:ext cx="0" cy="0"/>
          <a:chOff x="0" y="0"/>
          <a:chExt cx="0" cy="0"/>
        </a:xfrm>
      </p:grpSpPr>
      <p:sp>
        <p:nvSpPr>
          <p:cNvPr id="120" name="Shape 120"/>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1" name="Shape 121"/>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25" name="Shape 125"/>
        <p:cNvGrpSpPr/>
        <p:nvPr/>
      </p:nvGrpSpPr>
      <p:grpSpPr>
        <a:xfrm>
          <a:off x="0" y="0"/>
          <a:ext cx="0" cy="0"/>
          <a:chOff x="0" y="0"/>
          <a:chExt cx="0" cy="0"/>
        </a:xfrm>
      </p:grpSpPr>
      <p:sp>
        <p:nvSpPr>
          <p:cNvPr id="126" name="Shape 126"/>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27" name="Shape 127"/>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1" name="Shape 131"/>
        <p:cNvGrpSpPr/>
        <p:nvPr/>
      </p:nvGrpSpPr>
      <p:grpSpPr>
        <a:xfrm>
          <a:off x="0" y="0"/>
          <a:ext cx="0" cy="0"/>
          <a:chOff x="0" y="0"/>
          <a:chExt cx="0" cy="0"/>
        </a:xfrm>
      </p:grpSpPr>
      <p:sp>
        <p:nvSpPr>
          <p:cNvPr id="132" name="Shape 132"/>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3" name="Shape 133"/>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showMasterPhAnim="0" showMasterSp="0">
  <p:cSld>
    <p:spTree>
      <p:nvGrpSpPr>
        <p:cNvPr id="137" name="Shape 137"/>
        <p:cNvGrpSpPr/>
        <p:nvPr/>
      </p:nvGrpSpPr>
      <p:grpSpPr>
        <a:xfrm>
          <a:off x="0" y="0"/>
          <a:ext cx="0" cy="0"/>
          <a:chOff x="0" y="0"/>
          <a:chExt cx="0" cy="0"/>
        </a:xfrm>
      </p:grpSpPr>
      <p:sp>
        <p:nvSpPr>
          <p:cNvPr id="138" name="Shape 138"/>
          <p:cNvSpPr txBox="1"/>
          <p:nvPr>
            <p:ph idx="1" type="body"/>
          </p:nvPr>
        </p:nvSpPr>
        <p:spPr>
          <a:xfrm>
            <a:off x="685800" y="4343400"/>
            <a:ext cx="5486399" cy="4114800"/>
          </a:xfrm>
          <a:prstGeom prst="rect">
            <a:avLst/>
          </a:prstGeom>
          <a:noFill/>
          <a:ln>
            <a:noFill/>
          </a:ln>
        </p:spPr>
        <p:txBody>
          <a:bodyPr anchorCtr="0" anchor="ctr" bIns="91425" lIns="91425" rIns="91425" tIns="91425">
            <a:noAutofit/>
          </a:bodyPr>
          <a:lstStyle/>
          <a:p>
            <a:pPr lvl="0">
              <a:spcBef>
                <a:spcPts val="0"/>
              </a:spcBef>
              <a:buNone/>
            </a:pPr>
            <a:r>
              <a:t/>
            </a:r>
            <a:endParaRPr/>
          </a:p>
        </p:txBody>
      </p:sp>
      <p:sp>
        <p:nvSpPr>
          <p:cNvPr id="139" name="Shape 139"/>
          <p:cNvSpPr/>
          <p:nvPr>
            <p:ph idx="2" type="sldImg"/>
          </p:nvPr>
        </p:nvSpPr>
        <p:spPr>
          <a:xfrm>
            <a:off x="1143225" y="685800"/>
            <a:ext cx="4572225"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
  <p:cSld name="Title Slide">
    <p:bg>
      <p:bgPr>
        <a:solidFill>
          <a:schemeClr val="lt2"/>
        </a:solidFill>
      </p:bgPr>
    </p:bg>
    <p:spTree>
      <p:nvGrpSpPr>
        <p:cNvPr id="12" name="Shape 12"/>
        <p:cNvGrpSpPr/>
        <p:nvPr/>
      </p:nvGrpSpPr>
      <p:grpSpPr>
        <a:xfrm>
          <a:off x="0" y="0"/>
          <a:ext cx="0" cy="0"/>
          <a:chOff x="0" y="0"/>
          <a:chExt cx="0" cy="0"/>
        </a:xfrm>
      </p:grpSpPr>
      <p:sp>
        <p:nvSpPr>
          <p:cNvPr id="13" name="Shape 13"/>
          <p:cNvSpPr txBox="1"/>
          <p:nvPr>
            <p:ph type="ctrTitle"/>
          </p:nvPr>
        </p:nvSpPr>
        <p:spPr>
          <a:xfrm>
            <a:off x="1915127" y="1788453"/>
            <a:ext cx="8361228" cy="2098225"/>
          </a:xfrm>
          <a:prstGeom prst="rect">
            <a:avLst/>
          </a:prstGeom>
          <a:noFill/>
          <a:ln>
            <a:noFill/>
          </a:ln>
        </p:spPr>
        <p:txBody>
          <a:bodyPr anchorCtr="0" anchor="b" bIns="91425" lIns="91425" rIns="91425" tIns="91425"/>
          <a:lstStyle>
            <a:lvl1pPr indent="0" lvl="0" marL="0" marR="0" rtl="0" algn="ctr">
              <a:lnSpc>
                <a:spcPct val="89000"/>
              </a:lnSpc>
              <a:spcBef>
                <a:spcPts val="0"/>
              </a:spcBef>
              <a:buClr>
                <a:schemeClr val="dk2"/>
              </a:buClr>
              <a:buFont typeface="Source Sans Pro"/>
              <a:buNone/>
              <a:defRPr b="0" i="0" sz="72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14" name="Shape 14"/>
          <p:cNvSpPr txBox="1"/>
          <p:nvPr>
            <p:ph idx="1" type="subTitle"/>
          </p:nvPr>
        </p:nvSpPr>
        <p:spPr>
          <a:xfrm>
            <a:off x="2679906" y="3956278"/>
            <a:ext cx="6831672" cy="1086236"/>
          </a:xfrm>
          <a:prstGeom prst="rect">
            <a:avLst/>
          </a:prstGeom>
          <a:noFill/>
          <a:ln>
            <a:noFill/>
          </a:ln>
        </p:spPr>
        <p:txBody>
          <a:bodyPr anchorCtr="0" anchor="t" bIns="91425" lIns="91425" rIns="91425" tIns="91425"/>
          <a:lstStyle>
            <a:lvl1pPr indent="0" lvl="0" marL="0" marR="0" rtl="0" algn="ctr">
              <a:lnSpc>
                <a:spcPct val="112000"/>
              </a:lnSpc>
              <a:spcBef>
                <a:spcPts val="0"/>
              </a:spcBef>
              <a:spcAft>
                <a:spcPts val="0"/>
              </a:spcAft>
              <a:buClr>
                <a:schemeClr val="dk2"/>
              </a:buClr>
              <a:buFont typeface="Source Sans Pro"/>
              <a:buNone/>
              <a:defRPr b="0" i="0" sz="2300" u="none" cap="none" strike="noStrike">
                <a:solidFill>
                  <a:schemeClr val="dk2"/>
                </a:solidFill>
                <a:latin typeface="Source Sans Pro"/>
                <a:ea typeface="Source Sans Pro"/>
                <a:cs typeface="Source Sans Pro"/>
                <a:sym typeface="Source Sans Pro"/>
              </a:defRPr>
            </a:lvl1pPr>
            <a:lvl2pPr indent="0" lvl="1" marL="457200" marR="0" rtl="0" algn="ctr">
              <a:lnSpc>
                <a:spcPct val="94000"/>
              </a:lnSpc>
              <a:spcBef>
                <a:spcPts val="500"/>
              </a:spcBef>
              <a:spcAft>
                <a:spcPts val="200"/>
              </a:spcAft>
              <a:buClr>
                <a:schemeClr val="dk2"/>
              </a:buClr>
              <a:buFont typeface="Source Sans Pro"/>
              <a:buNone/>
              <a:defRPr b="0" i="1" sz="2000" u="none" cap="none" strike="noStrike">
                <a:solidFill>
                  <a:schemeClr val="dk2"/>
                </a:solidFill>
                <a:latin typeface="Source Sans Pro"/>
                <a:ea typeface="Source Sans Pro"/>
                <a:cs typeface="Source Sans Pro"/>
                <a:sym typeface="Source Sans Pro"/>
              </a:defRPr>
            </a:lvl2pPr>
            <a:lvl3pPr indent="0" lvl="2" marL="914400" marR="0" rtl="0" algn="ctr">
              <a:lnSpc>
                <a:spcPct val="94000"/>
              </a:lnSpc>
              <a:spcBef>
                <a:spcPts val="500"/>
              </a:spcBef>
              <a:spcAft>
                <a:spcPts val="200"/>
              </a:spcAft>
              <a:buClr>
                <a:schemeClr val="dk2"/>
              </a:buClr>
              <a:buFont typeface="Source Sans Pro"/>
              <a:buNone/>
              <a:defRPr b="0" i="0" sz="1800" u="none" cap="none" strike="noStrike">
                <a:solidFill>
                  <a:schemeClr val="dk2"/>
                </a:solidFill>
                <a:latin typeface="Source Sans Pro"/>
                <a:ea typeface="Source Sans Pro"/>
                <a:cs typeface="Source Sans Pro"/>
                <a:sym typeface="Source Sans Pro"/>
              </a:defRPr>
            </a:lvl3pPr>
            <a:lvl4pPr indent="0" lvl="3" marL="1371600" marR="0" rtl="0" algn="ctr">
              <a:lnSpc>
                <a:spcPct val="94000"/>
              </a:lnSpc>
              <a:spcBef>
                <a:spcPts val="500"/>
              </a:spcBef>
              <a:spcAft>
                <a:spcPts val="200"/>
              </a:spcAft>
              <a:buClr>
                <a:schemeClr val="dk2"/>
              </a:buClr>
              <a:buFont typeface="Source Sans Pro"/>
              <a:buNone/>
              <a:defRPr b="0" i="1" sz="1600" u="none" cap="none" strike="noStrike">
                <a:solidFill>
                  <a:schemeClr val="dk2"/>
                </a:solidFill>
                <a:latin typeface="Source Sans Pro"/>
                <a:ea typeface="Source Sans Pro"/>
                <a:cs typeface="Source Sans Pro"/>
                <a:sym typeface="Source Sans Pro"/>
              </a:defRPr>
            </a:lvl4pPr>
            <a:lvl5pPr indent="0" lvl="4" marL="1828800" marR="0" rtl="0" algn="ctr">
              <a:lnSpc>
                <a:spcPct val="94000"/>
              </a:lnSpc>
              <a:spcBef>
                <a:spcPts val="500"/>
              </a:spcBef>
              <a:spcAft>
                <a:spcPts val="200"/>
              </a:spcAft>
              <a:buClr>
                <a:schemeClr val="dk2"/>
              </a:buClr>
              <a:buFont typeface="Source Sans Pro"/>
              <a:buNone/>
              <a:defRPr b="0" i="0" sz="1600" u="none" cap="none" strike="noStrike">
                <a:solidFill>
                  <a:schemeClr val="dk2"/>
                </a:solidFill>
                <a:latin typeface="Source Sans Pro"/>
                <a:ea typeface="Source Sans Pro"/>
                <a:cs typeface="Source Sans Pro"/>
                <a:sym typeface="Source Sans Pro"/>
              </a:defRPr>
            </a:lvl5pPr>
            <a:lvl6pPr indent="0" lvl="5" marL="2286000" marR="0" rtl="0" algn="ctr">
              <a:lnSpc>
                <a:spcPct val="94000"/>
              </a:lnSpc>
              <a:spcBef>
                <a:spcPts val="500"/>
              </a:spcBef>
              <a:spcAft>
                <a:spcPts val="200"/>
              </a:spcAft>
              <a:buClr>
                <a:schemeClr val="dk2"/>
              </a:buClr>
              <a:buFont typeface="Source Sans Pro"/>
              <a:buNone/>
              <a:defRPr b="0" i="1" sz="1600" u="none" cap="none" strike="noStrike">
                <a:solidFill>
                  <a:schemeClr val="dk2"/>
                </a:solidFill>
                <a:latin typeface="Source Sans Pro"/>
                <a:ea typeface="Source Sans Pro"/>
                <a:cs typeface="Source Sans Pro"/>
                <a:sym typeface="Source Sans Pro"/>
              </a:defRPr>
            </a:lvl6pPr>
            <a:lvl7pPr indent="0" lvl="6" marL="2743200" marR="0" rtl="0" algn="ctr">
              <a:lnSpc>
                <a:spcPct val="94000"/>
              </a:lnSpc>
              <a:spcBef>
                <a:spcPts val="500"/>
              </a:spcBef>
              <a:spcAft>
                <a:spcPts val="200"/>
              </a:spcAft>
              <a:buClr>
                <a:schemeClr val="dk2"/>
              </a:buClr>
              <a:buFont typeface="Source Sans Pro"/>
              <a:buNone/>
              <a:defRPr b="0" i="0" sz="1600" u="none" cap="none" strike="noStrike">
                <a:solidFill>
                  <a:schemeClr val="dk2"/>
                </a:solidFill>
                <a:latin typeface="Source Sans Pro"/>
                <a:ea typeface="Source Sans Pro"/>
                <a:cs typeface="Source Sans Pro"/>
                <a:sym typeface="Source Sans Pro"/>
              </a:defRPr>
            </a:lvl7pPr>
            <a:lvl8pPr indent="0" lvl="7" marL="3200400" marR="0" rtl="0" algn="ctr">
              <a:lnSpc>
                <a:spcPct val="94000"/>
              </a:lnSpc>
              <a:spcBef>
                <a:spcPts val="500"/>
              </a:spcBef>
              <a:spcAft>
                <a:spcPts val="200"/>
              </a:spcAft>
              <a:buClr>
                <a:schemeClr val="dk2"/>
              </a:buClr>
              <a:buFont typeface="Source Sans Pro"/>
              <a:buNone/>
              <a:defRPr b="0" i="1" sz="1600" u="none" cap="none" strike="noStrike">
                <a:solidFill>
                  <a:schemeClr val="dk2"/>
                </a:solidFill>
                <a:latin typeface="Source Sans Pro"/>
                <a:ea typeface="Source Sans Pro"/>
                <a:cs typeface="Source Sans Pro"/>
                <a:sym typeface="Source Sans Pro"/>
              </a:defRPr>
            </a:lvl8pPr>
            <a:lvl9pPr indent="0" lvl="8" marL="3657600" marR="0" rtl="0" algn="ctr">
              <a:lnSpc>
                <a:spcPct val="94000"/>
              </a:lnSpc>
              <a:spcBef>
                <a:spcPts val="500"/>
              </a:spcBef>
              <a:spcAft>
                <a:spcPts val="200"/>
              </a:spcAft>
              <a:buClr>
                <a:schemeClr val="dk2"/>
              </a:buClr>
              <a:buFont typeface="Source Sans Pro"/>
              <a:buNone/>
              <a:defRPr b="0" i="0" sz="1600" u="none" cap="none" strike="noStrike">
                <a:solidFill>
                  <a:schemeClr val="dk2"/>
                </a:solidFill>
                <a:latin typeface="Source Sans Pro"/>
                <a:ea typeface="Source Sans Pro"/>
                <a:cs typeface="Source Sans Pro"/>
                <a:sym typeface="Source Sans Pro"/>
              </a:defRPr>
            </a:lvl9pPr>
          </a:lstStyle>
          <a:p/>
        </p:txBody>
      </p:sp>
      <p:sp>
        <p:nvSpPr>
          <p:cNvPr id="15" name="Shape 15"/>
          <p:cNvSpPr txBox="1"/>
          <p:nvPr>
            <p:ph idx="10" type="dt"/>
          </p:nvPr>
        </p:nvSpPr>
        <p:spPr>
          <a:xfrm>
            <a:off x="752858" y="6453385"/>
            <a:ext cx="1607944"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16" name="Shape 16"/>
          <p:cNvSpPr txBox="1"/>
          <p:nvPr>
            <p:ph idx="11" type="ftr"/>
          </p:nvPr>
        </p:nvSpPr>
        <p:spPr>
          <a:xfrm>
            <a:off x="2584053" y="6453385"/>
            <a:ext cx="7023377" cy="404614"/>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17" name="Shape 17"/>
          <p:cNvSpPr txBox="1"/>
          <p:nvPr>
            <p:ph idx="12" type="sldNum"/>
          </p:nvPr>
        </p:nvSpPr>
        <p:spPr>
          <a:xfrm>
            <a:off x="9830682"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grpSp>
        <p:nvGrpSpPr>
          <p:cNvPr id="18" name="Shape 18"/>
          <p:cNvGrpSpPr/>
          <p:nvPr/>
        </p:nvGrpSpPr>
        <p:grpSpPr>
          <a:xfrm>
            <a:off x="752858" y="744468"/>
            <a:ext cx="10674116" cy="5349670"/>
            <a:chOff x="752858" y="744468"/>
            <a:chExt cx="10674116" cy="5349670"/>
          </a:xfrm>
        </p:grpSpPr>
        <p:sp>
          <p:nvSpPr>
            <p:cNvPr id="19" name="Shape 19"/>
            <p:cNvSpPr/>
            <p:nvPr/>
          </p:nvSpPr>
          <p:spPr>
            <a:xfrm>
              <a:off x="8151961" y="1685651"/>
              <a:ext cx="3275012" cy="4408488"/>
            </a:xfrm>
            <a:custGeom>
              <a:pathLst>
                <a:path extrusionOk="0" h="120000" w="120000">
                  <a:moveTo>
                    <a:pt x="105132" y="0"/>
                  </a:moveTo>
                  <a:lnTo>
                    <a:pt x="120000" y="0"/>
                  </a:lnTo>
                  <a:lnTo>
                    <a:pt x="120000" y="120000"/>
                  </a:lnTo>
                  <a:lnTo>
                    <a:pt x="0" y="120000"/>
                  </a:lnTo>
                  <a:lnTo>
                    <a:pt x="0" y="109512"/>
                  </a:lnTo>
                  <a:lnTo>
                    <a:pt x="105132" y="109524"/>
                  </a:lnTo>
                  <a:lnTo>
                    <a:pt x="105132" y="0"/>
                  </a:lnTo>
                  <a:close/>
                </a:path>
              </a:pathLst>
            </a:custGeom>
            <a:solidFill>
              <a:schemeClr val="dk2"/>
            </a:solidFill>
            <a:ln>
              <a:noFill/>
            </a:ln>
          </p:spPr>
        </p:sp>
        <p:sp>
          <p:nvSpPr>
            <p:cNvPr id="20" name="Shape 20"/>
            <p:cNvSpPr/>
            <p:nvPr/>
          </p:nvSpPr>
          <p:spPr>
            <a:xfrm rot="10800000">
              <a:off x="752858" y="744468"/>
              <a:ext cx="3275668" cy="4408488"/>
            </a:xfrm>
            <a:custGeom>
              <a:pathLst>
                <a:path extrusionOk="0" h="120000" w="120000">
                  <a:moveTo>
                    <a:pt x="105134" y="0"/>
                  </a:moveTo>
                  <a:lnTo>
                    <a:pt x="120000" y="0"/>
                  </a:lnTo>
                  <a:lnTo>
                    <a:pt x="120000" y="120000"/>
                  </a:lnTo>
                  <a:lnTo>
                    <a:pt x="23" y="120000"/>
                  </a:lnTo>
                  <a:cubicBezTo>
                    <a:pt x="-23" y="116376"/>
                    <a:pt x="47" y="113124"/>
                    <a:pt x="0" y="109500"/>
                  </a:cubicBezTo>
                  <a:lnTo>
                    <a:pt x="105134" y="109536"/>
                  </a:lnTo>
                  <a:lnTo>
                    <a:pt x="105134" y="0"/>
                  </a:lnTo>
                  <a:close/>
                </a:path>
              </a:pathLst>
            </a:custGeom>
            <a:solidFill>
              <a:schemeClr val="dk2"/>
            </a:solidFill>
            <a:ln>
              <a:noFill/>
            </a:ln>
          </p:spPr>
          <p:txBody>
            <a:bodyPr anchorCtr="0" anchor="ctr" bIns="91425" lIns="91425" rIns="91425" tIns="91425">
              <a:noAutofit/>
            </a:bodyPr>
            <a:lstStyle/>
            <a:p>
              <a:pPr lvl="0">
                <a:spcBef>
                  <a:spcPts val="0"/>
                </a:spcBef>
                <a:buNone/>
              </a:pPr>
              <a:r>
                <a:t/>
              </a:r>
              <a:endParaRPr/>
            </a:p>
          </p:txBody>
        </p:sp>
      </p:gr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x">
  <p:cSld name="Title and Vertical Text">
    <p:spTree>
      <p:nvGrpSpPr>
        <p:cNvPr id="77" name="Shape 77"/>
        <p:cNvGrpSpPr/>
        <p:nvPr/>
      </p:nvGrpSpPr>
      <p:grpSpPr>
        <a:xfrm>
          <a:off x="0" y="0"/>
          <a:ext cx="0" cy="0"/>
          <a:chOff x="0" y="0"/>
          <a:chExt cx="0" cy="0"/>
        </a:xfrm>
      </p:grpSpPr>
      <p:sp>
        <p:nvSpPr>
          <p:cNvPr id="78" name="Shape 78"/>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9" name="Shape 79"/>
          <p:cNvSpPr txBox="1"/>
          <p:nvPr>
            <p:ph idx="1" type="body"/>
          </p:nvPr>
        </p:nvSpPr>
        <p:spPr>
          <a:xfrm rot="5400000">
            <a:off x="4386262" y="-719137"/>
            <a:ext cx="3571874" cy="9601200"/>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80" name="Shape 80"/>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81" name="Shape 81"/>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82" name="Shape 82"/>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vertTitleAndTx">
  <p:cSld name="Vertical Title and Text">
    <p:spTree>
      <p:nvGrpSpPr>
        <p:cNvPr id="83" name="Shape 83"/>
        <p:cNvGrpSpPr/>
        <p:nvPr/>
      </p:nvGrpSpPr>
      <p:grpSpPr>
        <a:xfrm>
          <a:off x="0" y="0"/>
          <a:ext cx="0" cy="0"/>
          <a:chOff x="0" y="0"/>
          <a:chExt cx="0" cy="0"/>
        </a:xfrm>
      </p:grpSpPr>
      <p:sp>
        <p:nvSpPr>
          <p:cNvPr id="84" name="Shape 84"/>
          <p:cNvSpPr txBox="1"/>
          <p:nvPr>
            <p:ph type="title"/>
          </p:nvPr>
        </p:nvSpPr>
        <p:spPr>
          <a:xfrm rot="5400000">
            <a:off x="7757822" y="2462895"/>
            <a:ext cx="5243244" cy="1565765"/>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85" name="Shape 85"/>
          <p:cNvSpPr txBox="1"/>
          <p:nvPr>
            <p:ph idx="1" type="body"/>
          </p:nvPr>
        </p:nvSpPr>
        <p:spPr>
          <a:xfrm rot="5400000">
            <a:off x="2839798" y="-844042"/>
            <a:ext cx="5243244" cy="8179641"/>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86" name="Shape 86"/>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87" name="Shape 87"/>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88" name="Shape 88"/>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
  <p:cSld name="Title and Content">
    <p:spTree>
      <p:nvGrpSpPr>
        <p:cNvPr id="21" name="Shape 21"/>
        <p:cNvGrpSpPr/>
        <p:nvPr/>
      </p:nvGrpSpPr>
      <p:grpSpPr>
        <a:xfrm>
          <a:off x="0" y="0"/>
          <a:ext cx="0" cy="0"/>
          <a:chOff x="0" y="0"/>
          <a:chExt cx="0" cy="0"/>
        </a:xfrm>
      </p:grpSpPr>
      <p:sp>
        <p:nvSpPr>
          <p:cNvPr id="22" name="Shape 22"/>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3" name="Shape 23"/>
          <p:cNvSpPr txBox="1"/>
          <p:nvPr>
            <p:ph idx="1" type="body"/>
          </p:nvPr>
        </p:nvSpPr>
        <p:spPr>
          <a:xfrm>
            <a:off x="1371600" y="2286000"/>
            <a:ext cx="9601200" cy="3581399"/>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24" name="Shape 24"/>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25" name="Shape 25"/>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26" name="Shape 26"/>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secHead">
  <p:cSld name="Section Header">
    <p:bg>
      <p:bgPr>
        <a:solidFill>
          <a:schemeClr val="dk2"/>
        </a:solidFill>
      </p:bgPr>
    </p:bg>
    <p:spTree>
      <p:nvGrpSpPr>
        <p:cNvPr id="27" name="Shape 27"/>
        <p:cNvGrpSpPr/>
        <p:nvPr/>
      </p:nvGrpSpPr>
      <p:grpSpPr>
        <a:xfrm>
          <a:off x="0" y="0"/>
          <a:ext cx="0" cy="0"/>
          <a:chOff x="0" y="0"/>
          <a:chExt cx="0" cy="0"/>
        </a:xfrm>
      </p:grpSpPr>
      <p:sp>
        <p:nvSpPr>
          <p:cNvPr id="28" name="Shape 28"/>
          <p:cNvSpPr txBox="1"/>
          <p:nvPr>
            <p:ph type="title"/>
          </p:nvPr>
        </p:nvSpPr>
        <p:spPr>
          <a:xfrm>
            <a:off x="765025" y="1301359"/>
            <a:ext cx="9612971" cy="2852737"/>
          </a:xfrm>
          <a:prstGeom prst="rect">
            <a:avLst/>
          </a:prstGeom>
          <a:noFill/>
          <a:ln>
            <a:noFill/>
          </a:ln>
        </p:spPr>
        <p:txBody>
          <a:bodyPr anchorCtr="0" anchor="b" bIns="91425" lIns="91425" rIns="91425" tIns="91425"/>
          <a:lstStyle>
            <a:lvl1pPr indent="0" lvl="0" marL="0" marR="0" rtl="0" algn="r">
              <a:lnSpc>
                <a:spcPct val="89000"/>
              </a:lnSpc>
              <a:spcBef>
                <a:spcPts val="0"/>
              </a:spcBef>
              <a:buClr>
                <a:schemeClr val="lt2"/>
              </a:buClr>
              <a:buFont typeface="Source Sans Pro"/>
              <a:buNone/>
              <a:defRPr b="0" i="0" sz="7200" u="none" cap="none" strike="noStrike">
                <a:solidFill>
                  <a:schemeClr val="lt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29" name="Shape 29"/>
          <p:cNvSpPr txBox="1"/>
          <p:nvPr>
            <p:ph idx="1" type="body"/>
          </p:nvPr>
        </p:nvSpPr>
        <p:spPr>
          <a:xfrm>
            <a:off x="765025" y="4216328"/>
            <a:ext cx="9612971" cy="1143323"/>
          </a:xfrm>
          <a:prstGeom prst="rect">
            <a:avLst/>
          </a:prstGeom>
          <a:noFill/>
          <a:ln>
            <a:noFill/>
          </a:ln>
        </p:spPr>
        <p:txBody>
          <a:bodyPr anchorCtr="0" anchor="t" bIns="91425" lIns="91425" rIns="91425" tIns="91425"/>
          <a:lstStyle>
            <a:lvl1pPr indent="0" lvl="0" marL="0" marR="0" rtl="0" algn="r">
              <a:lnSpc>
                <a:spcPct val="112000"/>
              </a:lnSpc>
              <a:spcBef>
                <a:spcPts val="0"/>
              </a:spcBef>
              <a:spcAft>
                <a:spcPts val="0"/>
              </a:spcAft>
              <a:buClr>
                <a:schemeClr val="lt2"/>
              </a:buClr>
              <a:buFont typeface="Source Sans Pro"/>
              <a:buNone/>
              <a:defRPr b="0" i="0" sz="2400" u="none" cap="none" strike="noStrike">
                <a:solidFill>
                  <a:schemeClr val="lt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lt1"/>
              </a:buClr>
              <a:buFont typeface="Source Sans Pro"/>
              <a:buNone/>
              <a:defRPr b="0" i="1" sz="2000" u="none" cap="none" strike="noStrike">
                <a:solidFill>
                  <a:schemeClr val="lt1"/>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lt1"/>
              </a:buClr>
              <a:buFont typeface="Source Sans Pro"/>
              <a:buNone/>
              <a:defRPr b="0" i="0" sz="1800" u="none" cap="none" strike="noStrike">
                <a:solidFill>
                  <a:schemeClr val="lt1"/>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lt1"/>
              </a:buClr>
              <a:buFont typeface="Source Sans Pro"/>
              <a:buNone/>
              <a:defRPr b="0" i="1" sz="1600" u="none" cap="none" strike="noStrike">
                <a:solidFill>
                  <a:schemeClr val="lt1"/>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lt1"/>
              </a:buClr>
              <a:buFont typeface="Source Sans Pro"/>
              <a:buNone/>
              <a:defRPr b="0" i="0" sz="1600" u="none" cap="none" strike="noStrike">
                <a:solidFill>
                  <a:schemeClr val="lt1"/>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lt1"/>
              </a:buClr>
              <a:buFont typeface="Source Sans Pro"/>
              <a:buNone/>
              <a:defRPr b="0" i="1" sz="1600" u="none" cap="none" strike="noStrike">
                <a:solidFill>
                  <a:schemeClr val="lt1"/>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lt1"/>
              </a:buClr>
              <a:buFont typeface="Source Sans Pro"/>
              <a:buNone/>
              <a:defRPr b="0" i="0" sz="1600" u="none" cap="none" strike="noStrike">
                <a:solidFill>
                  <a:schemeClr val="lt1"/>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lt1"/>
              </a:buClr>
              <a:buFont typeface="Source Sans Pro"/>
              <a:buNone/>
              <a:defRPr b="0" i="1" sz="1600" u="none" cap="none" strike="noStrike">
                <a:solidFill>
                  <a:schemeClr val="lt1"/>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lt1"/>
              </a:buClr>
              <a:buFont typeface="Source Sans Pro"/>
              <a:buNone/>
              <a:defRPr b="0" i="0" sz="1600" u="none" cap="none" strike="noStrike">
                <a:solidFill>
                  <a:schemeClr val="lt1"/>
                </a:solidFill>
                <a:latin typeface="Source Sans Pro"/>
                <a:ea typeface="Source Sans Pro"/>
                <a:cs typeface="Source Sans Pro"/>
                <a:sym typeface="Source Sans Pro"/>
              </a:defRPr>
            </a:lvl9pPr>
          </a:lstStyle>
          <a:p/>
        </p:txBody>
      </p:sp>
      <p:sp>
        <p:nvSpPr>
          <p:cNvPr id="30" name="Shape 30"/>
          <p:cNvSpPr txBox="1"/>
          <p:nvPr>
            <p:ph idx="10" type="dt"/>
          </p:nvPr>
        </p:nvSpPr>
        <p:spPr>
          <a:xfrm>
            <a:off x="738908" y="6453385"/>
            <a:ext cx="1622409"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lt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lt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lt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lt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lt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lt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lt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lt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lt1"/>
                </a:solidFill>
                <a:latin typeface="Source Sans Pro"/>
                <a:ea typeface="Source Sans Pro"/>
                <a:cs typeface="Source Sans Pro"/>
                <a:sym typeface="Source Sans Pro"/>
              </a:defRPr>
            </a:lvl9pPr>
          </a:lstStyle>
          <a:p/>
        </p:txBody>
      </p:sp>
      <p:sp>
        <p:nvSpPr>
          <p:cNvPr id="31" name="Shape 31"/>
          <p:cNvSpPr txBox="1"/>
          <p:nvPr>
            <p:ph idx="11" type="ftr"/>
          </p:nvPr>
        </p:nvSpPr>
        <p:spPr>
          <a:xfrm>
            <a:off x="2584311" y="6453385"/>
            <a:ext cx="7023377" cy="404614"/>
          </a:xfrm>
          <a:prstGeom prst="rect">
            <a:avLst/>
          </a:prstGeom>
          <a:noFill/>
          <a:ln>
            <a:noFill/>
          </a:ln>
        </p:spPr>
        <p:txBody>
          <a:bodyPr anchorCtr="0" anchor="ctr" bIns="91425" lIns="91425" rIns="91425" tIns="91425"/>
          <a:lstStyle>
            <a:lvl1pPr indent="0" lvl="0" marL="0" marR="0" rtl="0" algn="ctr">
              <a:spcBef>
                <a:spcPts val="0"/>
              </a:spcBef>
              <a:buNone/>
              <a:defRPr b="0" i="0" sz="1200" u="none" cap="none" strike="noStrike">
                <a:solidFill>
                  <a:schemeClr val="lt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lt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lt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lt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lt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lt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lt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lt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lt1"/>
                </a:solidFill>
                <a:latin typeface="Source Sans Pro"/>
                <a:ea typeface="Source Sans Pro"/>
                <a:cs typeface="Source Sans Pro"/>
                <a:sym typeface="Source Sans Pro"/>
              </a:defRPr>
            </a:lvl9pPr>
          </a:lstStyle>
          <a:p/>
        </p:txBody>
      </p:sp>
      <p:sp>
        <p:nvSpPr>
          <p:cNvPr id="32" name="Shape 32"/>
          <p:cNvSpPr txBox="1"/>
          <p:nvPr>
            <p:ph idx="12" type="sldNum"/>
          </p:nvPr>
        </p:nvSpPr>
        <p:spPr>
          <a:xfrm>
            <a:off x="9830682"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lt2"/>
                </a:solidFill>
                <a:latin typeface="Source Sans Pro"/>
                <a:ea typeface="Source Sans Pro"/>
                <a:cs typeface="Source Sans Pro"/>
                <a:sym typeface="Source Sans Pro"/>
              </a:rPr>
              <a:t>‹#›</a:t>
            </a:fld>
          </a:p>
        </p:txBody>
      </p:sp>
      <p:sp>
        <p:nvSpPr>
          <p:cNvPr id="33" name="Shape 33"/>
          <p:cNvSpPr/>
          <p:nvPr/>
        </p:nvSpPr>
        <p:spPr>
          <a:xfrm>
            <a:off x="8151961" y="1685651"/>
            <a:ext cx="3275012" cy="4408488"/>
          </a:xfrm>
          <a:custGeom>
            <a:pathLst>
              <a:path extrusionOk="0" h="120000" w="120000">
                <a:moveTo>
                  <a:pt x="105134" y="0"/>
                </a:moveTo>
                <a:lnTo>
                  <a:pt x="120000" y="0"/>
                </a:lnTo>
                <a:lnTo>
                  <a:pt x="120000" y="120000"/>
                </a:lnTo>
                <a:lnTo>
                  <a:pt x="0" y="120000"/>
                </a:lnTo>
                <a:lnTo>
                  <a:pt x="0" y="109629"/>
                </a:lnTo>
                <a:lnTo>
                  <a:pt x="105134" y="109629"/>
                </a:lnTo>
                <a:lnTo>
                  <a:pt x="105134" y="0"/>
                </a:lnTo>
                <a:close/>
              </a:path>
            </a:pathLst>
          </a:custGeom>
          <a:solidFill>
            <a:schemeClr val="lt2"/>
          </a:solidFill>
          <a:ln>
            <a:noFill/>
          </a:ln>
        </p:spPr>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Obj">
  <p:cSld name="Two Content">
    <p:spTree>
      <p:nvGrpSpPr>
        <p:cNvPr id="34" name="Shape 34"/>
        <p:cNvGrpSpPr/>
        <p:nvPr/>
      </p:nvGrpSpPr>
      <p:grpSpPr>
        <a:xfrm>
          <a:off x="0" y="0"/>
          <a:ext cx="0" cy="0"/>
          <a:chOff x="0" y="0"/>
          <a:chExt cx="0" cy="0"/>
        </a:xfrm>
      </p:grpSpPr>
      <p:sp>
        <p:nvSpPr>
          <p:cNvPr id="35" name="Shape 35"/>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36" name="Shape 36"/>
          <p:cNvSpPr txBox="1"/>
          <p:nvPr>
            <p:ph idx="1" type="body"/>
          </p:nvPr>
        </p:nvSpPr>
        <p:spPr>
          <a:xfrm>
            <a:off x="1371600" y="2285999"/>
            <a:ext cx="4447785" cy="3581400"/>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37" name="Shape 37"/>
          <p:cNvSpPr txBox="1"/>
          <p:nvPr>
            <p:ph idx="2" type="body"/>
          </p:nvPr>
        </p:nvSpPr>
        <p:spPr>
          <a:xfrm>
            <a:off x="6525403" y="2285999"/>
            <a:ext cx="4447785" cy="3581400"/>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38" name="Shape 38"/>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39" name="Shape 39"/>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40" name="Shape 40"/>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woTxTwoObj">
  <p:cSld name="Comparison">
    <p:spTree>
      <p:nvGrpSpPr>
        <p:cNvPr id="41" name="Shape 41"/>
        <p:cNvGrpSpPr/>
        <p:nvPr/>
      </p:nvGrpSpPr>
      <p:grpSpPr>
        <a:xfrm>
          <a:off x="0" y="0"/>
          <a:ext cx="0" cy="0"/>
          <a:chOff x="0" y="0"/>
          <a:chExt cx="0" cy="0"/>
        </a:xfrm>
      </p:grpSpPr>
      <p:sp>
        <p:nvSpPr>
          <p:cNvPr id="42" name="Shape 42"/>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43" name="Shape 43"/>
          <p:cNvSpPr txBox="1"/>
          <p:nvPr>
            <p:ph idx="1" type="body"/>
          </p:nvPr>
        </p:nvSpPr>
        <p:spPr>
          <a:xfrm>
            <a:off x="1371600" y="2340864"/>
            <a:ext cx="4443984" cy="823912"/>
          </a:xfrm>
          <a:prstGeom prst="rect">
            <a:avLst/>
          </a:prstGeom>
          <a:noFill/>
          <a:ln>
            <a:noFill/>
          </a:ln>
        </p:spPr>
        <p:txBody>
          <a:bodyPr anchorCtr="0" anchor="b" bIns="91425" lIns="91425" rIns="91425" tIns="91425"/>
          <a:lstStyle>
            <a:lvl1pPr indent="0" lvl="0" marL="0" marR="0" rtl="0" algn="l">
              <a:lnSpc>
                <a:spcPct val="84000"/>
              </a:lnSpc>
              <a:spcBef>
                <a:spcPts val="0"/>
              </a:spcBef>
              <a:spcAft>
                <a:spcPts val="0"/>
              </a:spcAft>
              <a:buClr>
                <a:schemeClr val="dk2"/>
              </a:buClr>
              <a:buFont typeface="Source Sans Pro"/>
              <a:buNone/>
              <a:defRPr b="0" i="0" sz="3000" u="none" cap="none" strike="noStrike">
                <a:solidFill>
                  <a:schemeClr val="dk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dk2"/>
              </a:buClr>
              <a:buFont typeface="Source Sans Pro"/>
              <a:buNone/>
              <a:defRPr b="1" i="1" sz="2000" u="none" cap="none" strike="noStrike">
                <a:solidFill>
                  <a:schemeClr val="dk2"/>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dk2"/>
              </a:buClr>
              <a:buFont typeface="Source Sans Pro"/>
              <a:buNone/>
              <a:defRPr b="1" i="0" sz="1800" u="none" cap="none" strike="noStrike">
                <a:solidFill>
                  <a:schemeClr val="dk2"/>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9pPr>
          </a:lstStyle>
          <a:p/>
        </p:txBody>
      </p:sp>
      <p:sp>
        <p:nvSpPr>
          <p:cNvPr id="44" name="Shape 44"/>
          <p:cNvSpPr txBox="1"/>
          <p:nvPr>
            <p:ph idx="2" type="body"/>
          </p:nvPr>
        </p:nvSpPr>
        <p:spPr>
          <a:xfrm>
            <a:off x="1371600" y="3305207"/>
            <a:ext cx="4443984" cy="2562193"/>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45" name="Shape 45"/>
          <p:cNvSpPr txBox="1"/>
          <p:nvPr>
            <p:ph idx="3" type="body"/>
          </p:nvPr>
        </p:nvSpPr>
        <p:spPr>
          <a:xfrm>
            <a:off x="6525014" y="2340864"/>
            <a:ext cx="4443984" cy="823912"/>
          </a:xfrm>
          <a:prstGeom prst="rect">
            <a:avLst/>
          </a:prstGeom>
          <a:noFill/>
          <a:ln>
            <a:noFill/>
          </a:ln>
        </p:spPr>
        <p:txBody>
          <a:bodyPr anchorCtr="0" anchor="b" bIns="91425" lIns="91425" rIns="91425" tIns="91425"/>
          <a:lstStyle>
            <a:lvl1pPr indent="0" lvl="0" marL="0" marR="0" rtl="0" algn="l">
              <a:lnSpc>
                <a:spcPct val="84000"/>
              </a:lnSpc>
              <a:spcBef>
                <a:spcPts val="0"/>
              </a:spcBef>
              <a:spcAft>
                <a:spcPts val="0"/>
              </a:spcAft>
              <a:buClr>
                <a:schemeClr val="dk2"/>
              </a:buClr>
              <a:buFont typeface="Source Sans Pro"/>
              <a:buNone/>
              <a:defRPr b="0" i="0" sz="3000" u="none" cap="none" strike="noStrike">
                <a:solidFill>
                  <a:schemeClr val="dk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dk2"/>
              </a:buClr>
              <a:buFont typeface="Source Sans Pro"/>
              <a:buNone/>
              <a:defRPr b="1" i="1" sz="2000" u="none" cap="none" strike="noStrike">
                <a:solidFill>
                  <a:schemeClr val="dk2"/>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dk2"/>
              </a:buClr>
              <a:buFont typeface="Source Sans Pro"/>
              <a:buNone/>
              <a:defRPr b="1" i="0" sz="1800" u="none" cap="none" strike="noStrike">
                <a:solidFill>
                  <a:schemeClr val="dk2"/>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dk2"/>
              </a:buClr>
              <a:buFont typeface="Source Sans Pro"/>
              <a:buNone/>
              <a:defRPr b="1" i="1" sz="1600" u="none" cap="none" strike="noStrike">
                <a:solidFill>
                  <a:schemeClr val="dk2"/>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dk2"/>
              </a:buClr>
              <a:buFont typeface="Source Sans Pro"/>
              <a:buNone/>
              <a:defRPr b="1" i="0" sz="1600" u="none" cap="none" strike="noStrike">
                <a:solidFill>
                  <a:schemeClr val="dk2"/>
                </a:solidFill>
                <a:latin typeface="Source Sans Pro"/>
                <a:ea typeface="Source Sans Pro"/>
                <a:cs typeface="Source Sans Pro"/>
                <a:sym typeface="Source Sans Pro"/>
              </a:defRPr>
            </a:lvl9pPr>
          </a:lstStyle>
          <a:p/>
        </p:txBody>
      </p:sp>
      <p:sp>
        <p:nvSpPr>
          <p:cNvPr id="46" name="Shape 46"/>
          <p:cNvSpPr txBox="1"/>
          <p:nvPr>
            <p:ph idx="4" type="body"/>
          </p:nvPr>
        </p:nvSpPr>
        <p:spPr>
          <a:xfrm>
            <a:off x="6525014" y="3305207"/>
            <a:ext cx="4443984" cy="2562193"/>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47" name="Shape 47"/>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48" name="Shape 48"/>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49" name="Shape 49"/>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titleOnly">
  <p:cSld name="Title Only">
    <p:spTree>
      <p:nvGrpSpPr>
        <p:cNvPr id="50" name="Shape 50"/>
        <p:cNvGrpSpPr/>
        <p:nvPr/>
      </p:nvGrpSpPr>
      <p:grpSpPr>
        <a:xfrm>
          <a:off x="0" y="0"/>
          <a:ext cx="0" cy="0"/>
          <a:chOff x="0" y="0"/>
          <a:chExt cx="0" cy="0"/>
        </a:xfrm>
      </p:grpSpPr>
      <p:sp>
        <p:nvSpPr>
          <p:cNvPr id="51" name="Shape 51"/>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52" name="Shape 52"/>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53" name="Shape 53"/>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54" name="Shape 54"/>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blank">
  <p:cSld name="Blank">
    <p:spTree>
      <p:nvGrpSpPr>
        <p:cNvPr id="55" name="Shape 55"/>
        <p:cNvGrpSpPr/>
        <p:nvPr/>
      </p:nvGrpSpPr>
      <p:grpSpPr>
        <a:xfrm>
          <a:off x="0" y="0"/>
          <a:ext cx="0" cy="0"/>
          <a:chOff x="0" y="0"/>
          <a:chExt cx="0" cy="0"/>
        </a:xfrm>
      </p:grpSpPr>
      <p:sp>
        <p:nvSpPr>
          <p:cNvPr id="56" name="Shape 56"/>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57" name="Shape 57"/>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58" name="Shape 58"/>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objTx">
  <p:cSld name="Content with Caption">
    <p:spTree>
      <p:nvGrpSpPr>
        <p:cNvPr id="59" name="Shape 59"/>
        <p:cNvGrpSpPr/>
        <p:nvPr/>
      </p:nvGrpSpPr>
      <p:grpSpPr>
        <a:xfrm>
          <a:off x="0" y="0"/>
          <a:ext cx="0" cy="0"/>
          <a:chOff x="0" y="0"/>
          <a:chExt cx="0" cy="0"/>
        </a:xfrm>
      </p:grpSpPr>
      <p:sp>
        <p:nvSpPr>
          <p:cNvPr id="60" name="Shape 60"/>
          <p:cNvSpPr/>
          <p:nvPr/>
        </p:nvSpPr>
        <p:spPr>
          <a:xfrm>
            <a:off x="0" y="375"/>
            <a:ext cx="5303520" cy="6857623"/>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61" name="Shape 61"/>
          <p:cNvSpPr txBox="1"/>
          <p:nvPr>
            <p:ph type="title"/>
          </p:nvPr>
        </p:nvSpPr>
        <p:spPr>
          <a:xfrm>
            <a:off x="723900" y="685800"/>
            <a:ext cx="3855720" cy="2157884"/>
          </a:xfrm>
          <a:prstGeom prst="rect">
            <a:avLst/>
          </a:prstGeom>
          <a:noFill/>
          <a:ln>
            <a:noFill/>
          </a:ln>
        </p:spPr>
        <p:txBody>
          <a:bodyPr anchorCtr="0" anchor="t" bIns="91425" lIns="91425" rIns="91425" tIns="91425"/>
          <a:lstStyle>
            <a:lvl1pPr indent="0" lvl="0" marL="0" marR="0" rtl="0" algn="l">
              <a:lnSpc>
                <a:spcPct val="84000"/>
              </a:lnSpc>
              <a:spcBef>
                <a:spcPts val="0"/>
              </a:spcBef>
              <a:buClr>
                <a:schemeClr val="dk2"/>
              </a:buClr>
              <a:buFont typeface="Source Sans Pro"/>
              <a:buNone/>
              <a:defRPr b="0" i="0" sz="48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62" name="Shape 62"/>
          <p:cNvSpPr txBox="1"/>
          <p:nvPr>
            <p:ph idx="1" type="body"/>
          </p:nvPr>
        </p:nvSpPr>
        <p:spPr>
          <a:xfrm>
            <a:off x="6256019" y="685800"/>
            <a:ext cx="5212080" cy="5175250"/>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82448" lvl="6"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7pPr>
            <a:lvl8pPr indent="-282448" lvl="7"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8pPr>
            <a:lvl9pPr indent="-282448" lvl="8"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9pPr>
          </a:lstStyle>
          <a:p/>
        </p:txBody>
      </p:sp>
      <p:sp>
        <p:nvSpPr>
          <p:cNvPr id="63" name="Shape 63"/>
          <p:cNvSpPr txBox="1"/>
          <p:nvPr>
            <p:ph idx="2" type="body"/>
          </p:nvPr>
        </p:nvSpPr>
        <p:spPr>
          <a:xfrm>
            <a:off x="723900" y="2856343"/>
            <a:ext cx="3855720" cy="3011056"/>
          </a:xfrm>
          <a:prstGeom prst="rect">
            <a:avLst/>
          </a:prstGeom>
          <a:noFill/>
          <a:ln>
            <a:noFill/>
          </a:ln>
        </p:spPr>
        <p:txBody>
          <a:bodyPr anchorCtr="0" anchor="t" bIns="91425" lIns="91425" rIns="91425" tIns="91425"/>
          <a:lstStyle>
            <a:lvl1pPr indent="0" lvl="0" marL="0" marR="0" rtl="0" algn="l">
              <a:lnSpc>
                <a:spcPct val="113000"/>
              </a:lnSpc>
              <a:spcBef>
                <a:spcPts val="0"/>
              </a:spcBef>
              <a:spcAft>
                <a:spcPts val="1500"/>
              </a:spcAft>
              <a:buClr>
                <a:schemeClr val="dk2"/>
              </a:buClr>
              <a:buFont typeface="Source Sans Pro"/>
              <a:buNone/>
              <a:defRPr b="0" i="0" sz="1600" u="none" cap="none" strike="noStrike">
                <a:solidFill>
                  <a:schemeClr val="dk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dk2"/>
              </a:buClr>
              <a:buFont typeface="Source Sans Pro"/>
              <a:buNone/>
              <a:defRPr b="0" i="1" sz="1400" u="none" cap="none" strike="noStrike">
                <a:solidFill>
                  <a:schemeClr val="dk2"/>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dk2"/>
              </a:buClr>
              <a:buFont typeface="Source Sans Pro"/>
              <a:buNone/>
              <a:defRPr b="0" i="0" sz="1200" u="none" cap="none" strike="noStrike">
                <a:solidFill>
                  <a:schemeClr val="dk2"/>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9pPr>
          </a:lstStyle>
          <a:p/>
        </p:txBody>
      </p:sp>
      <p:sp>
        <p:nvSpPr>
          <p:cNvPr id="64" name="Shape 64"/>
          <p:cNvSpPr txBox="1"/>
          <p:nvPr>
            <p:ph idx="10" type="dt"/>
          </p:nvPr>
        </p:nvSpPr>
        <p:spPr>
          <a:xfrm>
            <a:off x="72390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65" name="Shape 65"/>
          <p:cNvSpPr txBox="1"/>
          <p:nvPr>
            <p:ph idx="11" type="ftr"/>
          </p:nvPr>
        </p:nvSpPr>
        <p:spPr>
          <a:xfrm>
            <a:off x="2205944" y="6453385"/>
            <a:ext cx="2373675"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66" name="Shape 66"/>
          <p:cNvSpPr txBox="1"/>
          <p:nvPr>
            <p:ph idx="12" type="sldNum"/>
          </p:nvPr>
        </p:nvSpPr>
        <p:spPr>
          <a:xfrm>
            <a:off x="9883139"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
        <p:nvSpPr>
          <p:cNvPr id="67" name="Shape 67"/>
          <p:cNvSpPr/>
          <p:nvPr/>
        </p:nvSpPr>
        <p:spPr>
          <a:xfrm>
            <a:off x="5303519" y="375"/>
            <a:ext cx="228600" cy="68580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type="picTx">
  <p:cSld name="Picture with Caption">
    <p:spTree>
      <p:nvGrpSpPr>
        <p:cNvPr id="68" name="Shape 68"/>
        <p:cNvGrpSpPr/>
        <p:nvPr/>
      </p:nvGrpSpPr>
      <p:grpSpPr>
        <a:xfrm>
          <a:off x="0" y="0"/>
          <a:ext cx="0" cy="0"/>
          <a:chOff x="0" y="0"/>
          <a:chExt cx="0" cy="0"/>
        </a:xfrm>
      </p:grpSpPr>
      <p:sp>
        <p:nvSpPr>
          <p:cNvPr id="69" name="Shape 69"/>
          <p:cNvSpPr/>
          <p:nvPr/>
        </p:nvSpPr>
        <p:spPr>
          <a:xfrm>
            <a:off x="0" y="375"/>
            <a:ext cx="5303520" cy="6857623"/>
          </a:xfrm>
          <a:prstGeom prst="rect">
            <a:avLst/>
          </a:prstGeom>
          <a:solidFill>
            <a:schemeClr val="accent1"/>
          </a:solidFill>
          <a:ln>
            <a:noFill/>
          </a:ln>
        </p:spPr>
        <p:txBody>
          <a:bodyPr anchorCtr="0" anchor="ctr" bIns="91425" lIns="91425" rIns="91425" tIns="91425">
            <a:noAutofit/>
          </a:bodyPr>
          <a:lstStyle/>
          <a:p>
            <a:pPr lvl="0">
              <a:spcBef>
                <a:spcPts val="0"/>
              </a:spcBef>
              <a:buNone/>
            </a:pPr>
            <a:r>
              <a:t/>
            </a:r>
            <a:endParaRPr/>
          </a:p>
        </p:txBody>
      </p:sp>
      <p:sp>
        <p:nvSpPr>
          <p:cNvPr id="70" name="Shape 70"/>
          <p:cNvSpPr txBox="1"/>
          <p:nvPr>
            <p:ph type="title"/>
          </p:nvPr>
        </p:nvSpPr>
        <p:spPr>
          <a:xfrm>
            <a:off x="723900" y="685800"/>
            <a:ext cx="3855720" cy="2157884"/>
          </a:xfrm>
          <a:prstGeom prst="rect">
            <a:avLst/>
          </a:prstGeom>
          <a:noFill/>
          <a:ln>
            <a:noFill/>
          </a:ln>
        </p:spPr>
        <p:txBody>
          <a:bodyPr anchorCtr="0" anchor="t" bIns="91425" lIns="91425" rIns="91425" tIns="91425"/>
          <a:lstStyle>
            <a:lvl1pPr indent="0" lvl="0" marL="0" marR="0" rtl="0" algn="l">
              <a:lnSpc>
                <a:spcPct val="84000"/>
              </a:lnSpc>
              <a:spcBef>
                <a:spcPts val="0"/>
              </a:spcBef>
              <a:buClr>
                <a:schemeClr val="dk2"/>
              </a:buClr>
              <a:buFont typeface="Source Sans Pro"/>
              <a:buNone/>
              <a:defRPr b="0" i="0" sz="48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1" name="Shape 71"/>
          <p:cNvSpPr/>
          <p:nvPr>
            <p:ph idx="2" type="pic"/>
          </p:nvPr>
        </p:nvSpPr>
        <p:spPr>
          <a:xfrm>
            <a:off x="5532119" y="0"/>
            <a:ext cx="6659879" cy="6857999"/>
          </a:xfrm>
          <a:prstGeom prst="rect">
            <a:avLst/>
          </a:prstGeom>
          <a:noFill/>
          <a:ln>
            <a:noFill/>
          </a:ln>
        </p:spPr>
        <p:txBody>
          <a:bodyPr anchorCtr="0" anchor="t" bIns="91425" lIns="91425" rIns="91425" tIns="91425"/>
          <a:lstStyle>
            <a:lvl1pPr indent="0" lvl="0" marL="0" marR="0" rtl="0" algn="l">
              <a:lnSpc>
                <a:spcPct val="94000"/>
              </a:lnSpc>
              <a:spcBef>
                <a:spcPts val="1000"/>
              </a:spcBef>
              <a:spcAft>
                <a:spcPts val="200"/>
              </a:spcAft>
              <a:buClr>
                <a:schemeClr val="dk2"/>
              </a:buClr>
              <a:buFont typeface="Source Sans Pro"/>
              <a:buNone/>
              <a:defRPr b="0" i="0" sz="2000" u="none" cap="none" strike="noStrike">
                <a:solidFill>
                  <a:schemeClr val="dk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dk2"/>
              </a:buClr>
              <a:buFont typeface="Source Sans Pro"/>
              <a:buNone/>
              <a:defRPr b="0" i="1" sz="2000" u="none" cap="none" strike="noStrike">
                <a:solidFill>
                  <a:schemeClr val="dk2"/>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dk2"/>
              </a:buClr>
              <a:buFont typeface="Source Sans Pro"/>
              <a:buNone/>
              <a:defRPr b="0" i="0" sz="2000" u="none" cap="none" strike="noStrike">
                <a:solidFill>
                  <a:schemeClr val="dk2"/>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dk2"/>
              </a:buClr>
              <a:buFont typeface="Source Sans Pro"/>
              <a:buNone/>
              <a:defRPr b="0" i="1" sz="2000" u="none" cap="none" strike="noStrike">
                <a:solidFill>
                  <a:schemeClr val="dk2"/>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dk2"/>
              </a:buClr>
              <a:buFont typeface="Source Sans Pro"/>
              <a:buNone/>
              <a:defRPr b="0" i="0" sz="2000" u="none" cap="none" strike="noStrike">
                <a:solidFill>
                  <a:schemeClr val="dk2"/>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dk2"/>
              </a:buClr>
              <a:buFont typeface="Source Sans Pro"/>
              <a:buNone/>
              <a:defRPr b="0" i="1" sz="2000" u="none" cap="none" strike="noStrike">
                <a:solidFill>
                  <a:schemeClr val="dk2"/>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dk2"/>
              </a:buClr>
              <a:buFont typeface="Source Sans Pro"/>
              <a:buNone/>
              <a:defRPr b="0" i="0" sz="2000" u="none" cap="none" strike="noStrike">
                <a:solidFill>
                  <a:schemeClr val="dk2"/>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dk2"/>
              </a:buClr>
              <a:buFont typeface="Source Sans Pro"/>
              <a:buNone/>
              <a:defRPr b="0" i="1" sz="2000" u="none" cap="none" strike="noStrike">
                <a:solidFill>
                  <a:schemeClr val="dk2"/>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dk2"/>
              </a:buClr>
              <a:buFont typeface="Source Sans Pro"/>
              <a:buNone/>
              <a:defRPr b="0" i="0" sz="2000" u="none" cap="none" strike="noStrike">
                <a:solidFill>
                  <a:schemeClr val="dk2"/>
                </a:solidFill>
                <a:latin typeface="Source Sans Pro"/>
                <a:ea typeface="Source Sans Pro"/>
                <a:cs typeface="Source Sans Pro"/>
                <a:sym typeface="Source Sans Pro"/>
              </a:defRPr>
            </a:lvl9pPr>
          </a:lstStyle>
          <a:p/>
        </p:txBody>
      </p:sp>
      <p:sp>
        <p:nvSpPr>
          <p:cNvPr id="72" name="Shape 72"/>
          <p:cNvSpPr txBox="1"/>
          <p:nvPr>
            <p:ph idx="1" type="body"/>
          </p:nvPr>
        </p:nvSpPr>
        <p:spPr>
          <a:xfrm>
            <a:off x="723900" y="2855967"/>
            <a:ext cx="3855720" cy="3011431"/>
          </a:xfrm>
          <a:prstGeom prst="rect">
            <a:avLst/>
          </a:prstGeom>
          <a:noFill/>
          <a:ln>
            <a:noFill/>
          </a:ln>
        </p:spPr>
        <p:txBody>
          <a:bodyPr anchorCtr="0" anchor="t" bIns="91425" lIns="91425" rIns="91425" tIns="91425"/>
          <a:lstStyle>
            <a:lvl1pPr indent="0" lvl="0" marL="0" marR="0" rtl="0" algn="l">
              <a:lnSpc>
                <a:spcPct val="113000"/>
              </a:lnSpc>
              <a:spcBef>
                <a:spcPts val="0"/>
              </a:spcBef>
              <a:spcAft>
                <a:spcPts val="1500"/>
              </a:spcAft>
              <a:buClr>
                <a:schemeClr val="dk2"/>
              </a:buClr>
              <a:buFont typeface="Source Sans Pro"/>
              <a:buNone/>
              <a:defRPr b="0" i="0" sz="1600" u="none" cap="none" strike="noStrike">
                <a:solidFill>
                  <a:schemeClr val="dk2"/>
                </a:solidFill>
                <a:latin typeface="Source Sans Pro"/>
                <a:ea typeface="Source Sans Pro"/>
                <a:cs typeface="Source Sans Pro"/>
                <a:sym typeface="Source Sans Pro"/>
              </a:defRPr>
            </a:lvl1pPr>
            <a:lvl2pPr indent="0" lvl="1" marL="457200" marR="0" rtl="0" algn="l">
              <a:lnSpc>
                <a:spcPct val="94000"/>
              </a:lnSpc>
              <a:spcBef>
                <a:spcPts val="500"/>
              </a:spcBef>
              <a:spcAft>
                <a:spcPts val="200"/>
              </a:spcAft>
              <a:buClr>
                <a:schemeClr val="dk2"/>
              </a:buClr>
              <a:buFont typeface="Source Sans Pro"/>
              <a:buNone/>
              <a:defRPr b="0" i="1" sz="1400" u="none" cap="none" strike="noStrike">
                <a:solidFill>
                  <a:schemeClr val="dk2"/>
                </a:solidFill>
                <a:latin typeface="Source Sans Pro"/>
                <a:ea typeface="Source Sans Pro"/>
                <a:cs typeface="Source Sans Pro"/>
                <a:sym typeface="Source Sans Pro"/>
              </a:defRPr>
            </a:lvl2pPr>
            <a:lvl3pPr indent="0" lvl="2" marL="914400" marR="0" rtl="0" algn="l">
              <a:lnSpc>
                <a:spcPct val="94000"/>
              </a:lnSpc>
              <a:spcBef>
                <a:spcPts val="500"/>
              </a:spcBef>
              <a:spcAft>
                <a:spcPts val="200"/>
              </a:spcAft>
              <a:buClr>
                <a:schemeClr val="dk2"/>
              </a:buClr>
              <a:buFont typeface="Source Sans Pro"/>
              <a:buNone/>
              <a:defRPr b="0" i="0" sz="1200" u="none" cap="none" strike="noStrike">
                <a:solidFill>
                  <a:schemeClr val="dk2"/>
                </a:solidFill>
                <a:latin typeface="Source Sans Pro"/>
                <a:ea typeface="Source Sans Pro"/>
                <a:cs typeface="Source Sans Pro"/>
                <a:sym typeface="Source Sans Pro"/>
              </a:defRPr>
            </a:lvl3pPr>
            <a:lvl4pPr indent="0" lvl="3" marL="13716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4pPr>
            <a:lvl5pPr indent="0" lvl="4" marL="18288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5pPr>
            <a:lvl6pPr indent="0" lvl="5" marL="22860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6pPr>
            <a:lvl7pPr indent="0" lvl="6" marL="27432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7pPr>
            <a:lvl8pPr indent="0" lvl="7" marL="3200400" marR="0" rtl="0" algn="l">
              <a:lnSpc>
                <a:spcPct val="94000"/>
              </a:lnSpc>
              <a:spcBef>
                <a:spcPts val="500"/>
              </a:spcBef>
              <a:spcAft>
                <a:spcPts val="200"/>
              </a:spcAft>
              <a:buClr>
                <a:schemeClr val="dk2"/>
              </a:buClr>
              <a:buFont typeface="Source Sans Pro"/>
              <a:buNone/>
              <a:defRPr b="0" i="1" sz="1000" u="none" cap="none" strike="noStrike">
                <a:solidFill>
                  <a:schemeClr val="dk2"/>
                </a:solidFill>
                <a:latin typeface="Source Sans Pro"/>
                <a:ea typeface="Source Sans Pro"/>
                <a:cs typeface="Source Sans Pro"/>
                <a:sym typeface="Source Sans Pro"/>
              </a:defRPr>
            </a:lvl8pPr>
            <a:lvl9pPr indent="0" lvl="8" marL="3657600" marR="0" rtl="0" algn="l">
              <a:lnSpc>
                <a:spcPct val="94000"/>
              </a:lnSpc>
              <a:spcBef>
                <a:spcPts val="500"/>
              </a:spcBef>
              <a:spcAft>
                <a:spcPts val="200"/>
              </a:spcAft>
              <a:buClr>
                <a:schemeClr val="dk2"/>
              </a:buClr>
              <a:buFont typeface="Source Sans Pro"/>
              <a:buNone/>
              <a:defRPr b="0" i="0" sz="1000" u="none" cap="none" strike="noStrike">
                <a:solidFill>
                  <a:schemeClr val="dk2"/>
                </a:solidFill>
                <a:latin typeface="Source Sans Pro"/>
                <a:ea typeface="Source Sans Pro"/>
                <a:cs typeface="Source Sans Pro"/>
                <a:sym typeface="Source Sans Pro"/>
              </a:defRPr>
            </a:lvl9pPr>
          </a:lstStyle>
          <a:p/>
        </p:txBody>
      </p:sp>
      <p:sp>
        <p:nvSpPr>
          <p:cNvPr id="73" name="Shape 73"/>
          <p:cNvSpPr txBox="1"/>
          <p:nvPr>
            <p:ph idx="10" type="dt"/>
          </p:nvPr>
        </p:nvSpPr>
        <p:spPr>
          <a:xfrm>
            <a:off x="72390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74" name="Shape 74"/>
          <p:cNvSpPr txBox="1"/>
          <p:nvPr>
            <p:ph idx="11" type="ftr"/>
          </p:nvPr>
        </p:nvSpPr>
        <p:spPr>
          <a:xfrm>
            <a:off x="2205944" y="6453385"/>
            <a:ext cx="2373675"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75" name="Shape 75"/>
          <p:cNvSpPr txBox="1"/>
          <p:nvPr>
            <p:ph idx="12" type="sldNum"/>
          </p:nvPr>
        </p:nvSpPr>
        <p:spPr>
          <a:xfrm>
            <a:off x="9883139"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
        <p:nvSpPr>
          <p:cNvPr id="76" name="Shape 76"/>
          <p:cNvSpPr/>
          <p:nvPr/>
        </p:nvSpPr>
        <p:spPr>
          <a:xfrm>
            <a:off x="5303519" y="375"/>
            <a:ext cx="228600" cy="68580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1.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bg>
      <p:bgPr>
        <a:solidFill>
          <a:schemeClr val="lt2"/>
        </a:solidFill>
      </p:bgPr>
    </p:bg>
    <p:spTree>
      <p:nvGrpSpPr>
        <p:cNvPr id="5" name="Shape 5"/>
        <p:cNvGrpSpPr/>
        <p:nvPr/>
      </p:nvGrpSpPr>
      <p:grpSpPr>
        <a:xfrm>
          <a:off x="0" y="0"/>
          <a:ext cx="0" cy="0"/>
          <a:chOff x="0" y="0"/>
          <a:chExt cx="0" cy="0"/>
        </a:xfrm>
      </p:grpSpPr>
      <p:sp>
        <p:nvSpPr>
          <p:cNvPr id="6" name="Shape 6"/>
          <p:cNvSpPr txBox="1"/>
          <p:nvPr>
            <p:ph type="title"/>
          </p:nvPr>
        </p:nvSpPr>
        <p:spPr>
          <a:xfrm>
            <a:off x="1371600" y="685800"/>
            <a:ext cx="9601200" cy="1485899"/>
          </a:xfrm>
          <a:prstGeom prst="rect">
            <a:avLst/>
          </a:prstGeom>
          <a:noFill/>
          <a:ln>
            <a:noFill/>
          </a:ln>
        </p:spPr>
        <p:txBody>
          <a:bodyPr anchorCtr="0" anchor="t" bIns="91425" lIns="91425" rIns="91425" tIns="91425"/>
          <a:lstStyle>
            <a:lvl1pPr indent="0" lvl="0" marL="0" marR="0" rtl="0" algn="l">
              <a:lnSpc>
                <a:spcPct val="89000"/>
              </a:lnSpc>
              <a:spcBef>
                <a:spcPts val="0"/>
              </a:spcBef>
              <a:buClr>
                <a:schemeClr val="dk2"/>
              </a:buClr>
              <a:buFont typeface="Source Sans Pro"/>
              <a:buNone/>
              <a:defRPr b="0" i="0" sz="4400" u="none" cap="none" strike="noStrike">
                <a:solidFill>
                  <a:schemeClr val="dk2"/>
                </a:solidFill>
                <a:latin typeface="Source Sans Pro"/>
                <a:ea typeface="Source Sans Pro"/>
                <a:cs typeface="Source Sans Pro"/>
                <a:sym typeface="Source Sans Pro"/>
              </a:defRPr>
            </a:lvl1pPr>
            <a:lvl2pPr indent="0" lvl="1">
              <a:spcBef>
                <a:spcPts val="0"/>
              </a:spcBef>
              <a:buNone/>
              <a:defRPr sz="1800"/>
            </a:lvl2pPr>
            <a:lvl3pPr indent="0" lvl="2">
              <a:spcBef>
                <a:spcPts val="0"/>
              </a:spcBef>
              <a:buNone/>
              <a:defRPr sz="1800"/>
            </a:lvl3pPr>
            <a:lvl4pPr indent="0" lvl="3">
              <a:spcBef>
                <a:spcPts val="0"/>
              </a:spcBef>
              <a:buNone/>
              <a:defRPr sz="1800"/>
            </a:lvl4pPr>
            <a:lvl5pPr indent="0" lvl="4">
              <a:spcBef>
                <a:spcPts val="0"/>
              </a:spcBef>
              <a:buNone/>
              <a:defRPr sz="1800"/>
            </a:lvl5pPr>
            <a:lvl6pPr indent="0" lvl="5">
              <a:spcBef>
                <a:spcPts val="0"/>
              </a:spcBef>
              <a:buNone/>
              <a:defRPr sz="1800"/>
            </a:lvl6pPr>
            <a:lvl7pPr indent="0" lvl="6">
              <a:spcBef>
                <a:spcPts val="0"/>
              </a:spcBef>
              <a:buNone/>
              <a:defRPr sz="1800"/>
            </a:lvl7pPr>
            <a:lvl8pPr indent="0" lvl="7">
              <a:spcBef>
                <a:spcPts val="0"/>
              </a:spcBef>
              <a:buNone/>
              <a:defRPr sz="1800"/>
            </a:lvl8pPr>
            <a:lvl9pPr indent="0" lvl="8">
              <a:spcBef>
                <a:spcPts val="0"/>
              </a:spcBef>
              <a:buNone/>
              <a:defRPr sz="1800"/>
            </a:lvl9pPr>
          </a:lstStyle>
          <a:p/>
        </p:txBody>
      </p:sp>
      <p:sp>
        <p:nvSpPr>
          <p:cNvPr id="7" name="Shape 7"/>
          <p:cNvSpPr txBox="1"/>
          <p:nvPr>
            <p:ph idx="1" type="body"/>
          </p:nvPr>
        </p:nvSpPr>
        <p:spPr>
          <a:xfrm>
            <a:off x="1371600" y="2286000"/>
            <a:ext cx="9601200" cy="3581399"/>
          </a:xfrm>
          <a:prstGeom prst="rect">
            <a:avLst/>
          </a:prstGeom>
          <a:noFill/>
          <a:ln>
            <a:noFill/>
          </a:ln>
        </p:spPr>
        <p:txBody>
          <a:bodyPr anchorCtr="0" anchor="t" bIns="91425" lIns="91425" rIns="91425" tIns="91425"/>
          <a:lstStyle>
            <a:lvl1pPr indent="-257048" lvl="0" marL="384048" marR="0" rtl="0" algn="l">
              <a:lnSpc>
                <a:spcPct val="94000"/>
              </a:lnSpc>
              <a:spcBef>
                <a:spcPts val="1000"/>
              </a:spcBef>
              <a:spcAft>
                <a:spcPts val="200"/>
              </a:spcAft>
              <a:buClr>
                <a:schemeClr val="dk2"/>
              </a:buClr>
              <a:buSzPct val="100000"/>
              <a:buFont typeface="Source Sans Pro"/>
              <a:buChar char="■"/>
              <a:defRPr b="0" i="0" sz="2000" u="none" cap="none" strike="noStrike">
                <a:solidFill>
                  <a:schemeClr val="dk2"/>
                </a:solidFill>
                <a:latin typeface="Source Sans Pro"/>
                <a:ea typeface="Source Sans Pro"/>
                <a:cs typeface="Source Sans Pro"/>
                <a:sym typeface="Source Sans Pro"/>
              </a:defRPr>
            </a:lvl1pPr>
            <a:lvl2pPr indent="-257048" lvl="1" marL="384048" marR="0" rtl="0" algn="l">
              <a:lnSpc>
                <a:spcPct val="94000"/>
              </a:lnSpc>
              <a:spcBef>
                <a:spcPts val="500"/>
              </a:spcBef>
              <a:spcAft>
                <a:spcPts val="200"/>
              </a:spcAft>
              <a:buClr>
                <a:schemeClr val="dk2"/>
              </a:buClr>
              <a:buSzPct val="100000"/>
              <a:buFont typeface="Source Sans Pro"/>
              <a:buChar char="–"/>
              <a:defRPr b="0" i="1" sz="2000" u="none" cap="none" strike="noStrike">
                <a:solidFill>
                  <a:schemeClr val="dk2"/>
                </a:solidFill>
                <a:latin typeface="Source Sans Pro"/>
                <a:ea typeface="Source Sans Pro"/>
                <a:cs typeface="Source Sans Pro"/>
                <a:sym typeface="Source Sans Pro"/>
              </a:defRPr>
            </a:lvl2pPr>
            <a:lvl3pPr indent="-269748" lvl="2" marL="384048" marR="0" rtl="0" algn="l">
              <a:lnSpc>
                <a:spcPct val="94000"/>
              </a:lnSpc>
              <a:spcBef>
                <a:spcPts val="500"/>
              </a:spcBef>
              <a:spcAft>
                <a:spcPts val="200"/>
              </a:spcAft>
              <a:buClr>
                <a:schemeClr val="dk2"/>
              </a:buClr>
              <a:buSzPct val="100000"/>
              <a:buFont typeface="Source Sans Pro"/>
              <a:buChar char="■"/>
              <a:defRPr b="0" i="0" sz="1800" u="none" cap="none" strike="noStrike">
                <a:solidFill>
                  <a:schemeClr val="dk2"/>
                </a:solidFill>
                <a:latin typeface="Source Sans Pro"/>
                <a:ea typeface="Source Sans Pro"/>
                <a:cs typeface="Source Sans Pro"/>
                <a:sym typeface="Source Sans Pro"/>
              </a:defRPr>
            </a:lvl3pPr>
            <a:lvl4pPr indent="-269748" lvl="3" marL="384048" marR="0" rtl="0" algn="l">
              <a:lnSpc>
                <a:spcPct val="94000"/>
              </a:lnSpc>
              <a:spcBef>
                <a:spcPts val="500"/>
              </a:spcBef>
              <a:spcAft>
                <a:spcPts val="200"/>
              </a:spcAft>
              <a:buClr>
                <a:schemeClr val="dk2"/>
              </a:buClr>
              <a:buSzPct val="100000"/>
              <a:buFont typeface="Source Sans Pro"/>
              <a:buChar char="–"/>
              <a:defRPr b="0" i="1" sz="1800" u="none" cap="none" strike="noStrike">
                <a:solidFill>
                  <a:schemeClr val="dk2"/>
                </a:solidFill>
                <a:latin typeface="Source Sans Pro"/>
                <a:ea typeface="Source Sans Pro"/>
                <a:cs typeface="Source Sans Pro"/>
                <a:sym typeface="Source Sans Pro"/>
              </a:defRPr>
            </a:lvl4pPr>
            <a:lvl5pPr indent="-282448" lvl="4" marL="384048" marR="0" rtl="0" algn="l">
              <a:lnSpc>
                <a:spcPct val="94000"/>
              </a:lnSpc>
              <a:spcBef>
                <a:spcPts val="500"/>
              </a:spcBef>
              <a:spcAft>
                <a:spcPts val="200"/>
              </a:spcAft>
              <a:buClr>
                <a:schemeClr val="dk2"/>
              </a:buClr>
              <a:buSzPct val="100000"/>
              <a:buFont typeface="Source Sans Pro"/>
              <a:buChar char="■"/>
              <a:defRPr b="0" i="0" sz="1600" u="none" cap="none" strike="noStrike">
                <a:solidFill>
                  <a:schemeClr val="dk2"/>
                </a:solidFill>
                <a:latin typeface="Source Sans Pro"/>
                <a:ea typeface="Source Sans Pro"/>
                <a:cs typeface="Source Sans Pro"/>
                <a:sym typeface="Source Sans Pro"/>
              </a:defRPr>
            </a:lvl5pPr>
            <a:lvl6pPr indent="-282448" lvl="5" marL="384048" marR="0" rtl="0" algn="l">
              <a:lnSpc>
                <a:spcPct val="94000"/>
              </a:lnSpc>
              <a:spcBef>
                <a:spcPts val="500"/>
              </a:spcBef>
              <a:spcAft>
                <a:spcPts val="200"/>
              </a:spcAft>
              <a:buClr>
                <a:schemeClr val="dk2"/>
              </a:buClr>
              <a:buSzPct val="100000"/>
              <a:buFont typeface="Source Sans Pro"/>
              <a:buChar char="–"/>
              <a:defRPr b="0" i="1" sz="1600" u="none" cap="none" strike="noStrike">
                <a:solidFill>
                  <a:schemeClr val="dk2"/>
                </a:solidFill>
                <a:latin typeface="Source Sans Pro"/>
                <a:ea typeface="Source Sans Pro"/>
                <a:cs typeface="Source Sans Pro"/>
                <a:sym typeface="Source Sans Pro"/>
              </a:defRPr>
            </a:lvl6pPr>
            <a:lvl7pPr indent="-295148" lvl="6"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7pPr>
            <a:lvl8pPr indent="-295148" lvl="7" marL="384048" marR="0" rtl="0" algn="l">
              <a:lnSpc>
                <a:spcPct val="94000"/>
              </a:lnSpc>
              <a:spcBef>
                <a:spcPts val="500"/>
              </a:spcBef>
              <a:spcAft>
                <a:spcPts val="200"/>
              </a:spcAft>
              <a:buClr>
                <a:schemeClr val="dk2"/>
              </a:buClr>
              <a:buSzPct val="100000"/>
              <a:buFont typeface="Source Sans Pro"/>
              <a:buChar char="–"/>
              <a:defRPr b="0" i="1" sz="1400" u="none" cap="none" strike="noStrike">
                <a:solidFill>
                  <a:schemeClr val="dk2"/>
                </a:solidFill>
                <a:latin typeface="Source Sans Pro"/>
                <a:ea typeface="Source Sans Pro"/>
                <a:cs typeface="Source Sans Pro"/>
                <a:sym typeface="Source Sans Pro"/>
              </a:defRPr>
            </a:lvl8pPr>
            <a:lvl9pPr indent="-295148" lvl="8" marL="384048" marR="0" rtl="0" algn="l">
              <a:lnSpc>
                <a:spcPct val="94000"/>
              </a:lnSpc>
              <a:spcBef>
                <a:spcPts val="500"/>
              </a:spcBef>
              <a:spcAft>
                <a:spcPts val="200"/>
              </a:spcAft>
              <a:buClr>
                <a:schemeClr val="dk2"/>
              </a:buClr>
              <a:buSzPct val="100000"/>
              <a:buFont typeface="Source Sans Pro"/>
              <a:buChar char="■"/>
              <a:defRPr b="0" i="0" sz="1400" u="none" cap="none" strike="noStrike">
                <a:solidFill>
                  <a:schemeClr val="dk2"/>
                </a:solidFill>
                <a:latin typeface="Source Sans Pro"/>
                <a:ea typeface="Source Sans Pro"/>
                <a:cs typeface="Source Sans Pro"/>
                <a:sym typeface="Source Sans Pro"/>
              </a:defRPr>
            </a:lvl9pPr>
          </a:lstStyle>
          <a:p/>
        </p:txBody>
      </p:sp>
      <p:sp>
        <p:nvSpPr>
          <p:cNvPr id="8" name="Shape 8"/>
          <p:cNvSpPr txBox="1"/>
          <p:nvPr>
            <p:ph idx="10" type="dt"/>
          </p:nvPr>
        </p:nvSpPr>
        <p:spPr>
          <a:xfrm>
            <a:off x="1390650" y="6453385"/>
            <a:ext cx="1204572"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9" name="Shape 9"/>
          <p:cNvSpPr txBox="1"/>
          <p:nvPr>
            <p:ph idx="11" type="ftr"/>
          </p:nvPr>
        </p:nvSpPr>
        <p:spPr>
          <a:xfrm>
            <a:off x="2893564" y="6453385"/>
            <a:ext cx="6280830" cy="404614"/>
          </a:xfrm>
          <a:prstGeom prst="rect">
            <a:avLst/>
          </a:prstGeom>
          <a:noFill/>
          <a:ln>
            <a:noFill/>
          </a:ln>
        </p:spPr>
        <p:txBody>
          <a:bodyPr anchorCtr="0" anchor="ctr" bIns="91425" lIns="91425" rIns="91425" tIns="91425"/>
          <a:lstStyle>
            <a:lvl1pPr indent="0" lvl="0" marL="0" marR="0" rtl="0" algn="l">
              <a:spcBef>
                <a:spcPts val="0"/>
              </a:spcBef>
              <a:buNone/>
              <a:defRPr b="0" i="0" sz="1200" u="none" cap="none" strike="noStrike">
                <a:solidFill>
                  <a:schemeClr val="dk2"/>
                </a:solidFill>
                <a:latin typeface="Source Sans Pro"/>
                <a:ea typeface="Source Sans Pro"/>
                <a:cs typeface="Source Sans Pro"/>
                <a:sym typeface="Source Sans Pro"/>
              </a:defRPr>
            </a:lvl1pPr>
            <a:lvl2pPr indent="0" lvl="1" marL="457200" marR="0" rtl="0" algn="l">
              <a:spcBef>
                <a:spcPts val="0"/>
              </a:spcBef>
              <a:buNone/>
              <a:defRPr b="0" i="0" sz="1800" u="none" cap="none" strike="noStrike">
                <a:solidFill>
                  <a:schemeClr val="dk1"/>
                </a:solidFill>
                <a:latin typeface="Source Sans Pro"/>
                <a:ea typeface="Source Sans Pro"/>
                <a:cs typeface="Source Sans Pro"/>
                <a:sym typeface="Source Sans Pro"/>
              </a:defRPr>
            </a:lvl2pPr>
            <a:lvl3pPr indent="0" lvl="2" marL="914400" marR="0" rtl="0" algn="l">
              <a:spcBef>
                <a:spcPts val="0"/>
              </a:spcBef>
              <a:buNone/>
              <a:defRPr b="0" i="0" sz="1800" u="none" cap="none" strike="noStrike">
                <a:solidFill>
                  <a:schemeClr val="dk1"/>
                </a:solidFill>
                <a:latin typeface="Source Sans Pro"/>
                <a:ea typeface="Source Sans Pro"/>
                <a:cs typeface="Source Sans Pro"/>
                <a:sym typeface="Source Sans Pro"/>
              </a:defRPr>
            </a:lvl3pPr>
            <a:lvl4pPr indent="0" lvl="3" marL="1371600" marR="0" rtl="0" algn="l">
              <a:spcBef>
                <a:spcPts val="0"/>
              </a:spcBef>
              <a:buNone/>
              <a:defRPr b="0" i="0" sz="1800" u="none" cap="none" strike="noStrike">
                <a:solidFill>
                  <a:schemeClr val="dk1"/>
                </a:solidFill>
                <a:latin typeface="Source Sans Pro"/>
                <a:ea typeface="Source Sans Pro"/>
                <a:cs typeface="Source Sans Pro"/>
                <a:sym typeface="Source Sans Pro"/>
              </a:defRPr>
            </a:lvl4pPr>
            <a:lvl5pPr indent="0" lvl="4" marL="1828800" marR="0" rtl="0" algn="l">
              <a:spcBef>
                <a:spcPts val="0"/>
              </a:spcBef>
              <a:buNone/>
              <a:defRPr b="0" i="0" sz="1800" u="none" cap="none" strike="noStrike">
                <a:solidFill>
                  <a:schemeClr val="dk1"/>
                </a:solidFill>
                <a:latin typeface="Source Sans Pro"/>
                <a:ea typeface="Source Sans Pro"/>
                <a:cs typeface="Source Sans Pro"/>
                <a:sym typeface="Source Sans Pro"/>
              </a:defRPr>
            </a:lvl5pPr>
            <a:lvl6pPr indent="0" lvl="5" marL="2286000" marR="0" rtl="0" algn="l">
              <a:spcBef>
                <a:spcPts val="0"/>
              </a:spcBef>
              <a:buNone/>
              <a:defRPr b="0" i="0" sz="1800" u="none" cap="none" strike="noStrike">
                <a:solidFill>
                  <a:schemeClr val="dk1"/>
                </a:solidFill>
                <a:latin typeface="Source Sans Pro"/>
                <a:ea typeface="Source Sans Pro"/>
                <a:cs typeface="Source Sans Pro"/>
                <a:sym typeface="Source Sans Pro"/>
              </a:defRPr>
            </a:lvl6pPr>
            <a:lvl7pPr indent="0" lvl="6" marL="2743200" marR="0" rtl="0" algn="l">
              <a:spcBef>
                <a:spcPts val="0"/>
              </a:spcBef>
              <a:buNone/>
              <a:defRPr b="0" i="0" sz="1800" u="none" cap="none" strike="noStrike">
                <a:solidFill>
                  <a:schemeClr val="dk1"/>
                </a:solidFill>
                <a:latin typeface="Source Sans Pro"/>
                <a:ea typeface="Source Sans Pro"/>
                <a:cs typeface="Source Sans Pro"/>
                <a:sym typeface="Source Sans Pro"/>
              </a:defRPr>
            </a:lvl7pPr>
            <a:lvl8pPr indent="0" lvl="7" marL="3200400" marR="0" rtl="0" algn="l">
              <a:spcBef>
                <a:spcPts val="0"/>
              </a:spcBef>
              <a:buNone/>
              <a:defRPr b="0" i="0" sz="1800" u="none" cap="none" strike="noStrike">
                <a:solidFill>
                  <a:schemeClr val="dk1"/>
                </a:solidFill>
                <a:latin typeface="Source Sans Pro"/>
                <a:ea typeface="Source Sans Pro"/>
                <a:cs typeface="Source Sans Pro"/>
                <a:sym typeface="Source Sans Pro"/>
              </a:defRPr>
            </a:lvl8pPr>
            <a:lvl9pPr indent="0" lvl="8" marL="3657600" marR="0" rtl="0" algn="l">
              <a:spcBef>
                <a:spcPts val="0"/>
              </a:spcBef>
              <a:buNone/>
              <a:defRPr b="0" i="0" sz="1800" u="none" cap="none" strike="noStrike">
                <a:solidFill>
                  <a:schemeClr val="dk1"/>
                </a:solidFill>
                <a:latin typeface="Source Sans Pro"/>
                <a:ea typeface="Source Sans Pro"/>
                <a:cs typeface="Source Sans Pro"/>
                <a:sym typeface="Source Sans Pro"/>
              </a:defRPr>
            </a:lvl9pPr>
          </a:lstStyle>
          <a:p/>
        </p:txBody>
      </p:sp>
      <p:sp>
        <p:nvSpPr>
          <p:cNvPr id="10" name="Shape 10"/>
          <p:cNvSpPr txBox="1"/>
          <p:nvPr>
            <p:ph idx="12" type="sldNum"/>
          </p:nvPr>
        </p:nvSpPr>
        <p:spPr>
          <a:xfrm>
            <a:off x="9472735" y="6453385"/>
            <a:ext cx="1596292" cy="404614"/>
          </a:xfrm>
          <a:prstGeom prst="rect">
            <a:avLst/>
          </a:prstGeom>
          <a:noFill/>
          <a:ln>
            <a:noFill/>
          </a:ln>
        </p:spPr>
        <p:txBody>
          <a:bodyPr anchorCtr="0" anchor="ctr" bIns="45700" lIns="91425" rIns="91425" tIns="45700">
            <a:noAutofit/>
          </a:bodyPr>
          <a:lstStyle/>
          <a:p>
            <a:pPr indent="0" lvl="0" marL="0" marR="0" rtl="0" algn="r">
              <a:spcBef>
                <a:spcPts val="0"/>
              </a:spcBef>
              <a:buSzPct val="25000"/>
              <a:buNone/>
            </a:pPr>
            <a:fld id="{00000000-1234-1234-1234-123412341234}" type="slidenum">
              <a:rPr b="0" i="0" lang="en-US" sz="1200" u="none" cap="none" strike="noStrike">
                <a:solidFill>
                  <a:schemeClr val="dk2"/>
                </a:solidFill>
                <a:latin typeface="Source Sans Pro"/>
                <a:ea typeface="Source Sans Pro"/>
                <a:cs typeface="Source Sans Pro"/>
                <a:sym typeface="Source Sans Pro"/>
              </a:rPr>
              <a:t>‹#›</a:t>
            </a:fld>
          </a:p>
        </p:txBody>
      </p:sp>
      <p:sp>
        <p:nvSpPr>
          <p:cNvPr id="11" name="Shape 11"/>
          <p:cNvSpPr/>
          <p:nvPr/>
        </p:nvSpPr>
        <p:spPr>
          <a:xfrm>
            <a:off x="478095" y="375"/>
            <a:ext cx="228600" cy="6858000"/>
          </a:xfrm>
          <a:prstGeom prst="rect">
            <a:avLst/>
          </a:prstGeom>
          <a:solidFill>
            <a:schemeClr val="dk2"/>
          </a:solidFill>
          <a:ln>
            <a:noFill/>
          </a:ln>
        </p:spPr>
        <p:txBody>
          <a:bodyPr anchorCtr="0" anchor="ctr" bIns="91425" lIns="91425" rIns="91425" tIns="91425">
            <a:noAutofit/>
          </a:bodyPr>
          <a:lstStyle/>
          <a:p>
            <a:pPr lvl="0">
              <a:spcBef>
                <a:spcPts val="0"/>
              </a:spcBef>
              <a:buNone/>
            </a:pPr>
            <a:r>
              <a:t/>
            </a:r>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hyperlink" Target="mailto:lesliem2@vt.edu"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hyperlink" Target="http://guides.lib.vt.edu/subject-guides" TargetMode="External"/><Relationship Id="rId4" Type="http://schemas.openxmlformats.org/officeDocument/2006/relationships/hyperlink" Target="http://vtechworks.lib.vt.edu/"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0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8.xml"/><Relationship Id="rId3" Type="http://schemas.openxmlformats.org/officeDocument/2006/relationships/image" Target="../media/image0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 Id="rId3" Type="http://schemas.openxmlformats.org/officeDocument/2006/relationships/hyperlink" Target="https://www.gpo.gov/fdsys/" TargetMode="External"/><Relationship Id="rId4" Type="http://schemas.openxmlformats.org/officeDocument/2006/relationships/hyperlink" Target="http://archive.epa.gov/greenbuilding/web/html/" TargetMode="External"/><Relationship Id="rId5" Type="http://schemas.openxmlformats.org/officeDocument/2006/relationships/hyperlink" Target="https://www.huduser.gov/portal/" TargetMode="External"/><Relationship Id="rId6" Type="http://schemas.openxmlformats.org/officeDocument/2006/relationships/hyperlink" Target="https://www.huduser.gov/portal/about/pdr_roadmap.html"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 Id="rId3" Type="http://schemas.openxmlformats.org/officeDocument/2006/relationships/hyperlink" Target="http://writingcenter.unc.edu/handouts/literature-reviews/"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6.xml"/><Relationship Id="rId3" Type="http://schemas.openxmlformats.org/officeDocument/2006/relationships/hyperlink" Target="https://www.lib.vt.edu/find/journals/index.html"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0.xml"/><Relationship Id="rId3" Type="http://schemas.openxmlformats.org/officeDocument/2006/relationships/hyperlink" Target="https://www.lib.utexas.edu/lsl/help/modules/peer.html" TargetMode="Externa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1.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 Id="rId3" Type="http://schemas.openxmlformats.org/officeDocument/2006/relationships/hyperlink" Target="http://info-skills.lib.vt.edu/evaluating_info/24.html" TargetMode="Externa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 Id="rId3" Type="http://schemas.openxmlformats.org/officeDocument/2006/relationships/hyperlink" Target="http://guides.lib.vt.edu/allaboutcitations" TargetMode="Externa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2" name="Shape 92"/>
        <p:cNvGrpSpPr/>
        <p:nvPr/>
      </p:nvGrpSpPr>
      <p:grpSpPr>
        <a:xfrm>
          <a:off x="0" y="0"/>
          <a:ext cx="0" cy="0"/>
          <a:chOff x="0" y="0"/>
          <a:chExt cx="0" cy="0"/>
        </a:xfrm>
      </p:grpSpPr>
      <p:sp>
        <p:nvSpPr>
          <p:cNvPr id="93" name="Shape 93"/>
          <p:cNvSpPr txBox="1"/>
          <p:nvPr>
            <p:ph type="ctrTitle"/>
          </p:nvPr>
        </p:nvSpPr>
        <p:spPr>
          <a:xfrm>
            <a:off x="1915127" y="1788453"/>
            <a:ext cx="8361228" cy="2098225"/>
          </a:xfrm>
          <a:prstGeom prst="rect">
            <a:avLst/>
          </a:prstGeom>
          <a:noFill/>
          <a:ln>
            <a:noFill/>
          </a:ln>
        </p:spPr>
        <p:txBody>
          <a:bodyPr anchorCtr="0" anchor="b" bIns="45700" lIns="91425" rIns="91425" tIns="45700">
            <a:noAutofit/>
          </a:bodyPr>
          <a:lstStyle/>
          <a:p>
            <a:pPr indent="0" lvl="0" marL="0" marR="0" rtl="0" algn="ctr">
              <a:lnSpc>
                <a:spcPct val="89000"/>
              </a:lnSpc>
              <a:spcBef>
                <a:spcPts val="0"/>
              </a:spcBef>
              <a:buClr>
                <a:schemeClr val="dk2"/>
              </a:buClr>
              <a:buSzPct val="25000"/>
              <a:buFont typeface="Source Sans Pro"/>
              <a:buNone/>
            </a:pPr>
            <a:r>
              <a:rPr b="1" i="0" lang="en-US" sz="4800" u="none" cap="none" strike="noStrike">
                <a:solidFill>
                  <a:schemeClr val="dk2"/>
                </a:solidFill>
                <a:latin typeface="Source Sans Pro"/>
                <a:ea typeface="Source Sans Pro"/>
                <a:cs typeface="Source Sans Pro"/>
                <a:sym typeface="Source Sans Pro"/>
              </a:rPr>
              <a:t>METHODS IN CONSTRUCTION RESEARCH:</a:t>
            </a:r>
            <a:br>
              <a:rPr b="0" i="0" lang="en-US" sz="4800" u="none" cap="none" strike="noStrike">
                <a:solidFill>
                  <a:schemeClr val="dk2"/>
                </a:solidFill>
                <a:latin typeface="Source Sans Pro"/>
                <a:ea typeface="Source Sans Pro"/>
                <a:cs typeface="Source Sans Pro"/>
                <a:sym typeface="Source Sans Pro"/>
              </a:rPr>
            </a:br>
            <a:r>
              <a:rPr b="0" i="0" lang="en-US" sz="4800" u="none" cap="none" strike="noStrike">
                <a:solidFill>
                  <a:schemeClr val="dk2"/>
                </a:solidFill>
                <a:latin typeface="Source Sans Pro"/>
                <a:ea typeface="Source Sans Pro"/>
                <a:cs typeface="Source Sans Pro"/>
                <a:sym typeface="Source Sans Pro"/>
              </a:rPr>
              <a:t> LITERATURE SEARCHING &amp; CITATION MANAGEMENT</a:t>
            </a:r>
          </a:p>
        </p:txBody>
      </p:sp>
      <p:sp>
        <p:nvSpPr>
          <p:cNvPr id="94" name="Shape 94"/>
          <p:cNvSpPr txBox="1"/>
          <p:nvPr>
            <p:ph idx="1" type="subTitle"/>
          </p:nvPr>
        </p:nvSpPr>
        <p:spPr>
          <a:xfrm>
            <a:off x="2679906" y="3956278"/>
            <a:ext cx="6831672" cy="1086236"/>
          </a:xfrm>
          <a:prstGeom prst="rect">
            <a:avLst/>
          </a:prstGeom>
          <a:noFill/>
          <a:ln>
            <a:noFill/>
          </a:ln>
        </p:spPr>
        <p:txBody>
          <a:bodyPr anchorCtr="0" anchor="t" bIns="45700" lIns="91425" rIns="91425" tIns="45700">
            <a:noAutofit/>
          </a:bodyPr>
          <a:lstStyle/>
          <a:p>
            <a:pPr indent="0" lvl="0" marL="0" marR="0" rtl="0" algn="ctr">
              <a:lnSpc>
                <a:spcPct val="112000"/>
              </a:lnSpc>
              <a:spcBef>
                <a:spcPts val="0"/>
              </a:spcBef>
              <a:spcAft>
                <a:spcPts val="0"/>
              </a:spcAft>
              <a:buClr>
                <a:schemeClr val="dk2"/>
              </a:buClr>
              <a:buSzPct val="25000"/>
              <a:buFont typeface="Source Sans Pro"/>
              <a:buNone/>
            </a:pPr>
            <a:r>
              <a:rPr b="0" i="0" lang="en-US" sz="2300" u="none" cap="none" strike="noStrike">
                <a:solidFill>
                  <a:schemeClr val="dk2"/>
                </a:solidFill>
                <a:latin typeface="Source Sans Pro"/>
                <a:ea typeface="Source Sans Pro"/>
                <a:cs typeface="Source Sans Pro"/>
                <a:sym typeface="Source Sans Pro"/>
              </a:rPr>
              <a:t>Leslie Mathews</a:t>
            </a:r>
          </a:p>
          <a:p>
            <a:pPr indent="0" lvl="0" marL="0" marR="0" rtl="0" algn="ctr">
              <a:lnSpc>
                <a:spcPct val="112000"/>
              </a:lnSpc>
              <a:spcBef>
                <a:spcPts val="0"/>
              </a:spcBef>
              <a:spcAft>
                <a:spcPts val="0"/>
              </a:spcAft>
              <a:buClr>
                <a:schemeClr val="dk2"/>
              </a:buClr>
              <a:buSzPct val="25000"/>
              <a:buFont typeface="Source Sans Pro"/>
              <a:buNone/>
            </a:pPr>
            <a:r>
              <a:rPr b="0" i="0" lang="en-US" sz="2300" u="sng" cap="none" strike="noStrike">
                <a:solidFill>
                  <a:schemeClr val="hlink"/>
                </a:solidFill>
                <a:latin typeface="Source Sans Pro"/>
                <a:ea typeface="Source Sans Pro"/>
                <a:cs typeface="Source Sans Pro"/>
                <a:sym typeface="Source Sans Pro"/>
                <a:hlinkClick r:id="rId3"/>
              </a:rPr>
              <a:t>lesliem2@vt.edu</a:t>
            </a:r>
            <a:r>
              <a:rPr b="0" i="0" lang="en-US" sz="2300" u="none" cap="none" strike="noStrike">
                <a:solidFill>
                  <a:schemeClr val="dk2"/>
                </a:solidFill>
                <a:latin typeface="Source Sans Pro"/>
                <a:ea typeface="Source Sans Pro"/>
                <a:cs typeface="Source Sans Pro"/>
                <a:sym typeface="Source Sans Pro"/>
              </a:rPr>
              <a:t> | 540.231.4986</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6" name="Shape 146"/>
        <p:cNvGrpSpPr/>
        <p:nvPr/>
      </p:nvGrpSpPr>
      <p:grpSpPr>
        <a:xfrm>
          <a:off x="0" y="0"/>
          <a:ext cx="0" cy="0"/>
          <a:chOff x="0" y="0"/>
          <a:chExt cx="0" cy="0"/>
        </a:xfrm>
      </p:grpSpPr>
      <p:sp>
        <p:nvSpPr>
          <p:cNvPr id="147" name="Shape 14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How to search</a:t>
            </a:r>
          </a:p>
        </p:txBody>
      </p:sp>
      <p:sp>
        <p:nvSpPr>
          <p:cNvPr id="148" name="Shape 148"/>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After you have determined </a:t>
            </a:r>
            <a:r>
              <a:rPr b="1" i="0" lang="en-US" sz="2000" u="none" cap="none" strike="noStrike">
                <a:solidFill>
                  <a:schemeClr val="dk2"/>
                </a:solidFill>
                <a:latin typeface="Source Sans Pro"/>
                <a:ea typeface="Source Sans Pro"/>
                <a:cs typeface="Source Sans Pro"/>
                <a:sym typeface="Source Sans Pro"/>
              </a:rPr>
              <a:t>where </a:t>
            </a:r>
            <a:r>
              <a:rPr b="0" i="0" lang="en-US" sz="2000" u="none" cap="none" strike="noStrike">
                <a:solidFill>
                  <a:schemeClr val="dk2"/>
                </a:solidFill>
                <a:latin typeface="Source Sans Pro"/>
                <a:ea typeface="Source Sans Pro"/>
                <a:cs typeface="Source Sans Pro"/>
                <a:sym typeface="Source Sans Pro"/>
              </a:rPr>
              <a:t>to search, now you need to know </a:t>
            </a:r>
            <a:r>
              <a:rPr b="1" i="0" lang="en-US" sz="2000" u="none" cap="none" strike="noStrike">
                <a:solidFill>
                  <a:schemeClr val="dk2"/>
                </a:solidFill>
                <a:latin typeface="Source Sans Pro"/>
                <a:ea typeface="Source Sans Pro"/>
                <a:cs typeface="Source Sans Pro"/>
                <a:sym typeface="Source Sans Pro"/>
              </a:rPr>
              <a:t>how</a:t>
            </a:r>
            <a:r>
              <a:rPr b="0" i="0" lang="en-US" sz="2000" u="none" cap="none" strike="noStrike">
                <a:solidFill>
                  <a:schemeClr val="dk2"/>
                </a:solidFill>
                <a:latin typeface="Source Sans Pro"/>
                <a:ea typeface="Source Sans Pro"/>
                <a:cs typeface="Source Sans Pro"/>
                <a:sym typeface="Source Sans Pro"/>
              </a:rPr>
              <a:t> to search</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What is your research question</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Break your question down into components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Think of synonyms, different ways of searching for the same thing, different words that might be used in different disciplines </a:t>
            </a:r>
          </a:p>
        </p:txBody>
      </p:sp>
    </p:spTree>
  </p:cSld>
  <p:clrMapOvr>
    <a:masterClrMapping/>
  </p:clrMapOvr>
  <p:transition spd="slow">
    <p:cut/>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2" name="Shape 152"/>
        <p:cNvGrpSpPr/>
        <p:nvPr/>
      </p:nvGrpSpPr>
      <p:grpSpPr>
        <a:xfrm>
          <a:off x="0" y="0"/>
          <a:ext cx="0" cy="0"/>
          <a:chOff x="0" y="0"/>
          <a:chExt cx="0" cy="0"/>
        </a:xfrm>
      </p:grpSpPr>
      <p:sp>
        <p:nvSpPr>
          <p:cNvPr id="153" name="Shape 15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Creating a Research Question</a:t>
            </a:r>
          </a:p>
        </p:txBody>
      </p:sp>
      <p:sp>
        <p:nvSpPr>
          <p:cNvPr id="154" name="Shape 154"/>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84000"/>
              </a:lnSpc>
              <a:spcBef>
                <a:spcPts val="0"/>
              </a:spcBef>
              <a:spcAft>
                <a:spcPts val="0"/>
              </a:spcAft>
              <a:buClr>
                <a:schemeClr val="dk2"/>
              </a:buClr>
              <a:buSzPct val="100000"/>
              <a:buFont typeface="Source Sans Pro"/>
              <a:buChar char="■"/>
            </a:pPr>
            <a:r>
              <a:rPr b="0" i="0" lang="en-US" sz="2800" u="none" cap="none" strike="noStrike">
                <a:solidFill>
                  <a:schemeClr val="dk2"/>
                </a:solidFill>
                <a:latin typeface="Source Sans Pro"/>
                <a:ea typeface="Source Sans Pro"/>
                <a:cs typeface="Source Sans Pro"/>
                <a:sym typeface="Source Sans Pro"/>
              </a:rPr>
              <a:t>Sample topic: Hurricane Katrina and failure to provide adequate/timely disaster housing</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800" u="none" cap="none" strike="noStrike">
                <a:solidFill>
                  <a:schemeClr val="dk2"/>
                </a:solidFill>
                <a:latin typeface="Source Sans Pro"/>
                <a:ea typeface="Source Sans Pro"/>
                <a:cs typeface="Source Sans Pro"/>
                <a:sym typeface="Source Sans Pro"/>
              </a:rPr>
              <a:t>Research Question: What policy decisions before and after Hurricane Katrina caused a lack of timely housing for the people affected by the disaster and how could this be prevented in the future?</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800" u="none" cap="none" strike="noStrike">
                <a:solidFill>
                  <a:schemeClr val="dk2"/>
                </a:solidFill>
                <a:latin typeface="Source Sans Pro"/>
                <a:ea typeface="Source Sans Pro"/>
                <a:cs typeface="Source Sans Pro"/>
                <a:sym typeface="Source Sans Pro"/>
              </a:rPr>
              <a:t>Of course, you would want to take this a step further for graduate research</a:t>
            </a:r>
          </a:p>
          <a:p>
            <a:pPr indent="-384048" lvl="0" marL="384048" marR="0" rtl="0" algn="l">
              <a:lnSpc>
                <a:spcPct val="84000"/>
              </a:lnSpc>
              <a:spcBef>
                <a:spcPts val="1200"/>
              </a:spcBef>
              <a:spcAft>
                <a:spcPts val="0"/>
              </a:spcAft>
              <a:buClr>
                <a:schemeClr val="dk2"/>
              </a:buClr>
              <a:buSzPct val="100000"/>
              <a:buFont typeface="Source Sans Pro"/>
              <a:buNone/>
            </a:pPr>
            <a:r>
              <a:t/>
            </a:r>
            <a:endParaRPr b="0" i="0" sz="28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58" name="Shape 158"/>
        <p:cNvGrpSpPr/>
        <p:nvPr/>
      </p:nvGrpSpPr>
      <p:grpSpPr>
        <a:xfrm>
          <a:off x="0" y="0"/>
          <a:ext cx="0" cy="0"/>
          <a:chOff x="0" y="0"/>
          <a:chExt cx="0" cy="0"/>
        </a:xfrm>
      </p:grpSpPr>
      <p:sp>
        <p:nvSpPr>
          <p:cNvPr id="159" name="Shape 159"/>
          <p:cNvSpPr txBox="1"/>
          <p:nvPr>
            <p:ph type="title"/>
          </p:nvPr>
        </p:nvSpPr>
        <p:spPr>
          <a:xfrm>
            <a:off x="1371600" y="8001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Basic formula for creating a search query</a:t>
            </a:r>
          </a:p>
        </p:txBody>
      </p:sp>
      <p:sp>
        <p:nvSpPr>
          <p:cNvPr id="160" name="Shape 160"/>
          <p:cNvSpPr/>
          <p:nvPr/>
        </p:nvSpPr>
        <p:spPr>
          <a:xfrm>
            <a:off x="1725603" y="2825232"/>
            <a:ext cx="414408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4E5C2"/>
                </a:solidFill>
                <a:latin typeface="Source Sans Pro"/>
                <a:ea typeface="Source Sans Pro"/>
                <a:cs typeface="Source Sans Pro"/>
                <a:sym typeface="Source Sans Pro"/>
              </a:rPr>
              <a:t>main concept</a:t>
            </a:r>
          </a:p>
        </p:txBody>
      </p:sp>
      <p:sp>
        <p:nvSpPr>
          <p:cNvPr id="161" name="Shape 161"/>
          <p:cNvSpPr/>
          <p:nvPr/>
        </p:nvSpPr>
        <p:spPr>
          <a:xfrm>
            <a:off x="7376760" y="2825232"/>
            <a:ext cx="4144083"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4E5C2"/>
                </a:solidFill>
                <a:latin typeface="Source Sans Pro"/>
                <a:ea typeface="Source Sans Pro"/>
                <a:cs typeface="Source Sans Pro"/>
                <a:sym typeface="Source Sans Pro"/>
              </a:rPr>
              <a:t>main concept</a:t>
            </a:r>
          </a:p>
        </p:txBody>
      </p:sp>
      <p:sp>
        <p:nvSpPr>
          <p:cNvPr id="162" name="Shape 162"/>
          <p:cNvSpPr/>
          <p:nvPr/>
        </p:nvSpPr>
        <p:spPr>
          <a:xfrm>
            <a:off x="5869687" y="2825232"/>
            <a:ext cx="1457449"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chemeClr val="accent5"/>
                </a:solidFill>
                <a:latin typeface="Source Sans Pro"/>
                <a:ea typeface="Source Sans Pro"/>
                <a:cs typeface="Source Sans Pro"/>
                <a:sym typeface="Source Sans Pro"/>
              </a:rPr>
              <a:t>AND</a:t>
            </a:r>
          </a:p>
        </p:txBody>
      </p:sp>
      <p:cxnSp>
        <p:nvCxnSpPr>
          <p:cNvPr id="163" name="Shape 163"/>
          <p:cNvCxnSpPr/>
          <p:nvPr/>
        </p:nvCxnSpPr>
        <p:spPr>
          <a:xfrm flipH="1">
            <a:off x="1260389" y="3904735"/>
            <a:ext cx="1223318" cy="1260388"/>
          </a:xfrm>
          <a:prstGeom prst="straightConnector1">
            <a:avLst/>
          </a:prstGeom>
          <a:noFill/>
          <a:ln cap="flat" cmpd="sng" w="9525">
            <a:solidFill>
              <a:schemeClr val="accent1"/>
            </a:solidFill>
            <a:prstDash val="solid"/>
            <a:round/>
            <a:headEnd len="med" w="med" type="none"/>
            <a:tailEnd len="med" w="med" type="none"/>
          </a:ln>
        </p:spPr>
      </p:cxnSp>
      <p:cxnSp>
        <p:nvCxnSpPr>
          <p:cNvPr id="164" name="Shape 164"/>
          <p:cNvCxnSpPr/>
          <p:nvPr/>
        </p:nvCxnSpPr>
        <p:spPr>
          <a:xfrm flipH="1">
            <a:off x="3620530" y="3904733"/>
            <a:ext cx="86497" cy="1260390"/>
          </a:xfrm>
          <a:prstGeom prst="straightConnector1">
            <a:avLst/>
          </a:prstGeom>
          <a:noFill/>
          <a:ln cap="flat" cmpd="sng" w="9525">
            <a:solidFill>
              <a:schemeClr val="accent1"/>
            </a:solidFill>
            <a:prstDash val="solid"/>
            <a:round/>
            <a:headEnd len="med" w="med" type="none"/>
            <a:tailEnd len="med" w="med" type="none"/>
          </a:ln>
        </p:spPr>
      </p:cxnSp>
      <p:cxnSp>
        <p:nvCxnSpPr>
          <p:cNvPr id="165" name="Shape 165"/>
          <p:cNvCxnSpPr/>
          <p:nvPr/>
        </p:nvCxnSpPr>
        <p:spPr>
          <a:xfrm>
            <a:off x="4602569" y="3904733"/>
            <a:ext cx="822273" cy="1416562"/>
          </a:xfrm>
          <a:prstGeom prst="straightConnector1">
            <a:avLst/>
          </a:prstGeom>
          <a:noFill/>
          <a:ln cap="flat" cmpd="sng" w="9525">
            <a:solidFill>
              <a:schemeClr val="accent1"/>
            </a:solidFill>
            <a:prstDash val="solid"/>
            <a:round/>
            <a:headEnd len="med" w="med" type="none"/>
            <a:tailEnd len="med" w="med" type="none"/>
          </a:ln>
        </p:spPr>
      </p:cxnSp>
      <p:sp>
        <p:nvSpPr>
          <p:cNvPr id="166" name="Shape 166"/>
          <p:cNvSpPr/>
          <p:nvPr/>
        </p:nvSpPr>
        <p:spPr>
          <a:xfrm>
            <a:off x="434891" y="4287794"/>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sp>
        <p:nvSpPr>
          <p:cNvPr id="167" name="Shape 167"/>
          <p:cNvSpPr/>
          <p:nvPr/>
        </p:nvSpPr>
        <p:spPr>
          <a:xfrm>
            <a:off x="4134701" y="5015803"/>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sp>
        <p:nvSpPr>
          <p:cNvPr id="168" name="Shape 168"/>
          <p:cNvSpPr/>
          <p:nvPr/>
        </p:nvSpPr>
        <p:spPr>
          <a:xfrm>
            <a:off x="1157774" y="5242691"/>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cxnSp>
        <p:nvCxnSpPr>
          <p:cNvPr id="169" name="Shape 169"/>
          <p:cNvCxnSpPr/>
          <p:nvPr/>
        </p:nvCxnSpPr>
        <p:spPr>
          <a:xfrm flipH="1">
            <a:off x="6973328" y="3769848"/>
            <a:ext cx="1223318" cy="1260388"/>
          </a:xfrm>
          <a:prstGeom prst="straightConnector1">
            <a:avLst/>
          </a:prstGeom>
          <a:noFill/>
          <a:ln cap="flat" cmpd="sng" w="9525">
            <a:solidFill>
              <a:schemeClr val="accent1"/>
            </a:solidFill>
            <a:prstDash val="solid"/>
            <a:round/>
            <a:headEnd len="med" w="med" type="none"/>
            <a:tailEnd len="med" w="med" type="none"/>
          </a:ln>
        </p:spPr>
      </p:cxnSp>
      <p:cxnSp>
        <p:nvCxnSpPr>
          <p:cNvPr id="170" name="Shape 170"/>
          <p:cNvCxnSpPr/>
          <p:nvPr/>
        </p:nvCxnSpPr>
        <p:spPr>
          <a:xfrm flipH="1">
            <a:off x="9333469" y="3769848"/>
            <a:ext cx="86497" cy="1260390"/>
          </a:xfrm>
          <a:prstGeom prst="straightConnector1">
            <a:avLst/>
          </a:prstGeom>
          <a:noFill/>
          <a:ln cap="flat" cmpd="sng" w="9525">
            <a:solidFill>
              <a:schemeClr val="accent1"/>
            </a:solidFill>
            <a:prstDash val="solid"/>
            <a:round/>
            <a:headEnd len="med" w="med" type="none"/>
            <a:tailEnd len="med" w="med" type="none"/>
          </a:ln>
        </p:spPr>
      </p:cxnSp>
      <p:cxnSp>
        <p:nvCxnSpPr>
          <p:cNvPr id="171" name="Shape 171"/>
          <p:cNvCxnSpPr/>
          <p:nvPr/>
        </p:nvCxnSpPr>
        <p:spPr>
          <a:xfrm>
            <a:off x="10315510" y="3769848"/>
            <a:ext cx="822273" cy="1416562"/>
          </a:xfrm>
          <a:prstGeom prst="straightConnector1">
            <a:avLst/>
          </a:prstGeom>
          <a:noFill/>
          <a:ln cap="flat" cmpd="sng" w="9525">
            <a:solidFill>
              <a:schemeClr val="accent1"/>
            </a:solidFill>
            <a:prstDash val="solid"/>
            <a:round/>
            <a:headEnd len="med" w="med" type="none"/>
            <a:tailEnd len="med" w="med" type="none"/>
          </a:ln>
        </p:spPr>
      </p:cxnSp>
      <p:sp>
        <p:nvSpPr>
          <p:cNvPr id="172" name="Shape 172"/>
          <p:cNvSpPr/>
          <p:nvPr/>
        </p:nvSpPr>
        <p:spPr>
          <a:xfrm>
            <a:off x="6147830" y="4152907"/>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sp>
        <p:nvSpPr>
          <p:cNvPr id="173" name="Shape 173"/>
          <p:cNvSpPr/>
          <p:nvPr/>
        </p:nvSpPr>
        <p:spPr>
          <a:xfrm>
            <a:off x="9847642" y="4880917"/>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sp>
        <p:nvSpPr>
          <p:cNvPr id="174" name="Shape 174"/>
          <p:cNvSpPr/>
          <p:nvPr/>
        </p:nvSpPr>
        <p:spPr>
          <a:xfrm>
            <a:off x="6870714" y="5107805"/>
            <a:ext cx="2874312" cy="923329"/>
          </a:xfrm>
          <a:prstGeom prst="rect">
            <a:avLst/>
          </a:prstGeom>
          <a:noFill/>
          <a:ln>
            <a:noFill/>
          </a:ln>
        </p:spPr>
        <p:txBody>
          <a:bodyPr anchorCtr="0" anchor="t" bIns="45700" lIns="91425" rIns="91425" tIns="45700">
            <a:noAutofit/>
          </a:bodyPr>
          <a:lstStyle/>
          <a:p>
            <a:pPr indent="0" lvl="0" marL="0" marR="0" rtl="0" algn="ctr">
              <a:spcBef>
                <a:spcPts val="0"/>
              </a:spcBef>
              <a:buSzPct val="25000"/>
              <a:buNone/>
            </a:pPr>
            <a:r>
              <a:rPr b="1" i="0" lang="en-US" sz="5400" u="none" cap="none" strike="noStrike">
                <a:solidFill>
                  <a:srgbClr val="FFFFFF"/>
                </a:solidFill>
                <a:latin typeface="Source Sans Pro"/>
                <a:ea typeface="Source Sans Pro"/>
                <a:cs typeface="Source Sans Pro"/>
                <a:sym typeface="Source Sans Pro"/>
              </a:rPr>
              <a:t>keywords</a:t>
            </a:r>
          </a:p>
        </p:txBody>
      </p:sp>
    </p:spTree>
  </p:cSld>
  <p:clrMapOvr>
    <a:masterClrMapping/>
  </p:clrMapOvr>
  <p:transition spd="slow">
    <p:cut/>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78" name="Shape 178"/>
        <p:cNvGrpSpPr/>
        <p:nvPr/>
      </p:nvGrpSpPr>
      <p:grpSpPr>
        <a:xfrm>
          <a:off x="0" y="0"/>
          <a:ext cx="0" cy="0"/>
          <a:chOff x="0" y="0"/>
          <a:chExt cx="0" cy="0"/>
        </a:xfrm>
      </p:grpSpPr>
      <p:sp>
        <p:nvSpPr>
          <p:cNvPr id="179" name="Shape 17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Formulate a Search Query</a:t>
            </a:r>
          </a:p>
        </p:txBody>
      </p:sp>
      <p:sp>
        <p:nvSpPr>
          <p:cNvPr id="180" name="Shape 180"/>
          <p:cNvSpPr txBox="1"/>
          <p:nvPr>
            <p:ph idx="1" type="body"/>
          </p:nvPr>
        </p:nvSpPr>
        <p:spPr>
          <a:xfrm>
            <a:off x="1371600" y="2285999"/>
            <a:ext cx="9601200" cy="4188941"/>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Identify keywords based on the main concepts of your question</a:t>
            </a:r>
          </a:p>
          <a:p>
            <a:pPr indent="-384048" lvl="0" marL="384048" marR="0" rtl="0" algn="l">
              <a:lnSpc>
                <a:spcPct val="94000"/>
              </a:lnSpc>
              <a:spcBef>
                <a:spcPts val="120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Start simple and add complexity – see what’s out there first. Don’t want to be too limiting or you might miss something.</a:t>
            </a:r>
          </a:p>
          <a:p>
            <a:pPr indent="-384048" lvl="1" marL="384048" marR="0" rtl="0" algn="l">
              <a:lnSpc>
                <a:spcPct val="9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“hurricane Katrina” AND housing AND displacement</a:t>
            </a:r>
          </a:p>
          <a:p>
            <a:pPr indent="-384048" lvl="1" marL="384048" marR="0" rtl="0" algn="l">
              <a:lnSpc>
                <a:spcPct val="9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Then add more terms based on your research question, for example, you could add AND policy</a:t>
            </a:r>
          </a:p>
          <a:p>
            <a:pPr indent="-384048" lvl="1" marL="384048" marR="0" rtl="0" algn="l">
              <a:lnSpc>
                <a:spcPct val="9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You could also add terms like “temporary housing” or “emergency shelters” </a:t>
            </a:r>
          </a:p>
          <a:p>
            <a:pPr indent="-384048" lvl="1" marL="384048" marR="0" rtl="0" algn="l">
              <a:lnSpc>
                <a:spcPct val="9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Know some database tricks such as hous*</a:t>
            </a:r>
          </a:p>
          <a:p>
            <a:pPr indent="-384048" lvl="0" marL="384048" marR="0" rtl="0" algn="l">
              <a:lnSpc>
                <a:spcPct val="94000"/>
              </a:lnSpc>
              <a:spcBef>
                <a:spcPts val="1200"/>
              </a:spcBef>
              <a:spcAft>
                <a:spcPts val="0"/>
              </a:spcAft>
              <a:buClr>
                <a:schemeClr val="dk2"/>
              </a:buClr>
              <a:buSzPct val="97368"/>
              <a:buFont typeface="Source Sans Pro"/>
              <a:buNone/>
            </a:pPr>
            <a:r>
              <a:t/>
            </a:r>
            <a:endParaRPr b="0" i="0" sz="1850" u="none" cap="none" strike="noStrike">
              <a:solidFill>
                <a:schemeClr val="dk2"/>
              </a:solidFill>
              <a:latin typeface="Source Sans Pro"/>
              <a:ea typeface="Source Sans Pro"/>
              <a:cs typeface="Source Sans Pro"/>
              <a:sym typeface="Source Sans Pro"/>
            </a:endParaRPr>
          </a:p>
          <a:p>
            <a:pPr indent="-384048" lvl="0" marL="384048" marR="0" rtl="0" algn="l">
              <a:lnSpc>
                <a:spcPct val="94000"/>
              </a:lnSpc>
              <a:spcBef>
                <a:spcPts val="1200"/>
              </a:spcBef>
              <a:spcAft>
                <a:spcPts val="0"/>
              </a:spcAft>
              <a:buClr>
                <a:schemeClr val="dk2"/>
              </a:buClr>
              <a:buSzPct val="97368"/>
              <a:buFont typeface="Source Sans Pro"/>
              <a:buNone/>
            </a:pPr>
            <a:r>
              <a:t/>
            </a:r>
            <a:endParaRPr b="0" i="0" sz="185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84" name="Shape 184"/>
        <p:cNvGrpSpPr/>
        <p:nvPr/>
      </p:nvGrpSpPr>
      <p:grpSpPr>
        <a:xfrm>
          <a:off x="0" y="0"/>
          <a:ext cx="0" cy="0"/>
          <a:chOff x="0" y="0"/>
          <a:chExt cx="0" cy="0"/>
        </a:xfrm>
      </p:grpSpPr>
      <p:sp>
        <p:nvSpPr>
          <p:cNvPr id="185" name="Shape 18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Search tips</a:t>
            </a:r>
          </a:p>
        </p:txBody>
      </p:sp>
      <p:sp>
        <p:nvSpPr>
          <p:cNvPr id="186" name="Shape 186"/>
          <p:cNvSpPr txBox="1"/>
          <p:nvPr>
            <p:ph idx="1" type="body"/>
          </p:nvPr>
        </p:nvSpPr>
        <p:spPr>
          <a:xfrm>
            <a:off x="1371599" y="1458095"/>
            <a:ext cx="10305534" cy="5399902"/>
          </a:xfrm>
          <a:prstGeom prst="rect">
            <a:avLst/>
          </a:prstGeom>
          <a:noFill/>
          <a:ln>
            <a:noFill/>
          </a:ln>
        </p:spPr>
        <p:txBody>
          <a:bodyPr anchorCtr="0" anchor="t" bIns="45700" lIns="91425" rIns="91425" tIns="45700">
            <a:noAutofit/>
          </a:bodyPr>
          <a:lstStyle/>
          <a:p>
            <a:pPr indent="-384048" lvl="0" marL="384048" marR="0" rtl="0" algn="l">
              <a:lnSpc>
                <a:spcPct val="84000"/>
              </a:lnSpc>
              <a:spcBef>
                <a:spcPts val="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Use off campus sign on if you live off campus!</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Pay attention to special search fields within the databases. Some databases have unique search fields</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Combining synonyms with OR will broaden your search. Put all synonyms into parentheses to tell the database to search for them as ONE concept</a:t>
            </a:r>
          </a:p>
          <a:p>
            <a:pPr indent="-384048" lvl="1" marL="384048" marR="0" rtl="0" algn="l">
              <a:lnSpc>
                <a:spcPct val="8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(dolphin OR whale)</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Combining concepts with AND will narrow your search</a:t>
            </a:r>
          </a:p>
          <a:p>
            <a:pPr indent="-384048" lvl="1" marL="384048" marR="0" rtl="0" algn="l">
              <a:lnSpc>
                <a:spcPct val="8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(dolphin OR whale) AND (echolocation OR sonar) AND boat*</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Use quotation marks to search for “exact phrases”</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Use asterisk to search for all the variations of a word, but be careful!</a:t>
            </a:r>
          </a:p>
          <a:p>
            <a:pPr indent="-384048" lvl="1" marL="384048" marR="0" rtl="0" algn="l">
              <a:lnSpc>
                <a:spcPct val="8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librar* will search for library, libraries, librarian, librarians [this is good]</a:t>
            </a:r>
          </a:p>
          <a:p>
            <a:pPr indent="-384048" lvl="1" marL="384048" marR="0" rtl="0" algn="l">
              <a:lnSpc>
                <a:spcPct val="8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cat* will search for category, catastrophe, cat, cats, caterpillar, etc. [this is not so good!]</a:t>
            </a:r>
          </a:p>
          <a:p>
            <a:pPr indent="-384048" lvl="0" marL="384048" marR="0" rtl="0" algn="l">
              <a:lnSpc>
                <a:spcPct val="8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Web searching tip</a:t>
            </a:r>
            <a:r>
              <a:rPr b="0" i="0" lang="en-US" sz="2000" u="none" cap="none" strike="noStrike">
                <a:solidFill>
                  <a:schemeClr val="dk2"/>
                </a:solidFill>
                <a:latin typeface="Source Sans Pro"/>
                <a:ea typeface="Source Sans Pro"/>
                <a:cs typeface="Source Sans Pro"/>
                <a:sym typeface="Source Sans Pro"/>
              </a:rPr>
              <a:t>: Use site:.edu to limit to just .edu domains. Can use this to limit to any domain. This will give you different results than if you search Google Scholar</a:t>
            </a:r>
          </a:p>
          <a:p>
            <a:pPr indent="-384048" lvl="1" marL="384048" marR="0" rtl="0" algn="l">
              <a:lnSpc>
                <a:spcPct val="8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Hurricane Katrina example</a:t>
            </a:r>
          </a:p>
        </p:txBody>
      </p:sp>
    </p:spTree>
  </p:cSld>
  <p:clrMapOvr>
    <a:masterClrMapping/>
  </p:clrMapOvr>
  <p:transition spd="slow">
    <p:cut/>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0" name="Shape 190"/>
        <p:cNvGrpSpPr/>
        <p:nvPr/>
      </p:nvGrpSpPr>
      <p:grpSpPr>
        <a:xfrm>
          <a:off x="0" y="0"/>
          <a:ext cx="0" cy="0"/>
          <a:chOff x="0" y="0"/>
          <a:chExt cx="0" cy="0"/>
        </a:xfrm>
      </p:grpSpPr>
      <p:sp>
        <p:nvSpPr>
          <p:cNvPr id="191" name="Shape 19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Worksheet</a:t>
            </a:r>
          </a:p>
        </p:txBody>
      </p:sp>
      <p:sp>
        <p:nvSpPr>
          <p:cNvPr id="192" name="Shape 192"/>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Take a moment to fill out the worksheet</a:t>
            </a:r>
          </a:p>
        </p:txBody>
      </p:sp>
    </p:spTree>
  </p:cSld>
  <p:clrMapOvr>
    <a:masterClrMapping/>
  </p:clrMapOvr>
  <p:transition spd="slow">
    <p:cut/>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96" name="Shape 196"/>
        <p:cNvGrpSpPr/>
        <p:nvPr/>
      </p:nvGrpSpPr>
      <p:grpSpPr>
        <a:xfrm>
          <a:off x="0" y="0"/>
          <a:ext cx="0" cy="0"/>
          <a:chOff x="0" y="0"/>
          <a:chExt cx="0" cy="0"/>
        </a:xfrm>
      </p:grpSpPr>
      <p:sp>
        <p:nvSpPr>
          <p:cNvPr id="197" name="Shape 19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Where to look: sources</a:t>
            </a:r>
          </a:p>
        </p:txBody>
      </p:sp>
      <p:sp>
        <p:nvSpPr>
          <p:cNvPr id="198" name="Shape 198"/>
          <p:cNvSpPr txBox="1"/>
          <p:nvPr>
            <p:ph idx="1" type="body"/>
          </p:nvPr>
        </p:nvSpPr>
        <p:spPr>
          <a:xfrm>
            <a:off x="1371599" y="1396313"/>
            <a:ext cx="10435388" cy="5461686"/>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Note: check out subject guides for ideas of subject-specific databases </a:t>
            </a:r>
            <a:r>
              <a:rPr b="0" i="0" lang="en-US" sz="2000" u="sng" cap="none" strike="noStrike">
                <a:solidFill>
                  <a:schemeClr val="hlink"/>
                </a:solidFill>
                <a:latin typeface="Source Sans Pro"/>
                <a:ea typeface="Source Sans Pro"/>
                <a:cs typeface="Source Sans Pro"/>
                <a:sym typeface="Source Sans Pro"/>
                <a:hlinkClick r:id="rId3"/>
              </a:rPr>
              <a:t>http://guides.lib.vt.edu/subject-guides</a:t>
            </a:r>
            <a:r>
              <a:rPr b="0" i="0" lang="en-US" sz="2000" u="none" cap="none" strike="noStrike">
                <a:solidFill>
                  <a:schemeClr val="dk2"/>
                </a:solidFill>
                <a:latin typeface="Source Sans Pro"/>
                <a:ea typeface="Source Sans Pro"/>
                <a:cs typeface="Source Sans Pro"/>
                <a:sym typeface="Source Sans Pro"/>
              </a:rPr>
              <a:t> </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Current events, news databases</a:t>
            </a:r>
            <a:r>
              <a:rPr b="0" i="0" lang="en-US" sz="2000" u="none" cap="none" strike="noStrike">
                <a:solidFill>
                  <a:schemeClr val="dk2"/>
                </a:solidFill>
                <a:latin typeface="Source Sans Pro"/>
                <a:ea typeface="Source Sans Pro"/>
                <a:cs typeface="Source Sans Pro"/>
                <a:sym typeface="Source Sans Pro"/>
              </a:rPr>
              <a:t>: LexisNexis, ProQuest historical newspapers, Opposing Viewpoints Resource Center</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Building Construction databases</a:t>
            </a:r>
            <a:r>
              <a:rPr b="0" i="0" lang="en-US" sz="2000" u="none" cap="none" strike="noStrike">
                <a:solidFill>
                  <a:schemeClr val="dk2"/>
                </a:solidFill>
                <a:latin typeface="Source Sans Pro"/>
                <a:ea typeface="Source Sans Pro"/>
                <a:cs typeface="Source Sans Pro"/>
                <a:sym typeface="Source Sans Pro"/>
              </a:rPr>
              <a:t>: Buildingreen, Urban Land Institute (ULI), Material ConneXion, ASTM, MADCAD</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Engineering databases</a:t>
            </a:r>
            <a:r>
              <a:rPr b="0" i="0" lang="en-US" sz="2000" u="none" cap="none" strike="noStrike">
                <a:solidFill>
                  <a:schemeClr val="dk2"/>
                </a:solidFill>
                <a:latin typeface="Source Sans Pro"/>
                <a:ea typeface="Source Sans Pro"/>
                <a:cs typeface="Source Sans Pro"/>
                <a:sym typeface="Source Sans Pro"/>
              </a:rPr>
              <a:t>: Compendex, ASCE Library, Engineering Village, IEEE, Safari Books Online</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Other subject-specific databases </a:t>
            </a:r>
            <a:r>
              <a:rPr b="0" i="0" lang="en-US" sz="2000" u="none" cap="none" strike="noStrike">
                <a:solidFill>
                  <a:schemeClr val="dk2"/>
                </a:solidFill>
                <a:latin typeface="Source Sans Pro"/>
                <a:ea typeface="Source Sans Pro"/>
                <a:cs typeface="Source Sans Pro"/>
                <a:sym typeface="Source Sans Pro"/>
              </a:rPr>
              <a:t>– endless depending on your subject matter</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General interest databases – Academic Search Complete, Business Source Complete</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Dissertation database</a:t>
            </a:r>
            <a:r>
              <a:rPr b="0" i="0" lang="en-US" sz="2000" u="none" cap="none" strike="noStrike">
                <a:solidFill>
                  <a:schemeClr val="dk2"/>
                </a:solidFill>
                <a:latin typeface="Source Sans Pro"/>
                <a:ea typeface="Source Sans Pro"/>
                <a:cs typeface="Source Sans Pro"/>
                <a:sym typeface="Source Sans Pro"/>
              </a:rPr>
              <a:t>: ProQuest Dissertations &amp; Theses.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To see what other VT students (and faculty) have done, look at </a:t>
            </a:r>
            <a:r>
              <a:rPr b="1" i="0" lang="en-US" sz="2000" u="none" cap="none" strike="noStrike">
                <a:solidFill>
                  <a:schemeClr val="dk2"/>
                </a:solidFill>
                <a:latin typeface="Source Sans Pro"/>
                <a:ea typeface="Source Sans Pro"/>
                <a:cs typeface="Source Sans Pro"/>
                <a:sym typeface="Source Sans Pro"/>
              </a:rPr>
              <a:t>VTech Works</a:t>
            </a:r>
            <a:r>
              <a:rPr b="0" i="0" lang="en-US" sz="2000" u="none" cap="none" strike="noStrike">
                <a:solidFill>
                  <a:schemeClr val="dk2"/>
                </a:solidFill>
                <a:latin typeface="Source Sans Pro"/>
                <a:ea typeface="Source Sans Pro"/>
                <a:cs typeface="Source Sans Pro"/>
                <a:sym typeface="Source Sans Pro"/>
              </a:rPr>
              <a:t>, our institutional repository </a:t>
            </a:r>
            <a:r>
              <a:rPr b="0" i="0" lang="en-US" sz="2000" u="sng" cap="none" strike="noStrike">
                <a:solidFill>
                  <a:schemeClr val="hlink"/>
                </a:solidFill>
                <a:latin typeface="Source Sans Pro"/>
                <a:ea typeface="Source Sans Pro"/>
                <a:cs typeface="Source Sans Pro"/>
                <a:sym typeface="Source Sans Pro"/>
                <a:hlinkClick r:id="rId4"/>
              </a:rPr>
              <a:t>http://vtechworks.lib.vt.edu/</a:t>
            </a:r>
            <a:r>
              <a:rPr b="0" i="0" lang="en-US" sz="2000" u="none" cap="none" strike="noStrike">
                <a:solidFill>
                  <a:schemeClr val="dk2"/>
                </a:solidFill>
                <a:latin typeface="Source Sans Pro"/>
                <a:ea typeface="Source Sans Pro"/>
                <a:cs typeface="Source Sans Pro"/>
                <a:sym typeface="Source Sans Pro"/>
              </a:rPr>
              <a:t>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Note: there is a subject librarian for Engineering who can help you as well</a:t>
            </a:r>
          </a:p>
        </p:txBody>
      </p:sp>
    </p:spTree>
  </p:cSld>
  <p:clrMapOvr>
    <a:masterClrMapping/>
  </p:clrMapOvr>
  <p:transition spd="slow">
    <p:cut/>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02" name="Shape 202"/>
        <p:cNvGrpSpPr/>
        <p:nvPr/>
      </p:nvGrpSpPr>
      <p:grpSpPr>
        <a:xfrm>
          <a:off x="0" y="0"/>
          <a:ext cx="0" cy="0"/>
          <a:chOff x="0" y="0"/>
          <a:chExt cx="0" cy="0"/>
        </a:xfrm>
      </p:grpSpPr>
      <p:sp>
        <p:nvSpPr>
          <p:cNvPr id="203" name="Shape 20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t/>
            </a:r>
            <a:endParaRPr b="0" i="0" sz="4400" u="none" cap="none" strike="noStrike">
              <a:solidFill>
                <a:schemeClr val="dk2"/>
              </a:solidFill>
              <a:latin typeface="Source Sans Pro"/>
              <a:ea typeface="Source Sans Pro"/>
              <a:cs typeface="Source Sans Pro"/>
              <a:sym typeface="Source Sans Pro"/>
            </a:endParaRPr>
          </a:p>
        </p:txBody>
      </p:sp>
      <p:pic>
        <p:nvPicPr>
          <p:cNvPr id="204" name="Shape 204"/>
          <p:cNvPicPr preferRelativeResize="0"/>
          <p:nvPr>
            <p:ph idx="1" type="body"/>
          </p:nvPr>
        </p:nvPicPr>
        <p:blipFill rotWithShape="1">
          <a:blip r:embed="rId3">
            <a:alphaModFix/>
          </a:blip>
          <a:srcRect b="8082" l="9687" r="9324" t="21875"/>
          <a:stretch/>
        </p:blipFill>
        <p:spPr>
          <a:xfrm>
            <a:off x="1138987" y="529389"/>
            <a:ext cx="10327907" cy="5582652"/>
          </a:xfrm>
          <a:prstGeom prst="rect">
            <a:avLst/>
          </a:prstGeom>
          <a:noFill/>
          <a:ln>
            <a:noFill/>
          </a:ln>
        </p:spPr>
      </p:pic>
      <p:sp>
        <p:nvSpPr>
          <p:cNvPr id="205" name="Shape 205"/>
          <p:cNvSpPr/>
          <p:nvPr/>
        </p:nvSpPr>
        <p:spPr>
          <a:xfrm>
            <a:off x="845420" y="1219201"/>
            <a:ext cx="2924474" cy="5285874"/>
          </a:xfrm>
          <a:prstGeom prst="ellipse">
            <a:avLst/>
          </a:prstGeom>
          <a:noFill/>
          <a:ln cap="flat" cmpd="sng" w="63500">
            <a:solidFill>
              <a:srgbClr val="66666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Source Sans Pro"/>
              <a:ea typeface="Source Sans Pro"/>
              <a:cs typeface="Source Sans Pro"/>
              <a:sym typeface="Source Sans Pro"/>
            </a:endParaRPr>
          </a:p>
        </p:txBody>
      </p:sp>
      <p:cxnSp>
        <p:nvCxnSpPr>
          <p:cNvPr id="206" name="Shape 206"/>
          <p:cNvCxnSpPr/>
          <p:nvPr/>
        </p:nvCxnSpPr>
        <p:spPr>
          <a:xfrm rot="10800000">
            <a:off x="6641431" y="3015915"/>
            <a:ext cx="1427747" cy="144378"/>
          </a:xfrm>
          <a:prstGeom prst="straightConnector1">
            <a:avLst/>
          </a:prstGeom>
          <a:noFill/>
          <a:ln cap="flat" cmpd="sng" w="47625">
            <a:solidFill>
              <a:schemeClr val="accent1"/>
            </a:solidFill>
            <a:prstDash val="solid"/>
            <a:round/>
            <a:headEnd len="med" w="med" type="none"/>
            <a:tailEnd len="lg" w="lg" type="triangle"/>
          </a:ln>
        </p:spPr>
      </p:cxnSp>
      <p:sp>
        <p:nvSpPr>
          <p:cNvPr id="207" name="Shape 207"/>
          <p:cNvSpPr txBox="1"/>
          <p:nvPr/>
        </p:nvSpPr>
        <p:spPr>
          <a:xfrm>
            <a:off x="1371599" y="28076"/>
            <a:ext cx="1059581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3600" u="none" cap="none" strike="noStrike">
                <a:solidFill>
                  <a:schemeClr val="dk2"/>
                </a:solidFill>
                <a:latin typeface="Source Sans Pro"/>
                <a:ea typeface="Source Sans Pro"/>
                <a:cs typeface="Source Sans Pro"/>
                <a:sym typeface="Source Sans Pro"/>
              </a:rPr>
              <a:t>ProQuest ASCE Library Abstracts – note source type</a:t>
            </a:r>
          </a:p>
        </p:txBody>
      </p:sp>
    </p:spTree>
  </p:cSld>
  <p:clrMapOvr>
    <a:masterClrMapping/>
  </p:clrMapOvr>
  <p:transition spd="slow">
    <p:cut/>
  </p:transition>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1" name="Shape 211"/>
        <p:cNvGrpSpPr/>
        <p:nvPr/>
      </p:nvGrpSpPr>
      <p:grpSpPr>
        <a:xfrm>
          <a:off x="0" y="0"/>
          <a:ext cx="0" cy="0"/>
          <a:chOff x="0" y="0"/>
          <a:chExt cx="0" cy="0"/>
        </a:xfrm>
      </p:grpSpPr>
      <p:sp>
        <p:nvSpPr>
          <p:cNvPr id="212" name="Shape 212"/>
          <p:cNvSpPr txBox="1"/>
          <p:nvPr>
            <p:ph type="title"/>
          </p:nvPr>
        </p:nvSpPr>
        <p:spPr>
          <a:xfrm>
            <a:off x="1371600" y="28076"/>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MADCAD – narrow by publisher</a:t>
            </a:r>
          </a:p>
        </p:txBody>
      </p:sp>
      <p:pic>
        <p:nvPicPr>
          <p:cNvPr id="213" name="Shape 213"/>
          <p:cNvPicPr preferRelativeResize="0"/>
          <p:nvPr>
            <p:ph idx="1" type="body"/>
          </p:nvPr>
        </p:nvPicPr>
        <p:blipFill rotWithShape="1">
          <a:blip r:embed="rId3">
            <a:alphaModFix/>
          </a:blip>
          <a:srcRect b="11350" l="0" r="0" t="14019"/>
          <a:stretch/>
        </p:blipFill>
        <p:spPr>
          <a:xfrm>
            <a:off x="300339" y="738943"/>
            <a:ext cx="12321238" cy="5747084"/>
          </a:xfrm>
          <a:prstGeom prst="rect">
            <a:avLst/>
          </a:prstGeom>
          <a:noFill/>
          <a:ln>
            <a:noFill/>
          </a:ln>
        </p:spPr>
      </p:pic>
      <p:sp>
        <p:nvSpPr>
          <p:cNvPr id="214" name="Shape 214"/>
          <p:cNvSpPr/>
          <p:nvPr/>
        </p:nvSpPr>
        <p:spPr>
          <a:xfrm>
            <a:off x="300339" y="2999875"/>
            <a:ext cx="1604210" cy="3128209"/>
          </a:xfrm>
          <a:prstGeom prst="roundRect">
            <a:avLst>
              <a:gd fmla="val 16667" name="adj"/>
            </a:avLst>
          </a:prstGeom>
          <a:noFill/>
          <a:ln cap="flat" cmpd="sng" w="34925">
            <a:solidFill>
              <a:srgbClr val="666661"/>
            </a:solidFill>
            <a:prstDash val="solid"/>
            <a:round/>
            <a:headEnd len="med" w="med" type="none"/>
            <a:tailEnd len="med" w="med" type="none"/>
          </a:ln>
        </p:spPr>
        <p:txBody>
          <a:bodyPr anchorCtr="0" anchor="ctr" bIns="45700" lIns="91425" rIns="91425" tIns="45700">
            <a:noAutofit/>
          </a:bodyPr>
          <a:lstStyle/>
          <a:p>
            <a:pPr indent="0" lvl="0" marL="0" marR="0" rtl="0" algn="ctr">
              <a:spcBef>
                <a:spcPts val="0"/>
              </a:spcBef>
              <a:buNone/>
            </a:pPr>
            <a:r>
              <a:t/>
            </a:r>
            <a:endParaRPr b="0" i="0" sz="1800" u="none" cap="none" strike="noStrike">
              <a:solidFill>
                <a:schemeClr val="lt1"/>
              </a:solidFill>
              <a:latin typeface="Source Sans Pro"/>
              <a:ea typeface="Source Sans Pro"/>
              <a:cs typeface="Source Sans Pro"/>
              <a:sym typeface="Source Sans Pro"/>
            </a:endParaRPr>
          </a:p>
        </p:txBody>
      </p:sp>
    </p:spTree>
  </p:cSld>
  <p:clrMapOvr>
    <a:masterClrMapping/>
  </p:clrMapOvr>
  <p:transition spd="slow">
    <p:cut/>
  </p:transition>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18" name="Shape 218"/>
        <p:cNvGrpSpPr/>
        <p:nvPr/>
      </p:nvGrpSpPr>
      <p:grpSpPr>
        <a:xfrm>
          <a:off x="0" y="0"/>
          <a:ext cx="0" cy="0"/>
          <a:chOff x="0" y="0"/>
          <a:chExt cx="0" cy="0"/>
        </a:xfrm>
      </p:grpSpPr>
      <p:sp>
        <p:nvSpPr>
          <p:cNvPr id="219" name="Shape 21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What to look for</a:t>
            </a:r>
          </a:p>
        </p:txBody>
      </p:sp>
      <p:sp>
        <p:nvSpPr>
          <p:cNvPr id="220" name="Shape 220"/>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Most cited articles – use Web of Science and Google Scholar</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Most cited journals – Journal Citation Reports (JCR) from Web of Science</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Important journals, books, and web sources in the field, can be found via Literature reviews</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98" name="Shape 98"/>
        <p:cNvGrpSpPr/>
        <p:nvPr/>
      </p:nvGrpSpPr>
      <p:grpSpPr>
        <a:xfrm>
          <a:off x="0" y="0"/>
          <a:ext cx="0" cy="0"/>
          <a:chOff x="0" y="0"/>
          <a:chExt cx="0" cy="0"/>
        </a:xfrm>
      </p:grpSpPr>
      <p:sp>
        <p:nvSpPr>
          <p:cNvPr id="99" name="Shape 9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Just so you know…</a:t>
            </a:r>
          </a:p>
        </p:txBody>
      </p:sp>
      <p:sp>
        <p:nvSpPr>
          <p:cNvPr id="100" name="Shape 100"/>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Today is not the end of our relationship! I am here for you to answer any questions you may have as you continue forward on your research journey.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Feel free to make an appointment with me. My office is in Cowgill 100 A in the A+A Library around the corner from the Circulation desk.</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Today is an informal workshop – please stop me and ask questions and we will work through some database searches together</a:t>
            </a:r>
          </a:p>
        </p:txBody>
      </p:sp>
    </p:spTree>
  </p:cSld>
  <p:clrMapOvr>
    <a:masterClrMapping/>
  </p:clrMapOvr>
  <p:transition spd="slow">
    <p:cut/>
  </p:transition>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24" name="Shape 224"/>
        <p:cNvGrpSpPr/>
        <p:nvPr/>
      </p:nvGrpSpPr>
      <p:grpSpPr>
        <a:xfrm>
          <a:off x="0" y="0"/>
          <a:ext cx="0" cy="0"/>
          <a:chOff x="0" y="0"/>
          <a:chExt cx="0" cy="0"/>
        </a:xfrm>
      </p:grpSpPr>
      <p:sp>
        <p:nvSpPr>
          <p:cNvPr id="225" name="Shape 22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Demo</a:t>
            </a:r>
          </a:p>
        </p:txBody>
      </p:sp>
      <p:sp>
        <p:nvSpPr>
          <p:cNvPr id="226" name="Shape 226"/>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Web of Science</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Google Scholar</a:t>
            </a:r>
          </a:p>
        </p:txBody>
      </p:sp>
    </p:spTree>
  </p:cSld>
  <p:clrMapOvr>
    <a:masterClrMapping/>
  </p:clrMapOvr>
  <p:transition spd="slow">
    <p:cut/>
  </p:transition>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0" name="Shape 230"/>
        <p:cNvGrpSpPr/>
        <p:nvPr/>
      </p:nvGrpSpPr>
      <p:grpSpPr>
        <a:xfrm>
          <a:off x="0" y="0"/>
          <a:ext cx="0" cy="0"/>
          <a:chOff x="0" y="0"/>
          <a:chExt cx="0" cy="0"/>
        </a:xfrm>
      </p:grpSpPr>
      <p:sp>
        <p:nvSpPr>
          <p:cNvPr id="231" name="Shape 23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1" i="0" lang="en-US" sz="4400" u="none" cap="none" strike="noStrike">
                <a:solidFill>
                  <a:schemeClr val="dk2"/>
                </a:solidFill>
                <a:latin typeface="Source Sans Pro"/>
                <a:ea typeface="Source Sans Pro"/>
                <a:cs typeface="Source Sans Pro"/>
                <a:sym typeface="Source Sans Pro"/>
              </a:rPr>
              <a:t>Think beyond databases</a:t>
            </a:r>
          </a:p>
        </p:txBody>
      </p:sp>
      <p:sp>
        <p:nvSpPr>
          <p:cNvPr id="232" name="Shape 232"/>
          <p:cNvSpPr txBox="1"/>
          <p:nvPr>
            <p:ph idx="1" type="body"/>
          </p:nvPr>
        </p:nvSpPr>
        <p:spPr>
          <a:xfrm>
            <a:off x="1371600" y="2286000"/>
            <a:ext cx="9601200" cy="4403558"/>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Gray literature: conference proceedings, white papers, blog posts, newsletters, government documents</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Some of these can be found in the databases</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Others through searching the web</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Examples of Government web sites: </a:t>
            </a:r>
          </a:p>
          <a:p>
            <a:pPr indent="-384048" lvl="2" marL="384048" marR="0" rtl="0" algn="l">
              <a:lnSpc>
                <a:spcPct val="94000"/>
              </a:lnSpc>
              <a:spcBef>
                <a:spcPts val="700"/>
              </a:spcBef>
              <a:spcAft>
                <a:spcPts val="0"/>
              </a:spcAft>
              <a:buClr>
                <a:schemeClr val="dk2"/>
              </a:buClr>
              <a:buSzPct val="100000"/>
              <a:buFont typeface="Source Sans Pro"/>
              <a:buChar char="■"/>
            </a:pPr>
            <a:r>
              <a:rPr b="0" i="0" lang="en-US" sz="1800" u="none" cap="none" strike="noStrike">
                <a:solidFill>
                  <a:schemeClr val="dk2"/>
                </a:solidFill>
                <a:latin typeface="Source Sans Pro"/>
                <a:ea typeface="Source Sans Pro"/>
                <a:cs typeface="Source Sans Pro"/>
                <a:sym typeface="Source Sans Pro"/>
              </a:rPr>
              <a:t>GPO </a:t>
            </a:r>
            <a:r>
              <a:rPr b="0" i="0" lang="en-US" sz="1800" u="sng" cap="none" strike="noStrike">
                <a:solidFill>
                  <a:schemeClr val="hlink"/>
                </a:solidFill>
                <a:latin typeface="Source Sans Pro"/>
                <a:ea typeface="Source Sans Pro"/>
                <a:cs typeface="Source Sans Pro"/>
                <a:sym typeface="Source Sans Pro"/>
                <a:hlinkClick r:id="rId3"/>
              </a:rPr>
              <a:t>https://www.gpo.gov/fdsys/</a:t>
            </a:r>
            <a:r>
              <a:rPr b="0" i="0" lang="en-US" sz="1800" u="none" cap="none" strike="noStrike">
                <a:solidFill>
                  <a:schemeClr val="dk2"/>
                </a:solidFill>
                <a:latin typeface="Source Sans Pro"/>
                <a:ea typeface="Source Sans Pro"/>
                <a:cs typeface="Source Sans Pro"/>
                <a:sym typeface="Source Sans Pro"/>
              </a:rPr>
              <a:t> </a:t>
            </a:r>
          </a:p>
          <a:p>
            <a:pPr indent="-384048" lvl="2" marL="384048" marR="0" rtl="0" algn="l">
              <a:lnSpc>
                <a:spcPct val="94000"/>
              </a:lnSpc>
              <a:spcBef>
                <a:spcPts val="700"/>
              </a:spcBef>
              <a:spcAft>
                <a:spcPts val="0"/>
              </a:spcAft>
              <a:buClr>
                <a:schemeClr val="dk2"/>
              </a:buClr>
              <a:buSzPct val="100000"/>
              <a:buFont typeface="Source Sans Pro"/>
              <a:buChar char="■"/>
            </a:pPr>
            <a:r>
              <a:rPr b="0" i="0" lang="en-US" sz="1800" u="none" cap="none" strike="noStrike">
                <a:solidFill>
                  <a:schemeClr val="dk2"/>
                </a:solidFill>
                <a:latin typeface="Source Sans Pro"/>
                <a:ea typeface="Source Sans Pro"/>
                <a:cs typeface="Source Sans Pro"/>
                <a:sym typeface="Source Sans Pro"/>
              </a:rPr>
              <a:t>EPA Green Building </a:t>
            </a:r>
            <a:r>
              <a:rPr b="0" i="0" lang="en-US" sz="1800" u="sng" cap="none" strike="noStrike">
                <a:solidFill>
                  <a:schemeClr val="hlink"/>
                </a:solidFill>
                <a:latin typeface="Source Sans Pro"/>
                <a:ea typeface="Source Sans Pro"/>
                <a:cs typeface="Source Sans Pro"/>
                <a:sym typeface="Source Sans Pro"/>
                <a:hlinkClick r:id="rId4"/>
              </a:rPr>
              <a:t>http://archive.epa.gov/greenbuilding/web/html/</a:t>
            </a:r>
            <a:r>
              <a:rPr b="0" i="0" lang="en-US" sz="1800" u="none" cap="none" strike="noStrike">
                <a:solidFill>
                  <a:schemeClr val="dk2"/>
                </a:solidFill>
                <a:latin typeface="Source Sans Pro"/>
                <a:ea typeface="Source Sans Pro"/>
                <a:cs typeface="Source Sans Pro"/>
                <a:sym typeface="Source Sans Pro"/>
              </a:rPr>
              <a:t> </a:t>
            </a:r>
          </a:p>
          <a:p>
            <a:pPr indent="-384048" lvl="2" marL="384048" marR="0" rtl="0" algn="l">
              <a:lnSpc>
                <a:spcPct val="94000"/>
              </a:lnSpc>
              <a:spcBef>
                <a:spcPts val="700"/>
              </a:spcBef>
              <a:spcAft>
                <a:spcPts val="0"/>
              </a:spcAft>
              <a:buClr>
                <a:schemeClr val="dk2"/>
              </a:buClr>
              <a:buSzPct val="100000"/>
              <a:buFont typeface="Source Sans Pro"/>
              <a:buChar char="■"/>
            </a:pPr>
            <a:r>
              <a:rPr b="0" i="0" lang="en-US" sz="1800" u="none" cap="none" strike="noStrike">
                <a:solidFill>
                  <a:schemeClr val="dk2"/>
                </a:solidFill>
                <a:latin typeface="Source Sans Pro"/>
                <a:ea typeface="Source Sans Pro"/>
                <a:cs typeface="Source Sans Pro"/>
                <a:sym typeface="Source Sans Pro"/>
              </a:rPr>
              <a:t>HUD User </a:t>
            </a:r>
            <a:r>
              <a:rPr b="0" i="0" lang="en-US" sz="1800" u="sng" cap="none" strike="noStrike">
                <a:solidFill>
                  <a:schemeClr val="hlink"/>
                </a:solidFill>
                <a:latin typeface="Source Sans Pro"/>
                <a:ea typeface="Source Sans Pro"/>
                <a:cs typeface="Source Sans Pro"/>
                <a:sym typeface="Source Sans Pro"/>
                <a:hlinkClick r:id="rId5"/>
              </a:rPr>
              <a:t>https://www.huduser.gov/portal/</a:t>
            </a:r>
            <a:r>
              <a:rPr b="0" i="0" lang="en-US" sz="1800" u="none" cap="none" strike="noStrike">
                <a:solidFill>
                  <a:schemeClr val="dk2"/>
                </a:solidFill>
                <a:latin typeface="Source Sans Pro"/>
                <a:ea typeface="Source Sans Pro"/>
                <a:cs typeface="Source Sans Pro"/>
                <a:sym typeface="Source Sans Pro"/>
              </a:rPr>
              <a:t> </a:t>
            </a:r>
            <a:br>
              <a:rPr b="0" i="0" lang="en-US" sz="1800" u="none" cap="none" strike="noStrike">
                <a:solidFill>
                  <a:schemeClr val="dk2"/>
                </a:solidFill>
                <a:latin typeface="Source Sans Pro"/>
                <a:ea typeface="Source Sans Pro"/>
                <a:cs typeface="Source Sans Pro"/>
                <a:sym typeface="Source Sans Pro"/>
              </a:rPr>
            </a:br>
            <a:r>
              <a:rPr b="0" i="0" lang="en-US" sz="1800" u="none" cap="none" strike="noStrike">
                <a:solidFill>
                  <a:schemeClr val="dk2"/>
                </a:solidFill>
                <a:latin typeface="Source Sans Pro"/>
                <a:ea typeface="Source Sans Pro"/>
                <a:cs typeface="Source Sans Pro"/>
                <a:sym typeface="Source Sans Pro"/>
              </a:rPr>
              <a:t>Research Roadmap </a:t>
            </a:r>
            <a:r>
              <a:rPr b="0" i="0" lang="en-US" sz="1800" u="sng" cap="none" strike="noStrike">
                <a:solidFill>
                  <a:schemeClr val="hlink"/>
                </a:solidFill>
                <a:latin typeface="Source Sans Pro"/>
                <a:ea typeface="Source Sans Pro"/>
                <a:cs typeface="Source Sans Pro"/>
                <a:sym typeface="Source Sans Pro"/>
                <a:hlinkClick r:id="rId6"/>
              </a:rPr>
              <a:t>https://www.huduser.gov/portal/about/pdr_roadmap.html</a:t>
            </a:r>
            <a:r>
              <a:rPr b="0" i="0" lang="en-US" sz="1800" u="none" cap="none" strike="noStrike">
                <a:solidFill>
                  <a:schemeClr val="dk2"/>
                </a:solidFill>
                <a:latin typeface="Source Sans Pro"/>
                <a:ea typeface="Source Sans Pro"/>
                <a:cs typeface="Source Sans Pro"/>
                <a:sym typeface="Source Sans Pro"/>
              </a:rPr>
              <a:t>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Web searches using .edu domain limiter can be a good way to find resources created by educational institutions and librarians for finding these types of materials</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36" name="Shape 236"/>
        <p:cNvGrpSpPr/>
        <p:nvPr/>
      </p:nvGrpSpPr>
      <p:grpSpPr>
        <a:xfrm>
          <a:off x="0" y="0"/>
          <a:ext cx="0" cy="0"/>
          <a:chOff x="0" y="0"/>
          <a:chExt cx="0" cy="0"/>
        </a:xfrm>
      </p:grpSpPr>
      <p:sp>
        <p:nvSpPr>
          <p:cNvPr id="237" name="Shape 23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What is a literature review?</a:t>
            </a:r>
          </a:p>
        </p:txBody>
      </p:sp>
      <p:sp>
        <p:nvSpPr>
          <p:cNvPr id="238" name="Shape 238"/>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2" name="Shape 242"/>
        <p:cNvGrpSpPr/>
        <p:nvPr/>
      </p:nvGrpSpPr>
      <p:grpSpPr>
        <a:xfrm>
          <a:off x="0" y="0"/>
          <a:ext cx="0" cy="0"/>
          <a:chOff x="0" y="0"/>
          <a:chExt cx="0" cy="0"/>
        </a:xfrm>
      </p:grpSpPr>
      <p:sp>
        <p:nvSpPr>
          <p:cNvPr id="243" name="Shape 24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Literature review</a:t>
            </a:r>
          </a:p>
        </p:txBody>
      </p:sp>
      <p:sp>
        <p:nvSpPr>
          <p:cNvPr id="244" name="Shape 244"/>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74000"/>
              </a:lnSpc>
              <a:spcBef>
                <a:spcPts val="0"/>
              </a:spcBef>
              <a:spcAft>
                <a:spcPts val="0"/>
              </a:spcAft>
              <a:buClr>
                <a:schemeClr val="dk2"/>
              </a:buClr>
              <a:buSzPct val="97368"/>
              <a:buFont typeface="Source Sans Pro"/>
              <a:buChar char="■"/>
            </a:pPr>
            <a:r>
              <a:rPr b="0" i="0" lang="en-US" sz="1850" u="none" cap="none" strike="noStrike">
                <a:solidFill>
                  <a:schemeClr val="dk2"/>
                </a:solidFill>
                <a:latin typeface="Source Sans Pro"/>
                <a:ea typeface="Source Sans Pro"/>
                <a:cs typeface="Source Sans Pro"/>
                <a:sym typeface="Source Sans Pro"/>
              </a:rPr>
              <a:t>Now that you have chosen a topic, you will need to do a literature review</a:t>
            </a:r>
          </a:p>
          <a:p>
            <a:pPr indent="-384048" lvl="0" marL="384048" marR="0" rtl="0" algn="l">
              <a:lnSpc>
                <a:spcPct val="74000"/>
              </a:lnSpc>
              <a:spcBef>
                <a:spcPts val="1200"/>
              </a:spcBef>
              <a:spcAft>
                <a:spcPts val="0"/>
              </a:spcAft>
              <a:buClr>
                <a:schemeClr val="dk2"/>
              </a:buClr>
              <a:buSzPct val="97368"/>
              <a:buFont typeface="Source Sans Pro"/>
              <a:buChar char="■"/>
            </a:pPr>
            <a:r>
              <a:rPr b="0" i="0" lang="en-US" sz="1850" u="none" cap="none" strike="noStrike">
                <a:solidFill>
                  <a:schemeClr val="dk2"/>
                </a:solidFill>
                <a:latin typeface="Source Sans Pro"/>
                <a:ea typeface="Source Sans Pro"/>
                <a:cs typeface="Source Sans Pro"/>
                <a:sym typeface="Source Sans Pro"/>
              </a:rPr>
              <a:t>What is a literature review?</a:t>
            </a:r>
          </a:p>
          <a:p>
            <a:pPr indent="-384048" lvl="0" marL="384048" marR="0" rtl="0" algn="l">
              <a:lnSpc>
                <a:spcPct val="74000"/>
              </a:lnSpc>
              <a:spcBef>
                <a:spcPts val="1200"/>
              </a:spcBef>
              <a:spcAft>
                <a:spcPts val="0"/>
              </a:spcAft>
              <a:buClr>
                <a:schemeClr val="dk2"/>
              </a:buClr>
              <a:buSzPct val="97368"/>
              <a:buFont typeface="Source Sans Pro"/>
              <a:buChar char="■"/>
            </a:pPr>
            <a:r>
              <a:rPr b="0" i="0" lang="en-US" sz="1850" u="none" cap="none" strike="noStrike">
                <a:solidFill>
                  <a:schemeClr val="dk2"/>
                </a:solidFill>
                <a:latin typeface="Source Sans Pro"/>
                <a:ea typeface="Source Sans Pro"/>
                <a:cs typeface="Source Sans Pro"/>
                <a:sym typeface="Source Sans Pro"/>
              </a:rPr>
              <a:t>A literature review can be just a simple summary of the sources, but it usually has an organizational pattern and combines both summary and synthesis. A summary is a recap of the important information of the source, but a synthesis is a re-organization, or a reshuffling, of that information. It might give a new interpretation of old material or combine new with old interpretations. Or it might trace the intellectual progression of the field, including major debates. And depending on the situation, the literature review may evaluate the sources and advise the reader on the most pertinent or relevant.</a:t>
            </a:r>
          </a:p>
          <a:p>
            <a:pPr indent="-384048" lvl="1" marL="384048" marR="0" rtl="0" algn="l">
              <a:lnSpc>
                <a:spcPct val="74000"/>
              </a:lnSpc>
              <a:spcBef>
                <a:spcPts val="700"/>
              </a:spcBef>
              <a:spcAft>
                <a:spcPts val="0"/>
              </a:spcAft>
              <a:buClr>
                <a:schemeClr val="dk2"/>
              </a:buClr>
              <a:buSzPct val="97368"/>
              <a:buFont typeface="Source Sans Pro"/>
              <a:buChar char="–"/>
            </a:pPr>
            <a:r>
              <a:rPr b="0" i="1" lang="en-US" sz="1850" u="none" cap="none" strike="noStrike">
                <a:solidFill>
                  <a:schemeClr val="dk2"/>
                </a:solidFill>
                <a:latin typeface="Source Sans Pro"/>
                <a:ea typeface="Source Sans Pro"/>
                <a:cs typeface="Source Sans Pro"/>
                <a:sym typeface="Source Sans Pro"/>
              </a:rPr>
              <a:t>UNC Writing Center </a:t>
            </a:r>
            <a:r>
              <a:rPr b="0" i="1" lang="en-US" sz="1850" u="sng" cap="none" strike="noStrike">
                <a:solidFill>
                  <a:schemeClr val="hlink"/>
                </a:solidFill>
                <a:latin typeface="Source Sans Pro"/>
                <a:ea typeface="Source Sans Pro"/>
                <a:cs typeface="Source Sans Pro"/>
                <a:sym typeface="Source Sans Pro"/>
                <a:hlinkClick r:id="rId3"/>
              </a:rPr>
              <a:t>http://writingcenter.unc.edu/handouts/literature-reviews/</a:t>
            </a:r>
            <a:r>
              <a:rPr b="0" i="1" lang="en-US" sz="1850" u="none" cap="none" strike="noStrike">
                <a:solidFill>
                  <a:schemeClr val="dk2"/>
                </a:solidFill>
                <a:latin typeface="Source Sans Pro"/>
                <a:ea typeface="Source Sans Pro"/>
                <a:cs typeface="Source Sans Pro"/>
                <a:sym typeface="Source Sans Pro"/>
              </a:rPr>
              <a:t> </a:t>
            </a:r>
          </a:p>
          <a:p>
            <a:pPr indent="-384048" lvl="0" marL="384048" marR="0" rtl="0" algn="l">
              <a:lnSpc>
                <a:spcPct val="74000"/>
              </a:lnSpc>
              <a:spcBef>
                <a:spcPts val="1200"/>
              </a:spcBef>
              <a:spcAft>
                <a:spcPts val="0"/>
              </a:spcAft>
              <a:buClr>
                <a:schemeClr val="dk2"/>
              </a:buClr>
              <a:buSzPct val="97368"/>
              <a:buFont typeface="Source Sans Pro"/>
              <a:buChar char="■"/>
            </a:pPr>
            <a:r>
              <a:rPr b="0" i="0" lang="en-US" sz="1850" u="none" cap="none" strike="noStrike">
                <a:solidFill>
                  <a:schemeClr val="dk2"/>
                </a:solidFill>
                <a:latin typeface="Source Sans Pro"/>
                <a:ea typeface="Source Sans Pro"/>
                <a:cs typeface="Source Sans Pro"/>
                <a:sym typeface="Source Sans Pro"/>
              </a:rPr>
              <a:t>A great place to start:</a:t>
            </a:r>
          </a:p>
          <a:p>
            <a:pPr indent="-384048" lvl="1" marL="384048" marR="0" rtl="0" algn="l">
              <a:lnSpc>
                <a:spcPct val="74000"/>
              </a:lnSpc>
              <a:spcBef>
                <a:spcPts val="700"/>
              </a:spcBef>
              <a:spcAft>
                <a:spcPts val="0"/>
              </a:spcAft>
              <a:buClr>
                <a:schemeClr val="dk2"/>
              </a:buClr>
              <a:buSzPct val="97368"/>
              <a:buFont typeface="Source Sans Pro"/>
              <a:buChar char="–"/>
            </a:pPr>
            <a:r>
              <a:rPr b="0" i="1" lang="en-US" sz="1850" u="none" cap="none" strike="noStrike">
                <a:solidFill>
                  <a:schemeClr val="dk2"/>
                </a:solidFill>
                <a:latin typeface="Source Sans Pro"/>
                <a:ea typeface="Source Sans Pro"/>
                <a:cs typeface="Source Sans Pro"/>
                <a:sym typeface="Source Sans Pro"/>
              </a:rPr>
              <a:t>Search for existing literature reviews on your topic</a:t>
            </a:r>
          </a:p>
        </p:txBody>
      </p:sp>
    </p:spTree>
  </p:cSld>
  <p:clrMapOvr>
    <a:masterClrMapping/>
  </p:clrMapOvr>
  <p:transition spd="slow">
    <p:cut/>
  </p:transition>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48" name="Shape 248"/>
        <p:cNvGrpSpPr/>
        <p:nvPr/>
      </p:nvGrpSpPr>
      <p:grpSpPr>
        <a:xfrm>
          <a:off x="0" y="0"/>
          <a:ext cx="0" cy="0"/>
          <a:chOff x="0" y="0"/>
          <a:chExt cx="0" cy="0"/>
        </a:xfrm>
      </p:grpSpPr>
      <p:sp>
        <p:nvSpPr>
          <p:cNvPr id="249" name="Shape 24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Literature reviews</a:t>
            </a:r>
          </a:p>
        </p:txBody>
      </p:sp>
      <p:sp>
        <p:nvSpPr>
          <p:cNvPr id="250" name="Shape 250"/>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Can help you identify the most important articles (seminal articles) in your field quickly</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Can give you a summary of what has been done and what hasn’t been covered</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Give you some examples of different approaches to this as you think about doing your own</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To find existing literature reviews: search for “literature review” AND your topic in any database. It’s best to use a subject-specific database</a:t>
            </a:r>
          </a:p>
        </p:txBody>
      </p:sp>
    </p:spTree>
  </p:cSld>
  <p:clrMapOvr>
    <a:masterClrMapping/>
  </p:clrMapOvr>
  <p:transition spd="slow">
    <p:cut/>
  </p:transition>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54" name="Shape 254"/>
        <p:cNvGrpSpPr/>
        <p:nvPr/>
      </p:nvGrpSpPr>
      <p:grpSpPr>
        <a:xfrm>
          <a:off x="0" y="0"/>
          <a:ext cx="0" cy="0"/>
          <a:chOff x="0" y="0"/>
          <a:chExt cx="0" cy="0"/>
        </a:xfrm>
      </p:grpSpPr>
      <p:sp>
        <p:nvSpPr>
          <p:cNvPr id="255" name="Shape 25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Let’s search for a literature review</a:t>
            </a:r>
          </a:p>
        </p:txBody>
      </p:sp>
      <p:sp>
        <p:nvSpPr>
          <p:cNvPr id="256" name="Shape 256"/>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Use a sample class topic</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Pick a subject-specific database</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Keywords AND “literature review”</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Sometimes the database even has a field for document type = literature review and some have it listed as a methodology</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In Web of Science, the term for this is document type = review</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Use the Annual Reviews database </a:t>
            </a:r>
          </a:p>
        </p:txBody>
      </p:sp>
    </p:spTree>
  </p:cSld>
  <p:clrMapOvr>
    <a:masterClrMapping/>
  </p:clrMapOvr>
  <p:transition spd="slow">
    <p:cut/>
  </p:transition>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0" name="Shape 260"/>
        <p:cNvGrpSpPr/>
        <p:nvPr/>
      </p:nvGrpSpPr>
      <p:grpSpPr>
        <a:xfrm>
          <a:off x="0" y="0"/>
          <a:ext cx="0" cy="0"/>
          <a:chOff x="0" y="0"/>
          <a:chExt cx="0" cy="0"/>
        </a:xfrm>
      </p:grpSpPr>
      <p:sp>
        <p:nvSpPr>
          <p:cNvPr id="261" name="Shape 26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Use the journal finder tool</a:t>
            </a:r>
          </a:p>
        </p:txBody>
      </p:sp>
      <p:sp>
        <p:nvSpPr>
          <p:cNvPr id="262" name="Shape 262"/>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To find out of Virginia Tech subscribes to a journal </a:t>
            </a:r>
            <a:r>
              <a:rPr b="0" i="0" lang="en-US" sz="2000" u="sng" cap="none" strike="noStrike">
                <a:solidFill>
                  <a:schemeClr val="hlink"/>
                </a:solidFill>
                <a:latin typeface="Source Sans Pro"/>
                <a:ea typeface="Source Sans Pro"/>
                <a:cs typeface="Source Sans Pro"/>
                <a:sym typeface="Source Sans Pro"/>
                <a:hlinkClick r:id="rId3"/>
              </a:rPr>
              <a:t>https://www.lib.vt.edu/find/journals/index.html</a:t>
            </a:r>
            <a:r>
              <a:rPr b="0" i="0" lang="en-US" sz="2000" u="none" cap="none" strike="noStrike">
                <a:solidFill>
                  <a:schemeClr val="dk2"/>
                </a:solidFill>
                <a:latin typeface="Source Sans Pro"/>
                <a:ea typeface="Source Sans Pro"/>
                <a:cs typeface="Source Sans Pro"/>
                <a:sym typeface="Source Sans Pro"/>
              </a:rPr>
              <a:t>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If not, you can request an interlibrary loan through the ILLiad system</a:t>
            </a:r>
          </a:p>
        </p:txBody>
      </p:sp>
    </p:spTree>
  </p:cSld>
  <p:clrMapOvr>
    <a:masterClrMapping/>
  </p:clrMapOvr>
  <p:transition spd="slow">
    <p:cut/>
  </p:transition>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66" name="Shape 266"/>
        <p:cNvGrpSpPr/>
        <p:nvPr/>
      </p:nvGrpSpPr>
      <p:grpSpPr>
        <a:xfrm>
          <a:off x="0" y="0"/>
          <a:ext cx="0" cy="0"/>
          <a:chOff x="0" y="0"/>
          <a:chExt cx="0" cy="0"/>
        </a:xfrm>
      </p:grpSpPr>
      <p:sp>
        <p:nvSpPr>
          <p:cNvPr id="267" name="Shape 26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Seminal articles – essential articles in your field </a:t>
            </a:r>
          </a:p>
        </p:txBody>
      </p:sp>
      <p:sp>
        <p:nvSpPr>
          <p:cNvPr id="268" name="Shape 268"/>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Once you identify a seminal article, you will want to see all the articles that have cited it. This is called “cited reference searching”</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Tracking citations to find related articles – who has cited this?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Web of Science</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Has a lot of citation analysis tools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Google Scholar</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Click on “cited by” button</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Mine the bibliographies of important/useful articles you find. You can find a lot of information easily this way</a:t>
            </a:r>
          </a:p>
          <a:p>
            <a:pPr indent="0" lvl="1" marL="0" marR="0" rtl="0" algn="l">
              <a:lnSpc>
                <a:spcPct val="94000"/>
              </a:lnSpc>
              <a:spcBef>
                <a:spcPts val="700"/>
              </a:spcBef>
              <a:spcAft>
                <a:spcPts val="0"/>
              </a:spcAft>
              <a:buClr>
                <a:schemeClr val="dk2"/>
              </a:buClr>
              <a:buSzPct val="25000"/>
              <a:buFont typeface="Source Sans Pro"/>
              <a:buNone/>
            </a:pPr>
            <a:r>
              <a:t/>
            </a:r>
            <a:endParaRPr b="0" i="1"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2" name="Shape 272"/>
        <p:cNvGrpSpPr/>
        <p:nvPr/>
      </p:nvGrpSpPr>
      <p:grpSpPr>
        <a:xfrm>
          <a:off x="0" y="0"/>
          <a:ext cx="0" cy="0"/>
          <a:chOff x="0" y="0"/>
          <a:chExt cx="0" cy="0"/>
        </a:xfrm>
      </p:grpSpPr>
      <p:sp>
        <p:nvSpPr>
          <p:cNvPr id="273" name="Shape 27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Let’s try one together</a:t>
            </a:r>
          </a:p>
        </p:txBody>
      </p:sp>
      <p:sp>
        <p:nvSpPr>
          <p:cNvPr id="274" name="Shape 274"/>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Volunteers?</a:t>
            </a:r>
          </a:p>
        </p:txBody>
      </p:sp>
    </p:spTree>
  </p:cSld>
  <p:clrMapOvr>
    <a:masterClrMapping/>
  </p:clrMapOvr>
  <p:transition spd="slow">
    <p:cut/>
  </p:transition>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78" name="Shape 278"/>
        <p:cNvGrpSpPr/>
        <p:nvPr/>
      </p:nvGrpSpPr>
      <p:grpSpPr>
        <a:xfrm>
          <a:off x="0" y="0"/>
          <a:ext cx="0" cy="0"/>
          <a:chOff x="0" y="0"/>
          <a:chExt cx="0" cy="0"/>
        </a:xfrm>
      </p:grpSpPr>
      <p:sp>
        <p:nvSpPr>
          <p:cNvPr id="279" name="Shape 27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Peer review</a:t>
            </a:r>
          </a:p>
        </p:txBody>
      </p:sp>
      <p:sp>
        <p:nvSpPr>
          <p:cNvPr id="280" name="Shape 280"/>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What is peer review?</a:t>
            </a: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04" name="Shape 104"/>
        <p:cNvGrpSpPr/>
        <p:nvPr/>
      </p:nvGrpSpPr>
      <p:grpSpPr>
        <a:xfrm>
          <a:off x="0" y="0"/>
          <a:ext cx="0" cy="0"/>
          <a:chOff x="0" y="0"/>
          <a:chExt cx="0" cy="0"/>
        </a:xfrm>
      </p:grpSpPr>
      <p:sp>
        <p:nvSpPr>
          <p:cNvPr id="105" name="Shape 10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Topics we will cover</a:t>
            </a:r>
          </a:p>
        </p:txBody>
      </p:sp>
      <p:sp>
        <p:nvSpPr>
          <p:cNvPr id="106" name="Shape 106"/>
          <p:cNvSpPr txBox="1"/>
          <p:nvPr>
            <p:ph idx="1" type="body"/>
          </p:nvPr>
        </p:nvSpPr>
        <p:spPr>
          <a:xfrm>
            <a:off x="1371600" y="1445741"/>
            <a:ext cx="9601200" cy="5301048"/>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Choosing a topic</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Search strategies</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Where to search: Library databases </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Gray literature: conference proceedings, white papers, reports, Government docs</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How to search</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What to look for</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Literature reviews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What is peer review</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Evaluating information</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Getting published</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Citation management / avoiding plagiarism / staying organized</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Any others of interest?</a:t>
            </a:r>
          </a:p>
        </p:txBody>
      </p:sp>
    </p:spTree>
  </p:cSld>
  <p:clrMapOvr>
    <a:masterClrMapping/>
  </p:clrMapOvr>
  <p:transition spd="slow">
    <p:cut/>
  </p:transition>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84" name="Shape 284"/>
        <p:cNvGrpSpPr/>
        <p:nvPr/>
      </p:nvGrpSpPr>
      <p:grpSpPr>
        <a:xfrm>
          <a:off x="0" y="0"/>
          <a:ext cx="0" cy="0"/>
          <a:chOff x="0" y="0"/>
          <a:chExt cx="0" cy="0"/>
        </a:xfrm>
      </p:grpSpPr>
      <p:sp>
        <p:nvSpPr>
          <p:cNvPr id="285" name="Shape 28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Peer review is:</a:t>
            </a:r>
          </a:p>
        </p:txBody>
      </p:sp>
      <p:sp>
        <p:nvSpPr>
          <p:cNvPr id="286" name="Shape 286"/>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When an article is submitted to a </a:t>
            </a:r>
            <a:r>
              <a:rPr b="1" i="0" lang="en-US" sz="2000" u="none" cap="none" strike="noStrike">
                <a:solidFill>
                  <a:schemeClr val="dk2"/>
                </a:solidFill>
                <a:latin typeface="Source Sans Pro"/>
                <a:ea typeface="Source Sans Pro"/>
                <a:cs typeface="Source Sans Pro"/>
                <a:sym typeface="Source Sans Pro"/>
              </a:rPr>
              <a:t>peer reviewed</a:t>
            </a:r>
            <a:r>
              <a:rPr b="0" i="0" lang="en-US" sz="2000" u="none" cap="none" strike="noStrike">
                <a:solidFill>
                  <a:schemeClr val="dk2"/>
                </a:solidFill>
                <a:latin typeface="Source Sans Pro"/>
                <a:ea typeface="Source Sans Pro"/>
                <a:cs typeface="Source Sans Pro"/>
                <a:sym typeface="Source Sans Pro"/>
              </a:rPr>
              <a:t> journal, the editors send it out to other scholars in the same field (the author's </a:t>
            </a:r>
            <a:r>
              <a:rPr b="1" i="0" lang="en-US" sz="2000" u="none" cap="none" strike="noStrike">
                <a:solidFill>
                  <a:schemeClr val="dk2"/>
                </a:solidFill>
                <a:latin typeface="Source Sans Pro"/>
                <a:ea typeface="Source Sans Pro"/>
                <a:cs typeface="Source Sans Pro"/>
                <a:sym typeface="Source Sans Pro"/>
              </a:rPr>
              <a:t>peers</a:t>
            </a:r>
            <a:r>
              <a:rPr b="0" i="0" lang="en-US" sz="2000" u="none" cap="none" strike="noStrike">
                <a:solidFill>
                  <a:schemeClr val="dk2"/>
                </a:solidFill>
                <a:latin typeface="Source Sans Pro"/>
                <a:ea typeface="Source Sans Pro"/>
                <a:cs typeface="Source Sans Pro"/>
                <a:sym typeface="Source Sans Pro"/>
              </a:rPr>
              <a:t>) to get their opinion on the quality of the scholarship, its relevance to the field, its appropriateness for the journal, etc.</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sng" cap="none" strike="noStrike">
                <a:solidFill>
                  <a:schemeClr val="hlink"/>
                </a:solidFill>
                <a:latin typeface="Source Sans Pro"/>
                <a:ea typeface="Source Sans Pro"/>
                <a:cs typeface="Source Sans Pro"/>
                <a:sym typeface="Source Sans Pro"/>
                <a:hlinkClick r:id="rId3"/>
              </a:rPr>
              <a:t>https://www.lib.utexas.edu/lsl/help/modules/peer.html</a:t>
            </a:r>
            <a:r>
              <a:rPr b="0" i="1" lang="en-US" sz="2000" u="none" cap="none" strike="noStrike">
                <a:solidFill>
                  <a:schemeClr val="dk2"/>
                </a:solidFill>
                <a:latin typeface="Source Sans Pro"/>
                <a:ea typeface="Source Sans Pro"/>
                <a:cs typeface="Source Sans Pro"/>
                <a:sym typeface="Source Sans Pro"/>
              </a:rPr>
              <a:t> </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0" name="Shape 290"/>
        <p:cNvGrpSpPr/>
        <p:nvPr/>
      </p:nvGrpSpPr>
      <p:grpSpPr>
        <a:xfrm>
          <a:off x="0" y="0"/>
          <a:ext cx="0" cy="0"/>
          <a:chOff x="0" y="0"/>
          <a:chExt cx="0" cy="0"/>
        </a:xfrm>
      </p:grpSpPr>
      <p:sp>
        <p:nvSpPr>
          <p:cNvPr id="291" name="Shape 29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Evaluating information</a:t>
            </a:r>
          </a:p>
        </p:txBody>
      </p:sp>
      <p:sp>
        <p:nvSpPr>
          <p:cNvPr id="292" name="Shape 292"/>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What do you look for when you are trying to decide whether or not to read a particular article?</a:t>
            </a:r>
          </a:p>
        </p:txBody>
      </p:sp>
    </p:spTree>
  </p:cSld>
  <p:clrMapOvr>
    <a:masterClrMapping/>
  </p:clrMapOvr>
  <p:transition spd="slow">
    <p:cut/>
  </p:transition>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296" name="Shape 296"/>
        <p:cNvGrpSpPr/>
        <p:nvPr/>
      </p:nvGrpSpPr>
      <p:grpSpPr>
        <a:xfrm>
          <a:off x="0" y="0"/>
          <a:ext cx="0" cy="0"/>
          <a:chOff x="0" y="0"/>
          <a:chExt cx="0" cy="0"/>
        </a:xfrm>
      </p:grpSpPr>
      <p:sp>
        <p:nvSpPr>
          <p:cNvPr id="297" name="Shape 297"/>
          <p:cNvSpPr txBox="1"/>
          <p:nvPr>
            <p:ph idx="1" type="body"/>
          </p:nvPr>
        </p:nvSpPr>
        <p:spPr>
          <a:xfrm>
            <a:off x="1371600" y="1346883"/>
            <a:ext cx="9601200" cy="5498755"/>
          </a:xfrm>
          <a:prstGeom prst="rect">
            <a:avLst/>
          </a:prstGeom>
          <a:noFill/>
          <a:ln>
            <a:noFill/>
          </a:ln>
        </p:spPr>
        <p:txBody>
          <a:bodyPr anchorCtr="0" anchor="t" bIns="45700" lIns="91425" rIns="91425" tIns="45700">
            <a:noAutofit/>
          </a:bodyPr>
          <a:lstStyle/>
          <a:p>
            <a:pPr indent="-384048" lvl="0" marL="384048" marR="0" rtl="0" algn="l">
              <a:lnSpc>
                <a:spcPct val="84000"/>
              </a:lnSpc>
              <a:spcBef>
                <a:spcPts val="0"/>
              </a:spcBef>
              <a:spcAft>
                <a:spcPts val="0"/>
              </a:spcAft>
              <a:buClr>
                <a:schemeClr val="dk2"/>
              </a:buClr>
              <a:buSzPct val="100000"/>
              <a:buFont typeface="Source Sans Pro"/>
              <a:buChar char="■"/>
            </a:pPr>
            <a:r>
              <a:rPr b="1" i="0" lang="en-US" sz="1700" u="none" cap="none" strike="noStrike">
                <a:solidFill>
                  <a:schemeClr val="dk2"/>
                </a:solidFill>
                <a:latin typeface="Source Sans Pro"/>
                <a:ea typeface="Source Sans Pro"/>
                <a:cs typeface="Source Sans Pro"/>
                <a:sym typeface="Source Sans Pro"/>
              </a:rPr>
              <a:t>Evaluating a Scholarly Journal</a:t>
            </a:r>
            <a:br>
              <a:rPr b="1" i="0" lang="en-US" sz="1700" u="none" cap="none" strike="noStrike">
                <a:solidFill>
                  <a:schemeClr val="dk2"/>
                </a:solidFill>
                <a:latin typeface="Source Sans Pro"/>
                <a:ea typeface="Source Sans Pro"/>
                <a:cs typeface="Source Sans Pro"/>
                <a:sym typeface="Source Sans Pro"/>
              </a:rPr>
            </a:br>
            <a:r>
              <a:rPr b="1" i="0" lang="en-US" sz="1700" u="none" cap="none" strike="noStrike">
                <a:solidFill>
                  <a:schemeClr val="dk2"/>
                </a:solidFill>
                <a:latin typeface="Source Sans Pro"/>
                <a:ea typeface="Source Sans Pro"/>
                <a:cs typeface="Source Sans Pro"/>
                <a:sym typeface="Source Sans Pro"/>
              </a:rPr>
              <a:t>from the VT University Libraries online Information Skills tutorial: </a:t>
            </a:r>
            <a:br>
              <a:rPr b="1" i="0" lang="en-US" sz="1700" u="none" cap="none" strike="noStrike">
                <a:solidFill>
                  <a:schemeClr val="dk2"/>
                </a:solidFill>
                <a:latin typeface="Source Sans Pro"/>
                <a:ea typeface="Source Sans Pro"/>
                <a:cs typeface="Source Sans Pro"/>
                <a:sym typeface="Source Sans Pro"/>
              </a:rPr>
            </a:br>
            <a:r>
              <a:rPr b="1" i="0" lang="en-US" sz="1700" u="sng" cap="none" strike="noStrike">
                <a:solidFill>
                  <a:schemeClr val="hlink"/>
                </a:solidFill>
                <a:latin typeface="Source Sans Pro"/>
                <a:ea typeface="Source Sans Pro"/>
                <a:cs typeface="Source Sans Pro"/>
                <a:sym typeface="Source Sans Pro"/>
                <a:hlinkClick r:id="rId3"/>
              </a:rPr>
              <a:t>http://info-skills.lib.vt.edu/evaluating_info/24.html</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To truly explore an information source and learn more about scholarly journals and other key publications in your field, consider some of these criteria. Evaluate a journal where you’ve found one or more articles of interest, or consider a key online information source with on­going content. </a:t>
            </a:r>
          </a:p>
          <a:p>
            <a:pPr indent="-384048" lvl="0" marL="384048" marR="0" rtl="0" algn="l">
              <a:lnSpc>
                <a:spcPct val="84000"/>
              </a:lnSpc>
              <a:spcBef>
                <a:spcPts val="1200"/>
              </a:spcBef>
              <a:spcAft>
                <a:spcPts val="0"/>
              </a:spcAft>
              <a:buClr>
                <a:schemeClr val="dk2"/>
              </a:buClr>
              <a:buSzPct val="100000"/>
              <a:buFont typeface="Source Sans Pro"/>
              <a:buChar char="■"/>
            </a:pPr>
            <a:r>
              <a:rPr b="1" i="0" lang="en-US" sz="1700" u="none" cap="none" strike="noStrike">
                <a:solidFill>
                  <a:schemeClr val="dk2"/>
                </a:solidFill>
                <a:latin typeface="Source Sans Pro"/>
                <a:ea typeface="Source Sans Pro"/>
                <a:cs typeface="Source Sans Pro"/>
                <a:sym typeface="Source Sans Pro"/>
              </a:rPr>
              <a:t>Publication Structure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Are volumes and issues, or a Table of Contents shown with links to each issue or to articles?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Is there an archive of past issues, or is this a new journal?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Have issues been published regularly?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Are there advertisements? What kind? </a:t>
            </a:r>
          </a:p>
          <a:p>
            <a:pPr indent="-384048" lvl="0" marL="384048" marR="0" rtl="0" algn="l">
              <a:lnSpc>
                <a:spcPct val="84000"/>
              </a:lnSpc>
              <a:spcBef>
                <a:spcPts val="1200"/>
              </a:spcBef>
              <a:spcAft>
                <a:spcPts val="0"/>
              </a:spcAft>
              <a:buClr>
                <a:schemeClr val="dk2"/>
              </a:buClr>
              <a:buSzPct val="100000"/>
              <a:buFont typeface="Source Sans Pro"/>
              <a:buChar char="■"/>
            </a:pPr>
            <a:r>
              <a:rPr b="1" i="0" lang="en-US" sz="1700" u="none" cap="none" strike="noStrike">
                <a:solidFill>
                  <a:schemeClr val="dk2"/>
                </a:solidFill>
                <a:latin typeface="Source Sans Pro"/>
                <a:ea typeface="Source Sans Pro"/>
                <a:cs typeface="Source Sans Pro"/>
                <a:sym typeface="Source Sans Pro"/>
              </a:rPr>
              <a:t>Publisher / Organization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Is the publisher or sponsoring organization listed?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What information can you find out about them? </a:t>
            </a:r>
          </a:p>
          <a:p>
            <a:pPr indent="-384048" lvl="0" marL="384048" marR="0" rtl="0" algn="l">
              <a:lnSpc>
                <a:spcPct val="84000"/>
              </a:lnSpc>
              <a:spcBef>
                <a:spcPts val="1200"/>
              </a:spcBef>
              <a:spcAft>
                <a:spcPts val="0"/>
              </a:spcAft>
              <a:buClr>
                <a:schemeClr val="dk2"/>
              </a:buClr>
              <a:buSzPct val="100000"/>
              <a:buFont typeface="Source Sans Pro"/>
              <a:buChar char="■"/>
            </a:pPr>
            <a:r>
              <a:rPr b="1" i="0" lang="en-US" sz="1700" u="none" cap="none" strike="noStrike">
                <a:solidFill>
                  <a:schemeClr val="dk2"/>
                </a:solidFill>
                <a:latin typeface="Source Sans Pro"/>
                <a:ea typeface="Source Sans Pro"/>
                <a:cs typeface="Source Sans Pro"/>
                <a:sym typeface="Source Sans Pro"/>
              </a:rPr>
              <a:t>Statement of Purpose or ‘Aims &amp; Scope’ </a:t>
            </a:r>
          </a:p>
          <a:p>
            <a:pPr indent="-384048" lvl="0" marL="384048" marR="0" rtl="0" algn="l">
              <a:lnSpc>
                <a:spcPct val="84000"/>
              </a:lnSpc>
              <a:spcBef>
                <a:spcPts val="1200"/>
              </a:spcBef>
              <a:spcAft>
                <a:spcPts val="0"/>
              </a:spcAft>
              <a:buClr>
                <a:schemeClr val="dk2"/>
              </a:buClr>
              <a:buSzPct val="100000"/>
              <a:buFont typeface="Source Sans Pro"/>
              <a:buChar char="■"/>
            </a:pPr>
            <a:r>
              <a:rPr b="0" i="0" lang="en-US" sz="1700" u="none" cap="none" strike="noStrike">
                <a:solidFill>
                  <a:schemeClr val="dk2"/>
                </a:solidFill>
                <a:latin typeface="Source Sans Pro"/>
                <a:ea typeface="Source Sans Pro"/>
                <a:cs typeface="Source Sans Pro"/>
                <a:sym typeface="Source Sans Pro"/>
              </a:rPr>
              <a:t>● Is there information about the publication’s purpose (‘Aims &amp; Scope’), including topic areas of focus and/or intended audience? </a:t>
            </a:r>
          </a:p>
          <a:p>
            <a:pPr indent="-384048" lvl="0" marL="384048" marR="0" rtl="0" algn="l">
              <a:lnSpc>
                <a:spcPct val="84000"/>
              </a:lnSpc>
              <a:spcBef>
                <a:spcPts val="1200"/>
              </a:spcBef>
              <a:spcAft>
                <a:spcPts val="0"/>
              </a:spcAft>
              <a:buClr>
                <a:schemeClr val="dk2"/>
              </a:buClr>
              <a:buSzPct val="100000"/>
              <a:buFont typeface="Source Sans Pro"/>
              <a:buNone/>
            </a:pPr>
            <a:r>
              <a:t/>
            </a:r>
            <a:endParaRPr b="0" i="0" sz="1700" u="none" cap="none" strike="noStrike">
              <a:solidFill>
                <a:schemeClr val="dk2"/>
              </a:solidFill>
              <a:latin typeface="Source Sans Pro"/>
              <a:ea typeface="Source Sans Pro"/>
              <a:cs typeface="Source Sans Pro"/>
              <a:sym typeface="Source Sans Pro"/>
            </a:endParaRPr>
          </a:p>
        </p:txBody>
      </p:sp>
      <p:sp>
        <p:nvSpPr>
          <p:cNvPr id="298" name="Shape 298"/>
          <p:cNvSpPr txBox="1"/>
          <p:nvPr>
            <p:ph type="title"/>
          </p:nvPr>
        </p:nvSpPr>
        <p:spPr>
          <a:xfrm>
            <a:off x="1371600" y="49423"/>
            <a:ext cx="9601200" cy="198634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Evaluating a Scholarly Journal: for research and getting published </a:t>
            </a:r>
          </a:p>
        </p:txBody>
      </p:sp>
    </p:spTree>
  </p:cSld>
  <p:clrMapOvr>
    <a:masterClrMapping/>
  </p:clrMapOvr>
  <p:transition spd="slow">
    <p:cut/>
  </p:transition>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2" name="Shape 302"/>
        <p:cNvGrpSpPr/>
        <p:nvPr/>
      </p:nvGrpSpPr>
      <p:grpSpPr>
        <a:xfrm>
          <a:off x="0" y="0"/>
          <a:ext cx="0" cy="0"/>
          <a:chOff x="0" y="0"/>
          <a:chExt cx="0" cy="0"/>
        </a:xfrm>
      </p:grpSpPr>
      <p:sp>
        <p:nvSpPr>
          <p:cNvPr id="303" name="Shape 30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Evaluating a Scholarly Journal Continued…</a:t>
            </a:r>
          </a:p>
        </p:txBody>
      </p:sp>
      <p:sp>
        <p:nvSpPr>
          <p:cNvPr id="304" name="Shape 304"/>
          <p:cNvSpPr txBox="1"/>
          <p:nvPr>
            <p:ph idx="1" type="body"/>
          </p:nvPr>
        </p:nvSpPr>
        <p:spPr>
          <a:xfrm>
            <a:off x="1371600" y="2286000"/>
            <a:ext cx="9601200" cy="4572000"/>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Editorial Policies and/or Submission Guidelines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Is there an Editor or a list of Editorial Board members? Who are they and what is their expertise?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Are the editorial policies and/or submission guidelines described?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Does this publication require peer review of submissions prior to publication? </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Overall</a:t>
            </a:r>
            <a:r>
              <a:rPr b="0" i="0" lang="en-US" sz="2000" u="none" cap="none" strike="noStrike">
                <a:solidFill>
                  <a:schemeClr val="dk2"/>
                </a:solidFill>
                <a:latin typeface="Source Sans Pro"/>
                <a:ea typeface="Source Sans Pro"/>
                <a:cs typeface="Source Sans Pro"/>
                <a:sym typeface="Source Sans Pro"/>
              </a:rPr>
              <a:t> ­ scan through the website and articles within an issue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Do the articles represent the publication’s stated purpose, scope, and editorial policies?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Are there typographical errors or misspellings?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Are links to outside content or within the text current and easy to follow? </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Is the font and format easy to read? </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08" name="Shape 308"/>
        <p:cNvGrpSpPr/>
        <p:nvPr/>
      </p:nvGrpSpPr>
      <p:grpSpPr>
        <a:xfrm>
          <a:off x="0" y="0"/>
          <a:ext cx="0" cy="0"/>
          <a:chOff x="0" y="0"/>
          <a:chExt cx="0" cy="0"/>
        </a:xfrm>
      </p:grpSpPr>
      <p:sp>
        <p:nvSpPr>
          <p:cNvPr id="309" name="Shape 30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Evaluating a Source</a:t>
            </a:r>
          </a:p>
        </p:txBody>
      </p:sp>
      <p:sp>
        <p:nvSpPr>
          <p:cNvPr id="310" name="Shape 310"/>
          <p:cNvSpPr txBox="1"/>
          <p:nvPr>
            <p:ph idx="1" type="body"/>
          </p:nvPr>
        </p:nvSpPr>
        <p:spPr>
          <a:xfrm>
            <a:off x="1371600" y="1458096"/>
            <a:ext cx="9601200" cy="5399902"/>
          </a:xfrm>
          <a:prstGeom prst="rect">
            <a:avLst/>
          </a:prstGeom>
          <a:noFill/>
          <a:ln>
            <a:noFill/>
          </a:ln>
        </p:spPr>
        <p:txBody>
          <a:bodyPr anchorCtr="0" anchor="t" bIns="45700" lIns="91425" rIns="91425" tIns="45700">
            <a:noAutofit/>
          </a:bodyPr>
          <a:lstStyle/>
          <a:p>
            <a:pPr indent="-384048" lvl="0" marL="384048" marR="0" rtl="0" algn="l">
              <a:lnSpc>
                <a:spcPct val="74000"/>
              </a:lnSpc>
              <a:spcBef>
                <a:spcPts val="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Handout from Scientific Writing Workshop offered by Newman Library, created by Ginny Pannabecker</a:t>
            </a:r>
            <a:br>
              <a:rPr b="1" i="0" lang="en-US" sz="1400" u="none" cap="none" strike="noStrike">
                <a:solidFill>
                  <a:schemeClr val="dk2"/>
                </a:solidFill>
                <a:latin typeface="Source Sans Pro"/>
                <a:ea typeface="Source Sans Pro"/>
                <a:cs typeface="Source Sans Pro"/>
                <a:sym typeface="Source Sans Pro"/>
              </a:rPr>
            </a:br>
            <a:r>
              <a:rPr b="1" i="0" lang="en-US" sz="1400" u="none" cap="none" strike="noStrike">
                <a:solidFill>
                  <a:schemeClr val="dk2"/>
                </a:solidFill>
                <a:latin typeface="Source Sans Pro"/>
                <a:ea typeface="Source Sans Pro"/>
                <a:cs typeface="Source Sans Pro"/>
                <a:sym typeface="Source Sans Pro"/>
              </a:rPr>
              <a:t>Searching the Literature: Authoritative Sources January 2016 </a:t>
            </a:r>
            <a:r>
              <a:rPr b="0" i="0" lang="en-US" sz="1400" u="none" cap="none" strike="noStrike">
                <a:solidFill>
                  <a:schemeClr val="dk2"/>
                </a:solidFill>
                <a:latin typeface="Source Sans Pro"/>
                <a:ea typeface="Source Sans Pro"/>
                <a:cs typeface="Source Sans Pro"/>
                <a:sym typeface="Source Sans Pro"/>
              </a:rPr>
              <a:t>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Evaluating a Source ­ The Basics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As you appraise sources of information to use in research projects, consider the following: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Authority</a:t>
            </a:r>
            <a:r>
              <a:rPr b="0" i="0" lang="en-US" sz="1400" u="none" cap="none" strike="noStrike">
                <a:solidFill>
                  <a:schemeClr val="dk2"/>
                </a:solidFill>
                <a:latin typeface="Source Sans Pro"/>
                <a:ea typeface="Source Sans Pro"/>
                <a:cs typeface="Source Sans Pro"/>
                <a:sym typeface="Source Sans Pro"/>
              </a:rPr>
              <a:t>: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Who wrote it?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What sort of expertise do they have in this area?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Coverage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Is it relevant to your topic?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Objectivity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Is there any bias?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If so, how much?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Accuracy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Is the information correct?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Is it in alignment with other research findings or articles? </a:t>
            </a:r>
          </a:p>
          <a:p>
            <a:pPr indent="-384048" lvl="0" marL="384048" marR="0" rtl="0" algn="l">
              <a:lnSpc>
                <a:spcPct val="74000"/>
              </a:lnSpc>
              <a:spcBef>
                <a:spcPts val="1200"/>
              </a:spcBef>
              <a:spcAft>
                <a:spcPts val="0"/>
              </a:spcAft>
              <a:buClr>
                <a:schemeClr val="dk2"/>
              </a:buClr>
              <a:buSzPct val="100000"/>
              <a:buFont typeface="Source Sans Pro"/>
              <a:buChar char="■"/>
            </a:pPr>
            <a:r>
              <a:rPr b="1" i="0" lang="en-US" sz="1400" u="none" cap="none" strike="noStrike">
                <a:solidFill>
                  <a:schemeClr val="dk2"/>
                </a:solidFill>
                <a:latin typeface="Source Sans Pro"/>
                <a:ea typeface="Source Sans Pro"/>
                <a:cs typeface="Source Sans Pro"/>
                <a:sym typeface="Source Sans Pro"/>
              </a:rPr>
              <a:t>Currency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When was the resource produced? </a:t>
            </a:r>
          </a:p>
          <a:p>
            <a:pPr indent="-384048" lvl="0" marL="384048" marR="0" rtl="0" algn="l">
              <a:lnSpc>
                <a:spcPct val="74000"/>
              </a:lnSpc>
              <a:spcBef>
                <a:spcPts val="1200"/>
              </a:spcBef>
              <a:spcAft>
                <a:spcPts val="0"/>
              </a:spcAft>
              <a:buClr>
                <a:schemeClr val="dk2"/>
              </a:buClr>
              <a:buSzPct val="100000"/>
              <a:buFont typeface="Source Sans Pro"/>
              <a:buChar char="■"/>
            </a:pPr>
            <a:r>
              <a:rPr b="0" i="0" lang="en-US" sz="1400" u="none" cap="none" strike="noStrike">
                <a:solidFill>
                  <a:schemeClr val="dk2"/>
                </a:solidFill>
                <a:latin typeface="Source Sans Pro"/>
                <a:ea typeface="Source Sans Pro"/>
                <a:cs typeface="Source Sans Pro"/>
                <a:sym typeface="Source Sans Pro"/>
              </a:rPr>
              <a:t>●  Does the time period of research or publication of results matter for your topic? </a:t>
            </a:r>
          </a:p>
          <a:p>
            <a:pPr indent="-384048" lvl="0" marL="384048" marR="0" rtl="0" algn="l">
              <a:lnSpc>
                <a:spcPct val="74000"/>
              </a:lnSpc>
              <a:spcBef>
                <a:spcPts val="1200"/>
              </a:spcBef>
              <a:spcAft>
                <a:spcPts val="0"/>
              </a:spcAft>
              <a:buClr>
                <a:schemeClr val="dk2"/>
              </a:buClr>
              <a:buSzPct val="100000"/>
              <a:buFont typeface="Source Sans Pro"/>
              <a:buNone/>
            </a:pPr>
            <a:r>
              <a:t/>
            </a:r>
            <a:endParaRPr b="0" i="0" sz="14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14" name="Shape 314"/>
        <p:cNvGrpSpPr/>
        <p:nvPr/>
      </p:nvGrpSpPr>
      <p:grpSpPr>
        <a:xfrm>
          <a:off x="0" y="0"/>
          <a:ext cx="0" cy="0"/>
          <a:chOff x="0" y="0"/>
          <a:chExt cx="0" cy="0"/>
        </a:xfrm>
      </p:grpSpPr>
      <p:sp>
        <p:nvSpPr>
          <p:cNvPr id="315" name="Shape 31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Citation Management</a:t>
            </a:r>
          </a:p>
        </p:txBody>
      </p:sp>
      <p:sp>
        <p:nvSpPr>
          <p:cNvPr id="316" name="Shape 316"/>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Library guide on this topic </a:t>
            </a:r>
            <a:r>
              <a:rPr b="0" i="0" lang="en-US" sz="2000" u="sng" cap="none" strike="noStrike">
                <a:solidFill>
                  <a:schemeClr val="hlink"/>
                </a:solidFill>
                <a:latin typeface="Source Sans Pro"/>
                <a:ea typeface="Source Sans Pro"/>
                <a:cs typeface="Source Sans Pro"/>
                <a:sym typeface="Source Sans Pro"/>
                <a:hlinkClick r:id="rId3"/>
              </a:rPr>
              <a:t>http://guides.lib.vt.edu/allaboutcitations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We have a group of experts on this topic. If you would like a workshop from them, you can request it</a:t>
            </a:r>
          </a:p>
        </p:txBody>
      </p:sp>
    </p:spTree>
  </p:cSld>
  <p:clrMapOvr>
    <a:masterClrMapping/>
  </p:clrMapOvr>
  <p:transition spd="slow">
    <p:cut/>
  </p:transition>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0" name="Shape 320"/>
        <p:cNvGrpSpPr/>
        <p:nvPr/>
      </p:nvGrpSpPr>
      <p:grpSpPr>
        <a:xfrm>
          <a:off x="0" y="0"/>
          <a:ext cx="0" cy="0"/>
          <a:chOff x="0" y="0"/>
          <a:chExt cx="0" cy="0"/>
        </a:xfrm>
      </p:grpSpPr>
      <p:sp>
        <p:nvSpPr>
          <p:cNvPr id="321" name="Shape 32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Avoiding plagiarism</a:t>
            </a:r>
          </a:p>
        </p:txBody>
      </p:sp>
      <p:sp>
        <p:nvSpPr>
          <p:cNvPr id="322" name="Shape 322"/>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Cite your sources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Paraphrase using your own words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If you’re unsure of something, you can ask the writing center or a librarian</a:t>
            </a:r>
          </a:p>
        </p:txBody>
      </p:sp>
    </p:spTree>
  </p:cSld>
  <p:clrMapOvr>
    <a:masterClrMapping/>
  </p:clrMapOvr>
  <p:transition spd="slow">
    <p:cut/>
  </p:transition>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26" name="Shape 326"/>
        <p:cNvGrpSpPr/>
        <p:nvPr/>
      </p:nvGrpSpPr>
      <p:grpSpPr>
        <a:xfrm>
          <a:off x="0" y="0"/>
          <a:ext cx="0" cy="0"/>
          <a:chOff x="0" y="0"/>
          <a:chExt cx="0" cy="0"/>
        </a:xfrm>
      </p:grpSpPr>
      <p:sp>
        <p:nvSpPr>
          <p:cNvPr id="327" name="Shape 32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Publishing your own work</a:t>
            </a:r>
          </a:p>
        </p:txBody>
      </p:sp>
      <p:sp>
        <p:nvSpPr>
          <p:cNvPr id="328" name="Shape 328"/>
          <p:cNvSpPr txBox="1"/>
          <p:nvPr>
            <p:ph idx="1" type="body"/>
          </p:nvPr>
        </p:nvSpPr>
        <p:spPr>
          <a:xfrm>
            <a:off x="1371600" y="2286000"/>
            <a:ext cx="9601200" cy="4337222"/>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Find the right journal </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Look at the requirements</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Does your article fit in?</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What kind of articles do they publish?</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What is the review process? How rigorous is it? Will you meet the criteria?</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What is the acceptance rate? My story about the journal Cell</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Try to get published in lower reputation journals at first</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Consider self publishing to get your name out there – blogging</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Consider publishing in newsletters in your field</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Attend the upcoming CAUS Research Symposium session on getting published on Feb. 25</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332" name="Shape 332"/>
        <p:cNvGrpSpPr/>
        <p:nvPr/>
      </p:nvGrpSpPr>
      <p:grpSpPr>
        <a:xfrm>
          <a:off x="0" y="0"/>
          <a:ext cx="0" cy="0"/>
          <a:chOff x="0" y="0"/>
          <a:chExt cx="0" cy="0"/>
        </a:xfrm>
      </p:grpSpPr>
      <p:sp>
        <p:nvSpPr>
          <p:cNvPr id="333" name="Shape 33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t/>
            </a:r>
            <a:endParaRPr b="0" i="0" sz="4400" u="none" cap="none" strike="noStrike">
              <a:solidFill>
                <a:schemeClr val="dk2"/>
              </a:solidFill>
              <a:latin typeface="Source Sans Pro"/>
              <a:ea typeface="Source Sans Pro"/>
              <a:cs typeface="Source Sans Pro"/>
              <a:sym typeface="Source Sans Pro"/>
            </a:endParaRPr>
          </a:p>
        </p:txBody>
      </p:sp>
      <p:sp>
        <p:nvSpPr>
          <p:cNvPr id="334" name="Shape 334"/>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0" name="Shape 110"/>
        <p:cNvGrpSpPr/>
        <p:nvPr/>
      </p:nvGrpSpPr>
      <p:grpSpPr>
        <a:xfrm>
          <a:off x="0" y="0"/>
          <a:ext cx="0" cy="0"/>
          <a:chOff x="0" y="0"/>
          <a:chExt cx="0" cy="0"/>
        </a:xfrm>
      </p:grpSpPr>
      <p:sp>
        <p:nvSpPr>
          <p:cNvPr id="111" name="Shape 11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Choosing a topic</a:t>
            </a:r>
          </a:p>
        </p:txBody>
      </p:sp>
      <p:sp>
        <p:nvSpPr>
          <p:cNvPr id="112" name="Shape 112"/>
          <p:cNvSpPr txBox="1"/>
          <p:nvPr>
            <p:ph idx="1" type="body"/>
          </p:nvPr>
        </p:nvSpPr>
        <p:spPr>
          <a:xfrm>
            <a:off x="1371600" y="2285999"/>
            <a:ext cx="9601200" cy="4040658"/>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400" u="none" cap="none" strike="noStrike">
                <a:solidFill>
                  <a:schemeClr val="dk2"/>
                </a:solidFill>
                <a:latin typeface="Source Sans Pro"/>
                <a:ea typeface="Source Sans Pro"/>
                <a:cs typeface="Source Sans Pro"/>
                <a:sym typeface="Source Sans Pro"/>
              </a:rPr>
              <a:t>Choose a topic -- what are you interested in? You’re going to be studying this for a long time, so make sure it can truly hold your interest!</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400" u="none" cap="none" strike="noStrike">
                <a:solidFill>
                  <a:schemeClr val="dk2"/>
                </a:solidFill>
                <a:latin typeface="Source Sans Pro"/>
                <a:ea typeface="Source Sans Pro"/>
                <a:cs typeface="Source Sans Pro"/>
                <a:sym typeface="Source Sans Pro"/>
              </a:rPr>
              <a:t>Think about what perspective will you use to approach this question</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400" u="none" cap="none" strike="noStrike">
                <a:solidFill>
                  <a:schemeClr val="dk2"/>
                </a:solidFill>
                <a:latin typeface="Source Sans Pro"/>
                <a:ea typeface="Source Sans Pro"/>
                <a:cs typeface="Source Sans Pro"/>
                <a:sym typeface="Source Sans Pro"/>
              </a:rPr>
              <a:t>Community, individual, infrastructure, policy, psychological, humanitarian, technical, another?</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400" u="none" cap="none" strike="noStrike">
                <a:solidFill>
                  <a:schemeClr val="dk2"/>
                </a:solidFill>
                <a:latin typeface="Source Sans Pro"/>
                <a:ea typeface="Source Sans Pro"/>
                <a:cs typeface="Source Sans Pro"/>
                <a:sym typeface="Source Sans Pro"/>
              </a:rPr>
              <a:t>This needs to be unique! Either an area that has not been studied or a perspective or argument that has not been used yet</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400" u="none" cap="none" strike="noStrike">
                <a:solidFill>
                  <a:schemeClr val="dk2"/>
                </a:solidFill>
                <a:latin typeface="Source Sans Pro"/>
                <a:ea typeface="Source Sans Pro"/>
                <a:cs typeface="Source Sans Pro"/>
                <a:sym typeface="Source Sans Pro"/>
              </a:rPr>
              <a:t>Some preliminary searching will help you hone your topic</a:t>
            </a:r>
          </a:p>
          <a:p>
            <a:pPr indent="-384048" lvl="0" marL="384048" marR="0" rtl="0" algn="l">
              <a:lnSpc>
                <a:spcPct val="94000"/>
              </a:lnSpc>
              <a:spcBef>
                <a:spcPts val="1200"/>
              </a:spcBef>
              <a:spcAft>
                <a:spcPts val="0"/>
              </a:spcAft>
              <a:buClr>
                <a:schemeClr val="dk2"/>
              </a:buClr>
              <a:buSzPct val="100000"/>
              <a:buFont typeface="Source Sans Pro"/>
              <a:buNone/>
            </a:pPr>
            <a:r>
              <a:t/>
            </a:r>
            <a:endParaRPr b="0" i="0" sz="24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16" name="Shape 116"/>
        <p:cNvGrpSpPr/>
        <p:nvPr/>
      </p:nvGrpSpPr>
      <p:grpSpPr>
        <a:xfrm>
          <a:off x="0" y="0"/>
          <a:ext cx="0" cy="0"/>
          <a:chOff x="0" y="0"/>
          <a:chExt cx="0" cy="0"/>
        </a:xfrm>
      </p:grpSpPr>
      <p:sp>
        <p:nvSpPr>
          <p:cNvPr id="117" name="Shape 117"/>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What are some of your topics?</a:t>
            </a:r>
          </a:p>
        </p:txBody>
      </p:sp>
      <p:sp>
        <p:nvSpPr>
          <p:cNvPr id="118" name="Shape 118"/>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Water infrastructure</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Service learning for sustainability</a:t>
            </a:r>
          </a:p>
        </p:txBody>
      </p:sp>
    </p:spTree>
  </p:cSld>
  <p:clrMapOvr>
    <a:masterClrMapping/>
  </p:clrMapOvr>
  <p:transition spd="slow">
    <p:cut/>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2" name="Shape 122"/>
        <p:cNvGrpSpPr/>
        <p:nvPr/>
      </p:nvGrpSpPr>
      <p:grpSpPr>
        <a:xfrm>
          <a:off x="0" y="0"/>
          <a:ext cx="0" cy="0"/>
          <a:chOff x="0" y="0"/>
          <a:chExt cx="0" cy="0"/>
        </a:xfrm>
      </p:grpSpPr>
      <p:sp>
        <p:nvSpPr>
          <p:cNvPr id="123" name="Shape 123"/>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Preliminary Research on topic</a:t>
            </a:r>
          </a:p>
        </p:txBody>
      </p:sp>
      <p:sp>
        <p:nvSpPr>
          <p:cNvPr id="124" name="Shape 124"/>
          <p:cNvSpPr txBox="1"/>
          <p:nvPr>
            <p:ph idx="1" type="body"/>
          </p:nvPr>
        </p:nvSpPr>
        <p:spPr>
          <a:xfrm>
            <a:off x="1371600" y="2298357"/>
            <a:ext cx="9601200" cy="4238368"/>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3200" u="none" cap="none" strike="noStrike">
                <a:solidFill>
                  <a:schemeClr val="dk2"/>
                </a:solidFill>
                <a:latin typeface="Source Sans Pro"/>
                <a:ea typeface="Source Sans Pro"/>
                <a:cs typeface="Source Sans Pro"/>
                <a:sym typeface="Source Sans Pro"/>
              </a:rPr>
              <a:t>Summon (searches all library databases and materials, including books and e-books*)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 Summon is the only place where you can find e-books. The library catalog does not search e-books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This is the time to get ideas, so it’s fine to use news sources and web searches</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Also need to find out if your topic has been “done” before</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Web sites, newspapers, magazines, blogs, other sources</a:t>
            </a:r>
          </a:p>
        </p:txBody>
      </p:sp>
    </p:spTree>
  </p:cSld>
  <p:clrMapOvr>
    <a:masterClrMapping/>
  </p:clrMapOvr>
  <p:transition spd="slow">
    <p:cut/>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28" name="Shape 128"/>
        <p:cNvGrpSpPr/>
        <p:nvPr/>
      </p:nvGrpSpPr>
      <p:grpSpPr>
        <a:xfrm>
          <a:off x="0" y="0"/>
          <a:ext cx="0" cy="0"/>
          <a:chOff x="0" y="0"/>
          <a:chExt cx="0" cy="0"/>
        </a:xfrm>
      </p:grpSpPr>
      <p:sp>
        <p:nvSpPr>
          <p:cNvPr id="129" name="Shape 129"/>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Preliminary Research with Library Databases</a:t>
            </a:r>
          </a:p>
        </p:txBody>
      </p:sp>
      <p:sp>
        <p:nvSpPr>
          <p:cNvPr id="130" name="Shape 130"/>
          <p:cNvSpPr txBox="1"/>
          <p:nvPr>
            <p:ph idx="1" type="body"/>
          </p:nvPr>
        </p:nvSpPr>
        <p:spPr>
          <a:xfrm>
            <a:off x="1371600" y="2286000"/>
            <a:ext cx="9601200" cy="4339651"/>
          </a:xfrm>
          <a:prstGeom prst="rect">
            <a:avLst/>
          </a:prstGeom>
          <a:noFill/>
          <a:ln>
            <a:noFill/>
          </a:ln>
        </p:spPr>
        <p:txBody>
          <a:bodyPr anchorCtr="0" anchor="t" bIns="45700" lIns="91425" rIns="91425" tIns="45700">
            <a:noAutofit/>
          </a:bodyPr>
          <a:lstStyle/>
          <a:p>
            <a:pPr indent="-384048" lvl="1" marL="384048" marR="0" rtl="0" algn="l">
              <a:lnSpc>
                <a:spcPct val="74000"/>
              </a:lnSpc>
              <a:spcBef>
                <a:spcPts val="0"/>
              </a:spcBef>
              <a:spcAft>
                <a:spcPts val="0"/>
              </a:spcAft>
              <a:buClr>
                <a:schemeClr val="dk2"/>
              </a:buClr>
              <a:buSzPct val="98666"/>
              <a:buFont typeface="Source Sans Pro"/>
              <a:buChar char="–"/>
            </a:pPr>
            <a:r>
              <a:rPr b="0" i="1" lang="en-US" sz="2960" u="none" cap="none" strike="noStrike">
                <a:solidFill>
                  <a:schemeClr val="dk2"/>
                </a:solidFill>
                <a:latin typeface="Source Sans Pro"/>
                <a:ea typeface="Source Sans Pro"/>
                <a:cs typeface="Source Sans Pro"/>
                <a:sym typeface="Source Sans Pro"/>
              </a:rPr>
              <a:t>Let’s try a search in Summon</a:t>
            </a:r>
          </a:p>
          <a:p>
            <a:pPr indent="-384048" lvl="1" marL="384048" marR="0" rtl="0" algn="l">
              <a:lnSpc>
                <a:spcPct val="74000"/>
              </a:lnSpc>
              <a:spcBef>
                <a:spcPts val="700"/>
              </a:spcBef>
              <a:spcAft>
                <a:spcPts val="0"/>
              </a:spcAft>
              <a:buClr>
                <a:schemeClr val="dk2"/>
              </a:buClr>
              <a:buSzPct val="98666"/>
              <a:buFont typeface="Source Sans Pro"/>
              <a:buChar char="–"/>
            </a:pPr>
            <a:r>
              <a:rPr b="0" i="1" lang="en-US" sz="2960" u="none" cap="none" strike="noStrike">
                <a:solidFill>
                  <a:schemeClr val="dk2"/>
                </a:solidFill>
                <a:latin typeface="Source Sans Pro"/>
                <a:ea typeface="Source Sans Pro"/>
                <a:cs typeface="Source Sans Pro"/>
                <a:sym typeface="Source Sans Pro"/>
              </a:rPr>
              <a:t>Topic is natural disaster housing solutions</a:t>
            </a:r>
          </a:p>
          <a:p>
            <a:pPr indent="-384048" lvl="2" marL="384048" marR="0" rtl="0" algn="l">
              <a:lnSpc>
                <a:spcPct val="74000"/>
              </a:lnSpc>
              <a:spcBef>
                <a:spcPts val="70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"natural disaster" and housing and displacement </a:t>
            </a:r>
          </a:p>
          <a:p>
            <a:pPr indent="-384048" lvl="2" marL="384048" marR="0" rtl="0" algn="l">
              <a:lnSpc>
                <a:spcPct val="74000"/>
              </a:lnSpc>
              <a:spcBef>
                <a:spcPts val="70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War and housing and displacement</a:t>
            </a:r>
          </a:p>
          <a:p>
            <a:pPr indent="-384048" lvl="2" marL="384048" marR="0" rtl="0" algn="l">
              <a:lnSpc>
                <a:spcPct val="74000"/>
              </a:lnSpc>
              <a:spcBef>
                <a:spcPts val="70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“housing solutions” and disaster</a:t>
            </a:r>
          </a:p>
          <a:p>
            <a:pPr indent="-384048" lvl="2" marL="384048" marR="0" rtl="0" algn="l">
              <a:lnSpc>
                <a:spcPct val="74000"/>
              </a:lnSpc>
              <a:spcBef>
                <a:spcPts val="700"/>
              </a:spcBef>
              <a:spcAft>
                <a:spcPts val="0"/>
              </a:spcAft>
              <a:buClr>
                <a:schemeClr val="dk2"/>
              </a:buClr>
              <a:buSzPct val="99615"/>
              <a:buFont typeface="Source Sans Pro"/>
              <a:buChar char="■"/>
            </a:pPr>
            <a:r>
              <a:rPr b="0" i="0" lang="en-US" sz="2590" u="none" cap="none" strike="noStrike">
                <a:solidFill>
                  <a:schemeClr val="dk2"/>
                </a:solidFill>
                <a:latin typeface="Source Sans Pro"/>
                <a:ea typeface="Source Sans Pro"/>
                <a:cs typeface="Source Sans Pro"/>
                <a:sym typeface="Source Sans Pro"/>
              </a:rPr>
              <a:t>Add geographic location or event to narrow down</a:t>
            </a:r>
          </a:p>
          <a:p>
            <a:pPr indent="-384048" lvl="3" marL="384048" marR="0" rtl="0" algn="l">
              <a:lnSpc>
                <a:spcPct val="7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Limit to scholarly articles</a:t>
            </a:r>
          </a:p>
          <a:p>
            <a:pPr indent="-384048" lvl="3" marL="384048" marR="0" rtl="0" algn="l">
              <a:lnSpc>
                <a:spcPct val="7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Limit to e-books</a:t>
            </a:r>
          </a:p>
          <a:p>
            <a:pPr indent="-384048" lvl="3" marL="384048" marR="0" rtl="0" algn="l">
              <a:lnSpc>
                <a:spcPct val="7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Using the Get VText button to find out if full text available</a:t>
            </a:r>
          </a:p>
          <a:p>
            <a:pPr indent="-384048" lvl="3" marL="384048" marR="0" rtl="0" algn="l">
              <a:lnSpc>
                <a:spcPct val="74000"/>
              </a:lnSpc>
              <a:spcBef>
                <a:spcPts val="700"/>
              </a:spcBef>
              <a:spcAft>
                <a:spcPts val="0"/>
              </a:spcAft>
              <a:buClr>
                <a:schemeClr val="dk2"/>
              </a:buClr>
              <a:buSzPct val="99615"/>
              <a:buFont typeface="Source Sans Pro"/>
              <a:buChar char="–"/>
            </a:pPr>
            <a:r>
              <a:rPr b="0" i="1" lang="en-US" sz="2590" u="none" cap="none" strike="noStrike">
                <a:solidFill>
                  <a:schemeClr val="dk2"/>
                </a:solidFill>
                <a:latin typeface="Source Sans Pro"/>
                <a:ea typeface="Source Sans Pro"/>
                <a:cs typeface="Source Sans Pro"/>
                <a:sym typeface="Source Sans Pro"/>
              </a:rPr>
              <a:t>A reminder about Interlibrary Loan – we can get it electronically if it’s an article, in the mail if it’s a book</a:t>
            </a:r>
          </a:p>
          <a:p>
            <a:pPr indent="-384048" lvl="0" marL="384048" marR="0" rtl="0" algn="l">
              <a:lnSpc>
                <a:spcPct val="74000"/>
              </a:lnSpc>
              <a:spcBef>
                <a:spcPts val="1200"/>
              </a:spcBef>
              <a:spcAft>
                <a:spcPts val="0"/>
              </a:spcAft>
              <a:buClr>
                <a:schemeClr val="dk2"/>
              </a:buClr>
              <a:buSzPct val="97368"/>
              <a:buFont typeface="Source Sans Pro"/>
              <a:buNone/>
            </a:pPr>
            <a:r>
              <a:t/>
            </a:r>
            <a:endParaRPr b="0" i="0" sz="185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34" name="Shape 134"/>
        <p:cNvGrpSpPr/>
        <p:nvPr/>
      </p:nvGrpSpPr>
      <p:grpSpPr>
        <a:xfrm>
          <a:off x="0" y="0"/>
          <a:ext cx="0" cy="0"/>
          <a:chOff x="0" y="0"/>
          <a:chExt cx="0" cy="0"/>
        </a:xfrm>
      </p:grpSpPr>
      <p:sp>
        <p:nvSpPr>
          <p:cNvPr id="135" name="Shape 135"/>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What have you done so far?</a:t>
            </a:r>
          </a:p>
        </p:txBody>
      </p:sp>
      <p:sp>
        <p:nvSpPr>
          <p:cNvPr id="136" name="Shape 136"/>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None/>
            </a:pPr>
            <a:r>
              <a:t/>
            </a:r>
            <a:endParaRPr b="0" i="0" sz="2000" u="none" cap="none" strike="noStrike">
              <a:solidFill>
                <a:schemeClr val="dk2"/>
              </a:solidFill>
              <a:latin typeface="Source Sans Pro"/>
              <a:ea typeface="Source Sans Pro"/>
              <a:cs typeface="Source Sans Pro"/>
              <a:sym typeface="Source Sans Pro"/>
            </a:endParaRPr>
          </a:p>
        </p:txBody>
      </p:sp>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p:cSld>
    <p:spTree>
      <p:nvGrpSpPr>
        <p:cNvPr id="140" name="Shape 140"/>
        <p:cNvGrpSpPr/>
        <p:nvPr/>
      </p:nvGrpSpPr>
      <p:grpSpPr>
        <a:xfrm>
          <a:off x="0" y="0"/>
          <a:ext cx="0" cy="0"/>
          <a:chOff x="0" y="0"/>
          <a:chExt cx="0" cy="0"/>
        </a:xfrm>
      </p:grpSpPr>
      <p:sp>
        <p:nvSpPr>
          <p:cNvPr id="141" name="Shape 141"/>
          <p:cNvSpPr txBox="1"/>
          <p:nvPr>
            <p:ph type="title"/>
          </p:nvPr>
        </p:nvSpPr>
        <p:spPr>
          <a:xfrm>
            <a:off x="1371600" y="685800"/>
            <a:ext cx="9601200" cy="1485899"/>
          </a:xfrm>
          <a:prstGeom prst="rect">
            <a:avLst/>
          </a:prstGeom>
          <a:noFill/>
          <a:ln>
            <a:noFill/>
          </a:ln>
        </p:spPr>
        <p:txBody>
          <a:bodyPr anchorCtr="0" anchor="t" bIns="45700" lIns="91425" rIns="91425" tIns="45700">
            <a:noAutofit/>
          </a:bodyPr>
          <a:lstStyle/>
          <a:p>
            <a:pPr indent="0" lvl="0" marL="0" marR="0" rtl="0" algn="l">
              <a:lnSpc>
                <a:spcPct val="89000"/>
              </a:lnSpc>
              <a:spcBef>
                <a:spcPts val="0"/>
              </a:spcBef>
              <a:buClr>
                <a:schemeClr val="dk2"/>
              </a:buClr>
              <a:buSzPct val="25000"/>
              <a:buFont typeface="Source Sans Pro"/>
              <a:buNone/>
            </a:pPr>
            <a:r>
              <a:rPr b="0" i="0" lang="en-US" sz="4400" u="none" cap="none" strike="noStrike">
                <a:solidFill>
                  <a:schemeClr val="dk2"/>
                </a:solidFill>
                <a:latin typeface="Source Sans Pro"/>
                <a:ea typeface="Source Sans Pro"/>
                <a:cs typeface="Source Sans Pro"/>
                <a:sym typeface="Source Sans Pro"/>
              </a:rPr>
              <a:t>Search strategies</a:t>
            </a:r>
          </a:p>
        </p:txBody>
      </p:sp>
      <p:sp>
        <p:nvSpPr>
          <p:cNvPr id="142" name="Shape 142"/>
          <p:cNvSpPr txBox="1"/>
          <p:nvPr>
            <p:ph idx="1" type="body"/>
          </p:nvPr>
        </p:nvSpPr>
        <p:spPr>
          <a:xfrm>
            <a:off x="1371600" y="2286000"/>
            <a:ext cx="9601200" cy="3581399"/>
          </a:xfrm>
          <a:prstGeom prst="rect">
            <a:avLst/>
          </a:prstGeom>
          <a:noFill/>
          <a:ln>
            <a:noFill/>
          </a:ln>
        </p:spPr>
        <p:txBody>
          <a:bodyPr anchorCtr="0" anchor="t" bIns="45700" lIns="91425" rIns="91425" tIns="45700">
            <a:noAutofit/>
          </a:bodyPr>
          <a:lstStyle/>
          <a:p>
            <a:pPr indent="-384048" lvl="0" marL="384048" marR="0" rtl="0" algn="l">
              <a:lnSpc>
                <a:spcPct val="94000"/>
              </a:lnSpc>
              <a:spcBef>
                <a:spcPts val="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Determine keywords and preliminary search query based on research question</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Figure out </a:t>
            </a:r>
            <a:r>
              <a:rPr b="1" i="0" lang="en-US" sz="2000" u="none" cap="none" strike="noStrike">
                <a:solidFill>
                  <a:schemeClr val="dk2"/>
                </a:solidFill>
                <a:latin typeface="Source Sans Pro"/>
                <a:ea typeface="Source Sans Pro"/>
                <a:cs typeface="Source Sans Pro"/>
                <a:sym typeface="Source Sans Pro"/>
              </a:rPr>
              <a:t>where</a:t>
            </a:r>
            <a:r>
              <a:rPr b="0" i="0" lang="en-US" sz="2000" u="none" cap="none" strike="noStrike">
                <a:solidFill>
                  <a:schemeClr val="dk2"/>
                </a:solidFill>
                <a:latin typeface="Source Sans Pro"/>
                <a:ea typeface="Source Sans Pro"/>
                <a:cs typeface="Source Sans Pro"/>
                <a:sym typeface="Source Sans Pro"/>
              </a:rPr>
              <a:t> to start your search</a:t>
            </a:r>
          </a:p>
          <a:p>
            <a:pPr indent="-384048" lvl="0" marL="384048" marR="0" rtl="0" algn="l">
              <a:lnSpc>
                <a:spcPct val="94000"/>
              </a:lnSpc>
              <a:spcBef>
                <a:spcPts val="1200"/>
              </a:spcBef>
              <a:spcAft>
                <a:spcPts val="0"/>
              </a:spcAft>
              <a:buClr>
                <a:schemeClr val="dk2"/>
              </a:buClr>
              <a:buSzPct val="100000"/>
              <a:buFont typeface="Source Sans Pro"/>
              <a:buChar char="■"/>
            </a:pPr>
            <a:r>
              <a:rPr b="1" i="0" lang="en-US" sz="2000" u="none" cap="none" strike="noStrike">
                <a:solidFill>
                  <a:schemeClr val="dk2"/>
                </a:solidFill>
                <a:latin typeface="Source Sans Pro"/>
                <a:ea typeface="Source Sans Pro"/>
                <a:cs typeface="Source Sans Pro"/>
                <a:sym typeface="Source Sans Pro"/>
              </a:rPr>
              <a:t>Keep track </a:t>
            </a:r>
            <a:r>
              <a:rPr b="0" i="0" lang="en-US" sz="2000" u="none" cap="none" strike="noStrike">
                <a:solidFill>
                  <a:schemeClr val="dk2"/>
                </a:solidFill>
                <a:latin typeface="Source Sans Pro"/>
                <a:ea typeface="Source Sans Pro"/>
                <a:cs typeface="Source Sans Pro"/>
                <a:sym typeface="Source Sans Pro"/>
              </a:rPr>
              <a:t>of where you have searched as well as the searches you have used and keep track of which searches have been effective</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Google sheets or some other cloud based produced is a good idea. Have a backup</a:t>
            </a:r>
          </a:p>
          <a:p>
            <a:pPr indent="-384048" lvl="1" marL="384048" marR="0" rtl="0" algn="l">
              <a:lnSpc>
                <a:spcPct val="94000"/>
              </a:lnSpc>
              <a:spcBef>
                <a:spcPts val="700"/>
              </a:spcBef>
              <a:spcAft>
                <a:spcPts val="0"/>
              </a:spcAft>
              <a:buClr>
                <a:schemeClr val="dk2"/>
              </a:buClr>
              <a:buSzPct val="100000"/>
              <a:buFont typeface="Source Sans Pro"/>
              <a:buChar char="–"/>
            </a:pPr>
            <a:r>
              <a:rPr b="0" i="1" lang="en-US" sz="2000" u="none" cap="none" strike="noStrike">
                <a:solidFill>
                  <a:schemeClr val="dk2"/>
                </a:solidFill>
                <a:latin typeface="Source Sans Pro"/>
                <a:ea typeface="Source Sans Pro"/>
                <a:cs typeface="Source Sans Pro"/>
                <a:sym typeface="Source Sans Pro"/>
              </a:rPr>
              <a:t>Make accounts in the different databases. You can save your searches within the databases, but it’s a good idea to save them in a document of your own, too.</a:t>
            </a:r>
          </a:p>
          <a:p>
            <a:pPr indent="-384048" lvl="0" marL="384048" marR="0" rtl="0" algn="l">
              <a:lnSpc>
                <a:spcPct val="94000"/>
              </a:lnSpc>
              <a:spcBef>
                <a:spcPts val="1200"/>
              </a:spcBef>
              <a:spcAft>
                <a:spcPts val="0"/>
              </a:spcAft>
              <a:buClr>
                <a:schemeClr val="dk2"/>
              </a:buClr>
              <a:buSzPct val="100000"/>
              <a:buFont typeface="Source Sans Pro"/>
              <a:buChar char="■"/>
            </a:pPr>
            <a:r>
              <a:rPr b="0" i="0" lang="en-US" sz="2000" u="none" cap="none" strike="noStrike">
                <a:solidFill>
                  <a:schemeClr val="dk2"/>
                </a:solidFill>
                <a:latin typeface="Source Sans Pro"/>
                <a:ea typeface="Source Sans Pro"/>
                <a:cs typeface="Source Sans Pro"/>
                <a:sym typeface="Source Sans Pro"/>
              </a:rPr>
              <a:t>Don’t reinvent the wheel – look for literature reviews</a:t>
            </a:r>
          </a:p>
        </p:txBody>
      </p:sp>
    </p:spTree>
  </p:cSld>
  <p:clrMapOvr>
    <a:masterClrMapping/>
  </p:clrMapOvr>
  <p:transition spd="slow">
    <p:cut/>
  </p:transition>
</p:sld>
</file>

<file path=ppt/theme/theme1.xml><?xml version="1.0" encoding="utf-8"?>
<a:theme xmlns:a="http://schemas.openxmlformats.org/drawingml/2006/main" xmlns:r="http://schemas.openxmlformats.org/officeDocument/2006/relationships" name="Crop">
  <a:themeElements>
    <a:clrScheme name="Crop">
      <a:dk1>
        <a:srgbClr val="000000"/>
      </a:dk1>
      <a:lt1>
        <a:srgbClr val="FFFFFF"/>
      </a:lt1>
      <a:dk2>
        <a:srgbClr val="191B0E"/>
      </a:dk2>
      <a:lt2>
        <a:srgbClr val="EFEDE3"/>
      </a:lt2>
      <a:accent1>
        <a:srgbClr val="8C8D86"/>
      </a:accent1>
      <a:accent2>
        <a:srgbClr val="E6C069"/>
      </a:accent2>
      <a:accent3>
        <a:srgbClr val="897B61"/>
      </a:accent3>
      <a:accent4>
        <a:srgbClr val="8DAB8E"/>
      </a:accent4>
      <a:accent5>
        <a:srgbClr val="77A2BB"/>
      </a:accent5>
      <a:accent6>
        <a:srgbClr val="E28394"/>
      </a:accent6>
      <a:hlink>
        <a:srgbClr val="77A2BB"/>
      </a:hlink>
      <a:folHlink>
        <a:srgbClr val="957A9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