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10" d="100"/>
          <a:sy n="10" d="100"/>
        </p:scale>
        <p:origin x="975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338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0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317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71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9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45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17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0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588E4-26C3-4493-BAF0-AC7BE97ECE20}" type="datetimeFigureOut">
              <a:rPr lang="en-US" smtClean="0"/>
              <a:t>8/20/2019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BCE11-A5F5-4029-86D4-4CD75C64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87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206018-2F82-43FB-BB45-AE1746C99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918400" cy="4389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651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Todd</dc:creator>
  <cp:lastModifiedBy>Victoria Todd</cp:lastModifiedBy>
  <cp:revision>2</cp:revision>
  <dcterms:created xsi:type="dcterms:W3CDTF">2019-04-24T13:07:08Z</dcterms:created>
  <dcterms:modified xsi:type="dcterms:W3CDTF">2019-08-20T20:34:17Z</dcterms:modified>
</cp:coreProperties>
</file>