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Ubuntu"/>
      <p:regular r:id="rId26"/>
      <p:bold r:id="rId27"/>
      <p:italic r:id="rId28"/>
      <p:boldItalic r:id="rId29"/>
    </p:embeddedFont>
    <p:embeddedFont>
      <p:font typeface="Kulim Park Light"/>
      <p:regular r:id="rId30"/>
      <p:bold r:id="rId31"/>
      <p:italic r:id="rId32"/>
      <p:boldItalic r:id="rId33"/>
    </p:embeddedFont>
    <p:embeddedFont>
      <p:font typeface="Kulim Park"/>
      <p:regular r:id="rId34"/>
      <p:bold r:id="rId35"/>
      <p:italic r:id="rId36"/>
      <p:boldItalic r:id="rId37"/>
    </p:embeddedFont>
    <p:embeddedFont>
      <p:font typeface="Damion"/>
      <p:regular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Ubuntu-regular.fntdata"/><Relationship Id="rId25" Type="http://schemas.openxmlformats.org/officeDocument/2006/relationships/slide" Target="slides/slide21.xml"/><Relationship Id="rId28" Type="http://schemas.openxmlformats.org/officeDocument/2006/relationships/font" Target="fonts/Ubuntu-italic.fntdata"/><Relationship Id="rId27" Type="http://schemas.openxmlformats.org/officeDocument/2006/relationships/font" Target="fonts/Ubuntu-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Ubuntu-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KulimParkLight-bold.fntdata"/><Relationship Id="rId30" Type="http://schemas.openxmlformats.org/officeDocument/2006/relationships/font" Target="fonts/KulimParkLight-regular.fntdata"/><Relationship Id="rId11" Type="http://schemas.openxmlformats.org/officeDocument/2006/relationships/slide" Target="slides/slide7.xml"/><Relationship Id="rId33" Type="http://schemas.openxmlformats.org/officeDocument/2006/relationships/font" Target="fonts/KulimParkLight-boldItalic.fntdata"/><Relationship Id="rId10" Type="http://schemas.openxmlformats.org/officeDocument/2006/relationships/slide" Target="slides/slide6.xml"/><Relationship Id="rId32" Type="http://schemas.openxmlformats.org/officeDocument/2006/relationships/font" Target="fonts/KulimParkLight-italic.fntdata"/><Relationship Id="rId13" Type="http://schemas.openxmlformats.org/officeDocument/2006/relationships/slide" Target="slides/slide9.xml"/><Relationship Id="rId35" Type="http://schemas.openxmlformats.org/officeDocument/2006/relationships/font" Target="fonts/KulimPark-bold.fntdata"/><Relationship Id="rId12" Type="http://schemas.openxmlformats.org/officeDocument/2006/relationships/slide" Target="slides/slide8.xml"/><Relationship Id="rId34" Type="http://schemas.openxmlformats.org/officeDocument/2006/relationships/font" Target="fonts/KulimPark-regular.fntdata"/><Relationship Id="rId15" Type="http://schemas.openxmlformats.org/officeDocument/2006/relationships/slide" Target="slides/slide11.xml"/><Relationship Id="rId37" Type="http://schemas.openxmlformats.org/officeDocument/2006/relationships/font" Target="fonts/KulimPark-boldItalic.fntdata"/><Relationship Id="rId14" Type="http://schemas.openxmlformats.org/officeDocument/2006/relationships/slide" Target="slides/slide10.xml"/><Relationship Id="rId36" Type="http://schemas.openxmlformats.org/officeDocument/2006/relationships/font" Target="fonts/KulimPark-italic.fntdata"/><Relationship Id="rId17" Type="http://schemas.openxmlformats.org/officeDocument/2006/relationships/slide" Target="slides/slide13.xml"/><Relationship Id="rId16" Type="http://schemas.openxmlformats.org/officeDocument/2006/relationships/slide" Target="slides/slide12.xml"/><Relationship Id="rId38" Type="http://schemas.openxmlformats.org/officeDocument/2006/relationships/font" Target="fonts/Damion-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openoregon.pressbooks.pub/dothework/"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openoregon.org/targeted-open-pathways-for-hdfs-and-soc/" TargetMode="External"/><Relationship Id="rId3" Type="http://schemas.openxmlformats.org/officeDocument/2006/relationships/hyperlink" Target="https://openoregon.org/update-targeted-open-pathway-for-criminal-justice/"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00FF00"/>
                </a:highlight>
              </a:rPr>
              <a:t>Heather</a:t>
            </a:r>
            <a:r>
              <a:rPr lang="en">
                <a:solidFill>
                  <a:schemeClr val="dk1"/>
                </a:solidFill>
                <a:highlight>
                  <a:srgbClr val="00FF00"/>
                </a:highlight>
              </a:rPr>
              <a:t> slides 1-4 (2 min)</a:t>
            </a:r>
            <a:endParaRPr>
              <a:solidFill>
                <a:schemeClr val="dk1"/>
              </a:solidFill>
              <a:highlight>
                <a:srgbClr val="00FF00"/>
              </a:highlight>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Hi everyone! Welcome to our presentation, Doing the Work: Developing a DEI Toolkit to Center Equity in Textbook Creation.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highlight>
                  <a:schemeClr val="accent6"/>
                </a:highlight>
              </a:rPr>
              <a:t>Heather slides 6-11 (3-4 min)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Why are equity consultants important to the project?</a:t>
            </a:r>
            <a:endParaRPr>
              <a:solidFill>
                <a:schemeClr val="dk1"/>
              </a:solidFill>
            </a:endParaRPr>
          </a:p>
          <a:p>
            <a:pPr indent="0" lvl="0" marL="45720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Ida B. Wells, a Black journalist, activist, and researcher in the late 19th and early 20th centuries, said, “The way to right wrongs is to turn the light of truth upon them.” For the purposes of our project, using an equity lens means shining a light on the nuances of language, content, and design that can </a:t>
            </a:r>
            <a:r>
              <a:rPr i="1" lang="en">
                <a:solidFill>
                  <a:schemeClr val="dk1"/>
                </a:solidFill>
              </a:rPr>
              <a:t>intentionally or unintentionally</a:t>
            </a:r>
            <a:r>
              <a:rPr lang="en">
                <a:solidFill>
                  <a:schemeClr val="dk1"/>
                </a:solidFill>
              </a:rPr>
              <a:t> promote inaccurate information that leads to more oppression, social injustice, and disparities we live with today.</a:t>
            </a:r>
            <a:endParaRPr>
              <a:solidFill>
                <a:schemeClr val="dk1"/>
              </a:solidFill>
            </a:endParaRPr>
          </a:p>
          <a:p>
            <a:pPr indent="0" lvl="0" marL="0" rtl="0" algn="l">
              <a:spcBef>
                <a:spcPts val="0"/>
              </a:spcBef>
              <a:spcAft>
                <a:spcPts val="0"/>
              </a:spcAft>
              <a:buNone/>
            </a:pPr>
            <a:r>
              <a:rPr lang="en">
                <a:solidFill>
                  <a:schemeClr val="dk1"/>
                </a:solidFill>
              </a:rPr>
              <a:t>With so much happening all at once on a large-scale project like this, we have to stay focused on providing the equity lens to ensure we don’t lose sight of it as the center of the project.</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2807af11b50_0_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2807af11b50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highlight>
                  <a:schemeClr val="accent6"/>
                </a:highlight>
              </a:rPr>
              <a:t>Heather slides 6-11 (3-4 min)</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Championing education and the knowledge that results can contribute (even in small ways) to the dismantling of systemic barriers and prejudices, the amplification of marginalized voices, and reach towards an overarching goal to create a more inclusive and equitable society.</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More well-known challenges include faculty awareness and the need for diverse content creators. I’ve listed challenges that I’m not sure we talk about enough.</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Underrepresentation- think twice about what is considered “normal” and question your choices on the people and perspectives you automatically think to include in your writing or course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Exaggerated negative associations- the content inadvertently reinforces stereotypes based on an individual or structural bias- like highlighting crimes by People of Color in a criminal justice textbook</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Limited positive associations are done with good intent but perpetuate marginalization, like reinforcing popular depictions of Black people being successful in sports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And missing stories (In history, the focus tends to be on contributions by white men; BIPOC people (that is Black, Indigenous, and People of Color) made important contributions, but they were less visible or intentionally ignored in history books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5f391192_05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35f391192_0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EAD1DC"/>
                </a:highlight>
              </a:rPr>
              <a:t>Veronica slides 10-12 (2 min)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Following the lead of our equity consultants, </a:t>
            </a:r>
            <a:r>
              <a:rPr lang="en">
                <a:solidFill>
                  <a:schemeClr val="dk1"/>
                </a:solidFill>
              </a:rPr>
              <a:t>our instructional design team collaborates with authors and instructors, coming alongside them to help create an aligned and responsive learning pathway for students. We help to make all the parts of a book or a course work together in support of specific learning outcomes. Our instructional design team also looks for opportunities to center student knowledge and meaning-making. We advance the project’s equity framework in interactives and activities.</a:t>
            </a:r>
            <a:r>
              <a:rPr lang="en">
                <a:solidFill>
                  <a:schemeClr val="dk1"/>
                </a:solidFill>
              </a:rPr>
              <a: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Instructional designers help solve this question: How do you help busy and overworked authors not simply skim or skip content, but practice applying it and get feedback on their work? Especially when they are exhausted and overextended? In the design of this toolkit, we drew on inclusive instructional design frameworks to help authors assess their DEI practice in meaningful and attainable ways.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457200" rtl="0" algn="l">
              <a:spcBef>
                <a:spcPts val="0"/>
              </a:spcBef>
              <a:spcAft>
                <a:spcPts val="0"/>
              </a:spcAft>
              <a:buNone/>
            </a:pPr>
            <a:r>
              <a:t/>
            </a:r>
            <a:endParaRPr>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807af11b50_0_4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807af11b50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EAD1DC"/>
                </a:highlight>
              </a:rPr>
              <a:t>Veronica slides 10-12 (2 min)</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rgbClr val="EAD1DC"/>
              </a:highlight>
            </a:endParaRPr>
          </a:p>
          <a:p>
            <a:pPr indent="-317500" lvl="0" marL="457200" rtl="0" algn="l">
              <a:spcBef>
                <a:spcPts val="0"/>
              </a:spcBef>
              <a:spcAft>
                <a:spcPts val="0"/>
              </a:spcAft>
              <a:buClr>
                <a:schemeClr val="dk1"/>
              </a:buClr>
              <a:buSzPts val="1400"/>
              <a:buChar char="●"/>
            </a:pPr>
            <a:r>
              <a:rPr lang="en">
                <a:solidFill>
                  <a:schemeClr val="dk1"/>
                </a:solidFill>
              </a:rPr>
              <a:t>Some of the inclusive design frameworks that show up in our tool kit include transparency in learning and teaching (TILT), universal design for learning (UDL), culturally responsive teaching (CRT), and accessibility. These frameworks are reinforced in design consultations with our OER development consultants and instructional designers.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rgbClr val="EAD1DC"/>
              </a:highlight>
            </a:endParaRPr>
          </a:p>
          <a:p>
            <a:pPr indent="0" lvl="0" marL="0" rtl="0" algn="l">
              <a:spcBef>
                <a:spcPts val="0"/>
              </a:spcBef>
              <a:spcAft>
                <a:spcPts val="0"/>
              </a:spcAft>
              <a:buClr>
                <a:schemeClr val="dk1"/>
              </a:buClr>
              <a:buSzPts val="1100"/>
              <a:buFont typeface="Arial"/>
              <a:buNone/>
            </a:pPr>
            <a:r>
              <a:rPr lang="en">
                <a:solidFill>
                  <a:schemeClr val="dk1"/>
                </a:solidFill>
              </a:rPr>
              <a:t>Transparency in Learning and Teaching (TILT) is a design practice that aims to strip out any hidden curriculum and make the unwritten rules of academic work legible for students and fellow educators.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Universal Design for Learning (UDL) is a set of 3 design principles that focus on learner variability as its starting point. Essentially, UDL recognizes that students possess different strengths and challenges as learners, and designs for flexibility and student agency, rather than assuming one size fits all.</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Culturally Responsive Teaching means that educators value diverse cultural backgrounds and diverse student experiences as assets rather than deficits. Culturally Responsive Teaching strives to help students to see diversity as strength, to respond directly to inequities in existing social systems, and to help students to build and express critical thinking skills. From a design perspective, it means examining how our books encourage students to connect their lived experiences to content, where students see themselves in content, and how students connect course content to their own lived knowledge.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 designing for Accessibility, authors and instructors anticipate common barriers for screen reader software. They also design the scope and length of chapters to ease cognitive load for students, maximizing student engagement with actual questions and content. In our tool kit, Accessibility focused on the challenge of creating alt text and image descriptions, as well as descriptive links.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rgbClr val="EAD1DC"/>
              </a:highligh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2807af11b50_0_6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2807af11b50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EAD1DC"/>
                </a:highlight>
              </a:rPr>
              <a:t>Veronica slides 15-16 (5 min) </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EAD1DC"/>
                </a:highlight>
              </a:rPr>
              <a:t>In our remaining time today, we’ll showcase the toolkit itself, offering you a quick tour, before closing with a summary of what worked and what didn’t for us.</a:t>
            </a:r>
            <a:endParaRPr>
              <a:solidFill>
                <a:schemeClr val="dk1"/>
              </a:solidFill>
              <a:highlight>
                <a:srgbClr val="EAD1DC"/>
              </a:highligh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5f391192_04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5f391192_0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highlight>
                  <a:srgbClr val="EAD1DC"/>
                </a:highlight>
              </a:rPr>
              <a:t>Veronica slides 15-16 (5 min)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Doing the Work is designed to orient authors to the skills and strategies necessary to meet equity-minded outputs: Student-centered textbooks that fully integrate with dynamic courses.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 wanted to find a way to offer r</a:t>
            </a:r>
            <a:r>
              <a:rPr lang="en">
                <a:solidFill>
                  <a:schemeClr val="dk1"/>
                </a:solidFill>
              </a:rPr>
              <a:t>egular and sustained interaction with equity consultants and curriculum designers for authors who are overextended and exhausted. We also wanted to create a learning pathway for new team members that oriented them to what DEI means to us and explained key concepts through this lens.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The toolkit includes five modules of asynchronous content: </a:t>
            </a:r>
            <a:r>
              <a:rPr lang="en">
                <a:solidFill>
                  <a:schemeClr val="dk1"/>
                </a:solidFill>
              </a:rPr>
              <a:t>We worked with our project team to identify four content areas in addition to the DEI anchor module that give team members what they need to integrate and apply equity-minded strategies in content creation.</a:t>
            </a:r>
            <a:r>
              <a:rPr lang="en">
                <a:solidFill>
                  <a:schemeClr val="dk1"/>
                </a:solidFill>
              </a:rPr>
              <a: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Each module builds toward a synchronous learning opportunity to join with fellow authors to assess skills and knowledge of concepts. However, the synchronous meeting was optional! If you couldn’t come, that’s okay. You can still complete the </a:t>
            </a:r>
            <a:r>
              <a:rPr lang="en">
                <a:solidFill>
                  <a:schemeClr val="dk1"/>
                </a:solidFill>
              </a:rPr>
              <a:t>asynchronous</a:t>
            </a:r>
            <a:r>
              <a:rPr lang="en">
                <a:solidFill>
                  <a:schemeClr val="dk1"/>
                </a:solidFill>
              </a:rPr>
              <a:t> “apply and submit” activity to receive direct and meaningful feedback related to content development, where our leadership team will comment on your content and redirect you to parts of the module. </a:t>
            </a:r>
            <a:r>
              <a:rPr lang="en">
                <a:solidFill>
                  <a:schemeClr val="dk1"/>
                </a:solidFill>
              </a:rPr>
              <a:t>We wanted to model in this toolkit the kind of flexibility that instructors offer students, facilitating learning and understanding through interactive engagement with the author’s choice of interaction.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Openly licensed and shareable (once copyediting is complete!)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u="sng">
                <a:solidFill>
                  <a:schemeClr val="hlink"/>
                </a:solidFill>
                <a:hlinkClick r:id="rId2"/>
              </a:rPr>
              <a:t>https://openoregon.pressbooks.pub/dothework/</a:t>
            </a:r>
            <a:r>
              <a:rPr lang="en">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5f391192_07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5f391192_0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highlight>
                  <a:srgbClr val="EAD1DC"/>
                </a:highlight>
              </a:rPr>
              <a:t>Veronica plays screenshare recording</a:t>
            </a:r>
            <a:endParaRPr>
              <a:solidFill>
                <a:schemeClr val="dk1"/>
              </a:solidFill>
              <a:highlight>
                <a:srgbClr val="EAD1DC"/>
              </a:highlight>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Notes below just in case:</a:t>
            </a:r>
            <a:endParaRPr b="1">
              <a:solidFill>
                <a:schemeClr val="dk1"/>
              </a:solidFill>
            </a:endParaRPr>
          </a:p>
          <a:p>
            <a:pPr indent="0" lvl="0" marL="0" rtl="0" algn="l">
              <a:lnSpc>
                <a:spcPct val="115000"/>
              </a:lnSpc>
              <a:spcBef>
                <a:spcPts val="0"/>
              </a:spcBef>
              <a:spcAft>
                <a:spcPts val="0"/>
              </a:spcAft>
              <a:buNone/>
            </a:pPr>
            <a:r>
              <a:rPr lang="en">
                <a:solidFill>
                  <a:schemeClr val="dk1"/>
                </a:solidFill>
                <a:highlight>
                  <a:schemeClr val="accent6"/>
                </a:highlight>
              </a:rPr>
              <a:t>Heather </a:t>
            </a:r>
            <a:r>
              <a:rPr lang="en">
                <a:solidFill>
                  <a:schemeClr val="dk1"/>
                </a:solidFill>
                <a:highlight>
                  <a:schemeClr val="accent6"/>
                </a:highlight>
              </a:rPr>
              <a:t>slides 17 + Screen share (5 min)</a:t>
            </a:r>
            <a:r>
              <a:rPr lang="en">
                <a:solidFill>
                  <a:schemeClr val="dk1"/>
                </a:solidFill>
                <a:highlight>
                  <a:srgbClr val="00FF00"/>
                </a:highlight>
              </a:rPr>
              <a:t> </a:t>
            </a:r>
            <a:endParaRPr b="1">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And now I have the pleasure to share the components of our toolkit. You can see from our slide that we have 5 modules of asynchronous content: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An introduction to DEI in Targeted Pathways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Inclusive Textbook revision</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Working Toward Accessibility</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Building OER Together for All (focuses on Copyright)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Equity-minded alignment for coursepacks and H5P</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I’ll share my screen and highlight specific sections within the modules.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This is Doing the Work: Diversity, Equity, and Inclusion in Open Educational Resources.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Starting with the table of contents, you can see we have an introduction and our 6 modules.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 the introduction, we orient the authors by including course outcomes, a description of the revising author role and their responsibilities, an equity statement, and a course timeline and activities.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Let’s start with module 1, which is what we refer to as our “anchor module” because it introduces the user to DEI and how we define it within the project.</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 each module, we provide learning objectives and for the anchor module, this includes: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Identifying the importance of DEI</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Defining DEI and describing the difference between equity and equality</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Analyzing the impact of language and word choice in your textbook</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Applying an equity lens to your writing</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And recognizing that writing textbooks with an equity lens is labor intensive work</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We want our authors to know what is expected of them and reviewers have shared with us that including learning objectives for each module has a greater impact.</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As I scroll through, you can see we’re tackling some intriguing topics.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Then we come to the Apply and Submit section. There is an apply and submit section at the end of each module that provides an activity to complete. We ask users to read the activity prompt and then complete the activity either by joining us in the optional Zoom workshop, or on their own. Once they’ve completed a particular activity, the responsible person or persons is notified to review and give feedback. In this case it is the equity consultants that follow-up. This is how we engage with the authors in an asynchronous format.</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Now let’s go to the module 4 which focuses on copyright.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4.2 There is a great read on copyright as a colonial endeavor. This is one of the sections that I think is unique to our project, that you wouldn’t stumble across in other guidelines focused on how to write or revise a textbook.</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Throughout the different modules, we’ve included H5P activities to provide a place for interactive self-checks as you’re reading through the content.</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For example in Module 3, I’m taking us to the accessibility module (3.2) on figure captions, alt text, and image descriptions. And if you’re familiar with these, you might counter that these definitions are pretty straight forward. I’ve found they’re not, especially for authors who are new to the process of writing or adapting textbook content.</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If we look at the self-comprehension check here, you’ll find the wheel of power and privilege with four hot spot icons describing parts of the figure. (Click on each hot spot icon)</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Another example activity that is not an H5P is in Module 1 in the section on language (1.3). Using these call-out boxes to highlight this activity- looking for problematic elements within a passage, gives the user an opportunity to see what they’ve read explained through a specific example.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807af11b50_0_6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807af11b50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highlight>
                  <a:srgbClr val="EAD1DC"/>
                </a:highlight>
              </a:rPr>
              <a:t>Veronica Slide 18-20 (5 min)</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Now that you’ve had a chance to look at the “Doing the Work” toolkit, we invite you to consider some realistic strategies for implementing this toolkit your author teams.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We recommend keeping equity-minded training content short and manageable. What is most important for your author teams to apply in </a:t>
            </a:r>
            <a:r>
              <a:rPr lang="en">
                <a:solidFill>
                  <a:schemeClr val="dk1"/>
                </a:solidFill>
              </a:rPr>
              <a:t>their</a:t>
            </a:r>
            <a:r>
              <a:rPr lang="en">
                <a:solidFill>
                  <a:schemeClr val="dk1"/>
                </a:solidFill>
              </a:rPr>
              <a:t> projects? Chunking content into sections, incorporating media and images to honor learner variability, and offering interactives gives </a:t>
            </a:r>
            <a:r>
              <a:rPr lang="en">
                <a:solidFill>
                  <a:schemeClr val="dk1"/>
                </a:solidFill>
              </a:rPr>
              <a:t>authors multiple ways to engage without overloading them with the perceived workload</a:t>
            </a:r>
            <a:r>
              <a:rPr lang="en">
                <a:solidFill>
                  <a:schemeClr val="dk1"/>
                </a:solidFill>
              </a:rPr>
              <a:t>.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We recommend that you spread modules out over time to allow them to complete </a:t>
            </a:r>
            <a:r>
              <a:rPr lang="en">
                <a:solidFill>
                  <a:schemeClr val="dk1"/>
                </a:solidFill>
              </a:rPr>
              <a:t>activities</a:t>
            </a:r>
            <a:r>
              <a:rPr lang="en">
                <a:solidFill>
                  <a:schemeClr val="dk1"/>
                </a:solidFill>
              </a:rPr>
              <a:t> and build momentum. At the same time, we encourage you to be flexible and accommodating. While we</a:t>
            </a:r>
            <a:r>
              <a:rPr lang="en">
                <a:solidFill>
                  <a:schemeClr val="dk1"/>
                </a:solidFill>
              </a:rPr>
              <a:t> envisioned our training as week by week collaboration to manage workload and give our leadership team time for interaction, some authors just completed it in the span of a weekend. We didn’t anticipate that! Accept that some authors will go through quickly while others need more support to complete it. Gentle, personal reminders are critical.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While our </a:t>
            </a:r>
            <a:r>
              <a:rPr lang="en">
                <a:solidFill>
                  <a:schemeClr val="dk1"/>
                </a:solidFill>
              </a:rPr>
              <a:t>synchronous sessions were not very well attended, they were transformational for those who came. Having this option alongside the apply and submit activity made a dramatic difference in the writing and thinking of our teams.</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While we wanted everything to be in one place, we used a sequence of actions for authors to complete each activity and alert our team that it was ready for feedback. We kept this </a:t>
            </a:r>
            <a:r>
              <a:rPr lang="en">
                <a:solidFill>
                  <a:schemeClr val="dk1"/>
                </a:solidFill>
              </a:rPr>
              <a:t>sequence</a:t>
            </a:r>
            <a:r>
              <a:rPr lang="en">
                <a:solidFill>
                  <a:schemeClr val="dk1"/>
                </a:solidFill>
              </a:rPr>
              <a:t> predictable to minimize </a:t>
            </a:r>
            <a:r>
              <a:rPr lang="en">
                <a:solidFill>
                  <a:schemeClr val="dk1"/>
                </a:solidFill>
              </a:rPr>
              <a:t>confusion and included instructions and links in the Pressbook for ease of use</a:t>
            </a:r>
            <a:r>
              <a:rPr lang="en">
                <a:solidFill>
                  <a:schemeClr val="dk1"/>
                </a:solidFill>
              </a:rPr>
              <a:t>. </a:t>
            </a:r>
            <a:endParaRPr>
              <a:solidFill>
                <a:schemeClr val="dk1"/>
              </a:solidFill>
            </a:endParaRPr>
          </a:p>
          <a:p>
            <a:pPr indent="0" lvl="0" marL="0" rtl="0" algn="l">
              <a:spcBef>
                <a:spcPts val="0"/>
              </a:spcBef>
              <a:spcAft>
                <a:spcPts val="0"/>
              </a:spcAft>
              <a:buNone/>
            </a:pPr>
            <a:r>
              <a:t/>
            </a:r>
            <a:endParaRPr>
              <a:solidFill>
                <a:schemeClr val="dk1"/>
              </a:solidFill>
              <a:highlight>
                <a:srgbClr val="00FF00"/>
              </a:highligh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807af11b50_0_7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807af11b50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EAD1DC"/>
                </a:highlight>
              </a:rPr>
              <a:t>Veronica Slide 18-20 (5 min)</a:t>
            </a:r>
            <a:endParaRPr>
              <a:solidFill>
                <a:schemeClr val="dk1"/>
              </a:solidFill>
            </a:endParaRPr>
          </a:p>
          <a:p>
            <a:pPr indent="0" lvl="0" marL="0" rtl="0" algn="l">
              <a:spcBef>
                <a:spcPts val="0"/>
              </a:spcBef>
              <a:spcAft>
                <a:spcPts val="0"/>
              </a:spcAft>
              <a:buNone/>
            </a:pPr>
            <a:r>
              <a:rPr lang="en">
                <a:solidFill>
                  <a:schemeClr val="dk1"/>
                </a:solidFill>
              </a:rPr>
              <a:t>This project was a collaboration between many members of our leadership team as well as our authors and instructors. We look forward to learning how you adapt it and make use of it in your own OER development program to </a:t>
            </a:r>
            <a:r>
              <a:rPr lang="en">
                <a:solidFill>
                  <a:schemeClr val="dk1"/>
                </a:solidFill>
              </a:rPr>
              <a:t>advance</a:t>
            </a:r>
            <a:r>
              <a:rPr lang="en">
                <a:solidFill>
                  <a:schemeClr val="dk1"/>
                </a:solidFill>
              </a:rPr>
              <a:t> equity in the open movement.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highlight>
                <a:srgbClr val="EAD1DC"/>
              </a:highligh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807af11b50_0_8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807af11b50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EAD1DC"/>
                </a:highlight>
              </a:rPr>
              <a:t>Veronica Slide 18-20 (5 min)</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Thanks so much! Please reach out to us with questions or to continue the conversation.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5f391192_0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00FF00"/>
                </a:highlight>
              </a:rPr>
              <a:t>Heather slides 1-4 (2 min)</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 the next 25 minutes, we’ll offer an overview of our OER development project, Targeted Pathways, explain key leadership roles in this project, and offer an in-depth look at a toolkit that we developed to on-board new and revising authors to the project’s equity framework. </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5f391192_0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35f391192_0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807af11b50_0_8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2807af11b50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807af11b50_0_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807af11b50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a:solidFill>
                  <a:schemeClr val="dk1"/>
                </a:solidFill>
                <a:highlight>
                  <a:srgbClr val="EAD1DC"/>
                </a:highlight>
              </a:rPr>
              <a:t>Both </a:t>
            </a:r>
            <a:r>
              <a:rPr b="1" lang="en">
                <a:solidFill>
                  <a:schemeClr val="dk1"/>
                </a:solidFill>
                <a:highlight>
                  <a:srgbClr val="EAD1DC"/>
                </a:highlight>
              </a:rPr>
              <a:t>introduce</a:t>
            </a:r>
            <a:r>
              <a:rPr b="1" lang="en">
                <a:solidFill>
                  <a:schemeClr val="dk1"/>
                </a:solidFill>
                <a:highlight>
                  <a:srgbClr val="EAD1DC"/>
                </a:highlight>
              </a:rPr>
              <a:t> ourselves</a:t>
            </a:r>
            <a:endParaRPr b="1">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 am </a:t>
            </a:r>
            <a:r>
              <a:rPr lang="en">
                <a:solidFill>
                  <a:schemeClr val="dk1"/>
                </a:solidFill>
              </a:rPr>
              <a:t>Heather Blicher, an Open Education librarian with Virginia Tech and I’ve worked on the Targeted Pathways project as both an equity consultant and instructional designer.</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 am Veronica Vold, I’m the Open Education Instructional Designer with Open Oregon Educational Resources. I provide consultation to our authors and pilot instructors on alignment, engagement, and meaningful learning design.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00FF00"/>
                </a:highlight>
              </a:rPr>
              <a:t>Heather</a:t>
            </a:r>
            <a:r>
              <a:rPr lang="en">
                <a:solidFill>
                  <a:schemeClr val="dk1"/>
                </a:solidFill>
                <a:highlight>
                  <a:srgbClr val="00FF00"/>
                </a:highlight>
              </a:rPr>
              <a:t> slides 1-4 (2 min)</a:t>
            </a:r>
            <a:endParaRPr>
              <a:solidFill>
                <a:schemeClr val="dk1"/>
              </a:solidFill>
              <a:highlight>
                <a:srgbClr val="00FF00"/>
              </a:highlight>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highlight>
                <a:srgbClr val="EAD1DC"/>
              </a:highlight>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We have four goals for this session: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Recommend tools to promote equity in textbook and course design, focusing on theDoing the Work Toolkit.</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Examine instructional design choices that center equity as a throughline in OER development. Offering examples in our Toolkit that model the kind of engagement with authors that we hope to create for students.</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Explain the importance of engaging equity consultants as leaders in OER development.</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Develop realistic strategies to manage barriers to faculty participation in equity-minded OER creation, highlighting what worked and what didn’t in our own implementation.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We hope that this time will be a catalyst for your own planning about how to integrate equity into your OER development programs.</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5f391192_06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5f391192_0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highlight>
                  <a:srgbClr val="EAD1DC"/>
                </a:highlight>
              </a:rPr>
              <a:t>Veronica slides 1-5 (3 min)</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I want to offer a brief overview of Targeted Pathways project: Our project redesigns high-enrollment courses in disciplines that lead to in-demand occupations in Oregon.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Our disciplines include Human Development &amp; Family Studies, Sociology, Criminal Justice.</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Our leadership team supports authors and instructors in creating high quality openly licensed course materials with an equity lens that are not otherwise available</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We explicitly focus on equity-minded outputs for student learning: we aim to share course materials that directly address and interrogate systems of oppression, equipping students and educators with the knowledge to do the same.</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This is especially urgent as we work with public universities and community colleges in a predominantly white state. Portland State University professor Walidah Imarisha reminds us that Oregon was founded as a racist white utopia. In this historical context, Oregon students have different advantages and opportunities to learn based on a constellation of identity factors and broader social systems. We know that as a statewide program, we must attend to the impact our design choices have on Oregon students. </a:t>
            </a:r>
            <a:endParaRPr>
              <a:solidFill>
                <a:schemeClr val="dk1"/>
              </a:solidFill>
            </a:endParaRPr>
          </a:p>
          <a:p>
            <a:pPr indent="0" lvl="0" marL="0" rtl="0" algn="l">
              <a:spcBef>
                <a:spcPts val="0"/>
              </a:spcBef>
              <a:spcAft>
                <a:spcPts val="0"/>
              </a:spcAft>
              <a:buClr>
                <a:schemeClr val="dk1"/>
              </a:buClr>
              <a:buSzPts val="1100"/>
              <a:buFont typeface="Arial"/>
              <a:buNone/>
            </a:pPr>
            <a:r>
              <a:rPr lang="en" u="sng">
                <a:solidFill>
                  <a:schemeClr val="hlink"/>
                </a:solidFill>
                <a:hlinkClick r:id="rId2"/>
              </a:rPr>
              <a:t>https://openoregon.org/targeted-open-pathways-for-hdfs-and-soc/</a:t>
            </a:r>
            <a:endParaRPr>
              <a:solidFill>
                <a:schemeClr val="dk1"/>
              </a:solidFill>
            </a:endParaRPr>
          </a:p>
          <a:p>
            <a:pPr indent="0" lvl="0" marL="0" rtl="0" algn="l">
              <a:spcBef>
                <a:spcPts val="0"/>
              </a:spcBef>
              <a:spcAft>
                <a:spcPts val="0"/>
              </a:spcAft>
              <a:buClr>
                <a:schemeClr val="dk1"/>
              </a:buClr>
              <a:buSzPts val="1100"/>
              <a:buFont typeface="Arial"/>
              <a:buNone/>
            </a:pPr>
            <a:r>
              <a:rPr lang="en" u="sng">
                <a:solidFill>
                  <a:schemeClr val="hlink"/>
                </a:solidFill>
                <a:hlinkClick r:id="rId3"/>
              </a:rPr>
              <a:t>https://openoregon.org/update-targeted-open-pathway-for-criminal-justice/</a:t>
            </a:r>
            <a:r>
              <a:rPr lang="en">
                <a:solidFill>
                  <a:schemeClr val="dk1"/>
                </a:solidFill>
              </a:rPr>
              <a: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807af11b50_0_2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2807af11b50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highlight>
                  <a:schemeClr val="accent6"/>
                </a:highlight>
              </a:rPr>
              <a:t>Heather slides 6-11 (3-4 min)</a:t>
            </a:r>
            <a:endParaRPr>
              <a:solidFill>
                <a:schemeClr val="dk1"/>
              </a:solidFill>
              <a:highlight>
                <a:schemeClr val="accent6"/>
              </a:highlight>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Working with a decentralized team from all over Oregon (and in some cases outside of Oregon), we needed to find a way to support the team, especially for authors new to an ongoing project. We asked ourselves:</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How do we organize all of this information in one place for easy access and future reference?</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And how do we make sure authors get the information they need to be successful in the project?</a:t>
            </a:r>
            <a:endParaRPr>
              <a:solidFill>
                <a:schemeClr val="dk1"/>
              </a:solidFill>
            </a:endParaRPr>
          </a:p>
          <a:p>
            <a:pPr indent="0" lvl="0" marL="0" rtl="0" algn="l">
              <a:spcBef>
                <a:spcPts val="0"/>
              </a:spcBef>
              <a:spcAft>
                <a:spcPts val="0"/>
              </a:spcAft>
              <a:buNone/>
            </a:pPr>
            <a:r>
              <a:rPr lang="en">
                <a:solidFill>
                  <a:schemeClr val="dk1"/>
                </a:solidFill>
              </a:rPr>
              <a:t>Because we had access to Pressbooks, we decided to put this tool to use in developing a toolkit of sorts to introduce important concepts and topics.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We’ll go over two of the key roles in the project, and this will emphasize the challenge of:</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Building foundational modules that center equity</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And the challenge of how much is too much content? Because we had plenty to share :).</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863bb547d7_0_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2863bb547d7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highlight>
                  <a:schemeClr val="accent6"/>
                </a:highlight>
              </a:rPr>
              <a:t>Heather slides 6-11 (3-4 min)</a:t>
            </a:r>
            <a:endParaRPr>
              <a:solidFill>
                <a:schemeClr val="dk1"/>
              </a:solidFill>
              <a:highlight>
                <a:srgbClr val="00FF00"/>
              </a:highlight>
            </a:endParaRPr>
          </a:p>
          <a:p>
            <a:pPr indent="0" lvl="0" marL="0" rtl="0" algn="l">
              <a:lnSpc>
                <a:spcPct val="115000"/>
              </a:lnSpc>
              <a:spcBef>
                <a:spcPts val="0"/>
              </a:spcBef>
              <a:spcAft>
                <a:spcPts val="0"/>
              </a:spcAft>
              <a:buNone/>
            </a:pPr>
            <a:r>
              <a:t/>
            </a:r>
            <a:endParaRPr>
              <a:solidFill>
                <a:schemeClr val="dk1"/>
              </a:solidFill>
              <a:highlight>
                <a:srgbClr val="00FF00"/>
              </a:highlight>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Our project team has grown over the past 2+ years and we now have 58 authors, 38 pilot instructors, and 13 team leads and support staff, including a project manager,</a:t>
            </a:r>
            <a:r>
              <a:rPr lang="en">
                <a:solidFill>
                  <a:schemeClr val="dk1"/>
                </a:solidFill>
              </a:rPr>
              <a:t> open educational instructional designer </a:t>
            </a:r>
            <a:r>
              <a:rPr lang="en">
                <a:solidFill>
                  <a:schemeClr val="dk1"/>
                </a:solidFill>
              </a:rPr>
              <a:t>(with part time instructional designers), 2 equity consultants, and open education researchers. </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This creates a number of challenges. </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en">
                <a:solidFill>
                  <a:schemeClr val="dk1"/>
                </a:solidFill>
              </a:rPr>
              <a:t>We don’t have all of the answers and we’re still figuring things out as we go along. This is a pilot and as we’ve progressed through the project, we’ve made adjustments as needed. </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863bb547d7_0_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863bb547d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highlight>
                  <a:schemeClr val="accent6"/>
                </a:highlight>
              </a:rPr>
              <a:t>Heather slides 6-11 (3-4 min)</a:t>
            </a:r>
            <a:endParaRPr>
              <a:solidFill>
                <a:schemeClr val="dk1"/>
              </a:solidFill>
              <a:highlight>
                <a:srgbClr val="00FF00"/>
              </a:highlight>
            </a:endParaRPr>
          </a:p>
          <a:p>
            <a:pPr indent="0" lvl="0" marL="0" rtl="0" algn="l">
              <a:lnSpc>
                <a:spcPct val="115000"/>
              </a:lnSpc>
              <a:spcBef>
                <a:spcPts val="0"/>
              </a:spcBef>
              <a:spcAft>
                <a:spcPts val="0"/>
              </a:spcAft>
              <a:buNone/>
            </a:pPr>
            <a:r>
              <a:rPr i="1" lang="en">
                <a:solidFill>
                  <a:schemeClr val="dk1"/>
                </a:solidFill>
              </a:rPr>
              <a:t>This section should introduce the questions we answer in the implementation section </a:t>
            </a:r>
            <a:endParaRPr i="1">
              <a:solidFill>
                <a:schemeClr val="dk1"/>
              </a:solidFill>
            </a:endParaRPr>
          </a:p>
          <a:p>
            <a:pPr indent="0" lvl="0" marL="0" rtl="0" algn="l">
              <a:lnSpc>
                <a:spcPct val="115000"/>
              </a:lnSpc>
              <a:spcBef>
                <a:spcPts val="0"/>
              </a:spcBef>
              <a:spcAft>
                <a:spcPts val="0"/>
              </a:spcAft>
              <a:buNone/>
            </a:pPr>
            <a:r>
              <a:rPr i="1" lang="en">
                <a:solidFill>
                  <a:schemeClr val="dk1"/>
                </a:solidFill>
              </a:rPr>
              <a:t> </a:t>
            </a:r>
            <a:r>
              <a:rPr lang="en">
                <a:solidFill>
                  <a:schemeClr val="dk1"/>
                </a:solidFill>
                <a:highlight>
                  <a:srgbClr val="00FF00"/>
                </a:highlight>
              </a:rPr>
              <a:t> </a:t>
            </a:r>
            <a:endParaRPr>
              <a:solidFill>
                <a:schemeClr val="dk1"/>
              </a:solidFill>
              <a:highlight>
                <a:srgbClr val="00FF00"/>
              </a:highlight>
            </a:endParaRPr>
          </a:p>
          <a:p>
            <a:pPr indent="-317500" lvl="0" marL="457200" rtl="0" algn="l">
              <a:spcBef>
                <a:spcPts val="0"/>
              </a:spcBef>
              <a:spcAft>
                <a:spcPts val="0"/>
              </a:spcAft>
              <a:buClr>
                <a:schemeClr val="dk1"/>
              </a:buClr>
              <a:buSzPts val="1400"/>
              <a:buChar char="●"/>
            </a:pPr>
            <a:r>
              <a:rPr lang="en">
                <a:solidFill>
                  <a:schemeClr val="dk1"/>
                </a:solidFill>
              </a:rPr>
              <a:t>In our first semester working with authors, we scheduled and held two 4 hour synchronous training sessions. The leadership team’s goals were to onboard as many authors together so that we could hold mini intensive sessions to discuss the project and create a community of practice for all to take part in.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The meetings included highlights on the work with Chemeketa Press personnel, accessibility topics, support available to participants and self-reflective activities introducing the concept of DEI and the equity lens in relation to the project.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While we had active participation from a core group of attendees, with such a large group we began to question how we could improve these sessions in onboarding future authors. The obvious answer was to switch from synchronous to asynchronous to solve the issues of calendar availability, but we found ourselves discussing how could we support team integration? </a:t>
            </a:r>
            <a:r>
              <a:rPr lang="en">
                <a:solidFill>
                  <a:schemeClr val="dk1"/>
                </a:solidFill>
              </a:rPr>
              <a:t> Accommodate learner variability? </a:t>
            </a:r>
            <a:r>
              <a:rPr lang="en">
                <a:solidFill>
                  <a:schemeClr val="dk1"/>
                </a:solidFill>
              </a:rPr>
              <a:t>Ensure participation? And organize information all in one place.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5f391192_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5f391192_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highlight>
                  <a:schemeClr val="accent6"/>
                </a:highlight>
              </a:rPr>
              <a:t>Heather slides 6-11 (3-4 min)</a:t>
            </a:r>
            <a:endParaRPr>
              <a:solidFill>
                <a:schemeClr val="dk1"/>
              </a:solidFill>
            </a:endParaRPr>
          </a:p>
          <a:p>
            <a:pPr indent="0" lvl="0" marL="0" rtl="0" algn="l">
              <a:spcBef>
                <a:spcPts val="0"/>
              </a:spcBef>
              <a:spcAft>
                <a:spcPts val="0"/>
              </a:spcAft>
              <a:buNone/>
            </a:pPr>
            <a:r>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M</a:t>
            </a:r>
            <a:r>
              <a:rPr lang="en">
                <a:solidFill>
                  <a:schemeClr val="dk1"/>
                </a:solidFill>
              </a:rPr>
              <a:t>y role as an equity consultant is to work with the leadership team, instructors, and authors to ensure considerations of diversity, equity, and inclusion are built </a:t>
            </a:r>
            <a:r>
              <a:rPr i="1" lang="en">
                <a:solidFill>
                  <a:schemeClr val="dk1"/>
                </a:solidFill>
              </a:rPr>
              <a:t>into</a:t>
            </a:r>
            <a:r>
              <a:rPr lang="en">
                <a:solidFill>
                  <a:schemeClr val="dk1"/>
                </a:solidFill>
              </a:rPr>
              <a:t> the development process from the very beginning of the project </a:t>
            </a:r>
            <a:r>
              <a:rPr i="1" lang="en">
                <a:solidFill>
                  <a:schemeClr val="dk1"/>
                </a:solidFill>
              </a:rPr>
              <a:t>and</a:t>
            </a:r>
            <a:r>
              <a:rPr lang="en">
                <a:solidFill>
                  <a:schemeClr val="dk1"/>
                </a:solidFill>
              </a:rPr>
              <a:t> to keep it a priority. This includes being a part of leadership team meeting discussions, a part of onboarding new authors, providing recommendations on how to address and solve inequities as they arise, and one on one and group support to authors, and being an advocate.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The role grew beyond our original focus as we progressed and secured more funding. We started with subject areas that included HDFS (or Human Development and Family Services) and Sociology, and then eventually added Criminal Justice. A second equity consultant was then added to the team. Together we developed a DEI-focused module for the project’s toolkit to try to center the majority of what we wanted to express to authors coming on board to the project. I say “the majority of what we wanted to express” instead of</a:t>
            </a:r>
            <a:r>
              <a:rPr i="1" lang="en">
                <a:solidFill>
                  <a:schemeClr val="dk1"/>
                </a:solidFill>
              </a:rPr>
              <a:t> all</a:t>
            </a:r>
            <a:r>
              <a:rPr lang="en">
                <a:solidFill>
                  <a:schemeClr val="dk1"/>
                </a:solidFill>
              </a:rPr>
              <a:t> that we wanted to express because even though this is a recent project, I already have thoughts on what I’d like to add and revise the next time we get the chance. </a:t>
            </a:r>
            <a:endParaRPr>
              <a:solidFill>
                <a:schemeClr val="dk1"/>
              </a:solidFill>
            </a:endParaRPr>
          </a:p>
          <a:p>
            <a:pPr indent="0" lvl="0" marL="45720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gradFill>
          <a:gsLst>
            <a:gs pos="0">
              <a:schemeClr val="accent1"/>
            </a:gs>
            <a:gs pos="37000">
              <a:schemeClr val="dk2"/>
            </a:gs>
            <a:gs pos="100000">
              <a:schemeClr val="dk2"/>
            </a:gs>
          </a:gsLst>
          <a:lin ang="10800025" scaled="0"/>
        </a:gradFill>
      </p:bgPr>
    </p:bg>
    <p:spTree>
      <p:nvGrpSpPr>
        <p:cNvPr id="9" name="Shape 9"/>
        <p:cNvGrpSpPr/>
        <p:nvPr/>
      </p:nvGrpSpPr>
      <p:grpSpPr>
        <a:xfrm>
          <a:off x="0" y="0"/>
          <a:ext cx="0" cy="0"/>
          <a:chOff x="0" y="0"/>
          <a:chExt cx="0" cy="0"/>
        </a:xfrm>
      </p:grpSpPr>
      <p:grpSp>
        <p:nvGrpSpPr>
          <p:cNvPr id="10" name="Google Shape;10;p2"/>
          <p:cNvGrpSpPr/>
          <p:nvPr/>
        </p:nvGrpSpPr>
        <p:grpSpPr>
          <a:xfrm>
            <a:off x="-8" y="-13"/>
            <a:ext cx="7710766" cy="5142022"/>
            <a:chOff x="-8" y="-13"/>
            <a:chExt cx="7710766" cy="5142022"/>
          </a:xfrm>
        </p:grpSpPr>
        <p:sp>
          <p:nvSpPr>
            <p:cNvPr id="11" name="Google Shape;11;p2"/>
            <p:cNvSpPr/>
            <p:nvPr/>
          </p:nvSpPr>
          <p:spPr>
            <a:xfrm>
              <a:off x="-8" y="-13"/>
              <a:ext cx="7710766" cy="5142022"/>
            </a:xfrm>
            <a:custGeom>
              <a:rect b="b" l="l" r="r" t="t"/>
              <a:pathLst>
                <a:path extrusionOk="0" h="2285343" w="3427007">
                  <a:moveTo>
                    <a:pt x="3264200" y="1931013"/>
                  </a:moveTo>
                  <a:cubicBezTo>
                    <a:pt x="3059555" y="1738083"/>
                    <a:pt x="2707189" y="1625228"/>
                    <a:pt x="2663923" y="1311888"/>
                  </a:cubicBezTo>
                  <a:cubicBezTo>
                    <a:pt x="2646918" y="776320"/>
                    <a:pt x="3405816" y="668129"/>
                    <a:pt x="3258554" y="0"/>
                  </a:cubicBezTo>
                  <a:lnTo>
                    <a:pt x="0" y="0"/>
                  </a:lnTo>
                  <a:lnTo>
                    <a:pt x="0" y="2285343"/>
                  </a:lnTo>
                  <a:lnTo>
                    <a:pt x="3426103" y="2285343"/>
                  </a:lnTo>
                  <a:cubicBezTo>
                    <a:pt x="3436148" y="2153964"/>
                    <a:pt x="3361302" y="2023504"/>
                    <a:pt x="3264200" y="1931013"/>
                  </a:cubicBez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 name="Google Shape;12;p2"/>
            <p:cNvSpPr/>
            <p:nvPr/>
          </p:nvSpPr>
          <p:spPr>
            <a:xfrm>
              <a:off x="-8" y="-13"/>
              <a:ext cx="7536339" cy="5142022"/>
            </a:xfrm>
            <a:custGeom>
              <a:rect b="b" l="l" r="r" t="t"/>
              <a:pathLst>
                <a:path extrusionOk="0" h="2285343" w="3349484">
                  <a:moveTo>
                    <a:pt x="3135123" y="1986849"/>
                  </a:moveTo>
                  <a:cubicBezTo>
                    <a:pt x="3002568" y="1888315"/>
                    <a:pt x="2836659" y="1848901"/>
                    <a:pt x="2687952" y="1777628"/>
                  </a:cubicBezTo>
                  <a:cubicBezTo>
                    <a:pt x="2379377" y="1643884"/>
                    <a:pt x="2269472" y="1317800"/>
                    <a:pt x="2551129" y="1092748"/>
                  </a:cubicBezTo>
                  <a:cubicBezTo>
                    <a:pt x="2647246" y="1012409"/>
                    <a:pt x="2763520" y="961040"/>
                    <a:pt x="2873688" y="901459"/>
                  </a:cubicBezTo>
                  <a:cubicBezTo>
                    <a:pt x="3268796" y="717528"/>
                    <a:pt x="3285865" y="371278"/>
                    <a:pt x="3154688" y="0"/>
                  </a:cubicBezTo>
                  <a:lnTo>
                    <a:pt x="0" y="0"/>
                  </a:lnTo>
                  <a:lnTo>
                    <a:pt x="0" y="2285343"/>
                  </a:lnTo>
                  <a:lnTo>
                    <a:pt x="3349485" y="2285343"/>
                  </a:lnTo>
                  <a:cubicBezTo>
                    <a:pt x="3310420" y="2166169"/>
                    <a:pt x="3235575" y="2061939"/>
                    <a:pt x="3135123" y="1986849"/>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 name="Google Shape;13;p2"/>
            <p:cNvSpPr/>
            <p:nvPr/>
          </p:nvSpPr>
          <p:spPr>
            <a:xfrm>
              <a:off x="-8" y="-13"/>
              <a:ext cx="6852517" cy="5142022"/>
            </a:xfrm>
            <a:custGeom>
              <a:rect b="b" l="l" r="r" t="t"/>
              <a:pathLst>
                <a:path extrusionOk="0" h="2285343" w="3045563">
                  <a:moveTo>
                    <a:pt x="2807574" y="2063115"/>
                  </a:moveTo>
                  <a:cubicBezTo>
                    <a:pt x="2956478" y="1994404"/>
                    <a:pt x="2840008" y="1887198"/>
                    <a:pt x="2727411" y="1875177"/>
                  </a:cubicBezTo>
                  <a:cubicBezTo>
                    <a:pt x="2250301" y="1750695"/>
                    <a:pt x="2181824" y="1070150"/>
                    <a:pt x="2624661" y="853112"/>
                  </a:cubicBezTo>
                  <a:cubicBezTo>
                    <a:pt x="2701215" y="814552"/>
                    <a:pt x="2785909" y="794451"/>
                    <a:pt x="2863446" y="757796"/>
                  </a:cubicBezTo>
                  <a:cubicBezTo>
                    <a:pt x="3297881" y="540560"/>
                    <a:pt x="2793262" y="253036"/>
                    <a:pt x="2983397" y="0"/>
                  </a:cubicBezTo>
                  <a:lnTo>
                    <a:pt x="0" y="0"/>
                  </a:lnTo>
                  <a:lnTo>
                    <a:pt x="0" y="2285343"/>
                  </a:lnTo>
                  <a:lnTo>
                    <a:pt x="2681190" y="2285343"/>
                  </a:lnTo>
                  <a:cubicBezTo>
                    <a:pt x="2683685" y="2196596"/>
                    <a:pt x="2730299" y="2108047"/>
                    <a:pt x="2807574" y="2063115"/>
                  </a:cubicBez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 name="Google Shape;14;p2"/>
            <p:cNvSpPr/>
            <p:nvPr/>
          </p:nvSpPr>
          <p:spPr>
            <a:xfrm>
              <a:off x="-8" y="-13"/>
              <a:ext cx="6478551" cy="5142022"/>
            </a:xfrm>
            <a:custGeom>
              <a:rect b="b" l="l" r="r" t="t"/>
              <a:pathLst>
                <a:path extrusionOk="0" h="2285343" w="2879356">
                  <a:moveTo>
                    <a:pt x="2483636" y="1975748"/>
                  </a:moveTo>
                  <a:cubicBezTo>
                    <a:pt x="2425729" y="1949472"/>
                    <a:pt x="2357974" y="1946319"/>
                    <a:pt x="2304203" y="1912292"/>
                  </a:cubicBezTo>
                  <a:cubicBezTo>
                    <a:pt x="2200338" y="1846602"/>
                    <a:pt x="2149981" y="1693020"/>
                    <a:pt x="2194297" y="1578391"/>
                  </a:cubicBezTo>
                  <a:cubicBezTo>
                    <a:pt x="2362898" y="1262161"/>
                    <a:pt x="2082226" y="851863"/>
                    <a:pt x="2213994" y="698938"/>
                  </a:cubicBezTo>
                  <a:cubicBezTo>
                    <a:pt x="2289890" y="640671"/>
                    <a:pt x="2476086" y="701106"/>
                    <a:pt x="2569840" y="720484"/>
                  </a:cubicBezTo>
                  <a:cubicBezTo>
                    <a:pt x="3121795" y="827427"/>
                    <a:pt x="2785252" y="260657"/>
                    <a:pt x="2696422" y="0"/>
                  </a:cubicBezTo>
                  <a:lnTo>
                    <a:pt x="0" y="0"/>
                  </a:lnTo>
                  <a:lnTo>
                    <a:pt x="0" y="2285343"/>
                  </a:lnTo>
                  <a:lnTo>
                    <a:pt x="2605819" y="2285343"/>
                  </a:lnTo>
                  <a:cubicBezTo>
                    <a:pt x="2646787" y="2172291"/>
                    <a:pt x="2595314" y="2026460"/>
                    <a:pt x="2483636" y="1975748"/>
                  </a:cubicBez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5" name="Google Shape;15;p2"/>
            <p:cNvSpPr/>
            <p:nvPr/>
          </p:nvSpPr>
          <p:spPr>
            <a:xfrm>
              <a:off x="-8" y="-13"/>
              <a:ext cx="6272190" cy="5142022"/>
            </a:xfrm>
            <a:custGeom>
              <a:rect b="b" l="l" r="r" t="t"/>
              <a:pathLst>
                <a:path extrusionOk="0" h="2285343" w="2787640">
                  <a:moveTo>
                    <a:pt x="2551129" y="2165460"/>
                  </a:moveTo>
                  <a:cubicBezTo>
                    <a:pt x="2474839" y="1961822"/>
                    <a:pt x="2182086" y="2092478"/>
                    <a:pt x="2041192" y="1984090"/>
                  </a:cubicBezTo>
                  <a:cubicBezTo>
                    <a:pt x="1755530" y="1606309"/>
                    <a:pt x="2254765" y="1476178"/>
                    <a:pt x="2067125" y="765219"/>
                  </a:cubicBezTo>
                  <a:cubicBezTo>
                    <a:pt x="2053010" y="702617"/>
                    <a:pt x="2051631" y="620702"/>
                    <a:pt x="2107765" y="589762"/>
                  </a:cubicBezTo>
                  <a:cubicBezTo>
                    <a:pt x="2139214" y="572223"/>
                    <a:pt x="2178081" y="579120"/>
                    <a:pt x="2213403" y="586543"/>
                  </a:cubicBezTo>
                  <a:cubicBezTo>
                    <a:pt x="2363423" y="609994"/>
                    <a:pt x="2512983" y="669378"/>
                    <a:pt x="2665433" y="663991"/>
                  </a:cubicBezTo>
                  <a:cubicBezTo>
                    <a:pt x="2829568" y="636467"/>
                    <a:pt x="2809872" y="484724"/>
                    <a:pt x="2714805" y="382445"/>
                  </a:cubicBezTo>
                  <a:cubicBezTo>
                    <a:pt x="2614157" y="255007"/>
                    <a:pt x="2513443" y="127523"/>
                    <a:pt x="2412795" y="0"/>
                  </a:cubicBezTo>
                  <a:lnTo>
                    <a:pt x="0" y="0"/>
                  </a:lnTo>
                  <a:lnTo>
                    <a:pt x="0" y="2285343"/>
                  </a:lnTo>
                  <a:lnTo>
                    <a:pt x="2536094" y="2285343"/>
                  </a:lnTo>
                  <a:cubicBezTo>
                    <a:pt x="2555134" y="2247966"/>
                    <a:pt x="2563012" y="2205202"/>
                    <a:pt x="2551129" y="2165460"/>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 name="Google Shape;16;p2"/>
            <p:cNvSpPr/>
            <p:nvPr/>
          </p:nvSpPr>
          <p:spPr>
            <a:xfrm>
              <a:off x="-8" y="-13"/>
              <a:ext cx="5978795" cy="5142022"/>
            </a:xfrm>
            <a:custGeom>
              <a:rect b="b" l="l" r="r" t="t"/>
              <a:pathLst>
                <a:path extrusionOk="0" h="2285343" w="2657242">
                  <a:moveTo>
                    <a:pt x="2007248" y="2113499"/>
                  </a:moveTo>
                  <a:cubicBezTo>
                    <a:pt x="1570122" y="1477098"/>
                    <a:pt x="2433082" y="1775854"/>
                    <a:pt x="2003441" y="835244"/>
                  </a:cubicBezTo>
                  <a:cubicBezTo>
                    <a:pt x="1977901" y="745052"/>
                    <a:pt x="1922620" y="648094"/>
                    <a:pt x="1965558" y="564800"/>
                  </a:cubicBezTo>
                  <a:cubicBezTo>
                    <a:pt x="2004426" y="489322"/>
                    <a:pt x="2106518" y="470798"/>
                    <a:pt x="2189570" y="488337"/>
                  </a:cubicBezTo>
                  <a:cubicBezTo>
                    <a:pt x="2272623" y="505876"/>
                    <a:pt x="2348716" y="549428"/>
                    <a:pt x="2432491" y="564274"/>
                  </a:cubicBezTo>
                  <a:cubicBezTo>
                    <a:pt x="2646524" y="602374"/>
                    <a:pt x="2740016" y="398211"/>
                    <a:pt x="2567739" y="263810"/>
                  </a:cubicBezTo>
                  <a:cubicBezTo>
                    <a:pt x="2468142" y="185967"/>
                    <a:pt x="2311687" y="141430"/>
                    <a:pt x="2287855" y="0"/>
                  </a:cubicBezTo>
                  <a:lnTo>
                    <a:pt x="0" y="0"/>
                  </a:lnTo>
                  <a:lnTo>
                    <a:pt x="0" y="2285343"/>
                  </a:lnTo>
                  <a:lnTo>
                    <a:pt x="2023268" y="2285343"/>
                  </a:lnTo>
                  <a:cubicBezTo>
                    <a:pt x="2055570" y="2233645"/>
                    <a:pt x="2039156" y="2165000"/>
                    <a:pt x="2007248" y="2113499"/>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17" name="Google Shape;17;p2"/>
          <p:cNvSpPr txBox="1"/>
          <p:nvPr>
            <p:ph type="ctrTitle"/>
          </p:nvPr>
        </p:nvSpPr>
        <p:spPr>
          <a:xfrm>
            <a:off x="685800" y="658575"/>
            <a:ext cx="3620100" cy="3826200"/>
          </a:xfrm>
          <a:prstGeom prst="rect">
            <a:avLst/>
          </a:prstGeom>
        </p:spPr>
        <p:txBody>
          <a:bodyPr anchorCtr="0" anchor="ctr" bIns="0" lIns="0" spcFirstLastPara="1" rIns="0" wrap="square" tIns="0">
            <a:noAutofit/>
          </a:bodyPr>
          <a:lstStyle>
            <a:lvl1pPr lvl="0" rtl="0">
              <a:lnSpc>
                <a:spcPct val="100000"/>
              </a:lnSpc>
              <a:spcBef>
                <a:spcPts val="0"/>
              </a:spcBef>
              <a:spcAft>
                <a:spcPts val="0"/>
              </a:spcAft>
              <a:buSzPts val="4800"/>
              <a:buNone/>
              <a:defRPr sz="4800"/>
            </a:lvl1pPr>
            <a:lvl2pPr lvl="1" rtl="0">
              <a:lnSpc>
                <a:spcPct val="100000"/>
              </a:lnSpc>
              <a:spcBef>
                <a:spcPts val="0"/>
              </a:spcBef>
              <a:spcAft>
                <a:spcPts val="0"/>
              </a:spcAft>
              <a:buSzPts val="4800"/>
              <a:buNone/>
              <a:defRPr sz="4800"/>
            </a:lvl2pPr>
            <a:lvl3pPr lvl="2" rtl="0">
              <a:lnSpc>
                <a:spcPct val="100000"/>
              </a:lnSpc>
              <a:spcBef>
                <a:spcPts val="0"/>
              </a:spcBef>
              <a:spcAft>
                <a:spcPts val="0"/>
              </a:spcAft>
              <a:buSzPts val="4800"/>
              <a:buNone/>
              <a:defRPr sz="4800"/>
            </a:lvl3pPr>
            <a:lvl4pPr lvl="3" rtl="0">
              <a:lnSpc>
                <a:spcPct val="100000"/>
              </a:lnSpc>
              <a:spcBef>
                <a:spcPts val="0"/>
              </a:spcBef>
              <a:spcAft>
                <a:spcPts val="0"/>
              </a:spcAft>
              <a:buSzPts val="4800"/>
              <a:buNone/>
              <a:defRPr sz="4800"/>
            </a:lvl4pPr>
            <a:lvl5pPr lvl="4" rtl="0">
              <a:lnSpc>
                <a:spcPct val="100000"/>
              </a:lnSpc>
              <a:spcBef>
                <a:spcPts val="0"/>
              </a:spcBef>
              <a:spcAft>
                <a:spcPts val="0"/>
              </a:spcAft>
              <a:buSzPts val="4800"/>
              <a:buNone/>
              <a:defRPr sz="4800"/>
            </a:lvl5pPr>
            <a:lvl6pPr lvl="5" rtl="0">
              <a:lnSpc>
                <a:spcPct val="100000"/>
              </a:lnSpc>
              <a:spcBef>
                <a:spcPts val="0"/>
              </a:spcBef>
              <a:spcAft>
                <a:spcPts val="0"/>
              </a:spcAft>
              <a:buSzPts val="4800"/>
              <a:buNone/>
              <a:defRPr sz="4800"/>
            </a:lvl6pPr>
            <a:lvl7pPr lvl="6" rtl="0">
              <a:lnSpc>
                <a:spcPct val="100000"/>
              </a:lnSpc>
              <a:spcBef>
                <a:spcPts val="0"/>
              </a:spcBef>
              <a:spcAft>
                <a:spcPts val="0"/>
              </a:spcAft>
              <a:buSzPts val="4800"/>
              <a:buNone/>
              <a:defRPr sz="4800"/>
            </a:lvl7pPr>
            <a:lvl8pPr lvl="7" rtl="0">
              <a:lnSpc>
                <a:spcPct val="100000"/>
              </a:lnSpc>
              <a:spcBef>
                <a:spcPts val="0"/>
              </a:spcBef>
              <a:spcAft>
                <a:spcPts val="0"/>
              </a:spcAft>
              <a:buSzPts val="4800"/>
              <a:buNone/>
              <a:defRPr sz="4800"/>
            </a:lvl8pPr>
            <a:lvl9pPr lvl="8" rtl="0">
              <a:lnSpc>
                <a:spcPct val="100000"/>
              </a:lnSpc>
              <a:spcBef>
                <a:spcPts val="0"/>
              </a:spcBef>
              <a:spcAft>
                <a:spcPts val="0"/>
              </a:spcAft>
              <a:buSzPts val="4800"/>
              <a:buNone/>
              <a:defRPr sz="4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Corners" type="blank">
  <p:cSld name="BLANK">
    <p:spTree>
      <p:nvGrpSpPr>
        <p:cNvPr id="108" name="Shape 108"/>
        <p:cNvGrpSpPr/>
        <p:nvPr/>
      </p:nvGrpSpPr>
      <p:grpSpPr>
        <a:xfrm>
          <a:off x="0" y="0"/>
          <a:ext cx="0" cy="0"/>
          <a:chOff x="0" y="0"/>
          <a:chExt cx="0" cy="0"/>
        </a:xfrm>
      </p:grpSpPr>
      <p:grpSp>
        <p:nvGrpSpPr>
          <p:cNvPr id="109" name="Google Shape;109;p11"/>
          <p:cNvGrpSpPr/>
          <p:nvPr/>
        </p:nvGrpSpPr>
        <p:grpSpPr>
          <a:xfrm>
            <a:off x="-15" y="1"/>
            <a:ext cx="9144000" cy="5143352"/>
            <a:chOff x="-15" y="1"/>
            <a:chExt cx="9144000" cy="5143352"/>
          </a:xfrm>
        </p:grpSpPr>
        <p:sp>
          <p:nvSpPr>
            <p:cNvPr id="110" name="Google Shape;110;p11"/>
            <p:cNvSpPr/>
            <p:nvPr/>
          </p:nvSpPr>
          <p:spPr>
            <a:xfrm>
              <a:off x="-15" y="594"/>
              <a:ext cx="9144000" cy="5142022"/>
            </a:xfrm>
            <a:custGeom>
              <a:rect b="b" l="l" r="r" t="t"/>
              <a:pathLst>
                <a:path extrusionOk="0" h="2285343" w="4064000">
                  <a:moveTo>
                    <a:pt x="4064000" y="0"/>
                  </a:moveTo>
                  <a:lnTo>
                    <a:pt x="3968014" y="0"/>
                  </a:lnTo>
                  <a:cubicBezTo>
                    <a:pt x="3943656" y="81653"/>
                    <a:pt x="3826660" y="80930"/>
                    <a:pt x="3801974" y="0"/>
                  </a:cubicBezTo>
                  <a:lnTo>
                    <a:pt x="0" y="0"/>
                  </a:lnTo>
                  <a:lnTo>
                    <a:pt x="0" y="2145687"/>
                  </a:lnTo>
                  <a:cubicBezTo>
                    <a:pt x="79376" y="2132549"/>
                    <a:pt x="158227" y="2203954"/>
                    <a:pt x="143652" y="2285343"/>
                  </a:cubicBezTo>
                  <a:lnTo>
                    <a:pt x="4064000" y="2285343"/>
                  </a:ln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1" name="Google Shape;111;p11"/>
            <p:cNvSpPr/>
            <p:nvPr/>
          </p:nvSpPr>
          <p:spPr>
            <a:xfrm>
              <a:off x="-15" y="594"/>
              <a:ext cx="9144000" cy="5142465"/>
            </a:xfrm>
            <a:custGeom>
              <a:rect b="b" l="l" r="r" t="t"/>
              <a:pathLst>
                <a:path extrusionOk="0" h="2285540" w="4064000">
                  <a:moveTo>
                    <a:pt x="3963287" y="130920"/>
                  </a:moveTo>
                  <a:cubicBezTo>
                    <a:pt x="3873866" y="88944"/>
                    <a:pt x="3760678" y="180187"/>
                    <a:pt x="3705331" y="0"/>
                  </a:cubicBezTo>
                  <a:lnTo>
                    <a:pt x="0" y="0"/>
                  </a:lnTo>
                  <a:lnTo>
                    <a:pt x="0" y="1539766"/>
                  </a:lnTo>
                  <a:cubicBezTo>
                    <a:pt x="129076" y="1755950"/>
                    <a:pt x="-47797" y="2028037"/>
                    <a:pt x="237078" y="2154621"/>
                  </a:cubicBezTo>
                  <a:cubicBezTo>
                    <a:pt x="281985" y="2185298"/>
                    <a:pt x="326893" y="2229179"/>
                    <a:pt x="325514" y="2285541"/>
                  </a:cubicBezTo>
                  <a:lnTo>
                    <a:pt x="4064000" y="2285541"/>
                  </a:lnTo>
                  <a:lnTo>
                    <a:pt x="4064000" y="465346"/>
                  </a:lnTo>
                  <a:cubicBezTo>
                    <a:pt x="3972806" y="345725"/>
                    <a:pt x="4041218" y="187281"/>
                    <a:pt x="3963287" y="130920"/>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2" name="Google Shape;112;p11"/>
            <p:cNvSpPr/>
            <p:nvPr/>
          </p:nvSpPr>
          <p:spPr>
            <a:xfrm>
              <a:off x="-15" y="1"/>
              <a:ext cx="9144000" cy="5143352"/>
            </a:xfrm>
            <a:custGeom>
              <a:rect b="b" l="l" r="r" t="t"/>
              <a:pathLst>
                <a:path extrusionOk="0" h="2285934" w="4064000">
                  <a:moveTo>
                    <a:pt x="4064000" y="541546"/>
                  </a:moveTo>
                  <a:cubicBezTo>
                    <a:pt x="4012396" y="498322"/>
                    <a:pt x="3979175" y="432238"/>
                    <a:pt x="3979832" y="364643"/>
                  </a:cubicBezTo>
                  <a:cubicBezTo>
                    <a:pt x="4024017" y="50055"/>
                    <a:pt x="3727785" y="340666"/>
                    <a:pt x="3594047" y="0"/>
                  </a:cubicBezTo>
                  <a:lnTo>
                    <a:pt x="0" y="0"/>
                  </a:lnTo>
                  <a:lnTo>
                    <a:pt x="0" y="1422904"/>
                  </a:lnTo>
                  <a:cubicBezTo>
                    <a:pt x="175691" y="1522029"/>
                    <a:pt x="10570" y="1742221"/>
                    <a:pt x="70053" y="1889300"/>
                  </a:cubicBezTo>
                  <a:cubicBezTo>
                    <a:pt x="143914" y="2074742"/>
                    <a:pt x="474680" y="2055101"/>
                    <a:pt x="474746" y="2285934"/>
                  </a:cubicBezTo>
                  <a:lnTo>
                    <a:pt x="4064000" y="2285934"/>
                  </a:ln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3" name="Google Shape;113;p11"/>
            <p:cNvSpPr/>
            <p:nvPr/>
          </p:nvSpPr>
          <p:spPr>
            <a:xfrm>
              <a:off x="-15" y="594"/>
              <a:ext cx="9144000" cy="5142022"/>
            </a:xfrm>
            <a:custGeom>
              <a:rect b="b" l="l" r="r" t="t"/>
              <a:pathLst>
                <a:path extrusionOk="0" h="2285343" w="4064000">
                  <a:moveTo>
                    <a:pt x="4064000" y="821975"/>
                  </a:moveTo>
                  <a:cubicBezTo>
                    <a:pt x="3904854" y="719696"/>
                    <a:pt x="3874981" y="525583"/>
                    <a:pt x="3912076" y="353739"/>
                  </a:cubicBezTo>
                  <a:cubicBezTo>
                    <a:pt x="3859553" y="89995"/>
                    <a:pt x="3654252" y="499373"/>
                    <a:pt x="3544412" y="242527"/>
                  </a:cubicBezTo>
                  <a:cubicBezTo>
                    <a:pt x="3516575" y="165210"/>
                    <a:pt x="3536927" y="75346"/>
                    <a:pt x="3500818" y="0"/>
                  </a:cubicBezTo>
                  <a:lnTo>
                    <a:pt x="0" y="0"/>
                  </a:lnTo>
                  <a:lnTo>
                    <a:pt x="0" y="1294546"/>
                  </a:lnTo>
                  <a:cubicBezTo>
                    <a:pt x="325974" y="1577931"/>
                    <a:pt x="36372" y="1880366"/>
                    <a:pt x="390774" y="2094121"/>
                  </a:cubicBezTo>
                  <a:cubicBezTo>
                    <a:pt x="460762" y="2144505"/>
                    <a:pt x="536133" y="2199618"/>
                    <a:pt x="560491" y="2285343"/>
                  </a:cubicBezTo>
                  <a:lnTo>
                    <a:pt x="4064000" y="2285343"/>
                  </a:ln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4" name="Google Shape;114;p11"/>
            <p:cNvSpPr/>
            <p:nvPr/>
          </p:nvSpPr>
          <p:spPr>
            <a:xfrm>
              <a:off x="-15" y="1037"/>
              <a:ext cx="9144000" cy="5141430"/>
            </a:xfrm>
            <a:custGeom>
              <a:rect b="b" l="l" r="r" t="t"/>
              <a:pathLst>
                <a:path extrusionOk="0" h="2285080" w="4064000">
                  <a:moveTo>
                    <a:pt x="3795803" y="455689"/>
                  </a:moveTo>
                  <a:cubicBezTo>
                    <a:pt x="3726931" y="388883"/>
                    <a:pt x="3601662" y="435325"/>
                    <a:pt x="3523928" y="379095"/>
                  </a:cubicBezTo>
                  <a:cubicBezTo>
                    <a:pt x="3414745" y="300268"/>
                    <a:pt x="3491101" y="102739"/>
                    <a:pt x="3416911" y="0"/>
                  </a:cubicBezTo>
                  <a:lnTo>
                    <a:pt x="0" y="0"/>
                  </a:lnTo>
                  <a:lnTo>
                    <a:pt x="0" y="1221828"/>
                  </a:lnTo>
                  <a:cubicBezTo>
                    <a:pt x="123883" y="1346322"/>
                    <a:pt x="210606" y="1502927"/>
                    <a:pt x="250406" y="1674035"/>
                  </a:cubicBezTo>
                  <a:cubicBezTo>
                    <a:pt x="273056" y="1772569"/>
                    <a:pt x="281394" y="1878856"/>
                    <a:pt x="339761" y="1961362"/>
                  </a:cubicBezTo>
                  <a:cubicBezTo>
                    <a:pt x="403642" y="2051685"/>
                    <a:pt x="513679" y="2094383"/>
                    <a:pt x="604610" y="2157314"/>
                  </a:cubicBezTo>
                  <a:cubicBezTo>
                    <a:pt x="651093" y="2189436"/>
                    <a:pt x="694622" y="2234828"/>
                    <a:pt x="720359" y="2285080"/>
                  </a:cubicBezTo>
                  <a:lnTo>
                    <a:pt x="4064000" y="2285080"/>
                  </a:lnTo>
                  <a:lnTo>
                    <a:pt x="4064000" y="1160473"/>
                  </a:lnTo>
                  <a:cubicBezTo>
                    <a:pt x="3953766" y="987362"/>
                    <a:pt x="3879774" y="793715"/>
                    <a:pt x="3846356" y="591207"/>
                  </a:cubicBezTo>
                  <a:cubicBezTo>
                    <a:pt x="3838609" y="542662"/>
                    <a:pt x="3831125" y="489782"/>
                    <a:pt x="3795803" y="455689"/>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5" name="Google Shape;115;p11"/>
            <p:cNvSpPr/>
            <p:nvPr/>
          </p:nvSpPr>
          <p:spPr>
            <a:xfrm>
              <a:off x="-15" y="150"/>
              <a:ext cx="9144000" cy="5142465"/>
            </a:xfrm>
            <a:custGeom>
              <a:rect b="b" l="l" r="r" t="t"/>
              <a:pathLst>
                <a:path extrusionOk="0" h="2285540" w="4064000">
                  <a:moveTo>
                    <a:pt x="4064000" y="1293035"/>
                  </a:moveTo>
                  <a:lnTo>
                    <a:pt x="3812282" y="663991"/>
                  </a:lnTo>
                  <a:cubicBezTo>
                    <a:pt x="3789828" y="607958"/>
                    <a:pt x="3764945" y="548640"/>
                    <a:pt x="3716820" y="514941"/>
                  </a:cubicBezTo>
                  <a:cubicBezTo>
                    <a:pt x="3642369" y="462390"/>
                    <a:pt x="3534630" y="487417"/>
                    <a:pt x="3463788" y="429545"/>
                  </a:cubicBezTo>
                  <a:cubicBezTo>
                    <a:pt x="3343313" y="329565"/>
                    <a:pt x="3428204" y="100177"/>
                    <a:pt x="3307400" y="0"/>
                  </a:cubicBezTo>
                  <a:lnTo>
                    <a:pt x="0" y="0"/>
                  </a:lnTo>
                  <a:lnTo>
                    <a:pt x="0" y="1157912"/>
                  </a:lnTo>
                  <a:cubicBezTo>
                    <a:pt x="382108" y="1475521"/>
                    <a:pt x="221517" y="1854222"/>
                    <a:pt x="483084" y="2065217"/>
                  </a:cubicBezTo>
                  <a:cubicBezTo>
                    <a:pt x="561344" y="2118951"/>
                    <a:pt x="661467" y="2128279"/>
                    <a:pt x="747277" y="2168810"/>
                  </a:cubicBezTo>
                  <a:cubicBezTo>
                    <a:pt x="803228" y="2195657"/>
                    <a:pt x="851805" y="2235721"/>
                    <a:pt x="888828" y="2285540"/>
                  </a:cubicBezTo>
                  <a:lnTo>
                    <a:pt x="4064000" y="2285540"/>
                  </a:ln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116" name="Google Shape;116;p11"/>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Center">
  <p:cSld name="BLANK_1">
    <p:bg>
      <p:bgPr>
        <a:gradFill>
          <a:gsLst>
            <a:gs pos="0">
              <a:schemeClr val="accent1"/>
            </a:gs>
            <a:gs pos="78000">
              <a:schemeClr val="dk2"/>
            </a:gs>
            <a:gs pos="100000">
              <a:schemeClr val="dk2"/>
            </a:gs>
          </a:gsLst>
          <a:path path="circle">
            <a:fillToRect b="50%" l="50%" r="50%" t="50%"/>
          </a:path>
          <a:tileRect/>
        </a:gradFill>
      </p:bgPr>
    </p:bg>
    <p:spTree>
      <p:nvGrpSpPr>
        <p:cNvPr id="117" name="Shape 117"/>
        <p:cNvGrpSpPr/>
        <p:nvPr/>
      </p:nvGrpSpPr>
      <p:grpSpPr>
        <a:xfrm>
          <a:off x="0" y="0"/>
          <a:ext cx="0" cy="0"/>
          <a:chOff x="0" y="0"/>
          <a:chExt cx="0" cy="0"/>
        </a:xfrm>
      </p:grpSpPr>
      <p:grpSp>
        <p:nvGrpSpPr>
          <p:cNvPr id="118" name="Google Shape;118;p12"/>
          <p:cNvGrpSpPr/>
          <p:nvPr/>
        </p:nvGrpSpPr>
        <p:grpSpPr>
          <a:xfrm>
            <a:off x="-15" y="-12"/>
            <a:ext cx="9144000" cy="5142760"/>
            <a:chOff x="-15" y="-12"/>
            <a:chExt cx="9144000" cy="5142760"/>
          </a:xfrm>
        </p:grpSpPr>
        <p:sp>
          <p:nvSpPr>
            <p:cNvPr id="119" name="Google Shape;119;p12"/>
            <p:cNvSpPr/>
            <p:nvPr/>
          </p:nvSpPr>
          <p:spPr>
            <a:xfrm>
              <a:off x="-15" y="-12"/>
              <a:ext cx="9144000" cy="5142022"/>
            </a:xfrm>
            <a:custGeom>
              <a:rect b="b" l="l" r="r" t="t"/>
              <a:pathLst>
                <a:path extrusionOk="0" h="2285343" w="4064000">
                  <a:moveTo>
                    <a:pt x="0" y="0"/>
                  </a:moveTo>
                  <a:lnTo>
                    <a:pt x="0" y="2285343"/>
                  </a:lnTo>
                  <a:lnTo>
                    <a:pt x="4064000" y="2285343"/>
                  </a:lnTo>
                  <a:lnTo>
                    <a:pt x="4064000" y="0"/>
                  </a:lnTo>
                  <a:close/>
                  <a:moveTo>
                    <a:pt x="3082140" y="1095966"/>
                  </a:moveTo>
                  <a:cubicBezTo>
                    <a:pt x="3009920" y="1483535"/>
                    <a:pt x="2684604" y="1652423"/>
                    <a:pt x="2340247" y="1756870"/>
                  </a:cubicBezTo>
                  <a:cubicBezTo>
                    <a:pt x="2062726" y="1889038"/>
                    <a:pt x="1710754" y="2209274"/>
                    <a:pt x="1410451" y="1968719"/>
                  </a:cubicBezTo>
                  <a:cubicBezTo>
                    <a:pt x="1225437" y="1799240"/>
                    <a:pt x="1294637" y="1499038"/>
                    <a:pt x="1163131" y="1300130"/>
                  </a:cubicBezTo>
                  <a:cubicBezTo>
                    <a:pt x="1007925" y="1131044"/>
                    <a:pt x="934129" y="954405"/>
                    <a:pt x="1065241" y="739731"/>
                  </a:cubicBezTo>
                  <a:cubicBezTo>
                    <a:pt x="1141071" y="619191"/>
                    <a:pt x="1267193" y="537210"/>
                    <a:pt x="1400931" y="488403"/>
                  </a:cubicBezTo>
                  <a:cubicBezTo>
                    <a:pt x="1570582" y="433092"/>
                    <a:pt x="1749227" y="457725"/>
                    <a:pt x="1892025" y="340141"/>
                  </a:cubicBezTo>
                  <a:cubicBezTo>
                    <a:pt x="2028520" y="295144"/>
                    <a:pt x="2144860" y="404583"/>
                    <a:pt x="2263825" y="452602"/>
                  </a:cubicBezTo>
                  <a:cubicBezTo>
                    <a:pt x="2464399" y="532086"/>
                    <a:pt x="2709749" y="457791"/>
                    <a:pt x="2894895" y="568544"/>
                  </a:cubicBezTo>
                  <a:cubicBezTo>
                    <a:pt x="3071701" y="674370"/>
                    <a:pt x="3124422" y="904546"/>
                    <a:pt x="3082140" y="1095966"/>
                  </a:cubicBez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0" name="Google Shape;120;p12"/>
            <p:cNvSpPr/>
            <p:nvPr/>
          </p:nvSpPr>
          <p:spPr>
            <a:xfrm>
              <a:off x="-15" y="-12"/>
              <a:ext cx="9144000" cy="5142022"/>
            </a:xfrm>
            <a:custGeom>
              <a:rect b="b" l="l" r="r" t="t"/>
              <a:pathLst>
                <a:path extrusionOk="0" h="2285343" w="4064000">
                  <a:moveTo>
                    <a:pt x="0" y="0"/>
                  </a:moveTo>
                  <a:lnTo>
                    <a:pt x="0" y="2285343"/>
                  </a:lnTo>
                  <a:lnTo>
                    <a:pt x="4064000" y="2285343"/>
                  </a:lnTo>
                  <a:lnTo>
                    <a:pt x="4064000" y="0"/>
                  </a:lnTo>
                  <a:close/>
                  <a:moveTo>
                    <a:pt x="2928181" y="1644672"/>
                  </a:moveTo>
                  <a:cubicBezTo>
                    <a:pt x="2752031" y="1744652"/>
                    <a:pt x="2539574" y="1757330"/>
                    <a:pt x="2353575" y="1837405"/>
                  </a:cubicBezTo>
                  <a:cubicBezTo>
                    <a:pt x="2238351" y="1887067"/>
                    <a:pt x="2135800" y="1961427"/>
                    <a:pt x="2027667" y="2025015"/>
                  </a:cubicBezTo>
                  <a:cubicBezTo>
                    <a:pt x="1831098" y="2157840"/>
                    <a:pt x="1492781" y="2223332"/>
                    <a:pt x="1363048" y="1974828"/>
                  </a:cubicBezTo>
                  <a:cubicBezTo>
                    <a:pt x="1295031" y="1831362"/>
                    <a:pt x="1366725" y="1645657"/>
                    <a:pt x="1283213" y="1510665"/>
                  </a:cubicBezTo>
                  <a:cubicBezTo>
                    <a:pt x="1230296" y="1425269"/>
                    <a:pt x="1129385" y="1384410"/>
                    <a:pt x="1051782" y="1320165"/>
                  </a:cubicBezTo>
                  <a:cubicBezTo>
                    <a:pt x="821992" y="1139256"/>
                    <a:pt x="837289" y="755825"/>
                    <a:pt x="1081129" y="594097"/>
                  </a:cubicBezTo>
                  <a:cubicBezTo>
                    <a:pt x="1196287" y="513825"/>
                    <a:pt x="1340398" y="491227"/>
                    <a:pt x="1474530" y="449580"/>
                  </a:cubicBezTo>
                  <a:cubicBezTo>
                    <a:pt x="1963063" y="306639"/>
                    <a:pt x="1790195" y="86842"/>
                    <a:pt x="2168495" y="320828"/>
                  </a:cubicBezTo>
                  <a:cubicBezTo>
                    <a:pt x="2375700" y="414830"/>
                    <a:pt x="2611268" y="397422"/>
                    <a:pt x="2823988" y="466462"/>
                  </a:cubicBezTo>
                  <a:cubicBezTo>
                    <a:pt x="3336485" y="633839"/>
                    <a:pt x="3403715" y="1390190"/>
                    <a:pt x="2928181" y="1644672"/>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1" name="Google Shape;121;p12"/>
            <p:cNvSpPr/>
            <p:nvPr/>
          </p:nvSpPr>
          <p:spPr>
            <a:xfrm>
              <a:off x="-15" y="-12"/>
              <a:ext cx="9144000" cy="5142760"/>
            </a:xfrm>
            <a:custGeom>
              <a:rect b="b" l="l" r="r" t="t"/>
              <a:pathLst>
                <a:path extrusionOk="0" h="2285671" w="4064000">
                  <a:moveTo>
                    <a:pt x="0" y="0"/>
                  </a:moveTo>
                  <a:lnTo>
                    <a:pt x="0" y="2285343"/>
                  </a:lnTo>
                  <a:lnTo>
                    <a:pt x="1470656" y="2285343"/>
                  </a:lnTo>
                  <a:cubicBezTo>
                    <a:pt x="1204690" y="2184378"/>
                    <a:pt x="1192479" y="1951180"/>
                    <a:pt x="1261088" y="1710493"/>
                  </a:cubicBezTo>
                  <a:cubicBezTo>
                    <a:pt x="1271330" y="1635344"/>
                    <a:pt x="1261088" y="1550013"/>
                    <a:pt x="1204165" y="1499761"/>
                  </a:cubicBezTo>
                  <a:cubicBezTo>
                    <a:pt x="1167793" y="1467507"/>
                    <a:pt x="1118814" y="1455157"/>
                    <a:pt x="1073448" y="1437290"/>
                  </a:cubicBezTo>
                  <a:cubicBezTo>
                    <a:pt x="859283" y="1352550"/>
                    <a:pt x="718586" y="1111732"/>
                    <a:pt x="749903" y="883395"/>
                  </a:cubicBezTo>
                  <a:cubicBezTo>
                    <a:pt x="781220" y="655057"/>
                    <a:pt x="981532" y="461076"/>
                    <a:pt x="1210665" y="437165"/>
                  </a:cubicBezTo>
                  <a:cubicBezTo>
                    <a:pt x="1329893" y="424749"/>
                    <a:pt x="1459298" y="444982"/>
                    <a:pt x="1559946" y="379949"/>
                  </a:cubicBezTo>
                  <a:cubicBezTo>
                    <a:pt x="1685083" y="299019"/>
                    <a:pt x="1663286" y="117190"/>
                    <a:pt x="1869834" y="106680"/>
                  </a:cubicBezTo>
                  <a:cubicBezTo>
                    <a:pt x="2081175" y="95644"/>
                    <a:pt x="2338737" y="351308"/>
                    <a:pt x="2756167" y="384350"/>
                  </a:cubicBezTo>
                  <a:cubicBezTo>
                    <a:pt x="2901919" y="395911"/>
                    <a:pt x="3039793" y="478024"/>
                    <a:pt x="3144840" y="580302"/>
                  </a:cubicBezTo>
                  <a:cubicBezTo>
                    <a:pt x="3559644" y="1035335"/>
                    <a:pt x="3159810" y="1809684"/>
                    <a:pt x="2608839" y="1934166"/>
                  </a:cubicBezTo>
                  <a:cubicBezTo>
                    <a:pt x="2494863" y="1963070"/>
                    <a:pt x="2375175" y="1970887"/>
                    <a:pt x="2263629" y="2009052"/>
                  </a:cubicBezTo>
                  <a:cubicBezTo>
                    <a:pt x="2066009" y="2076122"/>
                    <a:pt x="1907323" y="2233448"/>
                    <a:pt x="1702678" y="2285672"/>
                  </a:cubicBezTo>
                  <a:lnTo>
                    <a:pt x="4064000" y="2285672"/>
                  </a:lnTo>
                  <a:lnTo>
                    <a:pt x="4064000" y="0"/>
                  </a:ln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2" name="Google Shape;122;p12"/>
            <p:cNvSpPr/>
            <p:nvPr/>
          </p:nvSpPr>
          <p:spPr>
            <a:xfrm>
              <a:off x="-15" y="-12"/>
              <a:ext cx="9144000" cy="5142022"/>
            </a:xfrm>
            <a:custGeom>
              <a:rect b="b" l="l" r="r" t="t"/>
              <a:pathLst>
                <a:path extrusionOk="0" h="2285343" w="4064000">
                  <a:moveTo>
                    <a:pt x="0" y="0"/>
                  </a:moveTo>
                  <a:lnTo>
                    <a:pt x="0" y="2285343"/>
                  </a:lnTo>
                  <a:lnTo>
                    <a:pt x="1416163" y="2285343"/>
                  </a:lnTo>
                  <a:cubicBezTo>
                    <a:pt x="1016131" y="2089260"/>
                    <a:pt x="1245462" y="1851791"/>
                    <a:pt x="1134375" y="1571953"/>
                  </a:cubicBezTo>
                  <a:cubicBezTo>
                    <a:pt x="1082245" y="1479988"/>
                    <a:pt x="974900" y="1438932"/>
                    <a:pt x="887646" y="1379746"/>
                  </a:cubicBezTo>
                  <a:cubicBezTo>
                    <a:pt x="644725" y="1237790"/>
                    <a:pt x="576970" y="844243"/>
                    <a:pt x="798356" y="660378"/>
                  </a:cubicBezTo>
                  <a:cubicBezTo>
                    <a:pt x="1191231" y="477761"/>
                    <a:pt x="1102598" y="589959"/>
                    <a:pt x="1414653" y="229454"/>
                  </a:cubicBezTo>
                  <a:cubicBezTo>
                    <a:pt x="1579183" y="67398"/>
                    <a:pt x="1821709" y="34618"/>
                    <a:pt x="2050515" y="52814"/>
                  </a:cubicBezTo>
                  <a:cubicBezTo>
                    <a:pt x="2243013" y="68120"/>
                    <a:pt x="2368281" y="221046"/>
                    <a:pt x="2554608" y="260788"/>
                  </a:cubicBezTo>
                  <a:cubicBezTo>
                    <a:pt x="2689462" y="289560"/>
                    <a:pt x="2831538" y="284962"/>
                    <a:pt x="2960483" y="339287"/>
                  </a:cubicBezTo>
                  <a:cubicBezTo>
                    <a:pt x="3426629" y="523218"/>
                    <a:pt x="3494318" y="1497133"/>
                    <a:pt x="3143658" y="1800356"/>
                  </a:cubicBezTo>
                  <a:cubicBezTo>
                    <a:pt x="3081681" y="1850543"/>
                    <a:pt x="3007557" y="1882797"/>
                    <a:pt x="2934418" y="1914459"/>
                  </a:cubicBezTo>
                  <a:cubicBezTo>
                    <a:pt x="2621642" y="2045838"/>
                    <a:pt x="2314051" y="2199487"/>
                    <a:pt x="1985254" y="2285343"/>
                  </a:cubicBezTo>
                  <a:lnTo>
                    <a:pt x="4064000" y="2285343"/>
                  </a:lnTo>
                  <a:lnTo>
                    <a:pt x="4064000" y="0"/>
                  </a:ln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3" name="Google Shape;123;p12"/>
            <p:cNvSpPr/>
            <p:nvPr/>
          </p:nvSpPr>
          <p:spPr>
            <a:xfrm>
              <a:off x="5408537" y="-12"/>
              <a:ext cx="3735448" cy="5142022"/>
            </a:xfrm>
            <a:custGeom>
              <a:rect b="b" l="l" r="r" t="t"/>
              <a:pathLst>
                <a:path extrusionOk="0" h="2285343" w="1660199">
                  <a:moveTo>
                    <a:pt x="12277" y="0"/>
                  </a:moveTo>
                  <a:cubicBezTo>
                    <a:pt x="549133" y="201339"/>
                    <a:pt x="949098" y="345528"/>
                    <a:pt x="1082901" y="960974"/>
                  </a:cubicBezTo>
                  <a:cubicBezTo>
                    <a:pt x="1153480" y="1137745"/>
                    <a:pt x="1237780" y="1246921"/>
                    <a:pt x="1196090" y="1454435"/>
                  </a:cubicBezTo>
                  <a:cubicBezTo>
                    <a:pt x="1161162" y="1696304"/>
                    <a:pt x="946604" y="1836289"/>
                    <a:pt x="738676" y="1927860"/>
                  </a:cubicBezTo>
                  <a:lnTo>
                    <a:pt x="0" y="2285343"/>
                  </a:lnTo>
                  <a:lnTo>
                    <a:pt x="1660200" y="2285343"/>
                  </a:lnTo>
                  <a:lnTo>
                    <a:pt x="1660200" y="0"/>
                  </a:ln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4" name="Google Shape;124;p12"/>
            <p:cNvSpPr/>
            <p:nvPr/>
          </p:nvSpPr>
          <p:spPr>
            <a:xfrm>
              <a:off x="6171372" y="-12"/>
              <a:ext cx="2972610" cy="5142317"/>
            </a:xfrm>
            <a:custGeom>
              <a:rect b="b" l="l" r="r" t="t"/>
              <a:pathLst>
                <a:path extrusionOk="0" h="2285474" w="1321160">
                  <a:moveTo>
                    <a:pt x="1321161" y="0"/>
                  </a:moveTo>
                  <a:lnTo>
                    <a:pt x="0" y="0"/>
                  </a:lnTo>
                  <a:cubicBezTo>
                    <a:pt x="438374" y="300136"/>
                    <a:pt x="961113" y="748862"/>
                    <a:pt x="991970" y="1313268"/>
                  </a:cubicBezTo>
                  <a:cubicBezTo>
                    <a:pt x="960391" y="1723828"/>
                    <a:pt x="665340" y="2083873"/>
                    <a:pt x="318226" y="2285475"/>
                  </a:cubicBezTo>
                  <a:lnTo>
                    <a:pt x="1321161" y="2285475"/>
                  </a:ln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5" name="Google Shape;125;p12"/>
            <p:cNvSpPr/>
            <p:nvPr/>
          </p:nvSpPr>
          <p:spPr>
            <a:xfrm>
              <a:off x="-15" y="-12"/>
              <a:ext cx="3691132" cy="5142022"/>
            </a:xfrm>
            <a:custGeom>
              <a:rect b="b" l="l" r="r" t="t"/>
              <a:pathLst>
                <a:path extrusionOk="0" h="2285343" w="1640503">
                  <a:moveTo>
                    <a:pt x="962295" y="2241265"/>
                  </a:moveTo>
                  <a:cubicBezTo>
                    <a:pt x="959603" y="1786562"/>
                    <a:pt x="1193923" y="1717653"/>
                    <a:pt x="698693" y="1419356"/>
                  </a:cubicBezTo>
                  <a:cubicBezTo>
                    <a:pt x="447303" y="1226032"/>
                    <a:pt x="409814" y="829857"/>
                    <a:pt x="619908" y="592652"/>
                  </a:cubicBezTo>
                  <a:cubicBezTo>
                    <a:pt x="713925" y="482688"/>
                    <a:pt x="844971" y="412334"/>
                    <a:pt x="972734" y="344608"/>
                  </a:cubicBezTo>
                  <a:cubicBezTo>
                    <a:pt x="1195499" y="230505"/>
                    <a:pt x="1411830" y="101556"/>
                    <a:pt x="1640504" y="0"/>
                  </a:cubicBezTo>
                  <a:lnTo>
                    <a:pt x="0" y="0"/>
                  </a:lnTo>
                  <a:lnTo>
                    <a:pt x="0" y="2285343"/>
                  </a:lnTo>
                  <a:lnTo>
                    <a:pt x="973587" y="2285343"/>
                  </a:lnTo>
                  <a:cubicBezTo>
                    <a:pt x="968722" y="2270957"/>
                    <a:pt x="964947" y="2256223"/>
                    <a:pt x="962295" y="2241265"/>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6" name="Google Shape;126;p12"/>
            <p:cNvSpPr/>
            <p:nvPr/>
          </p:nvSpPr>
          <p:spPr>
            <a:xfrm>
              <a:off x="-15" y="-12"/>
              <a:ext cx="2881318" cy="5142022"/>
            </a:xfrm>
            <a:custGeom>
              <a:rect b="b" l="l" r="r" t="t"/>
              <a:pathLst>
                <a:path extrusionOk="0" h="2285343" w="1280586">
                  <a:moveTo>
                    <a:pt x="814113" y="2168153"/>
                  </a:moveTo>
                  <a:cubicBezTo>
                    <a:pt x="750954" y="1388022"/>
                    <a:pt x="-112400" y="736578"/>
                    <a:pt x="1008121" y="209813"/>
                  </a:cubicBezTo>
                  <a:cubicBezTo>
                    <a:pt x="1135294" y="165669"/>
                    <a:pt x="1259183" y="161202"/>
                    <a:pt x="1280587" y="0"/>
                  </a:cubicBezTo>
                  <a:lnTo>
                    <a:pt x="0" y="0"/>
                  </a:lnTo>
                  <a:lnTo>
                    <a:pt x="0" y="2285343"/>
                  </a:lnTo>
                  <a:lnTo>
                    <a:pt x="838274" y="2285343"/>
                  </a:lnTo>
                  <a:cubicBezTo>
                    <a:pt x="821880" y="2248478"/>
                    <a:pt x="813640" y="2208499"/>
                    <a:pt x="814113" y="2168153"/>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127" name="Google Shape;127;p12"/>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BLANK_1_1">
    <p:bg>
      <p:bgPr>
        <a:gradFill>
          <a:gsLst>
            <a:gs pos="0">
              <a:schemeClr val="accent1"/>
            </a:gs>
            <a:gs pos="78000">
              <a:schemeClr val="dk2"/>
            </a:gs>
            <a:gs pos="100000">
              <a:schemeClr val="dk2"/>
            </a:gs>
          </a:gsLst>
          <a:path path="circle">
            <a:fillToRect b="50%" l="50%" r="50%" t="50%"/>
          </a:path>
          <a:tileRect/>
        </a:gradFill>
      </p:bgPr>
    </p:bg>
    <p:spTree>
      <p:nvGrpSpPr>
        <p:cNvPr id="128" name="Shape 128"/>
        <p:cNvGrpSpPr/>
        <p:nvPr/>
      </p:nvGrpSpPr>
      <p:grpSpPr>
        <a:xfrm>
          <a:off x="0" y="0"/>
          <a:ext cx="0" cy="0"/>
          <a:chOff x="0" y="0"/>
          <a:chExt cx="0" cy="0"/>
        </a:xfrm>
      </p:grpSpPr>
      <p:sp>
        <p:nvSpPr>
          <p:cNvPr id="129" name="Google Shape;129;p13"/>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grpSp>
        <p:nvGrpSpPr>
          <p:cNvPr id="130" name="Google Shape;130;p13"/>
          <p:cNvGrpSpPr/>
          <p:nvPr/>
        </p:nvGrpSpPr>
        <p:grpSpPr>
          <a:xfrm>
            <a:off x="0" y="0"/>
            <a:ext cx="9144500" cy="5152028"/>
            <a:chOff x="0" y="0"/>
            <a:chExt cx="9144500" cy="5152028"/>
          </a:xfrm>
        </p:grpSpPr>
        <p:sp>
          <p:nvSpPr>
            <p:cNvPr id="131" name="Google Shape;131;p13"/>
            <p:cNvSpPr/>
            <p:nvPr/>
          </p:nvSpPr>
          <p:spPr>
            <a:xfrm>
              <a:off x="7448736" y="0"/>
              <a:ext cx="1695764" cy="2915696"/>
            </a:xfrm>
            <a:custGeom>
              <a:rect b="b" l="l" r="r" t="t"/>
              <a:pathLst>
                <a:path extrusionOk="0" h="1112861" w="650341">
                  <a:moveTo>
                    <a:pt x="132487" y="368402"/>
                  </a:moveTo>
                  <a:cubicBezTo>
                    <a:pt x="193589" y="418171"/>
                    <a:pt x="286581" y="396776"/>
                    <a:pt x="350869" y="441884"/>
                  </a:cubicBezTo>
                  <a:cubicBezTo>
                    <a:pt x="392368" y="471007"/>
                    <a:pt x="413854" y="522153"/>
                    <a:pt x="433215" y="570521"/>
                  </a:cubicBezTo>
                  <a:lnTo>
                    <a:pt x="650341" y="1112861"/>
                  </a:lnTo>
                  <a:lnTo>
                    <a:pt x="650341" y="0"/>
                  </a:lnTo>
                  <a:lnTo>
                    <a:pt x="0" y="0"/>
                  </a:lnTo>
                  <a:cubicBezTo>
                    <a:pt x="100428" y="87537"/>
                    <a:pt x="29356" y="282822"/>
                    <a:pt x="132487" y="368402"/>
                  </a:cubicBezTo>
                  <a:close/>
                </a:path>
              </a:pathLst>
            </a:custGeom>
            <a:solidFill>
              <a:schemeClr val="accent2"/>
            </a:solidFill>
            <a:ln>
              <a:noFill/>
            </a:ln>
            <a:effectLst>
              <a:outerShdw blurRad="285750" rotWithShape="0" algn="bl" dist="9525">
                <a:schemeClr val="dk1">
                  <a:alpha val="6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2" name="Google Shape;132;p13"/>
            <p:cNvSpPr/>
            <p:nvPr/>
          </p:nvSpPr>
          <p:spPr>
            <a:xfrm>
              <a:off x="0" y="2610500"/>
              <a:ext cx="1994013" cy="2541528"/>
            </a:xfrm>
            <a:custGeom>
              <a:rect b="b" l="l" r="r" t="t"/>
              <a:pathLst>
                <a:path extrusionOk="0" h="970049" w="764722">
                  <a:moveTo>
                    <a:pt x="644837" y="872178"/>
                  </a:moveTo>
                  <a:cubicBezTo>
                    <a:pt x="570748" y="837236"/>
                    <a:pt x="484322" y="829146"/>
                    <a:pt x="416799" y="782830"/>
                  </a:cubicBezTo>
                  <a:cubicBezTo>
                    <a:pt x="191078" y="600537"/>
                    <a:pt x="329601" y="274007"/>
                    <a:pt x="0" y="0"/>
                  </a:cubicBezTo>
                  <a:lnTo>
                    <a:pt x="0" y="970050"/>
                  </a:lnTo>
                  <a:lnTo>
                    <a:pt x="764723" y="970050"/>
                  </a:lnTo>
                  <a:cubicBezTo>
                    <a:pt x="733074" y="928390"/>
                    <a:pt x="691985" y="894843"/>
                    <a:pt x="644837" y="872178"/>
                  </a:cubicBezTo>
                  <a:close/>
                </a:path>
              </a:pathLst>
            </a:custGeom>
            <a:solidFill>
              <a:schemeClr val="accent2"/>
            </a:solidFill>
            <a:ln>
              <a:noFill/>
            </a:ln>
            <a:effectLst>
              <a:outerShdw blurRad="285750" rotWithShape="0" algn="bl" dist="9525">
                <a:schemeClr val="dk1">
                  <a:alpha val="6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3" name="Google Shape;133;p13"/>
            <p:cNvSpPr/>
            <p:nvPr/>
          </p:nvSpPr>
          <p:spPr>
            <a:xfrm>
              <a:off x="7692032" y="0"/>
              <a:ext cx="1452406" cy="2617388"/>
            </a:xfrm>
            <a:custGeom>
              <a:rect b="b" l="l" r="r" t="t"/>
              <a:pathLst>
                <a:path extrusionOk="0" h="999003" w="557011">
                  <a:moveTo>
                    <a:pt x="90868" y="324815"/>
                  </a:moveTo>
                  <a:cubicBezTo>
                    <a:pt x="157932" y="373401"/>
                    <a:pt x="266109" y="333291"/>
                    <a:pt x="325545" y="390980"/>
                  </a:cubicBezTo>
                  <a:cubicBezTo>
                    <a:pt x="355987" y="420538"/>
                    <a:pt x="362457" y="466177"/>
                    <a:pt x="369313" y="508050"/>
                  </a:cubicBezTo>
                  <a:cubicBezTo>
                    <a:pt x="398137" y="682691"/>
                    <a:pt x="461967" y="849694"/>
                    <a:pt x="557011" y="999003"/>
                  </a:cubicBezTo>
                  <a:lnTo>
                    <a:pt x="557011" y="0"/>
                  </a:lnTo>
                  <a:lnTo>
                    <a:pt x="0" y="0"/>
                  </a:lnTo>
                  <a:cubicBezTo>
                    <a:pt x="61367" y="89348"/>
                    <a:pt x="-2559" y="257176"/>
                    <a:pt x="90868" y="324815"/>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4" name="Google Shape;134;p13"/>
            <p:cNvSpPr/>
            <p:nvPr/>
          </p:nvSpPr>
          <p:spPr>
            <a:xfrm>
              <a:off x="0" y="2756070"/>
              <a:ext cx="1616827" cy="2395888"/>
            </a:xfrm>
            <a:custGeom>
              <a:rect b="b" l="l" r="r" t="t"/>
              <a:pathLst>
                <a:path extrusionOk="0" h="914461" w="620068">
                  <a:moveTo>
                    <a:pt x="521668" y="806930"/>
                  </a:moveTo>
                  <a:cubicBezTo>
                    <a:pt x="443185" y="752621"/>
                    <a:pt x="348214" y="715795"/>
                    <a:pt x="293099" y="637894"/>
                  </a:cubicBezTo>
                  <a:cubicBezTo>
                    <a:pt x="242692" y="566706"/>
                    <a:pt x="235498" y="474967"/>
                    <a:pt x="215847" y="389942"/>
                  </a:cubicBezTo>
                  <a:cubicBezTo>
                    <a:pt x="181547" y="242415"/>
                    <a:pt x="106799" y="107374"/>
                    <a:pt x="0" y="0"/>
                  </a:cubicBezTo>
                  <a:lnTo>
                    <a:pt x="0" y="914461"/>
                  </a:lnTo>
                  <a:lnTo>
                    <a:pt x="620068" y="914461"/>
                  </a:lnTo>
                  <a:cubicBezTo>
                    <a:pt x="597689" y="872130"/>
                    <a:pt x="560898" y="834169"/>
                    <a:pt x="521668" y="806930"/>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5" name="Google Shape;135;p13"/>
            <p:cNvSpPr/>
            <p:nvPr/>
          </p:nvSpPr>
          <p:spPr>
            <a:xfrm>
              <a:off x="7879130" y="0"/>
              <a:ext cx="1265261" cy="1852036"/>
            </a:xfrm>
            <a:custGeom>
              <a:rect b="b" l="l" r="r" t="t"/>
              <a:pathLst>
                <a:path extrusionOk="0" h="706884" w="485239">
                  <a:moveTo>
                    <a:pt x="36719" y="207021"/>
                  </a:moveTo>
                  <a:cubicBezTo>
                    <a:pt x="131763" y="428627"/>
                    <a:pt x="309225" y="75390"/>
                    <a:pt x="354273" y="302961"/>
                  </a:cubicBezTo>
                  <a:cubicBezTo>
                    <a:pt x="322286" y="451181"/>
                    <a:pt x="348020" y="618600"/>
                    <a:pt x="485239" y="706885"/>
                  </a:cubicBezTo>
                  <a:lnTo>
                    <a:pt x="485239" y="0"/>
                  </a:lnTo>
                  <a:lnTo>
                    <a:pt x="0" y="0"/>
                  </a:lnTo>
                  <a:cubicBezTo>
                    <a:pt x="29790" y="64523"/>
                    <a:pt x="12964" y="141073"/>
                    <a:pt x="36719" y="207021"/>
                  </a:cubicBez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6" name="Google Shape;136;p13"/>
            <p:cNvSpPr/>
            <p:nvPr/>
          </p:nvSpPr>
          <p:spPr>
            <a:xfrm>
              <a:off x="0" y="2919658"/>
              <a:ext cx="1258526" cy="2232214"/>
            </a:xfrm>
            <a:custGeom>
              <a:rect b="b" l="l" r="r" t="t"/>
              <a:pathLst>
                <a:path extrusionOk="0" h="851990" w="482656">
                  <a:moveTo>
                    <a:pt x="337133" y="689788"/>
                  </a:moveTo>
                  <a:cubicBezTo>
                    <a:pt x="31384" y="505394"/>
                    <a:pt x="281053" y="244595"/>
                    <a:pt x="0" y="0"/>
                  </a:cubicBezTo>
                  <a:lnTo>
                    <a:pt x="0" y="851990"/>
                  </a:lnTo>
                  <a:lnTo>
                    <a:pt x="482656" y="851990"/>
                  </a:lnTo>
                  <a:cubicBezTo>
                    <a:pt x="460784" y="779667"/>
                    <a:pt x="396713" y="732723"/>
                    <a:pt x="337133" y="689788"/>
                  </a:cubicBez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7" name="Google Shape;137;p13"/>
            <p:cNvSpPr/>
            <p:nvPr/>
          </p:nvSpPr>
          <p:spPr>
            <a:xfrm>
              <a:off x="8089575" y="0"/>
              <a:ext cx="1054762" cy="1217967"/>
            </a:xfrm>
            <a:custGeom>
              <a:rect b="b" l="l" r="r" t="t"/>
              <a:pathLst>
                <a:path extrusionOk="0" h="464873" w="404511">
                  <a:moveTo>
                    <a:pt x="332087" y="312355"/>
                  </a:moveTo>
                  <a:cubicBezTo>
                    <a:pt x="331532" y="370648"/>
                    <a:pt x="360091" y="427541"/>
                    <a:pt x="404511" y="464873"/>
                  </a:cubicBezTo>
                  <a:lnTo>
                    <a:pt x="404511" y="0"/>
                  </a:lnTo>
                  <a:lnTo>
                    <a:pt x="0" y="0"/>
                  </a:lnTo>
                  <a:cubicBezTo>
                    <a:pt x="115854" y="290307"/>
                    <a:pt x="370086" y="41607"/>
                    <a:pt x="332087" y="312355"/>
                  </a:cubicBez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8" name="Google Shape;138;p13"/>
            <p:cNvSpPr/>
            <p:nvPr/>
          </p:nvSpPr>
          <p:spPr>
            <a:xfrm>
              <a:off x="0" y="3209153"/>
              <a:ext cx="1067917" cy="1942573"/>
            </a:xfrm>
            <a:custGeom>
              <a:rect b="b" l="l" r="r" t="t"/>
              <a:pathLst>
                <a:path extrusionOk="0" h="741440" w="409556">
                  <a:moveTo>
                    <a:pt x="60353" y="402089"/>
                  </a:moveTo>
                  <a:cubicBezTo>
                    <a:pt x="9029" y="275481"/>
                    <a:pt x="151438" y="85556"/>
                    <a:pt x="0" y="0"/>
                  </a:cubicBezTo>
                  <a:lnTo>
                    <a:pt x="0" y="741441"/>
                  </a:lnTo>
                  <a:lnTo>
                    <a:pt x="409556" y="741441"/>
                  </a:lnTo>
                  <a:cubicBezTo>
                    <a:pt x="406756" y="545262"/>
                    <a:pt x="123748" y="561248"/>
                    <a:pt x="60353" y="402089"/>
                  </a:cubicBez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9" name="Google Shape;139;p13"/>
            <p:cNvSpPr/>
            <p:nvPr/>
          </p:nvSpPr>
          <p:spPr>
            <a:xfrm>
              <a:off x="8338976" y="0"/>
              <a:ext cx="805298" cy="1045498"/>
            </a:xfrm>
            <a:custGeom>
              <a:rect b="b" l="l" r="r" t="t"/>
              <a:pathLst>
                <a:path extrusionOk="0" h="399045" w="308839">
                  <a:moveTo>
                    <a:pt x="221931" y="110694"/>
                  </a:moveTo>
                  <a:cubicBezTo>
                    <a:pt x="289164" y="159280"/>
                    <a:pt x="230259" y="295813"/>
                    <a:pt x="308839" y="399046"/>
                  </a:cubicBezTo>
                  <a:lnTo>
                    <a:pt x="308839" y="0"/>
                  </a:lnTo>
                  <a:lnTo>
                    <a:pt x="0" y="0"/>
                  </a:lnTo>
                  <a:cubicBezTo>
                    <a:pt x="48114" y="152398"/>
                    <a:pt x="145137" y="74666"/>
                    <a:pt x="221931" y="110694"/>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0" name="Google Shape;140;p13"/>
            <p:cNvSpPr/>
            <p:nvPr/>
          </p:nvSpPr>
          <p:spPr>
            <a:xfrm>
              <a:off x="0" y="3473794"/>
              <a:ext cx="731962" cy="1677798"/>
            </a:xfrm>
            <a:custGeom>
              <a:rect b="b" l="l" r="r" t="t"/>
              <a:pathLst>
                <a:path extrusionOk="0" h="640381" w="280714">
                  <a:moveTo>
                    <a:pt x="204452" y="530242"/>
                  </a:moveTo>
                  <a:cubicBezTo>
                    <a:pt x="-41306" y="421045"/>
                    <a:pt x="111050" y="186471"/>
                    <a:pt x="0" y="0"/>
                  </a:cubicBezTo>
                  <a:lnTo>
                    <a:pt x="0" y="640381"/>
                  </a:lnTo>
                  <a:lnTo>
                    <a:pt x="280715" y="640381"/>
                  </a:lnTo>
                  <a:cubicBezTo>
                    <a:pt x="280377" y="593220"/>
                    <a:pt x="242475" y="556201"/>
                    <a:pt x="204452" y="530242"/>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1" name="Google Shape;141;p13"/>
            <p:cNvSpPr/>
            <p:nvPr/>
          </p:nvSpPr>
          <p:spPr>
            <a:xfrm>
              <a:off x="8556976" y="0"/>
              <a:ext cx="369694" cy="131794"/>
            </a:xfrm>
            <a:custGeom>
              <a:rect b="b" l="l" r="r" t="t"/>
              <a:pathLst>
                <a:path extrusionOk="0" h="50303" w="141781">
                  <a:moveTo>
                    <a:pt x="141782" y="0"/>
                  </a:moveTo>
                  <a:lnTo>
                    <a:pt x="0" y="0"/>
                  </a:lnTo>
                  <a:cubicBezTo>
                    <a:pt x="22572" y="66793"/>
                    <a:pt x="119499" y="67349"/>
                    <a:pt x="141782" y="0"/>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2" name="Google Shape;142;p13"/>
            <p:cNvSpPr/>
            <p:nvPr/>
          </p:nvSpPr>
          <p:spPr>
            <a:xfrm>
              <a:off x="0" y="4839027"/>
              <a:ext cx="326660" cy="311874"/>
            </a:xfrm>
            <a:custGeom>
              <a:rect b="b" l="l" r="r" t="t"/>
              <a:pathLst>
                <a:path extrusionOk="0" h="119036" w="125277">
                  <a:moveTo>
                    <a:pt x="0" y="1339"/>
                  </a:moveTo>
                  <a:lnTo>
                    <a:pt x="0" y="119037"/>
                  </a:lnTo>
                  <a:lnTo>
                    <a:pt x="124231" y="119037"/>
                  </a:lnTo>
                  <a:cubicBezTo>
                    <a:pt x="134491" y="50143"/>
                    <a:pt x="67596" y="-9793"/>
                    <a:pt x="0" y="1339"/>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gradFill>
          <a:gsLst>
            <a:gs pos="0">
              <a:schemeClr val="accent1"/>
            </a:gs>
            <a:gs pos="37000">
              <a:schemeClr val="dk2"/>
            </a:gs>
            <a:gs pos="100000">
              <a:schemeClr val="dk2"/>
            </a:gs>
          </a:gsLst>
          <a:lin ang="10800025" scaled="0"/>
        </a:gradFill>
      </p:bgPr>
    </p:bg>
    <p:spTree>
      <p:nvGrpSpPr>
        <p:cNvPr id="18" name="Shape 18"/>
        <p:cNvGrpSpPr/>
        <p:nvPr/>
      </p:nvGrpSpPr>
      <p:grpSpPr>
        <a:xfrm>
          <a:off x="0" y="0"/>
          <a:ext cx="0" cy="0"/>
          <a:chOff x="0" y="0"/>
          <a:chExt cx="0" cy="0"/>
        </a:xfrm>
      </p:grpSpPr>
      <p:grpSp>
        <p:nvGrpSpPr>
          <p:cNvPr id="19" name="Google Shape;19;p3"/>
          <p:cNvGrpSpPr/>
          <p:nvPr/>
        </p:nvGrpSpPr>
        <p:grpSpPr>
          <a:xfrm>
            <a:off x="-8" y="-15"/>
            <a:ext cx="8946259" cy="5142022"/>
            <a:chOff x="-8" y="-15"/>
            <a:chExt cx="8946259" cy="5142022"/>
          </a:xfrm>
        </p:grpSpPr>
        <p:sp>
          <p:nvSpPr>
            <p:cNvPr id="20" name="Google Shape;20;p3"/>
            <p:cNvSpPr/>
            <p:nvPr/>
          </p:nvSpPr>
          <p:spPr>
            <a:xfrm>
              <a:off x="-8" y="-15"/>
              <a:ext cx="8946259" cy="5142022"/>
            </a:xfrm>
            <a:custGeom>
              <a:rect b="b" l="l" r="r" t="t"/>
              <a:pathLst>
                <a:path extrusionOk="0" h="2285343" w="3976115">
                  <a:moveTo>
                    <a:pt x="3715113" y="1727704"/>
                  </a:moveTo>
                  <a:cubicBezTo>
                    <a:pt x="3553145" y="1479660"/>
                    <a:pt x="3183314" y="1298028"/>
                    <a:pt x="3214303" y="961828"/>
                  </a:cubicBezTo>
                  <a:cubicBezTo>
                    <a:pt x="3275164" y="519540"/>
                    <a:pt x="4004911" y="481834"/>
                    <a:pt x="3975235" y="0"/>
                  </a:cubicBezTo>
                  <a:lnTo>
                    <a:pt x="0" y="0"/>
                  </a:lnTo>
                  <a:lnTo>
                    <a:pt x="0" y="2285343"/>
                  </a:lnTo>
                  <a:lnTo>
                    <a:pt x="3797837" y="2285343"/>
                  </a:lnTo>
                  <a:cubicBezTo>
                    <a:pt x="3851674" y="2096210"/>
                    <a:pt x="3821539" y="1893038"/>
                    <a:pt x="3715113" y="1727704"/>
                  </a:cubicBez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 name="Google Shape;21;p3"/>
            <p:cNvSpPr/>
            <p:nvPr/>
          </p:nvSpPr>
          <p:spPr>
            <a:xfrm>
              <a:off x="-8" y="279"/>
              <a:ext cx="8777943" cy="5141725"/>
            </a:xfrm>
            <a:custGeom>
              <a:rect b="b" l="l" r="r" t="t"/>
              <a:pathLst>
                <a:path extrusionOk="0" h="2285211" w="3901308">
                  <a:moveTo>
                    <a:pt x="3708416" y="1627264"/>
                  </a:moveTo>
                  <a:cubicBezTo>
                    <a:pt x="3572709" y="1407927"/>
                    <a:pt x="3290527" y="1355375"/>
                    <a:pt x="3101311" y="1197194"/>
                  </a:cubicBezTo>
                  <a:cubicBezTo>
                    <a:pt x="2819851" y="972075"/>
                    <a:pt x="2929822" y="645861"/>
                    <a:pt x="3238200" y="512379"/>
                  </a:cubicBezTo>
                  <a:cubicBezTo>
                    <a:pt x="3501671" y="404123"/>
                    <a:pt x="3817403" y="307231"/>
                    <a:pt x="3901309" y="0"/>
                  </a:cubicBezTo>
                  <a:lnTo>
                    <a:pt x="0" y="0"/>
                  </a:lnTo>
                  <a:lnTo>
                    <a:pt x="0" y="2285212"/>
                  </a:lnTo>
                  <a:lnTo>
                    <a:pt x="3706316" y="2285212"/>
                  </a:lnTo>
                  <a:cubicBezTo>
                    <a:pt x="3772955" y="2075136"/>
                    <a:pt x="3829155" y="1827421"/>
                    <a:pt x="3708416" y="1627264"/>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2" name="Google Shape;22;p3"/>
            <p:cNvSpPr/>
            <p:nvPr/>
          </p:nvSpPr>
          <p:spPr>
            <a:xfrm>
              <a:off x="-8" y="-15"/>
              <a:ext cx="8089742" cy="5142022"/>
            </a:xfrm>
            <a:custGeom>
              <a:rect b="b" l="l" r="r" t="t"/>
              <a:pathLst>
                <a:path extrusionOk="0" h="2285343" w="3595441">
                  <a:moveTo>
                    <a:pt x="3552685" y="1939028"/>
                  </a:moveTo>
                  <a:cubicBezTo>
                    <a:pt x="3582951" y="1866769"/>
                    <a:pt x="3608688" y="1786430"/>
                    <a:pt x="3587941" y="1710756"/>
                  </a:cubicBezTo>
                  <a:cubicBezTo>
                    <a:pt x="3534498" y="1533394"/>
                    <a:pt x="3320006" y="1508301"/>
                    <a:pt x="3174975" y="1437027"/>
                  </a:cubicBezTo>
                  <a:cubicBezTo>
                    <a:pt x="2668322" y="1141424"/>
                    <a:pt x="2837184" y="491490"/>
                    <a:pt x="3386710" y="375811"/>
                  </a:cubicBezTo>
                  <a:cubicBezTo>
                    <a:pt x="3539619" y="223214"/>
                    <a:pt x="3233605" y="269393"/>
                    <a:pt x="3231504" y="0"/>
                  </a:cubicBezTo>
                  <a:lnTo>
                    <a:pt x="0" y="0"/>
                  </a:lnTo>
                  <a:lnTo>
                    <a:pt x="0" y="2285343"/>
                  </a:lnTo>
                  <a:lnTo>
                    <a:pt x="3529771" y="2285343"/>
                  </a:lnTo>
                  <a:cubicBezTo>
                    <a:pt x="3445799" y="2181620"/>
                    <a:pt x="3505348" y="2046627"/>
                    <a:pt x="3552685" y="1939028"/>
                  </a:cubicBez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 name="Google Shape;23;p3"/>
            <p:cNvSpPr/>
            <p:nvPr/>
          </p:nvSpPr>
          <p:spPr>
            <a:xfrm>
              <a:off x="-8" y="-15"/>
              <a:ext cx="7722567" cy="5142022"/>
            </a:xfrm>
            <a:custGeom>
              <a:rect b="b" l="l" r="r" t="t"/>
              <a:pathLst>
                <a:path extrusionOk="0" h="2285343" w="3432252">
                  <a:moveTo>
                    <a:pt x="3391175" y="1610448"/>
                  </a:moveTo>
                  <a:cubicBezTo>
                    <a:pt x="3154820" y="1398993"/>
                    <a:pt x="2585794" y="1926152"/>
                    <a:pt x="2757348" y="1289817"/>
                  </a:cubicBezTo>
                  <a:cubicBezTo>
                    <a:pt x="2798382" y="1034087"/>
                    <a:pt x="2836134" y="949413"/>
                    <a:pt x="2744218" y="711748"/>
                  </a:cubicBezTo>
                  <a:cubicBezTo>
                    <a:pt x="2699901" y="597119"/>
                    <a:pt x="2750258" y="443405"/>
                    <a:pt x="2854123" y="377781"/>
                  </a:cubicBezTo>
                  <a:cubicBezTo>
                    <a:pt x="2907894" y="343820"/>
                    <a:pt x="2975649" y="340667"/>
                    <a:pt x="3033622" y="314391"/>
                  </a:cubicBezTo>
                  <a:cubicBezTo>
                    <a:pt x="3146810" y="262956"/>
                    <a:pt x="3198151" y="113643"/>
                    <a:pt x="3154032" y="0"/>
                  </a:cubicBezTo>
                  <a:lnTo>
                    <a:pt x="0" y="0"/>
                  </a:lnTo>
                  <a:lnTo>
                    <a:pt x="0" y="2285343"/>
                  </a:lnTo>
                  <a:lnTo>
                    <a:pt x="3248902" y="2285343"/>
                  </a:lnTo>
                  <a:cubicBezTo>
                    <a:pt x="3296108" y="2104303"/>
                    <a:pt x="3524059" y="1769220"/>
                    <a:pt x="3391175" y="1610448"/>
                  </a:cubicBez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 name="Google Shape;24;p3"/>
            <p:cNvSpPr/>
            <p:nvPr/>
          </p:nvSpPr>
          <p:spPr>
            <a:xfrm>
              <a:off x="-8" y="279"/>
              <a:ext cx="7515353" cy="5141725"/>
            </a:xfrm>
            <a:custGeom>
              <a:rect b="b" l="l" r="r" t="t"/>
              <a:pathLst>
                <a:path extrusionOk="0" h="2285211" w="3340157">
                  <a:moveTo>
                    <a:pt x="3332546" y="1708063"/>
                  </a:moveTo>
                  <a:cubicBezTo>
                    <a:pt x="3232751" y="1497856"/>
                    <a:pt x="2822478" y="1757067"/>
                    <a:pt x="2658145" y="1700246"/>
                  </a:cubicBezTo>
                  <a:cubicBezTo>
                    <a:pt x="2602077" y="1669043"/>
                    <a:pt x="2603390" y="1587391"/>
                    <a:pt x="2617571" y="1524788"/>
                  </a:cubicBezTo>
                  <a:cubicBezTo>
                    <a:pt x="2805211" y="813501"/>
                    <a:pt x="2305910" y="683961"/>
                    <a:pt x="2591309" y="305851"/>
                  </a:cubicBezTo>
                  <a:cubicBezTo>
                    <a:pt x="2667271" y="248438"/>
                    <a:pt x="2771859" y="256978"/>
                    <a:pt x="2867057" y="253299"/>
                  </a:cubicBezTo>
                  <a:cubicBezTo>
                    <a:pt x="3011497" y="258160"/>
                    <a:pt x="3169526" y="147013"/>
                    <a:pt x="3083716" y="0"/>
                  </a:cubicBezTo>
                  <a:lnTo>
                    <a:pt x="0" y="0"/>
                  </a:lnTo>
                  <a:lnTo>
                    <a:pt x="0" y="2285212"/>
                  </a:lnTo>
                  <a:lnTo>
                    <a:pt x="2966654" y="2285212"/>
                  </a:lnTo>
                  <a:lnTo>
                    <a:pt x="3265185" y="1907496"/>
                  </a:lnTo>
                  <a:cubicBezTo>
                    <a:pt x="3310814" y="1849755"/>
                    <a:pt x="3359202" y="1776708"/>
                    <a:pt x="3332546" y="1708063"/>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5" name="Google Shape;25;p3"/>
            <p:cNvSpPr/>
            <p:nvPr/>
          </p:nvSpPr>
          <p:spPr>
            <a:xfrm>
              <a:off x="-8" y="-15"/>
              <a:ext cx="6899245" cy="5142022"/>
            </a:xfrm>
            <a:custGeom>
              <a:rect b="b" l="l" r="r" t="t"/>
              <a:pathLst>
                <a:path extrusionOk="0" h="2285343" w="3066331">
                  <a:moveTo>
                    <a:pt x="2774025" y="2159416"/>
                  </a:moveTo>
                  <a:cubicBezTo>
                    <a:pt x="2884784" y="2071195"/>
                    <a:pt x="3113261" y="1994798"/>
                    <a:pt x="3057783" y="1815794"/>
                  </a:cubicBezTo>
                  <a:cubicBezTo>
                    <a:pt x="2965867" y="1636921"/>
                    <a:pt x="2740147" y="1764293"/>
                    <a:pt x="2598203" y="1801802"/>
                  </a:cubicBezTo>
                  <a:cubicBezTo>
                    <a:pt x="2515150" y="1819341"/>
                    <a:pt x="2413058" y="1800751"/>
                    <a:pt x="2374190" y="1725339"/>
                  </a:cubicBezTo>
                  <a:cubicBezTo>
                    <a:pt x="2293436" y="1490236"/>
                    <a:pt x="2625778" y="1181823"/>
                    <a:pt x="2584810" y="955785"/>
                  </a:cubicBezTo>
                  <a:cubicBezTo>
                    <a:pt x="2401896" y="572091"/>
                    <a:pt x="2113871" y="610914"/>
                    <a:pt x="2415881" y="176640"/>
                  </a:cubicBezTo>
                  <a:cubicBezTo>
                    <a:pt x="2448708" y="123562"/>
                    <a:pt x="2465253" y="51829"/>
                    <a:pt x="2429011" y="0"/>
                  </a:cubicBezTo>
                  <a:lnTo>
                    <a:pt x="0" y="0"/>
                  </a:lnTo>
                  <a:lnTo>
                    <a:pt x="0" y="2285343"/>
                  </a:lnTo>
                  <a:lnTo>
                    <a:pt x="2697013" y="2285343"/>
                  </a:lnTo>
                  <a:cubicBezTo>
                    <a:pt x="2706335" y="2237916"/>
                    <a:pt x="2736733" y="2191604"/>
                    <a:pt x="2774025" y="2159416"/>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26" name="Google Shape;26;p3"/>
          <p:cNvSpPr txBox="1"/>
          <p:nvPr>
            <p:ph type="ctrTitle"/>
          </p:nvPr>
        </p:nvSpPr>
        <p:spPr>
          <a:xfrm>
            <a:off x="685800" y="2123600"/>
            <a:ext cx="4566300" cy="470700"/>
          </a:xfrm>
          <a:prstGeom prst="rect">
            <a:avLst/>
          </a:prstGeom>
        </p:spPr>
        <p:txBody>
          <a:bodyPr anchorCtr="0" anchor="b" bIns="0" lIns="0" spcFirstLastPara="1" rIns="0" wrap="square" tIns="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27" name="Google Shape;27;p3"/>
          <p:cNvSpPr txBox="1"/>
          <p:nvPr>
            <p:ph idx="1" type="subTitle"/>
          </p:nvPr>
        </p:nvSpPr>
        <p:spPr>
          <a:xfrm>
            <a:off x="685800" y="2691077"/>
            <a:ext cx="4566300" cy="327300"/>
          </a:xfrm>
          <a:prstGeom prst="rect">
            <a:avLst/>
          </a:prstGeom>
        </p:spPr>
        <p:txBody>
          <a:bodyPr anchorCtr="0" anchor="t" bIns="0" lIns="0" spcFirstLastPara="1" rIns="0" wrap="square" tIns="0">
            <a:noAutofit/>
          </a:bodyPr>
          <a:lstStyle>
            <a:lvl1pPr lvl="0" rtl="0">
              <a:spcBef>
                <a:spcPts val="0"/>
              </a:spcBef>
              <a:spcAft>
                <a:spcPts val="0"/>
              </a:spcAft>
              <a:buSzPts val="2200"/>
              <a:buNone/>
              <a:defRPr>
                <a:solidFill>
                  <a:schemeClr val="accent1"/>
                </a:solidFill>
              </a:defRPr>
            </a:lvl1pPr>
            <a:lvl2pPr lvl="1" rtl="0">
              <a:spcBef>
                <a:spcPts val="0"/>
              </a:spcBef>
              <a:spcAft>
                <a:spcPts val="0"/>
              </a:spcAft>
              <a:buClr>
                <a:schemeClr val="accent1"/>
              </a:buClr>
              <a:buSzPts val="3000"/>
              <a:buNone/>
              <a:defRPr sz="3000">
                <a:solidFill>
                  <a:schemeClr val="accent1"/>
                </a:solidFill>
              </a:defRPr>
            </a:lvl2pPr>
            <a:lvl3pPr lvl="2" rtl="0">
              <a:spcBef>
                <a:spcPts val="0"/>
              </a:spcBef>
              <a:spcAft>
                <a:spcPts val="0"/>
              </a:spcAft>
              <a:buClr>
                <a:schemeClr val="accent1"/>
              </a:buClr>
              <a:buSzPts val="3000"/>
              <a:buNone/>
              <a:defRPr sz="3000">
                <a:solidFill>
                  <a:schemeClr val="accent1"/>
                </a:solidFill>
              </a:defRPr>
            </a:lvl3pPr>
            <a:lvl4pPr lvl="3" rtl="0">
              <a:spcBef>
                <a:spcPts val="0"/>
              </a:spcBef>
              <a:spcAft>
                <a:spcPts val="0"/>
              </a:spcAft>
              <a:buClr>
                <a:schemeClr val="accent1"/>
              </a:buClr>
              <a:buSzPts val="3000"/>
              <a:buNone/>
              <a:defRPr sz="3000">
                <a:solidFill>
                  <a:schemeClr val="accent1"/>
                </a:solidFill>
              </a:defRPr>
            </a:lvl4pPr>
            <a:lvl5pPr lvl="4" rtl="0">
              <a:spcBef>
                <a:spcPts val="0"/>
              </a:spcBef>
              <a:spcAft>
                <a:spcPts val="0"/>
              </a:spcAft>
              <a:buClr>
                <a:schemeClr val="accent1"/>
              </a:buClr>
              <a:buSzPts val="3000"/>
              <a:buNone/>
              <a:defRPr sz="3000">
                <a:solidFill>
                  <a:schemeClr val="accent1"/>
                </a:solidFill>
              </a:defRPr>
            </a:lvl5pPr>
            <a:lvl6pPr lvl="5" rtl="0">
              <a:spcBef>
                <a:spcPts val="0"/>
              </a:spcBef>
              <a:spcAft>
                <a:spcPts val="0"/>
              </a:spcAft>
              <a:buClr>
                <a:schemeClr val="accent1"/>
              </a:buClr>
              <a:buSzPts val="3000"/>
              <a:buNone/>
              <a:defRPr sz="3000">
                <a:solidFill>
                  <a:schemeClr val="accent1"/>
                </a:solidFill>
              </a:defRPr>
            </a:lvl6pPr>
            <a:lvl7pPr lvl="6" rtl="0">
              <a:spcBef>
                <a:spcPts val="0"/>
              </a:spcBef>
              <a:spcAft>
                <a:spcPts val="0"/>
              </a:spcAft>
              <a:buClr>
                <a:schemeClr val="accent1"/>
              </a:buClr>
              <a:buSzPts val="3000"/>
              <a:buNone/>
              <a:defRPr sz="3000">
                <a:solidFill>
                  <a:schemeClr val="accent1"/>
                </a:solidFill>
              </a:defRPr>
            </a:lvl7pPr>
            <a:lvl8pPr lvl="7" rtl="0">
              <a:spcBef>
                <a:spcPts val="0"/>
              </a:spcBef>
              <a:spcAft>
                <a:spcPts val="0"/>
              </a:spcAft>
              <a:buClr>
                <a:schemeClr val="accent1"/>
              </a:buClr>
              <a:buSzPts val="3000"/>
              <a:buNone/>
              <a:defRPr sz="3000">
                <a:solidFill>
                  <a:schemeClr val="accent1"/>
                </a:solidFill>
              </a:defRPr>
            </a:lvl8pPr>
            <a:lvl9pPr lvl="8" rtl="0">
              <a:spcBef>
                <a:spcPts val="0"/>
              </a:spcBef>
              <a:spcAft>
                <a:spcPts val="0"/>
              </a:spcAft>
              <a:buClr>
                <a:schemeClr val="accent1"/>
              </a:buClr>
              <a:buSzPts val="3000"/>
              <a:buNone/>
              <a:defRPr sz="3000">
                <a:solidFill>
                  <a:schemeClr val="accen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bg>
      <p:bgPr>
        <a:gradFill>
          <a:gsLst>
            <a:gs pos="0">
              <a:schemeClr val="accent1"/>
            </a:gs>
            <a:gs pos="78000">
              <a:schemeClr val="dk2"/>
            </a:gs>
            <a:gs pos="100000">
              <a:schemeClr val="dk2"/>
            </a:gs>
          </a:gsLst>
          <a:path path="circle">
            <a:fillToRect b="50%" l="50%" r="50%" t="50%"/>
          </a:path>
          <a:tileRect/>
        </a:gradFill>
      </p:bgPr>
    </p:bg>
    <p:spTree>
      <p:nvGrpSpPr>
        <p:cNvPr id="28" name="Shape 28"/>
        <p:cNvGrpSpPr/>
        <p:nvPr/>
      </p:nvGrpSpPr>
      <p:grpSpPr>
        <a:xfrm>
          <a:off x="0" y="0"/>
          <a:ext cx="0" cy="0"/>
          <a:chOff x="0" y="0"/>
          <a:chExt cx="0" cy="0"/>
        </a:xfrm>
      </p:grpSpPr>
      <p:grpSp>
        <p:nvGrpSpPr>
          <p:cNvPr id="29" name="Google Shape;29;p4"/>
          <p:cNvGrpSpPr/>
          <p:nvPr/>
        </p:nvGrpSpPr>
        <p:grpSpPr>
          <a:xfrm>
            <a:off x="-15" y="-12"/>
            <a:ext cx="9144000" cy="5142760"/>
            <a:chOff x="-15" y="-12"/>
            <a:chExt cx="9144000" cy="5142760"/>
          </a:xfrm>
        </p:grpSpPr>
        <p:sp>
          <p:nvSpPr>
            <p:cNvPr id="30" name="Google Shape;30;p4"/>
            <p:cNvSpPr/>
            <p:nvPr/>
          </p:nvSpPr>
          <p:spPr>
            <a:xfrm>
              <a:off x="-15" y="-12"/>
              <a:ext cx="9144000" cy="5142022"/>
            </a:xfrm>
            <a:custGeom>
              <a:rect b="b" l="l" r="r" t="t"/>
              <a:pathLst>
                <a:path extrusionOk="0" h="2285343" w="4064000">
                  <a:moveTo>
                    <a:pt x="0" y="0"/>
                  </a:moveTo>
                  <a:lnTo>
                    <a:pt x="0" y="2285343"/>
                  </a:lnTo>
                  <a:lnTo>
                    <a:pt x="4064000" y="2285343"/>
                  </a:lnTo>
                  <a:lnTo>
                    <a:pt x="4064000" y="0"/>
                  </a:lnTo>
                  <a:close/>
                  <a:moveTo>
                    <a:pt x="3082140" y="1095966"/>
                  </a:moveTo>
                  <a:cubicBezTo>
                    <a:pt x="3009920" y="1483535"/>
                    <a:pt x="2684604" y="1652423"/>
                    <a:pt x="2340247" y="1756870"/>
                  </a:cubicBezTo>
                  <a:cubicBezTo>
                    <a:pt x="2062726" y="1889038"/>
                    <a:pt x="1710754" y="2209274"/>
                    <a:pt x="1410451" y="1968719"/>
                  </a:cubicBezTo>
                  <a:cubicBezTo>
                    <a:pt x="1225437" y="1799240"/>
                    <a:pt x="1294637" y="1499038"/>
                    <a:pt x="1163131" y="1300130"/>
                  </a:cubicBezTo>
                  <a:cubicBezTo>
                    <a:pt x="1007925" y="1131044"/>
                    <a:pt x="934129" y="954405"/>
                    <a:pt x="1065241" y="739731"/>
                  </a:cubicBezTo>
                  <a:cubicBezTo>
                    <a:pt x="1141071" y="619191"/>
                    <a:pt x="1267193" y="537210"/>
                    <a:pt x="1400931" y="488403"/>
                  </a:cubicBezTo>
                  <a:cubicBezTo>
                    <a:pt x="1570582" y="433092"/>
                    <a:pt x="1749227" y="457725"/>
                    <a:pt x="1892025" y="340141"/>
                  </a:cubicBezTo>
                  <a:cubicBezTo>
                    <a:pt x="2028520" y="295144"/>
                    <a:pt x="2144860" y="404583"/>
                    <a:pt x="2263825" y="452602"/>
                  </a:cubicBezTo>
                  <a:cubicBezTo>
                    <a:pt x="2464399" y="532086"/>
                    <a:pt x="2709749" y="457791"/>
                    <a:pt x="2894895" y="568544"/>
                  </a:cubicBezTo>
                  <a:cubicBezTo>
                    <a:pt x="3071701" y="674370"/>
                    <a:pt x="3124422" y="904546"/>
                    <a:pt x="3082140" y="1095966"/>
                  </a:cubicBez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1" name="Google Shape;31;p4"/>
            <p:cNvSpPr/>
            <p:nvPr/>
          </p:nvSpPr>
          <p:spPr>
            <a:xfrm>
              <a:off x="-15" y="-12"/>
              <a:ext cx="9144000" cy="5142022"/>
            </a:xfrm>
            <a:custGeom>
              <a:rect b="b" l="l" r="r" t="t"/>
              <a:pathLst>
                <a:path extrusionOk="0" h="2285343" w="4064000">
                  <a:moveTo>
                    <a:pt x="0" y="0"/>
                  </a:moveTo>
                  <a:lnTo>
                    <a:pt x="0" y="2285343"/>
                  </a:lnTo>
                  <a:lnTo>
                    <a:pt x="4064000" y="2285343"/>
                  </a:lnTo>
                  <a:lnTo>
                    <a:pt x="4064000" y="0"/>
                  </a:lnTo>
                  <a:close/>
                  <a:moveTo>
                    <a:pt x="2928181" y="1644672"/>
                  </a:moveTo>
                  <a:cubicBezTo>
                    <a:pt x="2752031" y="1744652"/>
                    <a:pt x="2539574" y="1757330"/>
                    <a:pt x="2353575" y="1837405"/>
                  </a:cubicBezTo>
                  <a:cubicBezTo>
                    <a:pt x="2238351" y="1887067"/>
                    <a:pt x="2135800" y="1961427"/>
                    <a:pt x="2027667" y="2025015"/>
                  </a:cubicBezTo>
                  <a:cubicBezTo>
                    <a:pt x="1831098" y="2157840"/>
                    <a:pt x="1492781" y="2223332"/>
                    <a:pt x="1363048" y="1974828"/>
                  </a:cubicBezTo>
                  <a:cubicBezTo>
                    <a:pt x="1295031" y="1831362"/>
                    <a:pt x="1366725" y="1645657"/>
                    <a:pt x="1283213" y="1510665"/>
                  </a:cubicBezTo>
                  <a:cubicBezTo>
                    <a:pt x="1230296" y="1425269"/>
                    <a:pt x="1129385" y="1384410"/>
                    <a:pt x="1051782" y="1320165"/>
                  </a:cubicBezTo>
                  <a:cubicBezTo>
                    <a:pt x="821992" y="1139256"/>
                    <a:pt x="837289" y="755825"/>
                    <a:pt x="1081129" y="594097"/>
                  </a:cubicBezTo>
                  <a:cubicBezTo>
                    <a:pt x="1196287" y="513825"/>
                    <a:pt x="1340398" y="491227"/>
                    <a:pt x="1474530" y="449580"/>
                  </a:cubicBezTo>
                  <a:cubicBezTo>
                    <a:pt x="1963063" y="306639"/>
                    <a:pt x="1790195" y="86842"/>
                    <a:pt x="2168495" y="320828"/>
                  </a:cubicBezTo>
                  <a:cubicBezTo>
                    <a:pt x="2375700" y="414830"/>
                    <a:pt x="2611268" y="397422"/>
                    <a:pt x="2823988" y="466462"/>
                  </a:cubicBezTo>
                  <a:cubicBezTo>
                    <a:pt x="3336485" y="633839"/>
                    <a:pt x="3403715" y="1390190"/>
                    <a:pt x="2928181" y="1644672"/>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2" name="Google Shape;32;p4"/>
            <p:cNvSpPr/>
            <p:nvPr/>
          </p:nvSpPr>
          <p:spPr>
            <a:xfrm>
              <a:off x="-15" y="-12"/>
              <a:ext cx="9144000" cy="5142760"/>
            </a:xfrm>
            <a:custGeom>
              <a:rect b="b" l="l" r="r" t="t"/>
              <a:pathLst>
                <a:path extrusionOk="0" h="2285671" w="4064000">
                  <a:moveTo>
                    <a:pt x="0" y="0"/>
                  </a:moveTo>
                  <a:lnTo>
                    <a:pt x="0" y="2285343"/>
                  </a:lnTo>
                  <a:lnTo>
                    <a:pt x="1470656" y="2285343"/>
                  </a:lnTo>
                  <a:cubicBezTo>
                    <a:pt x="1204690" y="2184378"/>
                    <a:pt x="1192479" y="1951180"/>
                    <a:pt x="1261088" y="1710493"/>
                  </a:cubicBezTo>
                  <a:cubicBezTo>
                    <a:pt x="1271330" y="1635344"/>
                    <a:pt x="1261088" y="1550013"/>
                    <a:pt x="1204165" y="1499761"/>
                  </a:cubicBezTo>
                  <a:cubicBezTo>
                    <a:pt x="1167793" y="1467507"/>
                    <a:pt x="1118814" y="1455157"/>
                    <a:pt x="1073448" y="1437290"/>
                  </a:cubicBezTo>
                  <a:cubicBezTo>
                    <a:pt x="859283" y="1352550"/>
                    <a:pt x="718586" y="1111732"/>
                    <a:pt x="749903" y="883395"/>
                  </a:cubicBezTo>
                  <a:cubicBezTo>
                    <a:pt x="781220" y="655057"/>
                    <a:pt x="981532" y="461076"/>
                    <a:pt x="1210665" y="437165"/>
                  </a:cubicBezTo>
                  <a:cubicBezTo>
                    <a:pt x="1329893" y="424749"/>
                    <a:pt x="1459298" y="444982"/>
                    <a:pt x="1559946" y="379949"/>
                  </a:cubicBezTo>
                  <a:cubicBezTo>
                    <a:pt x="1685083" y="299019"/>
                    <a:pt x="1663286" y="117190"/>
                    <a:pt x="1869834" y="106680"/>
                  </a:cubicBezTo>
                  <a:cubicBezTo>
                    <a:pt x="2081175" y="95644"/>
                    <a:pt x="2338737" y="351308"/>
                    <a:pt x="2756167" y="384350"/>
                  </a:cubicBezTo>
                  <a:cubicBezTo>
                    <a:pt x="2901919" y="395911"/>
                    <a:pt x="3039793" y="478024"/>
                    <a:pt x="3144840" y="580302"/>
                  </a:cubicBezTo>
                  <a:cubicBezTo>
                    <a:pt x="3559644" y="1035335"/>
                    <a:pt x="3159810" y="1809684"/>
                    <a:pt x="2608839" y="1934166"/>
                  </a:cubicBezTo>
                  <a:cubicBezTo>
                    <a:pt x="2494863" y="1963070"/>
                    <a:pt x="2375175" y="1970887"/>
                    <a:pt x="2263629" y="2009052"/>
                  </a:cubicBezTo>
                  <a:cubicBezTo>
                    <a:pt x="2066009" y="2076122"/>
                    <a:pt x="1907323" y="2233448"/>
                    <a:pt x="1702678" y="2285672"/>
                  </a:cubicBezTo>
                  <a:lnTo>
                    <a:pt x="4064000" y="2285672"/>
                  </a:lnTo>
                  <a:lnTo>
                    <a:pt x="4064000" y="0"/>
                  </a:ln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3" name="Google Shape;33;p4"/>
            <p:cNvSpPr/>
            <p:nvPr/>
          </p:nvSpPr>
          <p:spPr>
            <a:xfrm>
              <a:off x="-15" y="-12"/>
              <a:ext cx="9144000" cy="5142022"/>
            </a:xfrm>
            <a:custGeom>
              <a:rect b="b" l="l" r="r" t="t"/>
              <a:pathLst>
                <a:path extrusionOk="0" h="2285343" w="4064000">
                  <a:moveTo>
                    <a:pt x="0" y="0"/>
                  </a:moveTo>
                  <a:lnTo>
                    <a:pt x="0" y="2285343"/>
                  </a:lnTo>
                  <a:lnTo>
                    <a:pt x="1416163" y="2285343"/>
                  </a:lnTo>
                  <a:cubicBezTo>
                    <a:pt x="1016131" y="2089260"/>
                    <a:pt x="1245462" y="1851791"/>
                    <a:pt x="1134375" y="1571953"/>
                  </a:cubicBezTo>
                  <a:cubicBezTo>
                    <a:pt x="1082245" y="1479988"/>
                    <a:pt x="974900" y="1438932"/>
                    <a:pt x="887646" y="1379746"/>
                  </a:cubicBezTo>
                  <a:cubicBezTo>
                    <a:pt x="644725" y="1237790"/>
                    <a:pt x="576970" y="844243"/>
                    <a:pt x="798356" y="660378"/>
                  </a:cubicBezTo>
                  <a:cubicBezTo>
                    <a:pt x="1191231" y="477761"/>
                    <a:pt x="1102598" y="589959"/>
                    <a:pt x="1414653" y="229454"/>
                  </a:cubicBezTo>
                  <a:cubicBezTo>
                    <a:pt x="1579183" y="67398"/>
                    <a:pt x="1821709" y="34618"/>
                    <a:pt x="2050515" y="52814"/>
                  </a:cubicBezTo>
                  <a:cubicBezTo>
                    <a:pt x="2243013" y="68120"/>
                    <a:pt x="2368281" y="221046"/>
                    <a:pt x="2554608" y="260788"/>
                  </a:cubicBezTo>
                  <a:cubicBezTo>
                    <a:pt x="2689462" y="289560"/>
                    <a:pt x="2831538" y="284962"/>
                    <a:pt x="2960483" y="339287"/>
                  </a:cubicBezTo>
                  <a:cubicBezTo>
                    <a:pt x="3426629" y="523218"/>
                    <a:pt x="3494318" y="1497133"/>
                    <a:pt x="3143658" y="1800356"/>
                  </a:cubicBezTo>
                  <a:cubicBezTo>
                    <a:pt x="3081681" y="1850543"/>
                    <a:pt x="3007557" y="1882797"/>
                    <a:pt x="2934418" y="1914459"/>
                  </a:cubicBezTo>
                  <a:cubicBezTo>
                    <a:pt x="2621642" y="2045838"/>
                    <a:pt x="2314051" y="2199487"/>
                    <a:pt x="1985254" y="2285343"/>
                  </a:cubicBezTo>
                  <a:lnTo>
                    <a:pt x="4064000" y="2285343"/>
                  </a:lnTo>
                  <a:lnTo>
                    <a:pt x="4064000" y="0"/>
                  </a:ln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4" name="Google Shape;34;p4"/>
            <p:cNvSpPr/>
            <p:nvPr/>
          </p:nvSpPr>
          <p:spPr>
            <a:xfrm>
              <a:off x="5408537" y="-12"/>
              <a:ext cx="3735448" cy="5142022"/>
            </a:xfrm>
            <a:custGeom>
              <a:rect b="b" l="l" r="r" t="t"/>
              <a:pathLst>
                <a:path extrusionOk="0" h="2285343" w="1660199">
                  <a:moveTo>
                    <a:pt x="12277" y="0"/>
                  </a:moveTo>
                  <a:cubicBezTo>
                    <a:pt x="549133" y="201339"/>
                    <a:pt x="949098" y="345528"/>
                    <a:pt x="1082901" y="960974"/>
                  </a:cubicBezTo>
                  <a:cubicBezTo>
                    <a:pt x="1153480" y="1137745"/>
                    <a:pt x="1237780" y="1246921"/>
                    <a:pt x="1196090" y="1454435"/>
                  </a:cubicBezTo>
                  <a:cubicBezTo>
                    <a:pt x="1161162" y="1696304"/>
                    <a:pt x="946604" y="1836289"/>
                    <a:pt x="738676" y="1927860"/>
                  </a:cubicBezTo>
                  <a:lnTo>
                    <a:pt x="0" y="2285343"/>
                  </a:lnTo>
                  <a:lnTo>
                    <a:pt x="1660200" y="2285343"/>
                  </a:lnTo>
                  <a:lnTo>
                    <a:pt x="1660200" y="0"/>
                  </a:ln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5" name="Google Shape;35;p4"/>
            <p:cNvSpPr/>
            <p:nvPr/>
          </p:nvSpPr>
          <p:spPr>
            <a:xfrm>
              <a:off x="6171372" y="-12"/>
              <a:ext cx="2972610" cy="5142317"/>
            </a:xfrm>
            <a:custGeom>
              <a:rect b="b" l="l" r="r" t="t"/>
              <a:pathLst>
                <a:path extrusionOk="0" h="2285474" w="1321160">
                  <a:moveTo>
                    <a:pt x="1321161" y="0"/>
                  </a:moveTo>
                  <a:lnTo>
                    <a:pt x="0" y="0"/>
                  </a:lnTo>
                  <a:cubicBezTo>
                    <a:pt x="438374" y="300136"/>
                    <a:pt x="961113" y="748862"/>
                    <a:pt x="991970" y="1313268"/>
                  </a:cubicBezTo>
                  <a:cubicBezTo>
                    <a:pt x="960391" y="1723828"/>
                    <a:pt x="665340" y="2083873"/>
                    <a:pt x="318226" y="2285475"/>
                  </a:cubicBezTo>
                  <a:lnTo>
                    <a:pt x="1321161" y="2285475"/>
                  </a:ln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 name="Google Shape;36;p4"/>
            <p:cNvSpPr/>
            <p:nvPr/>
          </p:nvSpPr>
          <p:spPr>
            <a:xfrm>
              <a:off x="-15" y="-12"/>
              <a:ext cx="3691132" cy="5142022"/>
            </a:xfrm>
            <a:custGeom>
              <a:rect b="b" l="l" r="r" t="t"/>
              <a:pathLst>
                <a:path extrusionOk="0" h="2285343" w="1640503">
                  <a:moveTo>
                    <a:pt x="962295" y="2241265"/>
                  </a:moveTo>
                  <a:cubicBezTo>
                    <a:pt x="959603" y="1786562"/>
                    <a:pt x="1193923" y="1717653"/>
                    <a:pt x="698693" y="1419356"/>
                  </a:cubicBezTo>
                  <a:cubicBezTo>
                    <a:pt x="447303" y="1226032"/>
                    <a:pt x="409814" y="829857"/>
                    <a:pt x="619908" y="592652"/>
                  </a:cubicBezTo>
                  <a:cubicBezTo>
                    <a:pt x="713925" y="482688"/>
                    <a:pt x="844971" y="412334"/>
                    <a:pt x="972734" y="344608"/>
                  </a:cubicBezTo>
                  <a:cubicBezTo>
                    <a:pt x="1195499" y="230505"/>
                    <a:pt x="1411830" y="101556"/>
                    <a:pt x="1640504" y="0"/>
                  </a:cubicBezTo>
                  <a:lnTo>
                    <a:pt x="0" y="0"/>
                  </a:lnTo>
                  <a:lnTo>
                    <a:pt x="0" y="2285343"/>
                  </a:lnTo>
                  <a:lnTo>
                    <a:pt x="973587" y="2285343"/>
                  </a:lnTo>
                  <a:cubicBezTo>
                    <a:pt x="968722" y="2270957"/>
                    <a:pt x="964947" y="2256223"/>
                    <a:pt x="962295" y="2241265"/>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7" name="Google Shape;37;p4"/>
            <p:cNvSpPr/>
            <p:nvPr/>
          </p:nvSpPr>
          <p:spPr>
            <a:xfrm>
              <a:off x="-15" y="-12"/>
              <a:ext cx="2881318" cy="5142022"/>
            </a:xfrm>
            <a:custGeom>
              <a:rect b="b" l="l" r="r" t="t"/>
              <a:pathLst>
                <a:path extrusionOk="0" h="2285343" w="1280586">
                  <a:moveTo>
                    <a:pt x="814113" y="2168153"/>
                  </a:moveTo>
                  <a:cubicBezTo>
                    <a:pt x="750954" y="1388022"/>
                    <a:pt x="-112400" y="736578"/>
                    <a:pt x="1008121" y="209813"/>
                  </a:cubicBezTo>
                  <a:cubicBezTo>
                    <a:pt x="1135294" y="165669"/>
                    <a:pt x="1259183" y="161202"/>
                    <a:pt x="1280587" y="0"/>
                  </a:cubicBezTo>
                  <a:lnTo>
                    <a:pt x="0" y="0"/>
                  </a:lnTo>
                  <a:lnTo>
                    <a:pt x="0" y="2285343"/>
                  </a:lnTo>
                  <a:lnTo>
                    <a:pt x="838274" y="2285343"/>
                  </a:lnTo>
                  <a:cubicBezTo>
                    <a:pt x="821880" y="2248478"/>
                    <a:pt x="813640" y="2208499"/>
                    <a:pt x="814113" y="2168153"/>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38" name="Google Shape;38;p4"/>
          <p:cNvSpPr txBox="1"/>
          <p:nvPr>
            <p:ph idx="1" type="body"/>
          </p:nvPr>
        </p:nvSpPr>
        <p:spPr>
          <a:xfrm>
            <a:off x="2693100" y="2161800"/>
            <a:ext cx="3758100" cy="819900"/>
          </a:xfrm>
          <a:prstGeom prst="rect">
            <a:avLst/>
          </a:prstGeom>
        </p:spPr>
        <p:txBody>
          <a:bodyPr anchorCtr="0" anchor="ctr" bIns="0" lIns="0" spcFirstLastPara="1" rIns="0" wrap="square" tIns="0">
            <a:noAutofit/>
          </a:bodyPr>
          <a:lstStyle>
            <a:lvl1pPr indent="-355600" lvl="0" marL="457200" rtl="0" algn="ctr">
              <a:spcBef>
                <a:spcPts val="600"/>
              </a:spcBef>
              <a:spcAft>
                <a:spcPts val="0"/>
              </a:spcAft>
              <a:buClr>
                <a:schemeClr val="lt1"/>
              </a:buClr>
              <a:buSzPts val="2000"/>
              <a:buChar char="●"/>
              <a:defRPr sz="2000">
                <a:solidFill>
                  <a:schemeClr val="lt1"/>
                </a:solidFill>
              </a:defRPr>
            </a:lvl1pPr>
            <a:lvl2pPr indent="-355600" lvl="1" marL="914400" rtl="0" algn="ctr">
              <a:spcBef>
                <a:spcPts val="0"/>
              </a:spcBef>
              <a:spcAft>
                <a:spcPts val="0"/>
              </a:spcAft>
              <a:buClr>
                <a:schemeClr val="lt1"/>
              </a:buClr>
              <a:buSzPts val="2000"/>
              <a:buChar char="○"/>
              <a:defRPr sz="2000">
                <a:solidFill>
                  <a:schemeClr val="lt1"/>
                </a:solidFill>
              </a:defRPr>
            </a:lvl2pPr>
            <a:lvl3pPr indent="-355600" lvl="2" marL="1371600" rtl="0" algn="ctr">
              <a:spcBef>
                <a:spcPts val="0"/>
              </a:spcBef>
              <a:spcAft>
                <a:spcPts val="0"/>
              </a:spcAft>
              <a:buClr>
                <a:schemeClr val="lt1"/>
              </a:buClr>
              <a:buSzPts val="2000"/>
              <a:buChar char="■"/>
              <a:defRPr sz="2000">
                <a:solidFill>
                  <a:schemeClr val="lt1"/>
                </a:solidFill>
              </a:defRPr>
            </a:lvl3pPr>
            <a:lvl4pPr indent="-355600" lvl="3" marL="1828800" rtl="0" algn="ctr">
              <a:spcBef>
                <a:spcPts val="0"/>
              </a:spcBef>
              <a:spcAft>
                <a:spcPts val="0"/>
              </a:spcAft>
              <a:buClr>
                <a:schemeClr val="lt1"/>
              </a:buClr>
              <a:buSzPts val="2000"/>
              <a:buChar char="●"/>
              <a:defRPr sz="2000">
                <a:solidFill>
                  <a:schemeClr val="lt1"/>
                </a:solidFill>
              </a:defRPr>
            </a:lvl4pPr>
            <a:lvl5pPr indent="-355600" lvl="4" marL="2286000" rtl="0" algn="ctr">
              <a:spcBef>
                <a:spcPts val="0"/>
              </a:spcBef>
              <a:spcAft>
                <a:spcPts val="0"/>
              </a:spcAft>
              <a:buClr>
                <a:schemeClr val="lt1"/>
              </a:buClr>
              <a:buSzPts val="2000"/>
              <a:buChar char="○"/>
              <a:defRPr sz="2000">
                <a:solidFill>
                  <a:schemeClr val="lt1"/>
                </a:solidFill>
              </a:defRPr>
            </a:lvl5pPr>
            <a:lvl6pPr indent="-355600" lvl="5" marL="2743200" rtl="0" algn="ctr">
              <a:spcBef>
                <a:spcPts val="0"/>
              </a:spcBef>
              <a:spcAft>
                <a:spcPts val="0"/>
              </a:spcAft>
              <a:buClr>
                <a:schemeClr val="lt1"/>
              </a:buClr>
              <a:buSzPts val="2000"/>
              <a:buChar char="■"/>
              <a:defRPr sz="2000">
                <a:solidFill>
                  <a:schemeClr val="lt1"/>
                </a:solidFill>
              </a:defRPr>
            </a:lvl6pPr>
            <a:lvl7pPr indent="-355600" lvl="6" marL="3200400" rtl="0" algn="ctr">
              <a:spcBef>
                <a:spcPts val="0"/>
              </a:spcBef>
              <a:spcAft>
                <a:spcPts val="0"/>
              </a:spcAft>
              <a:buClr>
                <a:schemeClr val="lt1"/>
              </a:buClr>
              <a:buSzPts val="2000"/>
              <a:buChar char="●"/>
              <a:defRPr sz="2000">
                <a:solidFill>
                  <a:schemeClr val="lt1"/>
                </a:solidFill>
              </a:defRPr>
            </a:lvl7pPr>
            <a:lvl8pPr indent="-355600" lvl="7" marL="3657600" rtl="0" algn="ctr">
              <a:spcBef>
                <a:spcPts val="0"/>
              </a:spcBef>
              <a:spcAft>
                <a:spcPts val="0"/>
              </a:spcAft>
              <a:buClr>
                <a:schemeClr val="lt1"/>
              </a:buClr>
              <a:buSzPts val="2000"/>
              <a:buChar char="○"/>
              <a:defRPr sz="2000">
                <a:solidFill>
                  <a:schemeClr val="lt1"/>
                </a:solidFill>
              </a:defRPr>
            </a:lvl8pPr>
            <a:lvl9pPr indent="-355600" lvl="8" marL="4114800" rtl="0" algn="ctr">
              <a:spcBef>
                <a:spcPts val="0"/>
              </a:spcBef>
              <a:spcAft>
                <a:spcPts val="0"/>
              </a:spcAft>
              <a:buClr>
                <a:schemeClr val="lt1"/>
              </a:buClr>
              <a:buSzPts val="2000"/>
              <a:buChar char="■"/>
              <a:defRPr sz="2000">
                <a:solidFill>
                  <a:schemeClr val="lt1"/>
                </a:solidFill>
              </a:defRPr>
            </a:lvl9pPr>
          </a:lstStyle>
          <a:p/>
        </p:txBody>
      </p:sp>
      <p:sp>
        <p:nvSpPr>
          <p:cNvPr id="39" name="Google Shape;39;p4"/>
          <p:cNvSpPr txBox="1"/>
          <p:nvPr/>
        </p:nvSpPr>
        <p:spPr>
          <a:xfrm>
            <a:off x="3593400" y="705169"/>
            <a:ext cx="1957200" cy="653700"/>
          </a:xfrm>
          <a:prstGeom prst="rect">
            <a:avLst/>
          </a:prstGeom>
          <a:noFill/>
          <a:ln>
            <a:noFill/>
          </a:ln>
          <a:effectLst>
            <a:outerShdw blurRad="142875" rotWithShape="0" algn="bl" dir="5400000" dist="19050">
              <a:schemeClr val="dk1">
                <a:alpha val="50000"/>
              </a:schemeClr>
            </a:outerShdw>
          </a:effectLst>
        </p:spPr>
        <p:txBody>
          <a:bodyPr anchorCtr="0" anchor="t" bIns="0" lIns="0" spcFirstLastPara="1" rIns="0" wrap="square" tIns="0">
            <a:noAutofit/>
          </a:bodyPr>
          <a:lstStyle/>
          <a:p>
            <a:pPr indent="0" lvl="0" marL="0" rtl="0" algn="ctr">
              <a:spcBef>
                <a:spcPts val="0"/>
              </a:spcBef>
              <a:spcAft>
                <a:spcPts val="0"/>
              </a:spcAft>
              <a:buNone/>
            </a:pPr>
            <a:r>
              <a:rPr lang="en" sz="9600">
                <a:solidFill>
                  <a:schemeClr val="accent4"/>
                </a:solidFill>
                <a:latin typeface="Kulim Park"/>
                <a:ea typeface="Kulim Park"/>
                <a:cs typeface="Kulim Park"/>
                <a:sym typeface="Kulim Park"/>
              </a:rPr>
              <a:t>“</a:t>
            </a:r>
            <a:endParaRPr sz="9600">
              <a:solidFill>
                <a:schemeClr val="accent4"/>
              </a:solidFill>
              <a:latin typeface="Kulim Park"/>
              <a:ea typeface="Kulim Park"/>
              <a:cs typeface="Kulim Park"/>
              <a:sym typeface="Kulim Park"/>
            </a:endParaRPr>
          </a:p>
        </p:txBody>
      </p:sp>
      <p:sp>
        <p:nvSpPr>
          <p:cNvPr id="40" name="Google Shape;40;p4"/>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bg>
      <p:bgPr>
        <a:gradFill>
          <a:gsLst>
            <a:gs pos="0">
              <a:schemeClr val="accent1"/>
            </a:gs>
            <a:gs pos="50000">
              <a:schemeClr val="dk2"/>
            </a:gs>
            <a:gs pos="100000">
              <a:schemeClr val="dk2"/>
            </a:gs>
          </a:gsLst>
          <a:path path="circle">
            <a:fillToRect b="100%" l="100%"/>
          </a:path>
          <a:tileRect r="-100%" t="-100%"/>
        </a:gradFill>
      </p:bgPr>
    </p:bg>
    <p:spTree>
      <p:nvGrpSpPr>
        <p:cNvPr id="41" name="Shape 41"/>
        <p:cNvGrpSpPr/>
        <p:nvPr/>
      </p:nvGrpSpPr>
      <p:grpSpPr>
        <a:xfrm>
          <a:off x="0" y="0"/>
          <a:ext cx="0" cy="0"/>
          <a:chOff x="0" y="0"/>
          <a:chExt cx="0" cy="0"/>
        </a:xfrm>
      </p:grpSpPr>
      <p:grpSp>
        <p:nvGrpSpPr>
          <p:cNvPr id="42" name="Google Shape;42;p5"/>
          <p:cNvGrpSpPr/>
          <p:nvPr/>
        </p:nvGrpSpPr>
        <p:grpSpPr>
          <a:xfrm>
            <a:off x="-1" y="-1329"/>
            <a:ext cx="9144884" cy="5147195"/>
            <a:chOff x="-1" y="-1329"/>
            <a:chExt cx="9144884" cy="5147195"/>
          </a:xfrm>
        </p:grpSpPr>
        <p:sp>
          <p:nvSpPr>
            <p:cNvPr id="43" name="Google Shape;43;p5"/>
            <p:cNvSpPr/>
            <p:nvPr/>
          </p:nvSpPr>
          <p:spPr>
            <a:xfrm>
              <a:off x="-1" y="-886"/>
              <a:ext cx="9144884" cy="5146749"/>
            </a:xfrm>
            <a:custGeom>
              <a:rect b="b" l="l" r="r" t="t"/>
              <a:pathLst>
                <a:path extrusionOk="0" h="2287444" w="4064393">
                  <a:moveTo>
                    <a:pt x="3788843" y="883066"/>
                  </a:moveTo>
                  <a:cubicBezTo>
                    <a:pt x="3664100" y="932662"/>
                    <a:pt x="3567457" y="1052874"/>
                    <a:pt x="3428795" y="1065618"/>
                  </a:cubicBezTo>
                  <a:cubicBezTo>
                    <a:pt x="3361105" y="1071530"/>
                    <a:pt x="3286456" y="1042298"/>
                    <a:pt x="3256912" y="981141"/>
                  </a:cubicBezTo>
                  <a:cubicBezTo>
                    <a:pt x="3196576" y="857381"/>
                    <a:pt x="3353424" y="685537"/>
                    <a:pt x="3244831" y="575639"/>
                  </a:cubicBezTo>
                  <a:cubicBezTo>
                    <a:pt x="3212792" y="545750"/>
                    <a:pt x="3166506" y="538589"/>
                    <a:pt x="3124553" y="525846"/>
                  </a:cubicBezTo>
                  <a:cubicBezTo>
                    <a:pt x="2907894" y="464426"/>
                    <a:pt x="2780787" y="210535"/>
                    <a:pt x="2861936" y="0"/>
                  </a:cubicBezTo>
                  <a:lnTo>
                    <a:pt x="0" y="0"/>
                  </a:lnTo>
                  <a:lnTo>
                    <a:pt x="0" y="2287445"/>
                  </a:lnTo>
                  <a:lnTo>
                    <a:pt x="4064394" y="2287445"/>
                  </a:lnTo>
                  <a:lnTo>
                    <a:pt x="4064394" y="886022"/>
                  </a:lnTo>
                  <a:cubicBezTo>
                    <a:pt x="3976365" y="849505"/>
                    <a:pt x="3877634" y="848441"/>
                    <a:pt x="3788843" y="883066"/>
                  </a:cubicBez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4" name="Google Shape;44;p5"/>
            <p:cNvSpPr/>
            <p:nvPr/>
          </p:nvSpPr>
          <p:spPr>
            <a:xfrm>
              <a:off x="-1" y="-1181"/>
              <a:ext cx="9144884" cy="5147046"/>
            </a:xfrm>
            <a:custGeom>
              <a:rect b="b" l="l" r="r" t="t"/>
              <a:pathLst>
                <a:path extrusionOk="0" h="2287576" w="4064393">
                  <a:moveTo>
                    <a:pt x="3901965" y="939494"/>
                  </a:moveTo>
                  <a:cubicBezTo>
                    <a:pt x="3499701" y="855017"/>
                    <a:pt x="3568310" y="1206588"/>
                    <a:pt x="3260260" y="1099645"/>
                  </a:cubicBezTo>
                  <a:cubicBezTo>
                    <a:pt x="3067828" y="996184"/>
                    <a:pt x="3151603" y="860929"/>
                    <a:pt x="3127442" y="700317"/>
                  </a:cubicBezTo>
                  <a:cubicBezTo>
                    <a:pt x="3105645" y="624183"/>
                    <a:pt x="3033622" y="575901"/>
                    <a:pt x="2981098" y="516715"/>
                  </a:cubicBezTo>
                  <a:cubicBezTo>
                    <a:pt x="2857471" y="377387"/>
                    <a:pt x="2848871" y="151612"/>
                    <a:pt x="2954837" y="0"/>
                  </a:cubicBezTo>
                  <a:lnTo>
                    <a:pt x="0" y="0"/>
                  </a:lnTo>
                  <a:lnTo>
                    <a:pt x="0" y="2287576"/>
                  </a:lnTo>
                  <a:lnTo>
                    <a:pt x="4064394" y="2287576"/>
                  </a:lnTo>
                  <a:lnTo>
                    <a:pt x="4064394" y="955128"/>
                  </a:lnTo>
                  <a:cubicBezTo>
                    <a:pt x="4010557" y="955588"/>
                    <a:pt x="3955277" y="947245"/>
                    <a:pt x="3901965" y="939494"/>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5" name="Google Shape;45;p5"/>
            <p:cNvSpPr/>
            <p:nvPr/>
          </p:nvSpPr>
          <p:spPr>
            <a:xfrm>
              <a:off x="-1" y="-1329"/>
              <a:ext cx="9144884" cy="5147195"/>
            </a:xfrm>
            <a:custGeom>
              <a:rect b="b" l="l" r="r" t="t"/>
              <a:pathLst>
                <a:path extrusionOk="0" h="2287642" w="4064393">
                  <a:moveTo>
                    <a:pt x="3897961" y="979695"/>
                  </a:moveTo>
                  <a:cubicBezTo>
                    <a:pt x="3674736" y="964390"/>
                    <a:pt x="3602516" y="1073895"/>
                    <a:pt x="3472718" y="1222747"/>
                  </a:cubicBezTo>
                  <a:cubicBezTo>
                    <a:pt x="3361105" y="1334420"/>
                    <a:pt x="3140244" y="1318720"/>
                    <a:pt x="3084963" y="1158306"/>
                  </a:cubicBezTo>
                  <a:cubicBezTo>
                    <a:pt x="3045899" y="1043086"/>
                    <a:pt x="3123962" y="918013"/>
                    <a:pt x="3106498" y="797538"/>
                  </a:cubicBezTo>
                  <a:cubicBezTo>
                    <a:pt x="3020688" y="502395"/>
                    <a:pt x="2709290" y="454573"/>
                    <a:pt x="2826877" y="0"/>
                  </a:cubicBezTo>
                  <a:lnTo>
                    <a:pt x="0" y="0"/>
                  </a:lnTo>
                  <a:lnTo>
                    <a:pt x="0" y="2287642"/>
                  </a:lnTo>
                  <a:lnTo>
                    <a:pt x="4064394" y="2287642"/>
                  </a:lnTo>
                  <a:lnTo>
                    <a:pt x="4064394" y="1009650"/>
                  </a:lnTo>
                  <a:cubicBezTo>
                    <a:pt x="4010098" y="993931"/>
                    <a:pt x="3954324" y="983893"/>
                    <a:pt x="3897961" y="979695"/>
                  </a:cubicBez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 name="Google Shape;46;p5"/>
            <p:cNvSpPr/>
            <p:nvPr/>
          </p:nvSpPr>
          <p:spPr>
            <a:xfrm>
              <a:off x="-1" y="-1329"/>
              <a:ext cx="9144884" cy="5147195"/>
            </a:xfrm>
            <a:custGeom>
              <a:rect b="b" l="l" r="r" t="t"/>
              <a:pathLst>
                <a:path extrusionOk="0" h="2287642" w="4064393">
                  <a:moveTo>
                    <a:pt x="3886668" y="1168356"/>
                  </a:moveTo>
                  <a:cubicBezTo>
                    <a:pt x="3523534" y="864476"/>
                    <a:pt x="3578093" y="1536875"/>
                    <a:pt x="3166834" y="1369892"/>
                  </a:cubicBezTo>
                  <a:cubicBezTo>
                    <a:pt x="2968952" y="1280029"/>
                    <a:pt x="2931661" y="1012343"/>
                    <a:pt x="3042091" y="838988"/>
                  </a:cubicBezTo>
                  <a:cubicBezTo>
                    <a:pt x="3075772" y="781641"/>
                    <a:pt x="3123043" y="717265"/>
                    <a:pt x="3097963" y="655648"/>
                  </a:cubicBezTo>
                  <a:cubicBezTo>
                    <a:pt x="3074787" y="598695"/>
                    <a:pt x="3004406" y="582076"/>
                    <a:pt x="2945711" y="563683"/>
                  </a:cubicBezTo>
                  <a:cubicBezTo>
                    <a:pt x="2704694" y="489125"/>
                    <a:pt x="2524210" y="251788"/>
                    <a:pt x="2514231" y="0"/>
                  </a:cubicBezTo>
                  <a:lnTo>
                    <a:pt x="0" y="0"/>
                  </a:lnTo>
                  <a:lnTo>
                    <a:pt x="0" y="2287642"/>
                  </a:lnTo>
                  <a:lnTo>
                    <a:pt x="4064394" y="2287642"/>
                  </a:lnTo>
                  <a:lnTo>
                    <a:pt x="4064394" y="1364506"/>
                  </a:lnTo>
                  <a:cubicBezTo>
                    <a:pt x="3994275" y="1309983"/>
                    <a:pt x="3950221" y="1229776"/>
                    <a:pt x="3886668" y="1168356"/>
                  </a:cubicBez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7" name="Google Shape;47;p5"/>
            <p:cNvSpPr/>
            <p:nvPr/>
          </p:nvSpPr>
          <p:spPr>
            <a:xfrm>
              <a:off x="-1" y="-886"/>
              <a:ext cx="9144884" cy="5146749"/>
            </a:xfrm>
            <a:custGeom>
              <a:rect b="b" l="l" r="r" t="t"/>
              <a:pathLst>
                <a:path extrusionOk="0" h="2287444" w="4064393">
                  <a:moveTo>
                    <a:pt x="3860275" y="1412328"/>
                  </a:moveTo>
                  <a:cubicBezTo>
                    <a:pt x="3499570" y="1212171"/>
                    <a:pt x="3370166" y="1548765"/>
                    <a:pt x="3020622" y="1515723"/>
                  </a:cubicBezTo>
                  <a:cubicBezTo>
                    <a:pt x="2790832" y="1511322"/>
                    <a:pt x="2587895" y="1238973"/>
                    <a:pt x="2748288" y="1041181"/>
                  </a:cubicBezTo>
                  <a:cubicBezTo>
                    <a:pt x="2792933" y="989023"/>
                    <a:pt x="2861476" y="955785"/>
                    <a:pt x="2888657" y="892657"/>
                  </a:cubicBezTo>
                  <a:cubicBezTo>
                    <a:pt x="2920500" y="819019"/>
                    <a:pt x="2882092" y="731848"/>
                    <a:pt x="2824776" y="675552"/>
                  </a:cubicBezTo>
                  <a:cubicBezTo>
                    <a:pt x="2569577" y="494315"/>
                    <a:pt x="2383447" y="351243"/>
                    <a:pt x="2435314" y="0"/>
                  </a:cubicBezTo>
                  <a:lnTo>
                    <a:pt x="0" y="0"/>
                  </a:lnTo>
                  <a:lnTo>
                    <a:pt x="0" y="2287445"/>
                  </a:lnTo>
                  <a:lnTo>
                    <a:pt x="4064394" y="2287445"/>
                  </a:lnTo>
                  <a:lnTo>
                    <a:pt x="4064394" y="1502125"/>
                  </a:ln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8" name="Google Shape;48;p5"/>
            <p:cNvSpPr/>
            <p:nvPr/>
          </p:nvSpPr>
          <p:spPr>
            <a:xfrm>
              <a:off x="-1" y="-1032"/>
              <a:ext cx="9144884" cy="5146898"/>
            </a:xfrm>
            <a:custGeom>
              <a:rect b="b" l="l" r="r" t="t"/>
              <a:pathLst>
                <a:path extrusionOk="0" h="2287510" w="4064393">
                  <a:moveTo>
                    <a:pt x="3767571" y="1773029"/>
                  </a:moveTo>
                  <a:cubicBezTo>
                    <a:pt x="3678150" y="1745177"/>
                    <a:pt x="3601400" y="1686056"/>
                    <a:pt x="3513358" y="1654131"/>
                  </a:cubicBezTo>
                  <a:cubicBezTo>
                    <a:pt x="3253038" y="1560523"/>
                    <a:pt x="2846245" y="1725207"/>
                    <a:pt x="2683422" y="1432757"/>
                  </a:cubicBezTo>
                  <a:cubicBezTo>
                    <a:pt x="2593082" y="1250074"/>
                    <a:pt x="2741526" y="1029094"/>
                    <a:pt x="2694714" y="830711"/>
                  </a:cubicBezTo>
                  <a:cubicBezTo>
                    <a:pt x="2667271" y="714506"/>
                    <a:pt x="2577653" y="625234"/>
                    <a:pt x="2512064" y="525517"/>
                  </a:cubicBezTo>
                  <a:cubicBezTo>
                    <a:pt x="2410779" y="370063"/>
                    <a:pt x="2365609" y="184654"/>
                    <a:pt x="2384038" y="0"/>
                  </a:cubicBezTo>
                  <a:lnTo>
                    <a:pt x="0" y="0"/>
                  </a:lnTo>
                  <a:lnTo>
                    <a:pt x="0" y="2287511"/>
                  </a:lnTo>
                  <a:lnTo>
                    <a:pt x="4064394" y="2287511"/>
                  </a:lnTo>
                  <a:lnTo>
                    <a:pt x="4064394" y="1767774"/>
                  </a:lnTo>
                  <a:cubicBezTo>
                    <a:pt x="3965256" y="1794116"/>
                    <a:pt x="3864674" y="1803247"/>
                    <a:pt x="3767571" y="1773029"/>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49" name="Google Shape;49;p5"/>
          <p:cNvSpPr txBox="1"/>
          <p:nvPr>
            <p:ph type="title"/>
          </p:nvPr>
        </p:nvSpPr>
        <p:spPr>
          <a:xfrm>
            <a:off x="457200" y="594425"/>
            <a:ext cx="5215200" cy="716400"/>
          </a:xfrm>
          <a:prstGeom prst="rect">
            <a:avLst/>
          </a:prstGeom>
        </p:spPr>
        <p:txBody>
          <a:bodyPr anchorCtr="0" anchor="b" bIns="0" lIns="0" spcFirstLastPara="1" rIns="0" wrap="square" tIns="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0" name="Google Shape;50;p5"/>
          <p:cNvSpPr txBox="1"/>
          <p:nvPr>
            <p:ph idx="1" type="body"/>
          </p:nvPr>
        </p:nvSpPr>
        <p:spPr>
          <a:xfrm>
            <a:off x="457200" y="1592600"/>
            <a:ext cx="5215200" cy="2944800"/>
          </a:xfrm>
          <a:prstGeom prst="rect">
            <a:avLst/>
          </a:prstGeom>
        </p:spPr>
        <p:txBody>
          <a:bodyPr anchorCtr="0" anchor="t" bIns="0" lIns="0" spcFirstLastPara="1" rIns="0" wrap="square" tIns="0">
            <a:noAutofit/>
          </a:bodyPr>
          <a:lstStyle>
            <a:lvl1pPr indent="-368300" lvl="0" marL="457200" rtl="0">
              <a:spcBef>
                <a:spcPts val="600"/>
              </a:spcBef>
              <a:spcAft>
                <a:spcPts val="0"/>
              </a:spcAft>
              <a:buSzPts val="2200"/>
              <a:buChar char="●"/>
              <a:defRPr/>
            </a:lvl1pPr>
            <a:lvl2pPr indent="-368300" lvl="1" marL="914400" rtl="0">
              <a:spcBef>
                <a:spcPts val="0"/>
              </a:spcBef>
              <a:spcAft>
                <a:spcPts val="0"/>
              </a:spcAft>
              <a:buSzPts val="2200"/>
              <a:buChar char="○"/>
              <a:defRPr/>
            </a:lvl2pPr>
            <a:lvl3pPr indent="-368300" lvl="2" marL="1371600" rtl="0">
              <a:spcBef>
                <a:spcPts val="0"/>
              </a:spcBef>
              <a:spcAft>
                <a:spcPts val="0"/>
              </a:spcAft>
              <a:buSzPts val="2200"/>
              <a:buChar char="■"/>
              <a:defRPr/>
            </a:lvl3pPr>
            <a:lvl4pPr indent="-368300" lvl="3" marL="1828800" rtl="0">
              <a:spcBef>
                <a:spcPts val="0"/>
              </a:spcBef>
              <a:spcAft>
                <a:spcPts val="0"/>
              </a:spcAft>
              <a:buSzPts val="2200"/>
              <a:buChar char="●"/>
              <a:defRPr/>
            </a:lvl4pPr>
            <a:lvl5pPr indent="-368300" lvl="4" marL="2286000" rtl="0">
              <a:spcBef>
                <a:spcPts val="0"/>
              </a:spcBef>
              <a:spcAft>
                <a:spcPts val="0"/>
              </a:spcAft>
              <a:buSzPts val="2200"/>
              <a:buChar char="○"/>
              <a:defRPr/>
            </a:lvl5pPr>
            <a:lvl6pPr indent="-368300" lvl="5" marL="2743200" rtl="0">
              <a:spcBef>
                <a:spcPts val="0"/>
              </a:spcBef>
              <a:spcAft>
                <a:spcPts val="0"/>
              </a:spcAft>
              <a:buSzPts val="2200"/>
              <a:buChar char="■"/>
              <a:defRPr/>
            </a:lvl6pPr>
            <a:lvl7pPr indent="-368300" lvl="6" marL="3200400" rtl="0">
              <a:spcBef>
                <a:spcPts val="0"/>
              </a:spcBef>
              <a:spcAft>
                <a:spcPts val="0"/>
              </a:spcAft>
              <a:buSzPts val="2200"/>
              <a:buChar char="●"/>
              <a:defRPr/>
            </a:lvl7pPr>
            <a:lvl8pPr indent="-368300" lvl="7" marL="3657600" rtl="0">
              <a:spcBef>
                <a:spcPts val="0"/>
              </a:spcBef>
              <a:spcAft>
                <a:spcPts val="0"/>
              </a:spcAft>
              <a:buSzPts val="2200"/>
              <a:buChar char="○"/>
              <a:defRPr/>
            </a:lvl8pPr>
            <a:lvl9pPr indent="-368300" lvl="8" marL="4114800" rtl="0">
              <a:spcBef>
                <a:spcPts val="0"/>
              </a:spcBef>
              <a:spcAft>
                <a:spcPts val="0"/>
              </a:spcAft>
              <a:buSzPts val="2200"/>
              <a:buChar char="■"/>
              <a:defRPr/>
            </a:lvl9pPr>
          </a:lstStyle>
          <a:p/>
        </p:txBody>
      </p:sp>
      <p:sp>
        <p:nvSpPr>
          <p:cNvPr id="51" name="Google Shape;51;p5"/>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 Image">
  <p:cSld name="TITLE_AND_BODY_1">
    <p:bg>
      <p:bgPr>
        <a:gradFill>
          <a:gsLst>
            <a:gs pos="0">
              <a:schemeClr val="accent1"/>
            </a:gs>
            <a:gs pos="37000">
              <a:schemeClr val="dk2"/>
            </a:gs>
            <a:gs pos="100000">
              <a:schemeClr val="dk2"/>
            </a:gs>
          </a:gsLst>
          <a:lin ang="10800025" scaled="0"/>
        </a:gradFill>
      </p:bgPr>
    </p:bg>
    <p:spTree>
      <p:nvGrpSpPr>
        <p:cNvPr id="52" name="Shape 52"/>
        <p:cNvGrpSpPr/>
        <p:nvPr/>
      </p:nvGrpSpPr>
      <p:grpSpPr>
        <a:xfrm>
          <a:off x="0" y="0"/>
          <a:ext cx="0" cy="0"/>
          <a:chOff x="0" y="0"/>
          <a:chExt cx="0" cy="0"/>
        </a:xfrm>
      </p:grpSpPr>
      <p:grpSp>
        <p:nvGrpSpPr>
          <p:cNvPr id="53" name="Google Shape;53;p6"/>
          <p:cNvGrpSpPr/>
          <p:nvPr/>
        </p:nvGrpSpPr>
        <p:grpSpPr>
          <a:xfrm>
            <a:off x="6" y="-37"/>
            <a:ext cx="6256515" cy="5142022"/>
            <a:chOff x="-8" y="-13"/>
            <a:chExt cx="7710766" cy="5142022"/>
          </a:xfrm>
        </p:grpSpPr>
        <p:sp>
          <p:nvSpPr>
            <p:cNvPr id="54" name="Google Shape;54;p6"/>
            <p:cNvSpPr/>
            <p:nvPr/>
          </p:nvSpPr>
          <p:spPr>
            <a:xfrm>
              <a:off x="-8" y="-13"/>
              <a:ext cx="7710766" cy="5142022"/>
            </a:xfrm>
            <a:custGeom>
              <a:rect b="b" l="l" r="r" t="t"/>
              <a:pathLst>
                <a:path extrusionOk="0" h="2285343" w="3427007">
                  <a:moveTo>
                    <a:pt x="3264200" y="1931013"/>
                  </a:moveTo>
                  <a:cubicBezTo>
                    <a:pt x="3059555" y="1738083"/>
                    <a:pt x="2707189" y="1625228"/>
                    <a:pt x="2663923" y="1311888"/>
                  </a:cubicBezTo>
                  <a:cubicBezTo>
                    <a:pt x="2646918" y="776320"/>
                    <a:pt x="3405816" y="668129"/>
                    <a:pt x="3258554" y="0"/>
                  </a:cubicBezTo>
                  <a:lnTo>
                    <a:pt x="0" y="0"/>
                  </a:lnTo>
                  <a:lnTo>
                    <a:pt x="0" y="2285343"/>
                  </a:lnTo>
                  <a:lnTo>
                    <a:pt x="3426103" y="2285343"/>
                  </a:lnTo>
                  <a:cubicBezTo>
                    <a:pt x="3436148" y="2153964"/>
                    <a:pt x="3361302" y="2023504"/>
                    <a:pt x="3264200" y="1931013"/>
                  </a:cubicBezTo>
                  <a:close/>
                </a:path>
              </a:pathLst>
            </a:custGeom>
            <a:solidFill>
              <a:schemeClr val="accent2"/>
            </a:solidFill>
            <a:ln>
              <a:noFill/>
            </a:ln>
            <a:effectLst>
              <a:outerShdw blurRad="285750" rotWithShape="0" algn="bl" dist="9525">
                <a:schemeClr val="dk1">
                  <a:alpha val="75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5" name="Google Shape;55;p6"/>
            <p:cNvSpPr/>
            <p:nvPr/>
          </p:nvSpPr>
          <p:spPr>
            <a:xfrm>
              <a:off x="-8" y="-13"/>
              <a:ext cx="7536339" cy="5142022"/>
            </a:xfrm>
            <a:custGeom>
              <a:rect b="b" l="l" r="r" t="t"/>
              <a:pathLst>
                <a:path extrusionOk="0" h="2285343" w="3349484">
                  <a:moveTo>
                    <a:pt x="3135123" y="1986849"/>
                  </a:moveTo>
                  <a:cubicBezTo>
                    <a:pt x="3002568" y="1888315"/>
                    <a:pt x="2836659" y="1848901"/>
                    <a:pt x="2687952" y="1777628"/>
                  </a:cubicBezTo>
                  <a:cubicBezTo>
                    <a:pt x="2379377" y="1643884"/>
                    <a:pt x="2269472" y="1317800"/>
                    <a:pt x="2551129" y="1092748"/>
                  </a:cubicBezTo>
                  <a:cubicBezTo>
                    <a:pt x="2647246" y="1012409"/>
                    <a:pt x="2763520" y="961040"/>
                    <a:pt x="2873688" y="901459"/>
                  </a:cubicBezTo>
                  <a:cubicBezTo>
                    <a:pt x="3268796" y="717528"/>
                    <a:pt x="3285865" y="371278"/>
                    <a:pt x="3154688" y="0"/>
                  </a:cubicBezTo>
                  <a:lnTo>
                    <a:pt x="0" y="0"/>
                  </a:lnTo>
                  <a:lnTo>
                    <a:pt x="0" y="2285343"/>
                  </a:lnTo>
                  <a:lnTo>
                    <a:pt x="3349485" y="2285343"/>
                  </a:lnTo>
                  <a:cubicBezTo>
                    <a:pt x="3310420" y="2166169"/>
                    <a:pt x="3235575" y="2061939"/>
                    <a:pt x="3135123" y="1986849"/>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6" name="Google Shape;56;p6"/>
            <p:cNvSpPr/>
            <p:nvPr/>
          </p:nvSpPr>
          <p:spPr>
            <a:xfrm>
              <a:off x="-8" y="-13"/>
              <a:ext cx="6852517" cy="5142022"/>
            </a:xfrm>
            <a:custGeom>
              <a:rect b="b" l="l" r="r" t="t"/>
              <a:pathLst>
                <a:path extrusionOk="0" h="2285343" w="3045563">
                  <a:moveTo>
                    <a:pt x="2807574" y="2063115"/>
                  </a:moveTo>
                  <a:cubicBezTo>
                    <a:pt x="2956478" y="1994404"/>
                    <a:pt x="2840008" y="1887198"/>
                    <a:pt x="2727411" y="1875177"/>
                  </a:cubicBezTo>
                  <a:cubicBezTo>
                    <a:pt x="2250301" y="1750695"/>
                    <a:pt x="2181824" y="1070150"/>
                    <a:pt x="2624661" y="853112"/>
                  </a:cubicBezTo>
                  <a:cubicBezTo>
                    <a:pt x="2701215" y="814552"/>
                    <a:pt x="2785909" y="794451"/>
                    <a:pt x="2863446" y="757796"/>
                  </a:cubicBezTo>
                  <a:cubicBezTo>
                    <a:pt x="3297881" y="540560"/>
                    <a:pt x="2793262" y="253036"/>
                    <a:pt x="2983397" y="0"/>
                  </a:cubicBezTo>
                  <a:lnTo>
                    <a:pt x="0" y="0"/>
                  </a:lnTo>
                  <a:lnTo>
                    <a:pt x="0" y="2285343"/>
                  </a:lnTo>
                  <a:lnTo>
                    <a:pt x="2681190" y="2285343"/>
                  </a:lnTo>
                  <a:cubicBezTo>
                    <a:pt x="2683685" y="2196596"/>
                    <a:pt x="2730299" y="2108047"/>
                    <a:pt x="2807574" y="2063115"/>
                  </a:cubicBez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7" name="Google Shape;57;p6"/>
            <p:cNvSpPr/>
            <p:nvPr/>
          </p:nvSpPr>
          <p:spPr>
            <a:xfrm>
              <a:off x="-8" y="-13"/>
              <a:ext cx="6478551" cy="5142022"/>
            </a:xfrm>
            <a:custGeom>
              <a:rect b="b" l="l" r="r" t="t"/>
              <a:pathLst>
                <a:path extrusionOk="0" h="2285343" w="2879356">
                  <a:moveTo>
                    <a:pt x="2483636" y="1975748"/>
                  </a:moveTo>
                  <a:cubicBezTo>
                    <a:pt x="2425729" y="1949472"/>
                    <a:pt x="2357974" y="1946319"/>
                    <a:pt x="2304203" y="1912292"/>
                  </a:cubicBezTo>
                  <a:cubicBezTo>
                    <a:pt x="2200338" y="1846602"/>
                    <a:pt x="2149981" y="1693020"/>
                    <a:pt x="2194297" y="1578391"/>
                  </a:cubicBezTo>
                  <a:cubicBezTo>
                    <a:pt x="2362898" y="1262161"/>
                    <a:pt x="2082226" y="851863"/>
                    <a:pt x="2213994" y="698938"/>
                  </a:cubicBezTo>
                  <a:cubicBezTo>
                    <a:pt x="2289890" y="640671"/>
                    <a:pt x="2476086" y="701106"/>
                    <a:pt x="2569840" y="720484"/>
                  </a:cubicBezTo>
                  <a:cubicBezTo>
                    <a:pt x="3121795" y="827427"/>
                    <a:pt x="2785252" y="260657"/>
                    <a:pt x="2696422" y="0"/>
                  </a:cubicBezTo>
                  <a:lnTo>
                    <a:pt x="0" y="0"/>
                  </a:lnTo>
                  <a:lnTo>
                    <a:pt x="0" y="2285343"/>
                  </a:lnTo>
                  <a:lnTo>
                    <a:pt x="2605819" y="2285343"/>
                  </a:lnTo>
                  <a:cubicBezTo>
                    <a:pt x="2646787" y="2172291"/>
                    <a:pt x="2595314" y="2026460"/>
                    <a:pt x="2483636" y="1975748"/>
                  </a:cubicBez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8" name="Google Shape;58;p6"/>
            <p:cNvSpPr/>
            <p:nvPr/>
          </p:nvSpPr>
          <p:spPr>
            <a:xfrm>
              <a:off x="-8" y="-13"/>
              <a:ext cx="6272190" cy="5142022"/>
            </a:xfrm>
            <a:custGeom>
              <a:rect b="b" l="l" r="r" t="t"/>
              <a:pathLst>
                <a:path extrusionOk="0" h="2285343" w="2787640">
                  <a:moveTo>
                    <a:pt x="2551129" y="2165460"/>
                  </a:moveTo>
                  <a:cubicBezTo>
                    <a:pt x="2474839" y="1961822"/>
                    <a:pt x="2182086" y="2092478"/>
                    <a:pt x="2041192" y="1984090"/>
                  </a:cubicBezTo>
                  <a:cubicBezTo>
                    <a:pt x="1755530" y="1606309"/>
                    <a:pt x="2254765" y="1476178"/>
                    <a:pt x="2067125" y="765219"/>
                  </a:cubicBezTo>
                  <a:cubicBezTo>
                    <a:pt x="2053010" y="702617"/>
                    <a:pt x="2051631" y="620702"/>
                    <a:pt x="2107765" y="589762"/>
                  </a:cubicBezTo>
                  <a:cubicBezTo>
                    <a:pt x="2139214" y="572223"/>
                    <a:pt x="2178081" y="579120"/>
                    <a:pt x="2213403" y="586543"/>
                  </a:cubicBezTo>
                  <a:cubicBezTo>
                    <a:pt x="2363423" y="609994"/>
                    <a:pt x="2512983" y="669378"/>
                    <a:pt x="2665433" y="663991"/>
                  </a:cubicBezTo>
                  <a:cubicBezTo>
                    <a:pt x="2829568" y="636467"/>
                    <a:pt x="2809872" y="484724"/>
                    <a:pt x="2714805" y="382445"/>
                  </a:cubicBezTo>
                  <a:cubicBezTo>
                    <a:pt x="2614157" y="255007"/>
                    <a:pt x="2513443" y="127523"/>
                    <a:pt x="2412795" y="0"/>
                  </a:cubicBezTo>
                  <a:lnTo>
                    <a:pt x="0" y="0"/>
                  </a:lnTo>
                  <a:lnTo>
                    <a:pt x="0" y="2285343"/>
                  </a:lnTo>
                  <a:lnTo>
                    <a:pt x="2536094" y="2285343"/>
                  </a:lnTo>
                  <a:cubicBezTo>
                    <a:pt x="2555134" y="2247966"/>
                    <a:pt x="2563012" y="2205202"/>
                    <a:pt x="2551129" y="2165460"/>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9" name="Google Shape;59;p6"/>
            <p:cNvSpPr/>
            <p:nvPr/>
          </p:nvSpPr>
          <p:spPr>
            <a:xfrm>
              <a:off x="-8" y="-13"/>
              <a:ext cx="5978795" cy="5142022"/>
            </a:xfrm>
            <a:custGeom>
              <a:rect b="b" l="l" r="r" t="t"/>
              <a:pathLst>
                <a:path extrusionOk="0" h="2285343" w="2657242">
                  <a:moveTo>
                    <a:pt x="2007248" y="2113499"/>
                  </a:moveTo>
                  <a:cubicBezTo>
                    <a:pt x="1570122" y="1477098"/>
                    <a:pt x="2433082" y="1775854"/>
                    <a:pt x="2003441" y="835244"/>
                  </a:cubicBezTo>
                  <a:cubicBezTo>
                    <a:pt x="1977901" y="745052"/>
                    <a:pt x="1922620" y="648094"/>
                    <a:pt x="1965558" y="564800"/>
                  </a:cubicBezTo>
                  <a:cubicBezTo>
                    <a:pt x="2004426" y="489322"/>
                    <a:pt x="2106518" y="470798"/>
                    <a:pt x="2189570" y="488337"/>
                  </a:cubicBezTo>
                  <a:cubicBezTo>
                    <a:pt x="2272623" y="505876"/>
                    <a:pt x="2348716" y="549428"/>
                    <a:pt x="2432491" y="564274"/>
                  </a:cubicBezTo>
                  <a:cubicBezTo>
                    <a:pt x="2646524" y="602374"/>
                    <a:pt x="2740016" y="398211"/>
                    <a:pt x="2567739" y="263810"/>
                  </a:cubicBezTo>
                  <a:cubicBezTo>
                    <a:pt x="2468142" y="185967"/>
                    <a:pt x="2311687" y="141430"/>
                    <a:pt x="2287855" y="0"/>
                  </a:cubicBezTo>
                  <a:lnTo>
                    <a:pt x="0" y="0"/>
                  </a:lnTo>
                  <a:lnTo>
                    <a:pt x="0" y="2285343"/>
                  </a:lnTo>
                  <a:lnTo>
                    <a:pt x="2023268" y="2285343"/>
                  </a:lnTo>
                  <a:cubicBezTo>
                    <a:pt x="2055570" y="2233645"/>
                    <a:pt x="2039156" y="2165000"/>
                    <a:pt x="2007248" y="2113499"/>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60" name="Google Shape;60;p6"/>
          <p:cNvSpPr txBox="1"/>
          <p:nvPr>
            <p:ph type="title"/>
          </p:nvPr>
        </p:nvSpPr>
        <p:spPr>
          <a:xfrm>
            <a:off x="457200" y="1051625"/>
            <a:ext cx="2772300" cy="716400"/>
          </a:xfrm>
          <a:prstGeom prst="rect">
            <a:avLst/>
          </a:prstGeom>
        </p:spPr>
        <p:txBody>
          <a:bodyPr anchorCtr="0" anchor="b" bIns="0" lIns="0" spcFirstLastPara="1" rIns="0" wrap="square" tIns="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6"/>
          <p:cNvSpPr txBox="1"/>
          <p:nvPr>
            <p:ph idx="1" type="body"/>
          </p:nvPr>
        </p:nvSpPr>
        <p:spPr>
          <a:xfrm>
            <a:off x="457200" y="2049800"/>
            <a:ext cx="2772300" cy="2492700"/>
          </a:xfrm>
          <a:prstGeom prst="rect">
            <a:avLst/>
          </a:prstGeom>
        </p:spPr>
        <p:txBody>
          <a:bodyPr anchorCtr="0" anchor="t" bIns="0" lIns="0" spcFirstLastPara="1" rIns="0" wrap="square" tIns="0">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62" name="Google Shape;62;p6"/>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bg>
      <p:bgPr>
        <a:gradFill>
          <a:gsLst>
            <a:gs pos="0">
              <a:schemeClr val="accent1"/>
            </a:gs>
            <a:gs pos="50000">
              <a:schemeClr val="dk2"/>
            </a:gs>
            <a:gs pos="100000">
              <a:schemeClr val="dk2"/>
            </a:gs>
          </a:gsLst>
          <a:path path="circle">
            <a:fillToRect b="100%" l="100%"/>
          </a:path>
          <a:tileRect r="-100%" t="-100%"/>
        </a:gradFill>
      </p:bgPr>
    </p:bg>
    <p:spTree>
      <p:nvGrpSpPr>
        <p:cNvPr id="63" name="Shape 63"/>
        <p:cNvGrpSpPr/>
        <p:nvPr/>
      </p:nvGrpSpPr>
      <p:grpSpPr>
        <a:xfrm>
          <a:off x="0" y="0"/>
          <a:ext cx="0" cy="0"/>
          <a:chOff x="0" y="0"/>
          <a:chExt cx="0" cy="0"/>
        </a:xfrm>
      </p:grpSpPr>
      <p:grpSp>
        <p:nvGrpSpPr>
          <p:cNvPr id="64" name="Google Shape;64;p7"/>
          <p:cNvGrpSpPr/>
          <p:nvPr/>
        </p:nvGrpSpPr>
        <p:grpSpPr>
          <a:xfrm>
            <a:off x="-5" y="-10"/>
            <a:ext cx="9145330" cy="5142763"/>
            <a:chOff x="-5" y="-10"/>
            <a:chExt cx="9145330" cy="5142763"/>
          </a:xfrm>
        </p:grpSpPr>
        <p:sp>
          <p:nvSpPr>
            <p:cNvPr id="65" name="Google Shape;65;p7"/>
            <p:cNvSpPr/>
            <p:nvPr/>
          </p:nvSpPr>
          <p:spPr>
            <a:xfrm>
              <a:off x="436" y="-10"/>
              <a:ext cx="9144886" cy="5142760"/>
            </a:xfrm>
            <a:custGeom>
              <a:rect b="b" l="l" r="r" t="t"/>
              <a:pathLst>
                <a:path extrusionOk="0" h="2285671" w="4064394">
                  <a:moveTo>
                    <a:pt x="3915359" y="1249483"/>
                  </a:moveTo>
                  <a:cubicBezTo>
                    <a:pt x="3758905" y="1375673"/>
                    <a:pt x="3604486" y="1367725"/>
                    <a:pt x="3572381" y="1142869"/>
                  </a:cubicBezTo>
                  <a:cubicBezTo>
                    <a:pt x="3564371" y="1057472"/>
                    <a:pt x="3585512" y="972535"/>
                    <a:pt x="3594835" y="887270"/>
                  </a:cubicBezTo>
                  <a:cubicBezTo>
                    <a:pt x="3604157" y="802005"/>
                    <a:pt x="3597723" y="707609"/>
                    <a:pt x="3544938" y="644219"/>
                  </a:cubicBezTo>
                  <a:cubicBezTo>
                    <a:pt x="3492151" y="580828"/>
                    <a:pt x="3402533" y="563289"/>
                    <a:pt x="3347252" y="501147"/>
                  </a:cubicBezTo>
                  <a:cubicBezTo>
                    <a:pt x="3215944" y="341980"/>
                    <a:pt x="3347252" y="113972"/>
                    <a:pt x="3484470" y="0"/>
                  </a:cubicBezTo>
                  <a:lnTo>
                    <a:pt x="0" y="0"/>
                  </a:lnTo>
                  <a:lnTo>
                    <a:pt x="0" y="2285672"/>
                  </a:lnTo>
                  <a:lnTo>
                    <a:pt x="4064394" y="2285672"/>
                  </a:lnTo>
                  <a:lnTo>
                    <a:pt x="4064394" y="1205077"/>
                  </a:lnTo>
                  <a:cubicBezTo>
                    <a:pt x="4016007" y="1198508"/>
                    <a:pt x="3959741" y="1220908"/>
                    <a:pt x="3915359" y="1249483"/>
                  </a:cubicBez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6" name="Google Shape;66;p7"/>
            <p:cNvSpPr/>
            <p:nvPr/>
          </p:nvSpPr>
          <p:spPr>
            <a:xfrm>
              <a:off x="436" y="731"/>
              <a:ext cx="9144886" cy="5142022"/>
            </a:xfrm>
            <a:custGeom>
              <a:rect b="b" l="l" r="r" t="t"/>
              <a:pathLst>
                <a:path extrusionOk="0" h="2285343" w="4064394">
                  <a:moveTo>
                    <a:pt x="3921596" y="1306896"/>
                  </a:moveTo>
                  <a:cubicBezTo>
                    <a:pt x="3827382" y="1355046"/>
                    <a:pt x="3758839" y="1489579"/>
                    <a:pt x="3641252" y="1479923"/>
                  </a:cubicBezTo>
                  <a:cubicBezTo>
                    <a:pt x="3438840" y="1433940"/>
                    <a:pt x="3511651" y="1152459"/>
                    <a:pt x="3489000" y="998483"/>
                  </a:cubicBezTo>
                  <a:cubicBezTo>
                    <a:pt x="3445274" y="740060"/>
                    <a:pt x="3136174" y="567099"/>
                    <a:pt x="3190076" y="285685"/>
                  </a:cubicBezTo>
                  <a:cubicBezTo>
                    <a:pt x="3210823" y="187938"/>
                    <a:pt x="3283305" y="103593"/>
                    <a:pt x="3278381" y="0"/>
                  </a:cubicBezTo>
                  <a:lnTo>
                    <a:pt x="0" y="0"/>
                  </a:lnTo>
                  <a:lnTo>
                    <a:pt x="0" y="2285343"/>
                  </a:lnTo>
                  <a:lnTo>
                    <a:pt x="4064394" y="2285343"/>
                  </a:lnTo>
                  <a:lnTo>
                    <a:pt x="4064394" y="1314779"/>
                  </a:lnTo>
                  <a:cubicBezTo>
                    <a:pt x="4026971" y="1280751"/>
                    <a:pt x="3967291" y="1283576"/>
                    <a:pt x="3921596" y="1306896"/>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7" name="Google Shape;67;p7"/>
            <p:cNvSpPr/>
            <p:nvPr/>
          </p:nvSpPr>
          <p:spPr>
            <a:xfrm>
              <a:off x="-5" y="731"/>
              <a:ext cx="9145330" cy="5142022"/>
            </a:xfrm>
            <a:custGeom>
              <a:rect b="b" l="l" r="r" t="t"/>
              <a:pathLst>
                <a:path extrusionOk="0" h="2285343" w="4064591">
                  <a:moveTo>
                    <a:pt x="3770329" y="1529387"/>
                  </a:moveTo>
                  <a:cubicBezTo>
                    <a:pt x="3385594" y="1586602"/>
                    <a:pt x="3413301" y="1366017"/>
                    <a:pt x="3417043" y="1072384"/>
                  </a:cubicBezTo>
                  <a:cubicBezTo>
                    <a:pt x="3360449" y="715689"/>
                    <a:pt x="2974270" y="507453"/>
                    <a:pt x="3214762" y="117322"/>
                  </a:cubicBezTo>
                  <a:cubicBezTo>
                    <a:pt x="3227893" y="80141"/>
                    <a:pt x="3233605" y="36983"/>
                    <a:pt x="3223625" y="0"/>
                  </a:cubicBezTo>
                  <a:lnTo>
                    <a:pt x="0" y="0"/>
                  </a:lnTo>
                  <a:lnTo>
                    <a:pt x="0" y="2285343"/>
                  </a:lnTo>
                  <a:lnTo>
                    <a:pt x="4064591" y="2285343"/>
                  </a:lnTo>
                  <a:lnTo>
                    <a:pt x="4064591" y="1598886"/>
                  </a:lnTo>
                  <a:cubicBezTo>
                    <a:pt x="3998346" y="1512308"/>
                    <a:pt x="3874916" y="1516052"/>
                    <a:pt x="3770329" y="1529387"/>
                  </a:cubicBez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8" name="Google Shape;68;p7"/>
            <p:cNvSpPr/>
            <p:nvPr/>
          </p:nvSpPr>
          <p:spPr>
            <a:xfrm>
              <a:off x="436" y="583"/>
              <a:ext cx="9144886" cy="5142168"/>
            </a:xfrm>
            <a:custGeom>
              <a:rect b="b" l="l" r="r" t="t"/>
              <a:pathLst>
                <a:path extrusionOk="0" h="2285408" w="4064394">
                  <a:moveTo>
                    <a:pt x="3518216" y="1610776"/>
                  </a:moveTo>
                  <a:cubicBezTo>
                    <a:pt x="3308123" y="1694859"/>
                    <a:pt x="3276477" y="1573793"/>
                    <a:pt x="3327359" y="1394788"/>
                  </a:cubicBezTo>
                  <a:cubicBezTo>
                    <a:pt x="3353621" y="1255855"/>
                    <a:pt x="3313637" y="1105097"/>
                    <a:pt x="3223691" y="1003935"/>
                  </a:cubicBezTo>
                  <a:cubicBezTo>
                    <a:pt x="3022920" y="804107"/>
                    <a:pt x="3083059" y="820727"/>
                    <a:pt x="3141820" y="584638"/>
                  </a:cubicBezTo>
                  <a:cubicBezTo>
                    <a:pt x="3145891" y="476184"/>
                    <a:pt x="3038415" y="408787"/>
                    <a:pt x="2988780" y="315310"/>
                  </a:cubicBezTo>
                  <a:cubicBezTo>
                    <a:pt x="2935534" y="216184"/>
                    <a:pt x="2953524" y="78302"/>
                    <a:pt x="3036904" y="0"/>
                  </a:cubicBezTo>
                  <a:lnTo>
                    <a:pt x="0" y="0"/>
                  </a:lnTo>
                  <a:lnTo>
                    <a:pt x="0" y="2285409"/>
                  </a:lnTo>
                  <a:lnTo>
                    <a:pt x="4064394" y="2285409"/>
                  </a:lnTo>
                  <a:lnTo>
                    <a:pt x="4064394" y="1775263"/>
                  </a:lnTo>
                  <a:cubicBezTo>
                    <a:pt x="3874128" y="1764358"/>
                    <a:pt x="3706841" y="1566435"/>
                    <a:pt x="3518216" y="1610776"/>
                  </a:cubicBez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9" name="Google Shape;69;p7"/>
            <p:cNvSpPr/>
            <p:nvPr/>
          </p:nvSpPr>
          <p:spPr>
            <a:xfrm>
              <a:off x="731" y="731"/>
              <a:ext cx="9144589" cy="5142022"/>
            </a:xfrm>
            <a:custGeom>
              <a:rect b="b" l="l" r="r" t="t"/>
              <a:pathLst>
                <a:path extrusionOk="0" h="2285343" w="4064262">
                  <a:moveTo>
                    <a:pt x="3911354" y="1813823"/>
                  </a:moveTo>
                  <a:cubicBezTo>
                    <a:pt x="3733431" y="1756279"/>
                    <a:pt x="3525766" y="1820392"/>
                    <a:pt x="3358808" y="1722711"/>
                  </a:cubicBezTo>
                  <a:cubicBezTo>
                    <a:pt x="3177667" y="1604864"/>
                    <a:pt x="3210363" y="1445238"/>
                    <a:pt x="3338586" y="1300852"/>
                  </a:cubicBezTo>
                  <a:cubicBezTo>
                    <a:pt x="3453941" y="1143197"/>
                    <a:pt x="3377978" y="1019175"/>
                    <a:pt x="3192965" y="1000454"/>
                  </a:cubicBezTo>
                  <a:cubicBezTo>
                    <a:pt x="2865678" y="937129"/>
                    <a:pt x="3055091" y="791166"/>
                    <a:pt x="3032571" y="594426"/>
                  </a:cubicBezTo>
                  <a:cubicBezTo>
                    <a:pt x="3008870" y="510278"/>
                    <a:pt x="2913277" y="477761"/>
                    <a:pt x="2846901" y="423304"/>
                  </a:cubicBezTo>
                  <a:cubicBezTo>
                    <a:pt x="2723602" y="324770"/>
                    <a:pt x="2700886" y="123037"/>
                    <a:pt x="2803438" y="0"/>
                  </a:cubicBezTo>
                  <a:lnTo>
                    <a:pt x="0" y="0"/>
                  </a:lnTo>
                  <a:lnTo>
                    <a:pt x="0" y="2285343"/>
                  </a:lnTo>
                  <a:lnTo>
                    <a:pt x="4064263" y="2285343"/>
                  </a:lnTo>
                  <a:lnTo>
                    <a:pt x="4064263" y="1916167"/>
                  </a:lnTo>
                  <a:cubicBezTo>
                    <a:pt x="4026118" y="1868214"/>
                    <a:pt x="3969852" y="1832741"/>
                    <a:pt x="3911354" y="1813823"/>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0" name="Google Shape;70;p7"/>
            <p:cNvSpPr/>
            <p:nvPr/>
          </p:nvSpPr>
          <p:spPr>
            <a:xfrm>
              <a:off x="436" y="731"/>
              <a:ext cx="9144886" cy="5142022"/>
            </a:xfrm>
            <a:custGeom>
              <a:rect b="b" l="l" r="r" t="t"/>
              <a:pathLst>
                <a:path extrusionOk="0" h="2285343" w="4064394">
                  <a:moveTo>
                    <a:pt x="3763435" y="1980675"/>
                  </a:moveTo>
                  <a:cubicBezTo>
                    <a:pt x="3694695" y="2003469"/>
                    <a:pt x="3636788" y="2052539"/>
                    <a:pt x="3567588" y="2074020"/>
                  </a:cubicBezTo>
                  <a:cubicBezTo>
                    <a:pt x="3429714" y="2116718"/>
                    <a:pt x="3273391" y="2032701"/>
                    <a:pt x="3205242" y="1905263"/>
                  </a:cubicBezTo>
                  <a:cubicBezTo>
                    <a:pt x="3082469" y="1678240"/>
                    <a:pt x="3215156" y="1486623"/>
                    <a:pt x="3268861" y="1269453"/>
                  </a:cubicBezTo>
                  <a:cubicBezTo>
                    <a:pt x="3268007" y="941004"/>
                    <a:pt x="3006244" y="1151737"/>
                    <a:pt x="2907172" y="1045583"/>
                  </a:cubicBezTo>
                  <a:cubicBezTo>
                    <a:pt x="2870405" y="1001833"/>
                    <a:pt x="2887935" y="934239"/>
                    <a:pt x="2918530" y="886022"/>
                  </a:cubicBezTo>
                  <a:cubicBezTo>
                    <a:pt x="3044717" y="741505"/>
                    <a:pt x="3036708" y="613476"/>
                    <a:pt x="2871981" y="500030"/>
                  </a:cubicBezTo>
                  <a:cubicBezTo>
                    <a:pt x="2666286" y="390788"/>
                    <a:pt x="2485474" y="247716"/>
                    <a:pt x="2627944" y="0"/>
                  </a:cubicBezTo>
                  <a:lnTo>
                    <a:pt x="0" y="0"/>
                  </a:lnTo>
                  <a:lnTo>
                    <a:pt x="0" y="2285343"/>
                  </a:lnTo>
                  <a:lnTo>
                    <a:pt x="4064394" y="2285343"/>
                  </a:lnTo>
                  <a:lnTo>
                    <a:pt x="4064394" y="2074020"/>
                  </a:lnTo>
                  <a:cubicBezTo>
                    <a:pt x="3992306" y="1989674"/>
                    <a:pt x="3869992" y="1945268"/>
                    <a:pt x="3763435" y="1980675"/>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71" name="Google Shape;71;p7"/>
          <p:cNvSpPr txBox="1"/>
          <p:nvPr>
            <p:ph type="title"/>
          </p:nvPr>
        </p:nvSpPr>
        <p:spPr>
          <a:xfrm>
            <a:off x="457200" y="594425"/>
            <a:ext cx="5215200" cy="716400"/>
          </a:xfrm>
          <a:prstGeom prst="rect">
            <a:avLst/>
          </a:prstGeom>
        </p:spPr>
        <p:txBody>
          <a:bodyPr anchorCtr="0" anchor="b" bIns="0" lIns="0" spcFirstLastPara="1" rIns="0" wrap="square" tIns="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7"/>
          <p:cNvSpPr txBox="1"/>
          <p:nvPr>
            <p:ph idx="1" type="body"/>
          </p:nvPr>
        </p:nvSpPr>
        <p:spPr>
          <a:xfrm>
            <a:off x="457200" y="1592600"/>
            <a:ext cx="2666100" cy="2940900"/>
          </a:xfrm>
          <a:prstGeom prst="rect">
            <a:avLst/>
          </a:prstGeom>
        </p:spPr>
        <p:txBody>
          <a:bodyPr anchorCtr="0" anchor="t" bIns="0" lIns="0" spcFirstLastPara="1" rIns="0" wrap="square" tIns="0">
            <a:noAutofit/>
          </a:bodyPr>
          <a:lstStyle>
            <a:lvl1pPr indent="-355600" lvl="0" marL="457200" rtl="0">
              <a:spcBef>
                <a:spcPts val="600"/>
              </a:spcBef>
              <a:spcAft>
                <a:spcPts val="0"/>
              </a:spcAft>
              <a:buSzPts val="2000"/>
              <a:buChar char="●"/>
              <a:defRPr sz="2000"/>
            </a:lvl1pPr>
            <a:lvl2pPr indent="-355600" lvl="1" marL="914400" rtl="0">
              <a:spcBef>
                <a:spcPts val="0"/>
              </a:spcBef>
              <a:spcAft>
                <a:spcPts val="0"/>
              </a:spcAft>
              <a:buSzPts val="2000"/>
              <a:buChar char="○"/>
              <a:defRPr sz="2000"/>
            </a:lvl2pPr>
            <a:lvl3pPr indent="-355600" lvl="2" marL="1371600" rtl="0">
              <a:spcBef>
                <a:spcPts val="0"/>
              </a:spcBef>
              <a:spcAft>
                <a:spcPts val="0"/>
              </a:spcAft>
              <a:buSzPts val="2000"/>
              <a:buChar char="■"/>
              <a:defRPr sz="2000"/>
            </a:lvl3pPr>
            <a:lvl4pPr indent="-355600" lvl="3" marL="1828800" rtl="0">
              <a:spcBef>
                <a:spcPts val="0"/>
              </a:spcBef>
              <a:spcAft>
                <a:spcPts val="0"/>
              </a:spcAft>
              <a:buSzPts val="2000"/>
              <a:buChar char="●"/>
              <a:defRPr sz="2000"/>
            </a:lvl4pPr>
            <a:lvl5pPr indent="-355600" lvl="4" marL="2286000" rtl="0">
              <a:spcBef>
                <a:spcPts val="0"/>
              </a:spcBef>
              <a:spcAft>
                <a:spcPts val="0"/>
              </a:spcAft>
              <a:buSzPts val="2000"/>
              <a:buChar char="○"/>
              <a:defRPr sz="2000"/>
            </a:lvl5pPr>
            <a:lvl6pPr indent="-355600" lvl="5" marL="2743200" rtl="0">
              <a:spcBef>
                <a:spcPts val="0"/>
              </a:spcBef>
              <a:spcAft>
                <a:spcPts val="0"/>
              </a:spcAft>
              <a:buSzPts val="2000"/>
              <a:buChar char="■"/>
              <a:defRPr sz="2000"/>
            </a:lvl6pPr>
            <a:lvl7pPr indent="-355600" lvl="6" marL="3200400" rtl="0">
              <a:spcBef>
                <a:spcPts val="0"/>
              </a:spcBef>
              <a:spcAft>
                <a:spcPts val="0"/>
              </a:spcAft>
              <a:buSzPts val="2000"/>
              <a:buChar char="●"/>
              <a:defRPr sz="2000"/>
            </a:lvl7pPr>
            <a:lvl8pPr indent="-355600" lvl="7" marL="3657600" rtl="0">
              <a:spcBef>
                <a:spcPts val="0"/>
              </a:spcBef>
              <a:spcAft>
                <a:spcPts val="0"/>
              </a:spcAft>
              <a:buSzPts val="2000"/>
              <a:buChar char="○"/>
              <a:defRPr sz="2000"/>
            </a:lvl8pPr>
            <a:lvl9pPr indent="-355600" lvl="8" marL="4114800" rtl="0">
              <a:spcBef>
                <a:spcPts val="0"/>
              </a:spcBef>
              <a:spcAft>
                <a:spcPts val="0"/>
              </a:spcAft>
              <a:buSzPts val="2000"/>
              <a:buChar char="■"/>
              <a:defRPr sz="2000"/>
            </a:lvl9pPr>
          </a:lstStyle>
          <a:p/>
        </p:txBody>
      </p:sp>
      <p:sp>
        <p:nvSpPr>
          <p:cNvPr id="73" name="Google Shape;73;p7"/>
          <p:cNvSpPr txBox="1"/>
          <p:nvPr>
            <p:ph idx="2" type="body"/>
          </p:nvPr>
        </p:nvSpPr>
        <p:spPr>
          <a:xfrm>
            <a:off x="3400204" y="1592600"/>
            <a:ext cx="2666100" cy="2940900"/>
          </a:xfrm>
          <a:prstGeom prst="rect">
            <a:avLst/>
          </a:prstGeom>
        </p:spPr>
        <p:txBody>
          <a:bodyPr anchorCtr="0" anchor="t" bIns="0" lIns="0" spcFirstLastPara="1" rIns="0" wrap="square" tIns="0">
            <a:noAutofit/>
          </a:bodyPr>
          <a:lstStyle>
            <a:lvl1pPr indent="-355600" lvl="0" marL="457200" rtl="0">
              <a:spcBef>
                <a:spcPts val="600"/>
              </a:spcBef>
              <a:spcAft>
                <a:spcPts val="0"/>
              </a:spcAft>
              <a:buSzPts val="2000"/>
              <a:buChar char="●"/>
              <a:defRPr sz="2000"/>
            </a:lvl1pPr>
            <a:lvl2pPr indent="-355600" lvl="1" marL="914400" rtl="0">
              <a:spcBef>
                <a:spcPts val="0"/>
              </a:spcBef>
              <a:spcAft>
                <a:spcPts val="0"/>
              </a:spcAft>
              <a:buSzPts val="2000"/>
              <a:buChar char="○"/>
              <a:defRPr sz="2000"/>
            </a:lvl2pPr>
            <a:lvl3pPr indent="-355600" lvl="2" marL="1371600" rtl="0">
              <a:spcBef>
                <a:spcPts val="0"/>
              </a:spcBef>
              <a:spcAft>
                <a:spcPts val="0"/>
              </a:spcAft>
              <a:buSzPts val="2000"/>
              <a:buChar char="■"/>
              <a:defRPr sz="2000"/>
            </a:lvl3pPr>
            <a:lvl4pPr indent="-355600" lvl="3" marL="1828800" rtl="0">
              <a:spcBef>
                <a:spcPts val="0"/>
              </a:spcBef>
              <a:spcAft>
                <a:spcPts val="0"/>
              </a:spcAft>
              <a:buSzPts val="2000"/>
              <a:buChar char="●"/>
              <a:defRPr sz="2000"/>
            </a:lvl4pPr>
            <a:lvl5pPr indent="-355600" lvl="4" marL="2286000" rtl="0">
              <a:spcBef>
                <a:spcPts val="0"/>
              </a:spcBef>
              <a:spcAft>
                <a:spcPts val="0"/>
              </a:spcAft>
              <a:buSzPts val="2000"/>
              <a:buChar char="○"/>
              <a:defRPr sz="2000"/>
            </a:lvl5pPr>
            <a:lvl6pPr indent="-355600" lvl="5" marL="2743200" rtl="0">
              <a:spcBef>
                <a:spcPts val="0"/>
              </a:spcBef>
              <a:spcAft>
                <a:spcPts val="0"/>
              </a:spcAft>
              <a:buSzPts val="2000"/>
              <a:buChar char="■"/>
              <a:defRPr sz="2000"/>
            </a:lvl6pPr>
            <a:lvl7pPr indent="-355600" lvl="6" marL="3200400" rtl="0">
              <a:spcBef>
                <a:spcPts val="0"/>
              </a:spcBef>
              <a:spcAft>
                <a:spcPts val="0"/>
              </a:spcAft>
              <a:buSzPts val="2000"/>
              <a:buChar char="●"/>
              <a:defRPr sz="2000"/>
            </a:lvl7pPr>
            <a:lvl8pPr indent="-355600" lvl="7" marL="3657600" rtl="0">
              <a:spcBef>
                <a:spcPts val="0"/>
              </a:spcBef>
              <a:spcAft>
                <a:spcPts val="0"/>
              </a:spcAft>
              <a:buSzPts val="2000"/>
              <a:buChar char="○"/>
              <a:defRPr sz="2000"/>
            </a:lvl8pPr>
            <a:lvl9pPr indent="-355600" lvl="8" marL="4114800" rtl="0">
              <a:spcBef>
                <a:spcPts val="0"/>
              </a:spcBef>
              <a:spcAft>
                <a:spcPts val="0"/>
              </a:spcAft>
              <a:buSzPts val="2000"/>
              <a:buChar char="■"/>
              <a:defRPr sz="2000"/>
            </a:lvl9pPr>
          </a:lstStyle>
          <a:p/>
        </p:txBody>
      </p:sp>
      <p:sp>
        <p:nvSpPr>
          <p:cNvPr id="74" name="Google Shape;74;p7"/>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bg>
      <p:bgPr>
        <a:gradFill>
          <a:gsLst>
            <a:gs pos="0">
              <a:schemeClr val="accent1"/>
            </a:gs>
            <a:gs pos="50000">
              <a:schemeClr val="dk2"/>
            </a:gs>
            <a:gs pos="100000">
              <a:schemeClr val="dk2"/>
            </a:gs>
          </a:gsLst>
          <a:path path="circle">
            <a:fillToRect b="100%" l="100%"/>
          </a:path>
          <a:tileRect r="-100%" t="-100%"/>
        </a:gradFill>
      </p:bgPr>
    </p:bg>
    <p:spTree>
      <p:nvGrpSpPr>
        <p:cNvPr id="75" name="Shape 75"/>
        <p:cNvGrpSpPr/>
        <p:nvPr/>
      </p:nvGrpSpPr>
      <p:grpSpPr>
        <a:xfrm>
          <a:off x="0" y="0"/>
          <a:ext cx="0" cy="0"/>
          <a:chOff x="0" y="0"/>
          <a:chExt cx="0" cy="0"/>
        </a:xfrm>
      </p:grpSpPr>
      <p:grpSp>
        <p:nvGrpSpPr>
          <p:cNvPr id="76" name="Google Shape;76;p8"/>
          <p:cNvGrpSpPr/>
          <p:nvPr/>
        </p:nvGrpSpPr>
        <p:grpSpPr>
          <a:xfrm>
            <a:off x="-5" y="-10"/>
            <a:ext cx="9145330" cy="5142763"/>
            <a:chOff x="-5" y="-10"/>
            <a:chExt cx="9145330" cy="5142763"/>
          </a:xfrm>
        </p:grpSpPr>
        <p:sp>
          <p:nvSpPr>
            <p:cNvPr id="77" name="Google Shape;77;p8"/>
            <p:cNvSpPr/>
            <p:nvPr/>
          </p:nvSpPr>
          <p:spPr>
            <a:xfrm>
              <a:off x="436" y="-10"/>
              <a:ext cx="9144886" cy="5142760"/>
            </a:xfrm>
            <a:custGeom>
              <a:rect b="b" l="l" r="r" t="t"/>
              <a:pathLst>
                <a:path extrusionOk="0" h="2285671" w="4064394">
                  <a:moveTo>
                    <a:pt x="3915359" y="1249483"/>
                  </a:moveTo>
                  <a:cubicBezTo>
                    <a:pt x="3758905" y="1375673"/>
                    <a:pt x="3604486" y="1367725"/>
                    <a:pt x="3572381" y="1142869"/>
                  </a:cubicBezTo>
                  <a:cubicBezTo>
                    <a:pt x="3564371" y="1057472"/>
                    <a:pt x="3585512" y="972535"/>
                    <a:pt x="3594835" y="887270"/>
                  </a:cubicBezTo>
                  <a:cubicBezTo>
                    <a:pt x="3604157" y="802005"/>
                    <a:pt x="3597723" y="707609"/>
                    <a:pt x="3544938" y="644219"/>
                  </a:cubicBezTo>
                  <a:cubicBezTo>
                    <a:pt x="3492151" y="580828"/>
                    <a:pt x="3402533" y="563289"/>
                    <a:pt x="3347252" y="501147"/>
                  </a:cubicBezTo>
                  <a:cubicBezTo>
                    <a:pt x="3215944" y="341980"/>
                    <a:pt x="3347252" y="113972"/>
                    <a:pt x="3484470" y="0"/>
                  </a:cubicBezTo>
                  <a:lnTo>
                    <a:pt x="0" y="0"/>
                  </a:lnTo>
                  <a:lnTo>
                    <a:pt x="0" y="2285672"/>
                  </a:lnTo>
                  <a:lnTo>
                    <a:pt x="4064394" y="2285672"/>
                  </a:lnTo>
                  <a:lnTo>
                    <a:pt x="4064394" y="1205077"/>
                  </a:lnTo>
                  <a:cubicBezTo>
                    <a:pt x="4016007" y="1198508"/>
                    <a:pt x="3959741" y="1220908"/>
                    <a:pt x="3915359" y="1249483"/>
                  </a:cubicBez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8" name="Google Shape;78;p8"/>
            <p:cNvSpPr/>
            <p:nvPr/>
          </p:nvSpPr>
          <p:spPr>
            <a:xfrm>
              <a:off x="436" y="731"/>
              <a:ext cx="9144886" cy="5142022"/>
            </a:xfrm>
            <a:custGeom>
              <a:rect b="b" l="l" r="r" t="t"/>
              <a:pathLst>
                <a:path extrusionOk="0" h="2285343" w="4064394">
                  <a:moveTo>
                    <a:pt x="3921596" y="1306896"/>
                  </a:moveTo>
                  <a:cubicBezTo>
                    <a:pt x="3827382" y="1355046"/>
                    <a:pt x="3758839" y="1489579"/>
                    <a:pt x="3641252" y="1479923"/>
                  </a:cubicBezTo>
                  <a:cubicBezTo>
                    <a:pt x="3438840" y="1433940"/>
                    <a:pt x="3511651" y="1152459"/>
                    <a:pt x="3489000" y="998483"/>
                  </a:cubicBezTo>
                  <a:cubicBezTo>
                    <a:pt x="3445274" y="740060"/>
                    <a:pt x="3136174" y="567099"/>
                    <a:pt x="3190076" y="285685"/>
                  </a:cubicBezTo>
                  <a:cubicBezTo>
                    <a:pt x="3210823" y="187938"/>
                    <a:pt x="3283305" y="103593"/>
                    <a:pt x="3278381" y="0"/>
                  </a:cubicBezTo>
                  <a:lnTo>
                    <a:pt x="0" y="0"/>
                  </a:lnTo>
                  <a:lnTo>
                    <a:pt x="0" y="2285343"/>
                  </a:lnTo>
                  <a:lnTo>
                    <a:pt x="4064394" y="2285343"/>
                  </a:lnTo>
                  <a:lnTo>
                    <a:pt x="4064394" y="1314779"/>
                  </a:lnTo>
                  <a:cubicBezTo>
                    <a:pt x="4026971" y="1280751"/>
                    <a:pt x="3967291" y="1283576"/>
                    <a:pt x="3921596" y="1306896"/>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 name="Google Shape;79;p8"/>
            <p:cNvSpPr/>
            <p:nvPr/>
          </p:nvSpPr>
          <p:spPr>
            <a:xfrm>
              <a:off x="-5" y="731"/>
              <a:ext cx="9145330" cy="5142022"/>
            </a:xfrm>
            <a:custGeom>
              <a:rect b="b" l="l" r="r" t="t"/>
              <a:pathLst>
                <a:path extrusionOk="0" h="2285343" w="4064591">
                  <a:moveTo>
                    <a:pt x="3770329" y="1529387"/>
                  </a:moveTo>
                  <a:cubicBezTo>
                    <a:pt x="3385594" y="1586602"/>
                    <a:pt x="3413301" y="1366017"/>
                    <a:pt x="3417043" y="1072384"/>
                  </a:cubicBezTo>
                  <a:cubicBezTo>
                    <a:pt x="3360449" y="715689"/>
                    <a:pt x="2974270" y="507453"/>
                    <a:pt x="3214762" y="117322"/>
                  </a:cubicBezTo>
                  <a:cubicBezTo>
                    <a:pt x="3227893" y="80141"/>
                    <a:pt x="3233605" y="36983"/>
                    <a:pt x="3223625" y="0"/>
                  </a:cubicBezTo>
                  <a:lnTo>
                    <a:pt x="0" y="0"/>
                  </a:lnTo>
                  <a:lnTo>
                    <a:pt x="0" y="2285343"/>
                  </a:lnTo>
                  <a:lnTo>
                    <a:pt x="4064591" y="2285343"/>
                  </a:lnTo>
                  <a:lnTo>
                    <a:pt x="4064591" y="1598886"/>
                  </a:lnTo>
                  <a:cubicBezTo>
                    <a:pt x="3998346" y="1512308"/>
                    <a:pt x="3874916" y="1516052"/>
                    <a:pt x="3770329" y="1529387"/>
                  </a:cubicBez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0" name="Google Shape;80;p8"/>
            <p:cNvSpPr/>
            <p:nvPr/>
          </p:nvSpPr>
          <p:spPr>
            <a:xfrm>
              <a:off x="436" y="583"/>
              <a:ext cx="9144886" cy="5142168"/>
            </a:xfrm>
            <a:custGeom>
              <a:rect b="b" l="l" r="r" t="t"/>
              <a:pathLst>
                <a:path extrusionOk="0" h="2285408" w="4064394">
                  <a:moveTo>
                    <a:pt x="3518216" y="1610776"/>
                  </a:moveTo>
                  <a:cubicBezTo>
                    <a:pt x="3308123" y="1694859"/>
                    <a:pt x="3276477" y="1573793"/>
                    <a:pt x="3327359" y="1394788"/>
                  </a:cubicBezTo>
                  <a:cubicBezTo>
                    <a:pt x="3353621" y="1255855"/>
                    <a:pt x="3313637" y="1105097"/>
                    <a:pt x="3223691" y="1003935"/>
                  </a:cubicBezTo>
                  <a:cubicBezTo>
                    <a:pt x="3022920" y="804107"/>
                    <a:pt x="3083059" y="820727"/>
                    <a:pt x="3141820" y="584638"/>
                  </a:cubicBezTo>
                  <a:cubicBezTo>
                    <a:pt x="3145891" y="476184"/>
                    <a:pt x="3038415" y="408787"/>
                    <a:pt x="2988780" y="315310"/>
                  </a:cubicBezTo>
                  <a:cubicBezTo>
                    <a:pt x="2935534" y="216184"/>
                    <a:pt x="2953524" y="78302"/>
                    <a:pt x="3036904" y="0"/>
                  </a:cubicBezTo>
                  <a:lnTo>
                    <a:pt x="0" y="0"/>
                  </a:lnTo>
                  <a:lnTo>
                    <a:pt x="0" y="2285409"/>
                  </a:lnTo>
                  <a:lnTo>
                    <a:pt x="4064394" y="2285409"/>
                  </a:lnTo>
                  <a:lnTo>
                    <a:pt x="4064394" y="1775263"/>
                  </a:lnTo>
                  <a:cubicBezTo>
                    <a:pt x="3874128" y="1764358"/>
                    <a:pt x="3706841" y="1566435"/>
                    <a:pt x="3518216" y="1610776"/>
                  </a:cubicBez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1" name="Google Shape;81;p8"/>
            <p:cNvSpPr/>
            <p:nvPr/>
          </p:nvSpPr>
          <p:spPr>
            <a:xfrm>
              <a:off x="731" y="731"/>
              <a:ext cx="9144589" cy="5142022"/>
            </a:xfrm>
            <a:custGeom>
              <a:rect b="b" l="l" r="r" t="t"/>
              <a:pathLst>
                <a:path extrusionOk="0" h="2285343" w="4064262">
                  <a:moveTo>
                    <a:pt x="3911354" y="1813823"/>
                  </a:moveTo>
                  <a:cubicBezTo>
                    <a:pt x="3733431" y="1756279"/>
                    <a:pt x="3525766" y="1820392"/>
                    <a:pt x="3358808" y="1722711"/>
                  </a:cubicBezTo>
                  <a:cubicBezTo>
                    <a:pt x="3177667" y="1604864"/>
                    <a:pt x="3210363" y="1445238"/>
                    <a:pt x="3338586" y="1300852"/>
                  </a:cubicBezTo>
                  <a:cubicBezTo>
                    <a:pt x="3453941" y="1143197"/>
                    <a:pt x="3377978" y="1019175"/>
                    <a:pt x="3192965" y="1000454"/>
                  </a:cubicBezTo>
                  <a:cubicBezTo>
                    <a:pt x="2865678" y="937129"/>
                    <a:pt x="3055091" y="791166"/>
                    <a:pt x="3032571" y="594426"/>
                  </a:cubicBezTo>
                  <a:cubicBezTo>
                    <a:pt x="3008870" y="510278"/>
                    <a:pt x="2913277" y="477761"/>
                    <a:pt x="2846901" y="423304"/>
                  </a:cubicBezTo>
                  <a:cubicBezTo>
                    <a:pt x="2723602" y="324770"/>
                    <a:pt x="2700886" y="123037"/>
                    <a:pt x="2803438" y="0"/>
                  </a:cubicBezTo>
                  <a:lnTo>
                    <a:pt x="0" y="0"/>
                  </a:lnTo>
                  <a:lnTo>
                    <a:pt x="0" y="2285343"/>
                  </a:lnTo>
                  <a:lnTo>
                    <a:pt x="4064263" y="2285343"/>
                  </a:lnTo>
                  <a:lnTo>
                    <a:pt x="4064263" y="1916167"/>
                  </a:lnTo>
                  <a:cubicBezTo>
                    <a:pt x="4026118" y="1868214"/>
                    <a:pt x="3969852" y="1832741"/>
                    <a:pt x="3911354" y="1813823"/>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2" name="Google Shape;82;p8"/>
            <p:cNvSpPr/>
            <p:nvPr/>
          </p:nvSpPr>
          <p:spPr>
            <a:xfrm>
              <a:off x="436" y="731"/>
              <a:ext cx="9144886" cy="5142022"/>
            </a:xfrm>
            <a:custGeom>
              <a:rect b="b" l="l" r="r" t="t"/>
              <a:pathLst>
                <a:path extrusionOk="0" h="2285343" w="4064394">
                  <a:moveTo>
                    <a:pt x="3763435" y="1980675"/>
                  </a:moveTo>
                  <a:cubicBezTo>
                    <a:pt x="3694695" y="2003469"/>
                    <a:pt x="3636788" y="2052539"/>
                    <a:pt x="3567588" y="2074020"/>
                  </a:cubicBezTo>
                  <a:cubicBezTo>
                    <a:pt x="3429714" y="2116718"/>
                    <a:pt x="3273391" y="2032701"/>
                    <a:pt x="3205242" y="1905263"/>
                  </a:cubicBezTo>
                  <a:cubicBezTo>
                    <a:pt x="3082469" y="1678240"/>
                    <a:pt x="3215156" y="1486623"/>
                    <a:pt x="3268861" y="1269453"/>
                  </a:cubicBezTo>
                  <a:cubicBezTo>
                    <a:pt x="3268007" y="941004"/>
                    <a:pt x="3006244" y="1151737"/>
                    <a:pt x="2907172" y="1045583"/>
                  </a:cubicBezTo>
                  <a:cubicBezTo>
                    <a:pt x="2870405" y="1001833"/>
                    <a:pt x="2887935" y="934239"/>
                    <a:pt x="2918530" y="886022"/>
                  </a:cubicBezTo>
                  <a:cubicBezTo>
                    <a:pt x="3044717" y="741505"/>
                    <a:pt x="3036708" y="613476"/>
                    <a:pt x="2871981" y="500030"/>
                  </a:cubicBezTo>
                  <a:cubicBezTo>
                    <a:pt x="2666286" y="390788"/>
                    <a:pt x="2485474" y="247716"/>
                    <a:pt x="2627944" y="0"/>
                  </a:cubicBezTo>
                  <a:lnTo>
                    <a:pt x="0" y="0"/>
                  </a:lnTo>
                  <a:lnTo>
                    <a:pt x="0" y="2285343"/>
                  </a:lnTo>
                  <a:lnTo>
                    <a:pt x="4064394" y="2285343"/>
                  </a:lnTo>
                  <a:lnTo>
                    <a:pt x="4064394" y="2074020"/>
                  </a:lnTo>
                  <a:cubicBezTo>
                    <a:pt x="3992306" y="1989674"/>
                    <a:pt x="3869992" y="1945268"/>
                    <a:pt x="3763435" y="1980675"/>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83" name="Google Shape;83;p8"/>
          <p:cNvSpPr txBox="1"/>
          <p:nvPr>
            <p:ph type="title"/>
          </p:nvPr>
        </p:nvSpPr>
        <p:spPr>
          <a:xfrm>
            <a:off x="457200" y="594425"/>
            <a:ext cx="5215200" cy="716400"/>
          </a:xfrm>
          <a:prstGeom prst="rect">
            <a:avLst/>
          </a:prstGeom>
        </p:spPr>
        <p:txBody>
          <a:bodyPr anchorCtr="0" anchor="b" bIns="0" lIns="0" spcFirstLastPara="1" rIns="0" wrap="square" tIns="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4" name="Google Shape;84;p8"/>
          <p:cNvSpPr txBox="1"/>
          <p:nvPr>
            <p:ph idx="1" type="body"/>
          </p:nvPr>
        </p:nvSpPr>
        <p:spPr>
          <a:xfrm>
            <a:off x="457200" y="1592600"/>
            <a:ext cx="1807800" cy="2940900"/>
          </a:xfrm>
          <a:prstGeom prst="rect">
            <a:avLst/>
          </a:prstGeom>
        </p:spPr>
        <p:txBody>
          <a:bodyPr anchorCtr="0" anchor="t" bIns="0" lIns="0" spcFirstLastPara="1" rIns="0" wrap="square" tIns="0">
            <a:noAutofit/>
          </a:bodyPr>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85" name="Google Shape;85;p8"/>
          <p:cNvSpPr txBox="1"/>
          <p:nvPr>
            <p:ph idx="2" type="body"/>
          </p:nvPr>
        </p:nvSpPr>
        <p:spPr>
          <a:xfrm>
            <a:off x="2472081" y="1592600"/>
            <a:ext cx="1807800" cy="2940900"/>
          </a:xfrm>
          <a:prstGeom prst="rect">
            <a:avLst/>
          </a:prstGeom>
        </p:spPr>
        <p:txBody>
          <a:bodyPr anchorCtr="0" anchor="t" bIns="0" lIns="0" spcFirstLastPara="1" rIns="0" wrap="square" tIns="0">
            <a:noAutofit/>
          </a:bodyPr>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86" name="Google Shape;86;p8"/>
          <p:cNvSpPr txBox="1"/>
          <p:nvPr>
            <p:ph idx="3" type="body"/>
          </p:nvPr>
        </p:nvSpPr>
        <p:spPr>
          <a:xfrm>
            <a:off x="4486962" y="1592600"/>
            <a:ext cx="1807800" cy="2940900"/>
          </a:xfrm>
          <a:prstGeom prst="rect">
            <a:avLst/>
          </a:prstGeom>
        </p:spPr>
        <p:txBody>
          <a:bodyPr anchorCtr="0" anchor="t" bIns="0" lIns="0" spcFirstLastPara="1" rIns="0" wrap="square" tIns="0">
            <a:noAutofit/>
          </a:bodyPr>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87" name="Google Shape;87;p8"/>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gradFill>
          <a:gsLst>
            <a:gs pos="0">
              <a:schemeClr val="accent1"/>
            </a:gs>
            <a:gs pos="50000">
              <a:schemeClr val="dk2"/>
            </a:gs>
            <a:gs pos="100000">
              <a:schemeClr val="dk2"/>
            </a:gs>
          </a:gsLst>
          <a:path path="circle">
            <a:fillToRect b="100%" l="100%"/>
          </a:path>
          <a:tileRect r="-100%" t="-100%"/>
        </a:gradFill>
      </p:bgPr>
    </p:bg>
    <p:spTree>
      <p:nvGrpSpPr>
        <p:cNvPr id="88" name="Shape 88"/>
        <p:cNvGrpSpPr/>
        <p:nvPr/>
      </p:nvGrpSpPr>
      <p:grpSpPr>
        <a:xfrm>
          <a:off x="0" y="0"/>
          <a:ext cx="0" cy="0"/>
          <a:chOff x="0" y="0"/>
          <a:chExt cx="0" cy="0"/>
        </a:xfrm>
      </p:grpSpPr>
      <p:grpSp>
        <p:nvGrpSpPr>
          <p:cNvPr id="89" name="Google Shape;89;p9"/>
          <p:cNvGrpSpPr/>
          <p:nvPr/>
        </p:nvGrpSpPr>
        <p:grpSpPr>
          <a:xfrm>
            <a:off x="-1" y="-1329"/>
            <a:ext cx="9144884" cy="5147195"/>
            <a:chOff x="-1" y="-1329"/>
            <a:chExt cx="9144884" cy="5147195"/>
          </a:xfrm>
        </p:grpSpPr>
        <p:sp>
          <p:nvSpPr>
            <p:cNvPr id="90" name="Google Shape;90;p9"/>
            <p:cNvSpPr/>
            <p:nvPr/>
          </p:nvSpPr>
          <p:spPr>
            <a:xfrm>
              <a:off x="-1" y="-886"/>
              <a:ext cx="9144884" cy="5146749"/>
            </a:xfrm>
            <a:custGeom>
              <a:rect b="b" l="l" r="r" t="t"/>
              <a:pathLst>
                <a:path extrusionOk="0" h="2287444" w="4064393">
                  <a:moveTo>
                    <a:pt x="3788843" y="883066"/>
                  </a:moveTo>
                  <a:cubicBezTo>
                    <a:pt x="3664100" y="932662"/>
                    <a:pt x="3567457" y="1052874"/>
                    <a:pt x="3428795" y="1065618"/>
                  </a:cubicBezTo>
                  <a:cubicBezTo>
                    <a:pt x="3361105" y="1071530"/>
                    <a:pt x="3286456" y="1042298"/>
                    <a:pt x="3256912" y="981141"/>
                  </a:cubicBezTo>
                  <a:cubicBezTo>
                    <a:pt x="3196576" y="857381"/>
                    <a:pt x="3353424" y="685537"/>
                    <a:pt x="3244831" y="575639"/>
                  </a:cubicBezTo>
                  <a:cubicBezTo>
                    <a:pt x="3212792" y="545750"/>
                    <a:pt x="3166506" y="538589"/>
                    <a:pt x="3124553" y="525846"/>
                  </a:cubicBezTo>
                  <a:cubicBezTo>
                    <a:pt x="2907894" y="464426"/>
                    <a:pt x="2780787" y="210535"/>
                    <a:pt x="2861936" y="0"/>
                  </a:cubicBezTo>
                  <a:lnTo>
                    <a:pt x="0" y="0"/>
                  </a:lnTo>
                  <a:lnTo>
                    <a:pt x="0" y="2287445"/>
                  </a:lnTo>
                  <a:lnTo>
                    <a:pt x="4064394" y="2287445"/>
                  </a:lnTo>
                  <a:lnTo>
                    <a:pt x="4064394" y="886022"/>
                  </a:lnTo>
                  <a:cubicBezTo>
                    <a:pt x="3976365" y="849505"/>
                    <a:pt x="3877634" y="848441"/>
                    <a:pt x="3788843" y="883066"/>
                  </a:cubicBez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1" name="Google Shape;91;p9"/>
            <p:cNvSpPr/>
            <p:nvPr/>
          </p:nvSpPr>
          <p:spPr>
            <a:xfrm>
              <a:off x="-1" y="-1181"/>
              <a:ext cx="9144884" cy="5147046"/>
            </a:xfrm>
            <a:custGeom>
              <a:rect b="b" l="l" r="r" t="t"/>
              <a:pathLst>
                <a:path extrusionOk="0" h="2287576" w="4064393">
                  <a:moveTo>
                    <a:pt x="3901965" y="939494"/>
                  </a:moveTo>
                  <a:cubicBezTo>
                    <a:pt x="3499701" y="855017"/>
                    <a:pt x="3568310" y="1206588"/>
                    <a:pt x="3260260" y="1099645"/>
                  </a:cubicBezTo>
                  <a:cubicBezTo>
                    <a:pt x="3067828" y="996184"/>
                    <a:pt x="3151603" y="860929"/>
                    <a:pt x="3127442" y="700317"/>
                  </a:cubicBezTo>
                  <a:cubicBezTo>
                    <a:pt x="3105645" y="624183"/>
                    <a:pt x="3033622" y="575901"/>
                    <a:pt x="2981098" y="516715"/>
                  </a:cubicBezTo>
                  <a:cubicBezTo>
                    <a:pt x="2857471" y="377387"/>
                    <a:pt x="2848871" y="151612"/>
                    <a:pt x="2954837" y="0"/>
                  </a:cubicBezTo>
                  <a:lnTo>
                    <a:pt x="0" y="0"/>
                  </a:lnTo>
                  <a:lnTo>
                    <a:pt x="0" y="2287576"/>
                  </a:lnTo>
                  <a:lnTo>
                    <a:pt x="4064394" y="2287576"/>
                  </a:lnTo>
                  <a:lnTo>
                    <a:pt x="4064394" y="955128"/>
                  </a:lnTo>
                  <a:cubicBezTo>
                    <a:pt x="4010557" y="955588"/>
                    <a:pt x="3955277" y="947245"/>
                    <a:pt x="3901965" y="939494"/>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2" name="Google Shape;92;p9"/>
            <p:cNvSpPr/>
            <p:nvPr/>
          </p:nvSpPr>
          <p:spPr>
            <a:xfrm>
              <a:off x="-1" y="-1329"/>
              <a:ext cx="9144884" cy="5147195"/>
            </a:xfrm>
            <a:custGeom>
              <a:rect b="b" l="l" r="r" t="t"/>
              <a:pathLst>
                <a:path extrusionOk="0" h="2287642" w="4064393">
                  <a:moveTo>
                    <a:pt x="3897961" y="979695"/>
                  </a:moveTo>
                  <a:cubicBezTo>
                    <a:pt x="3674736" y="964390"/>
                    <a:pt x="3602516" y="1073895"/>
                    <a:pt x="3472718" y="1222747"/>
                  </a:cubicBezTo>
                  <a:cubicBezTo>
                    <a:pt x="3361105" y="1334420"/>
                    <a:pt x="3140244" y="1318720"/>
                    <a:pt x="3084963" y="1158306"/>
                  </a:cubicBezTo>
                  <a:cubicBezTo>
                    <a:pt x="3045899" y="1043086"/>
                    <a:pt x="3123962" y="918013"/>
                    <a:pt x="3106498" y="797538"/>
                  </a:cubicBezTo>
                  <a:cubicBezTo>
                    <a:pt x="3020688" y="502395"/>
                    <a:pt x="2709290" y="454573"/>
                    <a:pt x="2826877" y="0"/>
                  </a:cubicBezTo>
                  <a:lnTo>
                    <a:pt x="0" y="0"/>
                  </a:lnTo>
                  <a:lnTo>
                    <a:pt x="0" y="2287642"/>
                  </a:lnTo>
                  <a:lnTo>
                    <a:pt x="4064394" y="2287642"/>
                  </a:lnTo>
                  <a:lnTo>
                    <a:pt x="4064394" y="1009650"/>
                  </a:lnTo>
                  <a:cubicBezTo>
                    <a:pt x="4010098" y="993931"/>
                    <a:pt x="3954324" y="983893"/>
                    <a:pt x="3897961" y="979695"/>
                  </a:cubicBez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3" name="Google Shape;93;p9"/>
            <p:cNvSpPr/>
            <p:nvPr/>
          </p:nvSpPr>
          <p:spPr>
            <a:xfrm>
              <a:off x="-1" y="-1329"/>
              <a:ext cx="9144884" cy="5147195"/>
            </a:xfrm>
            <a:custGeom>
              <a:rect b="b" l="l" r="r" t="t"/>
              <a:pathLst>
                <a:path extrusionOk="0" h="2287642" w="4064393">
                  <a:moveTo>
                    <a:pt x="3886668" y="1168356"/>
                  </a:moveTo>
                  <a:cubicBezTo>
                    <a:pt x="3523534" y="864476"/>
                    <a:pt x="3578093" y="1536875"/>
                    <a:pt x="3166834" y="1369892"/>
                  </a:cubicBezTo>
                  <a:cubicBezTo>
                    <a:pt x="2968952" y="1280029"/>
                    <a:pt x="2931661" y="1012343"/>
                    <a:pt x="3042091" y="838988"/>
                  </a:cubicBezTo>
                  <a:cubicBezTo>
                    <a:pt x="3075772" y="781641"/>
                    <a:pt x="3123043" y="717265"/>
                    <a:pt x="3097963" y="655648"/>
                  </a:cubicBezTo>
                  <a:cubicBezTo>
                    <a:pt x="3074787" y="598695"/>
                    <a:pt x="3004406" y="582076"/>
                    <a:pt x="2945711" y="563683"/>
                  </a:cubicBezTo>
                  <a:cubicBezTo>
                    <a:pt x="2704694" y="489125"/>
                    <a:pt x="2524210" y="251788"/>
                    <a:pt x="2514231" y="0"/>
                  </a:cubicBezTo>
                  <a:lnTo>
                    <a:pt x="0" y="0"/>
                  </a:lnTo>
                  <a:lnTo>
                    <a:pt x="0" y="2287642"/>
                  </a:lnTo>
                  <a:lnTo>
                    <a:pt x="4064394" y="2287642"/>
                  </a:lnTo>
                  <a:lnTo>
                    <a:pt x="4064394" y="1364506"/>
                  </a:lnTo>
                  <a:cubicBezTo>
                    <a:pt x="3994275" y="1309983"/>
                    <a:pt x="3950221" y="1229776"/>
                    <a:pt x="3886668" y="1168356"/>
                  </a:cubicBez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4" name="Google Shape;94;p9"/>
            <p:cNvSpPr/>
            <p:nvPr/>
          </p:nvSpPr>
          <p:spPr>
            <a:xfrm>
              <a:off x="-1" y="-886"/>
              <a:ext cx="9144884" cy="5146749"/>
            </a:xfrm>
            <a:custGeom>
              <a:rect b="b" l="l" r="r" t="t"/>
              <a:pathLst>
                <a:path extrusionOk="0" h="2287444" w="4064393">
                  <a:moveTo>
                    <a:pt x="3860275" y="1412328"/>
                  </a:moveTo>
                  <a:cubicBezTo>
                    <a:pt x="3499570" y="1212171"/>
                    <a:pt x="3370166" y="1548765"/>
                    <a:pt x="3020622" y="1515723"/>
                  </a:cubicBezTo>
                  <a:cubicBezTo>
                    <a:pt x="2790832" y="1511322"/>
                    <a:pt x="2587895" y="1238973"/>
                    <a:pt x="2748288" y="1041181"/>
                  </a:cubicBezTo>
                  <a:cubicBezTo>
                    <a:pt x="2792933" y="989023"/>
                    <a:pt x="2861476" y="955785"/>
                    <a:pt x="2888657" y="892657"/>
                  </a:cubicBezTo>
                  <a:cubicBezTo>
                    <a:pt x="2920500" y="819019"/>
                    <a:pt x="2882092" y="731848"/>
                    <a:pt x="2824776" y="675552"/>
                  </a:cubicBezTo>
                  <a:cubicBezTo>
                    <a:pt x="2569577" y="494315"/>
                    <a:pt x="2383447" y="351243"/>
                    <a:pt x="2435314" y="0"/>
                  </a:cubicBezTo>
                  <a:lnTo>
                    <a:pt x="0" y="0"/>
                  </a:lnTo>
                  <a:lnTo>
                    <a:pt x="0" y="2287445"/>
                  </a:lnTo>
                  <a:lnTo>
                    <a:pt x="4064394" y="2287445"/>
                  </a:lnTo>
                  <a:lnTo>
                    <a:pt x="4064394" y="1502125"/>
                  </a:ln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5" name="Google Shape;95;p9"/>
            <p:cNvSpPr/>
            <p:nvPr/>
          </p:nvSpPr>
          <p:spPr>
            <a:xfrm>
              <a:off x="-1" y="-1032"/>
              <a:ext cx="9144884" cy="5146898"/>
            </a:xfrm>
            <a:custGeom>
              <a:rect b="b" l="l" r="r" t="t"/>
              <a:pathLst>
                <a:path extrusionOk="0" h="2287510" w="4064393">
                  <a:moveTo>
                    <a:pt x="3767571" y="1773029"/>
                  </a:moveTo>
                  <a:cubicBezTo>
                    <a:pt x="3678150" y="1745177"/>
                    <a:pt x="3601400" y="1686056"/>
                    <a:pt x="3513358" y="1654131"/>
                  </a:cubicBezTo>
                  <a:cubicBezTo>
                    <a:pt x="3253038" y="1560523"/>
                    <a:pt x="2846245" y="1725207"/>
                    <a:pt x="2683422" y="1432757"/>
                  </a:cubicBezTo>
                  <a:cubicBezTo>
                    <a:pt x="2593082" y="1250074"/>
                    <a:pt x="2741526" y="1029094"/>
                    <a:pt x="2694714" y="830711"/>
                  </a:cubicBezTo>
                  <a:cubicBezTo>
                    <a:pt x="2667271" y="714506"/>
                    <a:pt x="2577653" y="625234"/>
                    <a:pt x="2512064" y="525517"/>
                  </a:cubicBezTo>
                  <a:cubicBezTo>
                    <a:pt x="2410779" y="370063"/>
                    <a:pt x="2365609" y="184654"/>
                    <a:pt x="2384038" y="0"/>
                  </a:cubicBezTo>
                  <a:lnTo>
                    <a:pt x="0" y="0"/>
                  </a:lnTo>
                  <a:lnTo>
                    <a:pt x="0" y="2287511"/>
                  </a:lnTo>
                  <a:lnTo>
                    <a:pt x="4064394" y="2287511"/>
                  </a:lnTo>
                  <a:lnTo>
                    <a:pt x="4064394" y="1767774"/>
                  </a:lnTo>
                  <a:cubicBezTo>
                    <a:pt x="3965256" y="1794116"/>
                    <a:pt x="3864674" y="1803247"/>
                    <a:pt x="3767571" y="1773029"/>
                  </a:cubicBez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96" name="Google Shape;96;p9"/>
          <p:cNvSpPr txBox="1"/>
          <p:nvPr>
            <p:ph type="title"/>
          </p:nvPr>
        </p:nvSpPr>
        <p:spPr>
          <a:xfrm>
            <a:off x="457200" y="594425"/>
            <a:ext cx="5215200" cy="716400"/>
          </a:xfrm>
          <a:prstGeom prst="rect">
            <a:avLst/>
          </a:prstGeom>
        </p:spPr>
        <p:txBody>
          <a:bodyPr anchorCtr="0" anchor="b" bIns="0" lIns="0" spcFirstLastPara="1" rIns="0" wrap="square" tIns="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7" name="Google Shape;97;p9"/>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8" name="Shape 98"/>
        <p:cNvGrpSpPr/>
        <p:nvPr/>
      </p:nvGrpSpPr>
      <p:grpSpPr>
        <a:xfrm>
          <a:off x="0" y="0"/>
          <a:ext cx="0" cy="0"/>
          <a:chOff x="0" y="0"/>
          <a:chExt cx="0" cy="0"/>
        </a:xfrm>
      </p:grpSpPr>
      <p:grpSp>
        <p:nvGrpSpPr>
          <p:cNvPr id="99" name="Google Shape;99;p10"/>
          <p:cNvGrpSpPr/>
          <p:nvPr/>
        </p:nvGrpSpPr>
        <p:grpSpPr>
          <a:xfrm>
            <a:off x="-15" y="1"/>
            <a:ext cx="9144000" cy="5143352"/>
            <a:chOff x="-15" y="1"/>
            <a:chExt cx="9144000" cy="5143352"/>
          </a:xfrm>
        </p:grpSpPr>
        <p:sp>
          <p:nvSpPr>
            <p:cNvPr id="100" name="Google Shape;100;p10"/>
            <p:cNvSpPr/>
            <p:nvPr/>
          </p:nvSpPr>
          <p:spPr>
            <a:xfrm>
              <a:off x="-15" y="594"/>
              <a:ext cx="9144000" cy="5142022"/>
            </a:xfrm>
            <a:custGeom>
              <a:rect b="b" l="l" r="r" t="t"/>
              <a:pathLst>
                <a:path extrusionOk="0" h="2285343" w="4064000">
                  <a:moveTo>
                    <a:pt x="4064000" y="0"/>
                  </a:moveTo>
                  <a:lnTo>
                    <a:pt x="3968014" y="0"/>
                  </a:lnTo>
                  <a:cubicBezTo>
                    <a:pt x="3943656" y="81653"/>
                    <a:pt x="3826660" y="80930"/>
                    <a:pt x="3801974" y="0"/>
                  </a:cubicBezTo>
                  <a:lnTo>
                    <a:pt x="0" y="0"/>
                  </a:lnTo>
                  <a:lnTo>
                    <a:pt x="0" y="2145687"/>
                  </a:lnTo>
                  <a:cubicBezTo>
                    <a:pt x="79376" y="2132549"/>
                    <a:pt x="158227" y="2203954"/>
                    <a:pt x="143652" y="2285343"/>
                  </a:cubicBezTo>
                  <a:lnTo>
                    <a:pt x="4064000" y="2285343"/>
                  </a:lnTo>
                  <a:close/>
                </a:path>
              </a:pathLst>
            </a:custGeom>
            <a:solidFill>
              <a:schemeClr val="accent2"/>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1" name="Google Shape;101;p10"/>
            <p:cNvSpPr/>
            <p:nvPr/>
          </p:nvSpPr>
          <p:spPr>
            <a:xfrm>
              <a:off x="-15" y="594"/>
              <a:ext cx="9144000" cy="5142465"/>
            </a:xfrm>
            <a:custGeom>
              <a:rect b="b" l="l" r="r" t="t"/>
              <a:pathLst>
                <a:path extrusionOk="0" h="2285540" w="4064000">
                  <a:moveTo>
                    <a:pt x="3963287" y="130920"/>
                  </a:moveTo>
                  <a:cubicBezTo>
                    <a:pt x="3873866" y="88944"/>
                    <a:pt x="3760678" y="180187"/>
                    <a:pt x="3705331" y="0"/>
                  </a:cubicBezTo>
                  <a:lnTo>
                    <a:pt x="0" y="0"/>
                  </a:lnTo>
                  <a:lnTo>
                    <a:pt x="0" y="1539766"/>
                  </a:lnTo>
                  <a:cubicBezTo>
                    <a:pt x="129076" y="1755950"/>
                    <a:pt x="-47797" y="2028037"/>
                    <a:pt x="237078" y="2154621"/>
                  </a:cubicBezTo>
                  <a:cubicBezTo>
                    <a:pt x="281985" y="2185298"/>
                    <a:pt x="326893" y="2229179"/>
                    <a:pt x="325514" y="2285541"/>
                  </a:cubicBezTo>
                  <a:lnTo>
                    <a:pt x="4064000" y="2285541"/>
                  </a:lnTo>
                  <a:lnTo>
                    <a:pt x="4064000" y="465346"/>
                  </a:lnTo>
                  <a:cubicBezTo>
                    <a:pt x="3972806" y="345725"/>
                    <a:pt x="4041218" y="187281"/>
                    <a:pt x="3963287" y="130920"/>
                  </a:cubicBezTo>
                  <a:close/>
                </a:path>
              </a:pathLst>
            </a:custGeom>
            <a:solidFill>
              <a:schemeClr val="accent3"/>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2" name="Google Shape;102;p10"/>
            <p:cNvSpPr/>
            <p:nvPr/>
          </p:nvSpPr>
          <p:spPr>
            <a:xfrm>
              <a:off x="-15" y="1"/>
              <a:ext cx="9144000" cy="5143352"/>
            </a:xfrm>
            <a:custGeom>
              <a:rect b="b" l="l" r="r" t="t"/>
              <a:pathLst>
                <a:path extrusionOk="0" h="2285934" w="4064000">
                  <a:moveTo>
                    <a:pt x="4064000" y="541546"/>
                  </a:moveTo>
                  <a:cubicBezTo>
                    <a:pt x="4012396" y="498322"/>
                    <a:pt x="3979175" y="432238"/>
                    <a:pt x="3979832" y="364643"/>
                  </a:cubicBezTo>
                  <a:cubicBezTo>
                    <a:pt x="4024017" y="50055"/>
                    <a:pt x="3727785" y="340666"/>
                    <a:pt x="3594047" y="0"/>
                  </a:cubicBezTo>
                  <a:lnTo>
                    <a:pt x="0" y="0"/>
                  </a:lnTo>
                  <a:lnTo>
                    <a:pt x="0" y="1422904"/>
                  </a:lnTo>
                  <a:cubicBezTo>
                    <a:pt x="175691" y="1522029"/>
                    <a:pt x="10570" y="1742221"/>
                    <a:pt x="70053" y="1889300"/>
                  </a:cubicBezTo>
                  <a:cubicBezTo>
                    <a:pt x="143914" y="2074742"/>
                    <a:pt x="474680" y="2055101"/>
                    <a:pt x="474746" y="2285934"/>
                  </a:cubicBezTo>
                  <a:lnTo>
                    <a:pt x="4064000" y="2285934"/>
                  </a:lnTo>
                  <a:close/>
                </a:path>
              </a:pathLst>
            </a:custGeom>
            <a:solidFill>
              <a:schemeClr val="accent4"/>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3" name="Google Shape;103;p10"/>
            <p:cNvSpPr/>
            <p:nvPr/>
          </p:nvSpPr>
          <p:spPr>
            <a:xfrm>
              <a:off x="-15" y="594"/>
              <a:ext cx="9144000" cy="5142022"/>
            </a:xfrm>
            <a:custGeom>
              <a:rect b="b" l="l" r="r" t="t"/>
              <a:pathLst>
                <a:path extrusionOk="0" h="2285343" w="4064000">
                  <a:moveTo>
                    <a:pt x="4064000" y="821975"/>
                  </a:moveTo>
                  <a:cubicBezTo>
                    <a:pt x="3904854" y="719696"/>
                    <a:pt x="3874981" y="525583"/>
                    <a:pt x="3912076" y="353739"/>
                  </a:cubicBezTo>
                  <a:cubicBezTo>
                    <a:pt x="3859553" y="89995"/>
                    <a:pt x="3654252" y="499373"/>
                    <a:pt x="3544412" y="242527"/>
                  </a:cubicBezTo>
                  <a:cubicBezTo>
                    <a:pt x="3516575" y="165210"/>
                    <a:pt x="3536927" y="75346"/>
                    <a:pt x="3500818" y="0"/>
                  </a:cubicBezTo>
                  <a:lnTo>
                    <a:pt x="0" y="0"/>
                  </a:lnTo>
                  <a:lnTo>
                    <a:pt x="0" y="1294546"/>
                  </a:lnTo>
                  <a:cubicBezTo>
                    <a:pt x="325974" y="1577931"/>
                    <a:pt x="36372" y="1880366"/>
                    <a:pt x="390774" y="2094121"/>
                  </a:cubicBezTo>
                  <a:cubicBezTo>
                    <a:pt x="460762" y="2144505"/>
                    <a:pt x="536133" y="2199618"/>
                    <a:pt x="560491" y="2285343"/>
                  </a:cubicBezTo>
                  <a:lnTo>
                    <a:pt x="4064000" y="2285343"/>
                  </a:lnTo>
                  <a:close/>
                </a:path>
              </a:pathLst>
            </a:custGeom>
            <a:solidFill>
              <a:schemeClr val="accent5"/>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4" name="Google Shape;104;p10"/>
            <p:cNvSpPr/>
            <p:nvPr/>
          </p:nvSpPr>
          <p:spPr>
            <a:xfrm>
              <a:off x="-15" y="1037"/>
              <a:ext cx="9144000" cy="5141430"/>
            </a:xfrm>
            <a:custGeom>
              <a:rect b="b" l="l" r="r" t="t"/>
              <a:pathLst>
                <a:path extrusionOk="0" h="2285080" w="4064000">
                  <a:moveTo>
                    <a:pt x="3795803" y="455689"/>
                  </a:moveTo>
                  <a:cubicBezTo>
                    <a:pt x="3726931" y="388883"/>
                    <a:pt x="3601662" y="435325"/>
                    <a:pt x="3523928" y="379095"/>
                  </a:cubicBezTo>
                  <a:cubicBezTo>
                    <a:pt x="3414745" y="300268"/>
                    <a:pt x="3491101" y="102739"/>
                    <a:pt x="3416911" y="0"/>
                  </a:cubicBezTo>
                  <a:lnTo>
                    <a:pt x="0" y="0"/>
                  </a:lnTo>
                  <a:lnTo>
                    <a:pt x="0" y="1221828"/>
                  </a:lnTo>
                  <a:cubicBezTo>
                    <a:pt x="123883" y="1346322"/>
                    <a:pt x="210606" y="1502927"/>
                    <a:pt x="250406" y="1674035"/>
                  </a:cubicBezTo>
                  <a:cubicBezTo>
                    <a:pt x="273056" y="1772569"/>
                    <a:pt x="281394" y="1878856"/>
                    <a:pt x="339761" y="1961362"/>
                  </a:cubicBezTo>
                  <a:cubicBezTo>
                    <a:pt x="403642" y="2051685"/>
                    <a:pt x="513679" y="2094383"/>
                    <a:pt x="604610" y="2157314"/>
                  </a:cubicBezTo>
                  <a:cubicBezTo>
                    <a:pt x="651093" y="2189436"/>
                    <a:pt x="694622" y="2234828"/>
                    <a:pt x="720359" y="2285080"/>
                  </a:cubicBezTo>
                  <a:lnTo>
                    <a:pt x="4064000" y="2285080"/>
                  </a:lnTo>
                  <a:lnTo>
                    <a:pt x="4064000" y="1160473"/>
                  </a:lnTo>
                  <a:cubicBezTo>
                    <a:pt x="3953766" y="987362"/>
                    <a:pt x="3879774" y="793715"/>
                    <a:pt x="3846356" y="591207"/>
                  </a:cubicBezTo>
                  <a:cubicBezTo>
                    <a:pt x="3838609" y="542662"/>
                    <a:pt x="3831125" y="489782"/>
                    <a:pt x="3795803" y="455689"/>
                  </a:cubicBezTo>
                  <a:close/>
                </a:path>
              </a:pathLst>
            </a:custGeom>
            <a:solidFill>
              <a:schemeClr val="accent6"/>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5" name="Google Shape;105;p10"/>
            <p:cNvSpPr/>
            <p:nvPr/>
          </p:nvSpPr>
          <p:spPr>
            <a:xfrm>
              <a:off x="-15" y="150"/>
              <a:ext cx="9144000" cy="5142465"/>
            </a:xfrm>
            <a:custGeom>
              <a:rect b="b" l="l" r="r" t="t"/>
              <a:pathLst>
                <a:path extrusionOk="0" h="2285540" w="4064000">
                  <a:moveTo>
                    <a:pt x="4064000" y="1293035"/>
                  </a:moveTo>
                  <a:lnTo>
                    <a:pt x="3812282" y="663991"/>
                  </a:lnTo>
                  <a:cubicBezTo>
                    <a:pt x="3789828" y="607958"/>
                    <a:pt x="3764945" y="548640"/>
                    <a:pt x="3716820" y="514941"/>
                  </a:cubicBezTo>
                  <a:cubicBezTo>
                    <a:pt x="3642369" y="462390"/>
                    <a:pt x="3534630" y="487417"/>
                    <a:pt x="3463788" y="429545"/>
                  </a:cubicBezTo>
                  <a:cubicBezTo>
                    <a:pt x="3343313" y="329565"/>
                    <a:pt x="3428204" y="100177"/>
                    <a:pt x="3307400" y="0"/>
                  </a:cubicBezTo>
                  <a:lnTo>
                    <a:pt x="0" y="0"/>
                  </a:lnTo>
                  <a:lnTo>
                    <a:pt x="0" y="1157912"/>
                  </a:lnTo>
                  <a:cubicBezTo>
                    <a:pt x="382108" y="1475521"/>
                    <a:pt x="221517" y="1854222"/>
                    <a:pt x="483084" y="2065217"/>
                  </a:cubicBezTo>
                  <a:cubicBezTo>
                    <a:pt x="561344" y="2118951"/>
                    <a:pt x="661467" y="2128279"/>
                    <a:pt x="747277" y="2168810"/>
                  </a:cubicBezTo>
                  <a:cubicBezTo>
                    <a:pt x="803228" y="2195657"/>
                    <a:pt x="851805" y="2235721"/>
                    <a:pt x="888828" y="2285540"/>
                  </a:cubicBezTo>
                  <a:lnTo>
                    <a:pt x="4064000" y="2285540"/>
                  </a:lnTo>
                  <a:close/>
                </a:path>
              </a:pathLst>
            </a:custGeom>
            <a:solidFill>
              <a:schemeClr val="lt1"/>
            </a:solidFill>
            <a:ln>
              <a:noFill/>
            </a:ln>
            <a:effectLst>
              <a:outerShdw blurRad="285750" rotWithShape="0" algn="bl" dist="9525">
                <a:schemeClr val="dk1">
                  <a:alpha val="30000"/>
                </a:scheme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106" name="Google Shape;106;p10"/>
          <p:cNvSpPr txBox="1"/>
          <p:nvPr>
            <p:ph idx="1" type="body"/>
          </p:nvPr>
        </p:nvSpPr>
        <p:spPr>
          <a:xfrm>
            <a:off x="457200" y="4253909"/>
            <a:ext cx="8229600" cy="519600"/>
          </a:xfrm>
          <a:prstGeom prst="rect">
            <a:avLst/>
          </a:prstGeom>
        </p:spPr>
        <p:txBody>
          <a:bodyPr anchorCtr="0" anchor="t" bIns="0" lIns="0" spcFirstLastPara="1" rIns="0" wrap="square" tIns="0">
            <a:noAutofit/>
          </a:bodyPr>
          <a:lstStyle>
            <a:lvl1pPr indent="-228600" lvl="0" marL="457200" rtl="0" algn="ctr">
              <a:spcBef>
                <a:spcPts val="360"/>
              </a:spcBef>
              <a:spcAft>
                <a:spcPts val="0"/>
              </a:spcAft>
              <a:buSzPts val="1800"/>
              <a:buNone/>
              <a:defRPr sz="1800"/>
            </a:lvl1pPr>
          </a:lstStyle>
          <a:p/>
        </p:txBody>
      </p:sp>
      <p:sp>
        <p:nvSpPr>
          <p:cNvPr id="107" name="Google Shape;107;p10"/>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594425"/>
            <a:ext cx="5215200" cy="716400"/>
          </a:xfrm>
          <a:prstGeom prst="rect">
            <a:avLst/>
          </a:prstGeom>
          <a:noFill/>
          <a:ln>
            <a:noFill/>
          </a:ln>
        </p:spPr>
        <p:txBody>
          <a:bodyPr anchorCtr="0" anchor="b" bIns="0" lIns="0" spcFirstLastPara="1" rIns="0" wrap="square" tIns="0">
            <a:noAutofit/>
          </a:bodyPr>
          <a:lstStyle>
            <a:lvl1pPr lvl="0" rtl="0">
              <a:lnSpc>
                <a:spcPct val="80000"/>
              </a:lnSpc>
              <a:spcBef>
                <a:spcPts val="0"/>
              </a:spcBef>
              <a:spcAft>
                <a:spcPts val="0"/>
              </a:spcAft>
              <a:buClr>
                <a:schemeClr val="dk1"/>
              </a:buClr>
              <a:buSzPts val="2800"/>
              <a:buFont typeface="Kulim Park"/>
              <a:buNone/>
              <a:defRPr b="1" sz="2800">
                <a:solidFill>
                  <a:schemeClr val="dk1"/>
                </a:solidFill>
                <a:latin typeface="Kulim Park"/>
                <a:ea typeface="Kulim Park"/>
                <a:cs typeface="Kulim Park"/>
                <a:sym typeface="Kulim Park"/>
              </a:defRPr>
            </a:lvl1pPr>
            <a:lvl2pPr lvl="1" rtl="0">
              <a:lnSpc>
                <a:spcPct val="80000"/>
              </a:lnSpc>
              <a:spcBef>
                <a:spcPts val="0"/>
              </a:spcBef>
              <a:spcAft>
                <a:spcPts val="0"/>
              </a:spcAft>
              <a:buClr>
                <a:schemeClr val="dk1"/>
              </a:buClr>
              <a:buSzPts val="2800"/>
              <a:buFont typeface="Kulim Park"/>
              <a:buNone/>
              <a:defRPr b="1" sz="2800">
                <a:solidFill>
                  <a:schemeClr val="dk1"/>
                </a:solidFill>
                <a:latin typeface="Kulim Park"/>
                <a:ea typeface="Kulim Park"/>
                <a:cs typeface="Kulim Park"/>
                <a:sym typeface="Kulim Park"/>
              </a:defRPr>
            </a:lvl2pPr>
            <a:lvl3pPr lvl="2" rtl="0">
              <a:lnSpc>
                <a:spcPct val="80000"/>
              </a:lnSpc>
              <a:spcBef>
                <a:spcPts val="0"/>
              </a:spcBef>
              <a:spcAft>
                <a:spcPts val="0"/>
              </a:spcAft>
              <a:buClr>
                <a:schemeClr val="dk1"/>
              </a:buClr>
              <a:buSzPts val="2800"/>
              <a:buFont typeface="Kulim Park"/>
              <a:buNone/>
              <a:defRPr b="1" sz="2800">
                <a:solidFill>
                  <a:schemeClr val="dk1"/>
                </a:solidFill>
                <a:latin typeface="Kulim Park"/>
                <a:ea typeface="Kulim Park"/>
                <a:cs typeface="Kulim Park"/>
                <a:sym typeface="Kulim Park"/>
              </a:defRPr>
            </a:lvl3pPr>
            <a:lvl4pPr lvl="3" rtl="0">
              <a:lnSpc>
                <a:spcPct val="80000"/>
              </a:lnSpc>
              <a:spcBef>
                <a:spcPts val="0"/>
              </a:spcBef>
              <a:spcAft>
                <a:spcPts val="0"/>
              </a:spcAft>
              <a:buClr>
                <a:schemeClr val="dk1"/>
              </a:buClr>
              <a:buSzPts val="2800"/>
              <a:buFont typeface="Kulim Park"/>
              <a:buNone/>
              <a:defRPr b="1" sz="2800">
                <a:solidFill>
                  <a:schemeClr val="dk1"/>
                </a:solidFill>
                <a:latin typeface="Kulim Park"/>
                <a:ea typeface="Kulim Park"/>
                <a:cs typeface="Kulim Park"/>
                <a:sym typeface="Kulim Park"/>
              </a:defRPr>
            </a:lvl4pPr>
            <a:lvl5pPr lvl="4" rtl="0">
              <a:lnSpc>
                <a:spcPct val="80000"/>
              </a:lnSpc>
              <a:spcBef>
                <a:spcPts val="0"/>
              </a:spcBef>
              <a:spcAft>
                <a:spcPts val="0"/>
              </a:spcAft>
              <a:buClr>
                <a:schemeClr val="dk1"/>
              </a:buClr>
              <a:buSzPts val="2800"/>
              <a:buFont typeface="Kulim Park"/>
              <a:buNone/>
              <a:defRPr b="1" sz="2800">
                <a:solidFill>
                  <a:schemeClr val="dk1"/>
                </a:solidFill>
                <a:latin typeface="Kulim Park"/>
                <a:ea typeface="Kulim Park"/>
                <a:cs typeface="Kulim Park"/>
                <a:sym typeface="Kulim Park"/>
              </a:defRPr>
            </a:lvl5pPr>
            <a:lvl6pPr lvl="5" rtl="0">
              <a:lnSpc>
                <a:spcPct val="80000"/>
              </a:lnSpc>
              <a:spcBef>
                <a:spcPts val="0"/>
              </a:spcBef>
              <a:spcAft>
                <a:spcPts val="0"/>
              </a:spcAft>
              <a:buClr>
                <a:schemeClr val="dk1"/>
              </a:buClr>
              <a:buSzPts val="2800"/>
              <a:buFont typeface="Kulim Park"/>
              <a:buNone/>
              <a:defRPr b="1" sz="2800">
                <a:solidFill>
                  <a:schemeClr val="dk1"/>
                </a:solidFill>
                <a:latin typeface="Kulim Park"/>
                <a:ea typeface="Kulim Park"/>
                <a:cs typeface="Kulim Park"/>
                <a:sym typeface="Kulim Park"/>
              </a:defRPr>
            </a:lvl6pPr>
            <a:lvl7pPr lvl="6" rtl="0">
              <a:lnSpc>
                <a:spcPct val="80000"/>
              </a:lnSpc>
              <a:spcBef>
                <a:spcPts val="0"/>
              </a:spcBef>
              <a:spcAft>
                <a:spcPts val="0"/>
              </a:spcAft>
              <a:buClr>
                <a:schemeClr val="dk1"/>
              </a:buClr>
              <a:buSzPts val="2800"/>
              <a:buFont typeface="Kulim Park"/>
              <a:buNone/>
              <a:defRPr b="1" sz="2800">
                <a:solidFill>
                  <a:schemeClr val="dk1"/>
                </a:solidFill>
                <a:latin typeface="Kulim Park"/>
                <a:ea typeface="Kulim Park"/>
                <a:cs typeface="Kulim Park"/>
                <a:sym typeface="Kulim Park"/>
              </a:defRPr>
            </a:lvl7pPr>
            <a:lvl8pPr lvl="7" rtl="0">
              <a:lnSpc>
                <a:spcPct val="80000"/>
              </a:lnSpc>
              <a:spcBef>
                <a:spcPts val="0"/>
              </a:spcBef>
              <a:spcAft>
                <a:spcPts val="0"/>
              </a:spcAft>
              <a:buClr>
                <a:schemeClr val="dk1"/>
              </a:buClr>
              <a:buSzPts val="2800"/>
              <a:buFont typeface="Kulim Park"/>
              <a:buNone/>
              <a:defRPr b="1" sz="2800">
                <a:solidFill>
                  <a:schemeClr val="dk1"/>
                </a:solidFill>
                <a:latin typeface="Kulim Park"/>
                <a:ea typeface="Kulim Park"/>
                <a:cs typeface="Kulim Park"/>
                <a:sym typeface="Kulim Park"/>
              </a:defRPr>
            </a:lvl8pPr>
            <a:lvl9pPr lvl="8" rtl="0">
              <a:lnSpc>
                <a:spcPct val="80000"/>
              </a:lnSpc>
              <a:spcBef>
                <a:spcPts val="0"/>
              </a:spcBef>
              <a:spcAft>
                <a:spcPts val="0"/>
              </a:spcAft>
              <a:buClr>
                <a:schemeClr val="dk1"/>
              </a:buClr>
              <a:buSzPts val="2800"/>
              <a:buFont typeface="Kulim Park"/>
              <a:buNone/>
              <a:defRPr b="1" sz="2800">
                <a:solidFill>
                  <a:schemeClr val="dk1"/>
                </a:solidFill>
                <a:latin typeface="Kulim Park"/>
                <a:ea typeface="Kulim Park"/>
                <a:cs typeface="Kulim Park"/>
                <a:sym typeface="Kulim Park"/>
              </a:defRPr>
            </a:lvl9pPr>
          </a:lstStyle>
          <a:p/>
        </p:txBody>
      </p:sp>
      <p:sp>
        <p:nvSpPr>
          <p:cNvPr id="7" name="Google Shape;7;p1"/>
          <p:cNvSpPr txBox="1"/>
          <p:nvPr>
            <p:ph idx="1" type="body"/>
          </p:nvPr>
        </p:nvSpPr>
        <p:spPr>
          <a:xfrm>
            <a:off x="457200" y="1592600"/>
            <a:ext cx="5215200" cy="2944800"/>
          </a:xfrm>
          <a:prstGeom prst="rect">
            <a:avLst/>
          </a:prstGeom>
          <a:noFill/>
          <a:ln>
            <a:noFill/>
          </a:ln>
        </p:spPr>
        <p:txBody>
          <a:bodyPr anchorCtr="0" anchor="t" bIns="0" lIns="0" spcFirstLastPara="1" rIns="0" wrap="square" tIns="0">
            <a:noAutofit/>
          </a:bodyPr>
          <a:lstStyle>
            <a:lvl1pPr indent="-368300" lvl="0" marL="457200" rtl="0">
              <a:lnSpc>
                <a:spcPct val="115000"/>
              </a:lnSpc>
              <a:spcBef>
                <a:spcPts val="600"/>
              </a:spcBef>
              <a:spcAft>
                <a:spcPts val="0"/>
              </a:spcAft>
              <a:buClr>
                <a:schemeClr val="accent4"/>
              </a:buClr>
              <a:buSzPts val="2200"/>
              <a:buFont typeface="Kulim Park Light"/>
              <a:buChar char="●"/>
              <a:defRPr sz="2200">
                <a:solidFill>
                  <a:schemeClr val="dk1"/>
                </a:solidFill>
                <a:latin typeface="Kulim Park Light"/>
                <a:ea typeface="Kulim Park Light"/>
                <a:cs typeface="Kulim Park Light"/>
                <a:sym typeface="Kulim Park Light"/>
              </a:defRPr>
            </a:lvl1pPr>
            <a:lvl2pPr indent="-368300" lvl="1" marL="914400" rtl="0">
              <a:lnSpc>
                <a:spcPct val="115000"/>
              </a:lnSpc>
              <a:spcBef>
                <a:spcPts val="0"/>
              </a:spcBef>
              <a:spcAft>
                <a:spcPts val="0"/>
              </a:spcAft>
              <a:buClr>
                <a:schemeClr val="accent5"/>
              </a:buClr>
              <a:buSzPts val="2200"/>
              <a:buFont typeface="Kulim Park Light"/>
              <a:buChar char="○"/>
              <a:defRPr sz="2200">
                <a:solidFill>
                  <a:schemeClr val="dk1"/>
                </a:solidFill>
                <a:latin typeface="Kulim Park Light"/>
                <a:ea typeface="Kulim Park Light"/>
                <a:cs typeface="Kulim Park Light"/>
                <a:sym typeface="Kulim Park Light"/>
              </a:defRPr>
            </a:lvl2pPr>
            <a:lvl3pPr indent="-368300" lvl="2" marL="1371600" rtl="0">
              <a:lnSpc>
                <a:spcPct val="115000"/>
              </a:lnSpc>
              <a:spcBef>
                <a:spcPts val="0"/>
              </a:spcBef>
              <a:spcAft>
                <a:spcPts val="0"/>
              </a:spcAft>
              <a:buClr>
                <a:schemeClr val="accent6"/>
              </a:buClr>
              <a:buSzPts val="2200"/>
              <a:buFont typeface="Kulim Park Light"/>
              <a:buChar char="■"/>
              <a:defRPr sz="2200">
                <a:solidFill>
                  <a:schemeClr val="dk1"/>
                </a:solidFill>
                <a:latin typeface="Kulim Park Light"/>
                <a:ea typeface="Kulim Park Light"/>
                <a:cs typeface="Kulim Park Light"/>
                <a:sym typeface="Kulim Park Light"/>
              </a:defRPr>
            </a:lvl3pPr>
            <a:lvl4pPr indent="-368300" lvl="3" marL="1828800" rtl="0">
              <a:lnSpc>
                <a:spcPct val="115000"/>
              </a:lnSpc>
              <a:spcBef>
                <a:spcPts val="0"/>
              </a:spcBef>
              <a:spcAft>
                <a:spcPts val="0"/>
              </a:spcAft>
              <a:buClr>
                <a:schemeClr val="lt2"/>
              </a:buClr>
              <a:buSzPts val="2200"/>
              <a:buFont typeface="Kulim Park Light"/>
              <a:buChar char="●"/>
              <a:defRPr sz="2200">
                <a:solidFill>
                  <a:schemeClr val="dk1"/>
                </a:solidFill>
                <a:latin typeface="Kulim Park Light"/>
                <a:ea typeface="Kulim Park Light"/>
                <a:cs typeface="Kulim Park Light"/>
                <a:sym typeface="Kulim Park Light"/>
              </a:defRPr>
            </a:lvl4pPr>
            <a:lvl5pPr indent="-368300" lvl="4" marL="2286000" rtl="0">
              <a:lnSpc>
                <a:spcPct val="115000"/>
              </a:lnSpc>
              <a:spcBef>
                <a:spcPts val="0"/>
              </a:spcBef>
              <a:spcAft>
                <a:spcPts val="0"/>
              </a:spcAft>
              <a:buClr>
                <a:schemeClr val="dk1"/>
              </a:buClr>
              <a:buSzPts val="2200"/>
              <a:buFont typeface="Kulim Park Light"/>
              <a:buChar char="○"/>
              <a:defRPr sz="2200">
                <a:solidFill>
                  <a:schemeClr val="dk1"/>
                </a:solidFill>
                <a:latin typeface="Kulim Park Light"/>
                <a:ea typeface="Kulim Park Light"/>
                <a:cs typeface="Kulim Park Light"/>
                <a:sym typeface="Kulim Park Light"/>
              </a:defRPr>
            </a:lvl5pPr>
            <a:lvl6pPr indent="-368300" lvl="5" marL="2743200" rtl="0">
              <a:lnSpc>
                <a:spcPct val="115000"/>
              </a:lnSpc>
              <a:spcBef>
                <a:spcPts val="0"/>
              </a:spcBef>
              <a:spcAft>
                <a:spcPts val="0"/>
              </a:spcAft>
              <a:buClr>
                <a:schemeClr val="dk1"/>
              </a:buClr>
              <a:buSzPts val="2200"/>
              <a:buFont typeface="Kulim Park Light"/>
              <a:buChar char="■"/>
              <a:defRPr sz="2200">
                <a:solidFill>
                  <a:schemeClr val="dk1"/>
                </a:solidFill>
                <a:latin typeface="Kulim Park Light"/>
                <a:ea typeface="Kulim Park Light"/>
                <a:cs typeface="Kulim Park Light"/>
                <a:sym typeface="Kulim Park Light"/>
              </a:defRPr>
            </a:lvl6pPr>
            <a:lvl7pPr indent="-368300" lvl="6" marL="3200400" rtl="0">
              <a:lnSpc>
                <a:spcPct val="115000"/>
              </a:lnSpc>
              <a:spcBef>
                <a:spcPts val="0"/>
              </a:spcBef>
              <a:spcAft>
                <a:spcPts val="0"/>
              </a:spcAft>
              <a:buClr>
                <a:schemeClr val="dk1"/>
              </a:buClr>
              <a:buSzPts val="2200"/>
              <a:buFont typeface="Kulim Park Light"/>
              <a:buChar char="●"/>
              <a:defRPr sz="2200">
                <a:solidFill>
                  <a:schemeClr val="dk1"/>
                </a:solidFill>
                <a:latin typeface="Kulim Park Light"/>
                <a:ea typeface="Kulim Park Light"/>
                <a:cs typeface="Kulim Park Light"/>
                <a:sym typeface="Kulim Park Light"/>
              </a:defRPr>
            </a:lvl7pPr>
            <a:lvl8pPr indent="-368300" lvl="7" marL="3657600" rtl="0">
              <a:lnSpc>
                <a:spcPct val="115000"/>
              </a:lnSpc>
              <a:spcBef>
                <a:spcPts val="0"/>
              </a:spcBef>
              <a:spcAft>
                <a:spcPts val="0"/>
              </a:spcAft>
              <a:buClr>
                <a:schemeClr val="dk1"/>
              </a:buClr>
              <a:buSzPts val="2200"/>
              <a:buFont typeface="Kulim Park Light"/>
              <a:buChar char="○"/>
              <a:defRPr sz="2200">
                <a:solidFill>
                  <a:schemeClr val="dk1"/>
                </a:solidFill>
                <a:latin typeface="Kulim Park Light"/>
                <a:ea typeface="Kulim Park Light"/>
                <a:cs typeface="Kulim Park Light"/>
                <a:sym typeface="Kulim Park Light"/>
              </a:defRPr>
            </a:lvl8pPr>
            <a:lvl9pPr indent="-368300" lvl="8" marL="4114800" rtl="0">
              <a:lnSpc>
                <a:spcPct val="115000"/>
              </a:lnSpc>
              <a:spcBef>
                <a:spcPts val="0"/>
              </a:spcBef>
              <a:spcAft>
                <a:spcPts val="0"/>
              </a:spcAft>
              <a:buClr>
                <a:schemeClr val="dk1"/>
              </a:buClr>
              <a:buSzPts val="2200"/>
              <a:buFont typeface="Kulim Park Light"/>
              <a:buChar char="■"/>
              <a:defRPr sz="2200">
                <a:solidFill>
                  <a:schemeClr val="dk1"/>
                </a:solidFill>
                <a:latin typeface="Kulim Park Light"/>
                <a:ea typeface="Kulim Park Light"/>
                <a:cs typeface="Kulim Park Light"/>
                <a:sym typeface="Kulim Park Light"/>
              </a:defRPr>
            </a:lvl9pPr>
          </a:lstStyle>
          <a:p/>
        </p:txBody>
      </p:sp>
      <p:sp>
        <p:nvSpPr>
          <p:cNvPr id="8" name="Google Shape;8;p1"/>
          <p:cNvSpPr txBox="1"/>
          <p:nvPr>
            <p:ph idx="12" type="sldNum"/>
          </p:nvPr>
        </p:nvSpPr>
        <p:spPr>
          <a:xfrm>
            <a:off x="8480584" y="4749851"/>
            <a:ext cx="548700" cy="393600"/>
          </a:xfrm>
          <a:prstGeom prst="rect">
            <a:avLst/>
          </a:prstGeom>
          <a:noFill/>
          <a:ln>
            <a:noFill/>
          </a:ln>
        </p:spPr>
        <p:txBody>
          <a:bodyPr anchorCtr="0" anchor="ctr" bIns="0" lIns="0" spcFirstLastPara="1" rIns="0" wrap="square" tIns="0">
            <a:noAutofit/>
          </a:bodyPr>
          <a:lstStyle>
            <a:lvl1pPr lvl="0" rtl="0" algn="r">
              <a:buNone/>
              <a:defRPr sz="1300">
                <a:solidFill>
                  <a:schemeClr val="accent2"/>
                </a:solidFill>
                <a:latin typeface="Kulim Park Light"/>
                <a:ea typeface="Kulim Park Light"/>
                <a:cs typeface="Kulim Park Light"/>
                <a:sym typeface="Kulim Park Light"/>
              </a:defRPr>
            </a:lvl1pPr>
            <a:lvl2pPr lvl="1" rtl="0" algn="r">
              <a:buNone/>
              <a:defRPr sz="1300">
                <a:solidFill>
                  <a:schemeClr val="accent2"/>
                </a:solidFill>
                <a:latin typeface="Kulim Park Light"/>
                <a:ea typeface="Kulim Park Light"/>
                <a:cs typeface="Kulim Park Light"/>
                <a:sym typeface="Kulim Park Light"/>
              </a:defRPr>
            </a:lvl2pPr>
            <a:lvl3pPr lvl="2" rtl="0" algn="r">
              <a:buNone/>
              <a:defRPr sz="1300">
                <a:solidFill>
                  <a:schemeClr val="accent2"/>
                </a:solidFill>
                <a:latin typeface="Kulim Park Light"/>
                <a:ea typeface="Kulim Park Light"/>
                <a:cs typeface="Kulim Park Light"/>
                <a:sym typeface="Kulim Park Light"/>
              </a:defRPr>
            </a:lvl3pPr>
            <a:lvl4pPr lvl="3" rtl="0" algn="r">
              <a:buNone/>
              <a:defRPr sz="1300">
                <a:solidFill>
                  <a:schemeClr val="accent2"/>
                </a:solidFill>
                <a:latin typeface="Kulim Park Light"/>
                <a:ea typeface="Kulim Park Light"/>
                <a:cs typeface="Kulim Park Light"/>
                <a:sym typeface="Kulim Park Light"/>
              </a:defRPr>
            </a:lvl4pPr>
            <a:lvl5pPr lvl="4" rtl="0" algn="r">
              <a:buNone/>
              <a:defRPr sz="1300">
                <a:solidFill>
                  <a:schemeClr val="accent2"/>
                </a:solidFill>
                <a:latin typeface="Kulim Park Light"/>
                <a:ea typeface="Kulim Park Light"/>
                <a:cs typeface="Kulim Park Light"/>
                <a:sym typeface="Kulim Park Light"/>
              </a:defRPr>
            </a:lvl5pPr>
            <a:lvl6pPr lvl="5" rtl="0" algn="r">
              <a:buNone/>
              <a:defRPr sz="1300">
                <a:solidFill>
                  <a:schemeClr val="accent2"/>
                </a:solidFill>
                <a:latin typeface="Kulim Park Light"/>
                <a:ea typeface="Kulim Park Light"/>
                <a:cs typeface="Kulim Park Light"/>
                <a:sym typeface="Kulim Park Light"/>
              </a:defRPr>
            </a:lvl6pPr>
            <a:lvl7pPr lvl="6" rtl="0" algn="r">
              <a:buNone/>
              <a:defRPr sz="1300">
                <a:solidFill>
                  <a:schemeClr val="accent2"/>
                </a:solidFill>
                <a:latin typeface="Kulim Park Light"/>
                <a:ea typeface="Kulim Park Light"/>
                <a:cs typeface="Kulim Park Light"/>
                <a:sym typeface="Kulim Park Light"/>
              </a:defRPr>
            </a:lvl7pPr>
            <a:lvl8pPr lvl="7" rtl="0" algn="r">
              <a:buNone/>
              <a:defRPr sz="1300">
                <a:solidFill>
                  <a:schemeClr val="accent2"/>
                </a:solidFill>
                <a:latin typeface="Kulim Park Light"/>
                <a:ea typeface="Kulim Park Light"/>
                <a:cs typeface="Kulim Park Light"/>
                <a:sym typeface="Kulim Park Light"/>
              </a:defRPr>
            </a:lvl8pPr>
            <a:lvl9pPr lvl="8" rtl="0" algn="r">
              <a:buNone/>
              <a:defRPr sz="1300">
                <a:solidFill>
                  <a:schemeClr val="accent2"/>
                </a:solidFill>
                <a:latin typeface="Kulim Park Light"/>
                <a:ea typeface="Kulim Park Light"/>
                <a:cs typeface="Kulim Park Light"/>
                <a:sym typeface="Kulim Park Ligh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creativecommons.org/licenses/by/4.0/" TargetMode="External"/><Relationship Id="rId4" Type="http://schemas.openxmlformats.org/officeDocument/2006/relationships/image" Target="../media/image1.png"/><Relationship Id="rId5" Type="http://schemas.openxmlformats.org/officeDocument/2006/relationships/image" Target="../media/image4.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9.jpg"/><Relationship Id="rId4" Type="http://schemas.openxmlformats.org/officeDocument/2006/relationships/hyperlink" Target="https://unsplash.com/photos/1NzJggtJ6j4" TargetMode="External"/><Relationship Id="rId5" Type="http://schemas.openxmlformats.org/officeDocument/2006/relationships/hyperlink" Target="https://unsplash.com/@pantiumforce" TargetMode="External"/><Relationship Id="rId6" Type="http://schemas.openxmlformats.org/officeDocument/2006/relationships/hyperlink" Target="https://unsplash.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s://openoregon.pressbooks.pub/dothework/" TargetMode="Externa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hyperlink" Target="https://openoregon.pressbooks.pub/dothework/"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6.png"/><Relationship Id="rId4" Type="http://schemas.openxmlformats.org/officeDocument/2006/relationships/hyperlink" Target="https://unsplash.com/photos/bq31L0jQAjU" TargetMode="External"/><Relationship Id="rId5" Type="http://schemas.openxmlformats.org/officeDocument/2006/relationships/hyperlink" Target="https://unsplash.com/@bamagal" TargetMode="External"/><Relationship Id="rId6" Type="http://schemas.openxmlformats.org/officeDocument/2006/relationships/hyperlink" Target="https://unsplash.co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hyperlink" Target="https://openoregon.pressbooks.pub/dothework/" TargetMode="External"/><Relationship Id="rId4" Type="http://schemas.openxmlformats.org/officeDocument/2006/relationships/hyperlink" Target="https://openoregon.org/targeted-open-pathways-for-hdfs-and-soc/" TargetMode="External"/><Relationship Id="rId5" Type="http://schemas.openxmlformats.org/officeDocument/2006/relationships/hyperlink" Target="https://openoregon.org/were-on-our-way-targeted-open-pathways-for-hdfs-and-soc/" TargetMode="External"/><Relationship Id="rId6" Type="http://schemas.openxmlformats.org/officeDocument/2006/relationships/hyperlink" Target="https://openoregon.org/update-targeted-open-pathway-for-criminal-justice/"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hyperlink" Target="http://www.slidescarnival.com/?utm_source=template" TargetMode="External"/><Relationship Id="rId4" Type="http://schemas.openxmlformats.org/officeDocument/2006/relationships/hyperlink" Target="https://github.com/noponies/Kulim-Par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7.j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1.jpg"/><Relationship Id="rId4" Type="http://schemas.openxmlformats.org/officeDocument/2006/relationships/hyperlink" Target="https://unsplash.com/photos/u7xln_gMQyY" TargetMode="External"/><Relationship Id="rId5" Type="http://schemas.openxmlformats.org/officeDocument/2006/relationships/hyperlink" Target="https://unsplash.com/@olia?utm_source=unsplash&amp;utm_medium=referral&amp;utm_content=creditCopyText" TargetMode="External"/><Relationship Id="rId6" Type="http://schemas.openxmlformats.org/officeDocument/2006/relationships/hyperlink" Target="https://unsplash.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0.jpg"/><Relationship Id="rId4" Type="http://schemas.openxmlformats.org/officeDocument/2006/relationships/hyperlink" Target="https://unsplash.com/photos/pId0KssmHK4" TargetMode="External"/><Relationship Id="rId5" Type="http://schemas.openxmlformats.org/officeDocument/2006/relationships/hyperlink" Target="https://unsplash.com/@timmossholder" TargetMode="External"/><Relationship Id="rId6" Type="http://schemas.openxmlformats.org/officeDocument/2006/relationships/hyperlink" Target="https://unsplash.co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4"/>
          <p:cNvSpPr txBox="1"/>
          <p:nvPr>
            <p:ph type="ctrTitle"/>
          </p:nvPr>
        </p:nvSpPr>
        <p:spPr>
          <a:xfrm>
            <a:off x="328150" y="383850"/>
            <a:ext cx="4739100" cy="26001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lang="en"/>
              <a:t>Doing the Work:</a:t>
            </a:r>
            <a:endParaRPr/>
          </a:p>
          <a:p>
            <a:pPr indent="0" lvl="0" marL="0" rtl="0" algn="l">
              <a:spcBef>
                <a:spcPts val="0"/>
              </a:spcBef>
              <a:spcAft>
                <a:spcPts val="0"/>
              </a:spcAft>
              <a:buNone/>
            </a:pPr>
            <a:r>
              <a:rPr lang="en" sz="2200"/>
              <a:t>Developing a DEI Toolkit to Center Equity in Textbook Creation</a:t>
            </a:r>
            <a:endParaRPr sz="2200"/>
          </a:p>
          <a:p>
            <a:pPr indent="0" lvl="0" marL="0" rtl="0" algn="l">
              <a:spcBef>
                <a:spcPts val="0"/>
              </a:spcBef>
              <a:spcAft>
                <a:spcPts val="0"/>
              </a:spcAft>
              <a:buNone/>
            </a:pPr>
            <a:r>
              <a:t/>
            </a:r>
            <a:endParaRPr/>
          </a:p>
        </p:txBody>
      </p:sp>
      <p:sp>
        <p:nvSpPr>
          <p:cNvPr id="148" name="Google Shape;148;p14"/>
          <p:cNvSpPr txBox="1"/>
          <p:nvPr/>
        </p:nvSpPr>
        <p:spPr>
          <a:xfrm>
            <a:off x="328150" y="2182550"/>
            <a:ext cx="3487500" cy="1523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latin typeface="Calibri"/>
                <a:ea typeface="Calibri"/>
                <a:cs typeface="Calibri"/>
                <a:sym typeface="Calibri"/>
              </a:rPr>
              <a:t>OE Global Conference</a:t>
            </a:r>
            <a:endParaRPr sz="1600">
              <a:latin typeface="Calibri"/>
              <a:ea typeface="Calibri"/>
              <a:cs typeface="Calibri"/>
              <a:sym typeface="Calibri"/>
            </a:endParaRPr>
          </a:p>
          <a:p>
            <a:pPr indent="0" lvl="0" marL="0" rtl="0" algn="l">
              <a:spcBef>
                <a:spcPts val="0"/>
              </a:spcBef>
              <a:spcAft>
                <a:spcPts val="0"/>
              </a:spcAft>
              <a:buNone/>
            </a:pPr>
            <a:r>
              <a:rPr lang="en" sz="1600">
                <a:latin typeface="Calibri"/>
                <a:ea typeface="Calibri"/>
                <a:cs typeface="Calibri"/>
                <a:sym typeface="Calibri"/>
              </a:rPr>
              <a:t>Edmonton, Alberta, Canada</a:t>
            </a:r>
            <a:endParaRPr sz="1600">
              <a:latin typeface="Calibri"/>
              <a:ea typeface="Calibri"/>
              <a:cs typeface="Calibri"/>
              <a:sym typeface="Calibri"/>
            </a:endParaRPr>
          </a:p>
          <a:p>
            <a:pPr indent="0" lvl="0" marL="0" rtl="0" algn="l">
              <a:spcBef>
                <a:spcPts val="0"/>
              </a:spcBef>
              <a:spcAft>
                <a:spcPts val="0"/>
              </a:spcAft>
              <a:buNone/>
            </a:pPr>
            <a:r>
              <a:rPr lang="en" sz="1600">
                <a:latin typeface="Calibri"/>
                <a:ea typeface="Calibri"/>
                <a:cs typeface="Calibri"/>
                <a:sym typeface="Calibri"/>
              </a:rPr>
              <a:t>October 16, 2023</a:t>
            </a:r>
            <a:endParaRPr sz="1600">
              <a:latin typeface="Calibri"/>
              <a:ea typeface="Calibri"/>
              <a:cs typeface="Calibri"/>
              <a:sym typeface="Calibri"/>
            </a:endParaRPr>
          </a:p>
          <a:p>
            <a:pPr indent="0" lvl="0" marL="0" rtl="0" algn="l">
              <a:spcBef>
                <a:spcPts val="0"/>
              </a:spcBef>
              <a:spcAft>
                <a:spcPts val="0"/>
              </a:spcAft>
              <a:buNone/>
            </a:pPr>
            <a:r>
              <a:t/>
            </a:r>
            <a:endParaRPr sz="700">
              <a:latin typeface="Calibri"/>
              <a:ea typeface="Calibri"/>
              <a:cs typeface="Calibri"/>
              <a:sym typeface="Calibri"/>
            </a:endParaRPr>
          </a:p>
          <a:p>
            <a:pPr indent="0" lvl="0" marL="0" rtl="0" algn="l">
              <a:spcBef>
                <a:spcPts val="0"/>
              </a:spcBef>
              <a:spcAft>
                <a:spcPts val="0"/>
              </a:spcAft>
              <a:buNone/>
            </a:pPr>
            <a:r>
              <a:rPr lang="en" sz="1600">
                <a:solidFill>
                  <a:schemeClr val="accent1"/>
                </a:solidFill>
                <a:latin typeface="Calibri"/>
                <a:ea typeface="Calibri"/>
                <a:cs typeface="Calibri"/>
                <a:sym typeface="Calibri"/>
              </a:rPr>
              <a:t>Slidedeck: https://bit.ly/doingthework_oeglobal</a:t>
            </a:r>
            <a:endParaRPr sz="1600">
              <a:solidFill>
                <a:schemeClr val="accent1"/>
              </a:solidFill>
              <a:latin typeface="Calibri"/>
              <a:ea typeface="Calibri"/>
              <a:cs typeface="Calibri"/>
              <a:sym typeface="Calibri"/>
            </a:endParaRPr>
          </a:p>
        </p:txBody>
      </p:sp>
      <p:sp>
        <p:nvSpPr>
          <p:cNvPr id="149" name="Google Shape;149;p14"/>
          <p:cNvSpPr txBox="1"/>
          <p:nvPr/>
        </p:nvSpPr>
        <p:spPr>
          <a:xfrm>
            <a:off x="343525" y="4343100"/>
            <a:ext cx="30225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latin typeface="Calibri"/>
                <a:ea typeface="Calibri"/>
                <a:cs typeface="Calibri"/>
                <a:sym typeface="Calibri"/>
              </a:rPr>
              <a:t>Doing the Work: Developing a DEI Toolkit to Center Equity in Textbook Creation by Heather Blicher and Veronica Vold is licensed under a </a:t>
            </a:r>
            <a:r>
              <a:rPr lang="en" sz="1000" u="sng">
                <a:solidFill>
                  <a:schemeClr val="hlink"/>
                </a:solidFill>
                <a:latin typeface="Calibri"/>
                <a:ea typeface="Calibri"/>
                <a:cs typeface="Calibri"/>
                <a:sym typeface="Calibri"/>
                <a:hlinkClick r:id="rId3"/>
              </a:rPr>
              <a:t>CC BY 4.0 international license</a:t>
            </a:r>
            <a:r>
              <a:rPr lang="en" sz="1000">
                <a:latin typeface="Calibri"/>
                <a:ea typeface="Calibri"/>
                <a:cs typeface="Calibri"/>
                <a:sym typeface="Calibri"/>
              </a:rPr>
              <a:t>.</a:t>
            </a:r>
            <a:endParaRPr sz="1000">
              <a:latin typeface="Calibri"/>
              <a:ea typeface="Calibri"/>
              <a:cs typeface="Calibri"/>
              <a:sym typeface="Calibri"/>
            </a:endParaRPr>
          </a:p>
        </p:txBody>
      </p:sp>
      <p:pic>
        <p:nvPicPr>
          <p:cNvPr id="150" name="Google Shape;150;p14"/>
          <p:cNvPicPr preferRelativeResize="0"/>
          <p:nvPr/>
        </p:nvPicPr>
        <p:blipFill>
          <a:blip r:embed="rId4">
            <a:alphaModFix/>
          </a:blip>
          <a:stretch>
            <a:fillRect/>
          </a:stretch>
        </p:blipFill>
        <p:spPr>
          <a:xfrm>
            <a:off x="3442225" y="4589800"/>
            <a:ext cx="877141" cy="307000"/>
          </a:xfrm>
          <a:prstGeom prst="rect">
            <a:avLst/>
          </a:prstGeom>
          <a:noFill/>
          <a:ln>
            <a:noFill/>
          </a:ln>
        </p:spPr>
      </p:pic>
      <p:pic>
        <p:nvPicPr>
          <p:cNvPr id="151" name="Google Shape;151;p14"/>
          <p:cNvPicPr preferRelativeResize="0"/>
          <p:nvPr/>
        </p:nvPicPr>
        <p:blipFill>
          <a:blip r:embed="rId5">
            <a:alphaModFix/>
          </a:blip>
          <a:stretch>
            <a:fillRect/>
          </a:stretch>
        </p:blipFill>
        <p:spPr>
          <a:xfrm>
            <a:off x="3632325" y="3029500"/>
            <a:ext cx="687049" cy="687049"/>
          </a:xfrm>
          <a:prstGeom prst="rect">
            <a:avLst/>
          </a:prstGeom>
          <a:noFill/>
          <a:ln>
            <a:noFill/>
          </a:ln>
        </p:spPr>
      </p:pic>
      <p:pic>
        <p:nvPicPr>
          <p:cNvPr id="152" name="Google Shape;152;p14"/>
          <p:cNvPicPr preferRelativeResize="0"/>
          <p:nvPr/>
        </p:nvPicPr>
        <p:blipFill>
          <a:blip r:embed="rId6">
            <a:alphaModFix/>
          </a:blip>
          <a:stretch>
            <a:fillRect/>
          </a:stretch>
        </p:blipFill>
        <p:spPr>
          <a:xfrm>
            <a:off x="442624" y="3759125"/>
            <a:ext cx="1215133" cy="5077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23"/>
          <p:cNvSpPr txBox="1"/>
          <p:nvPr>
            <p:ph idx="1" type="body"/>
          </p:nvPr>
        </p:nvSpPr>
        <p:spPr>
          <a:xfrm>
            <a:off x="2692950" y="2371350"/>
            <a:ext cx="3758100" cy="819900"/>
          </a:xfrm>
          <a:prstGeom prst="rect">
            <a:avLst/>
          </a:prstGeom>
        </p:spPr>
        <p:txBody>
          <a:bodyPr anchorCtr="0" anchor="ctr" bIns="0" lIns="0" spcFirstLastPara="1" rIns="0" wrap="square" tIns="0">
            <a:noAutofit/>
          </a:bodyPr>
          <a:lstStyle/>
          <a:p>
            <a:pPr indent="0" lvl="0" marL="0" rtl="0" algn="ctr">
              <a:spcBef>
                <a:spcPts val="600"/>
              </a:spcBef>
              <a:spcAft>
                <a:spcPts val="0"/>
              </a:spcAft>
              <a:buNone/>
            </a:pPr>
            <a:r>
              <a:rPr lang="en" sz="2500"/>
              <a:t>The way to right wrongs is to turn the light of truth upon them.</a:t>
            </a:r>
            <a:endParaRPr sz="2500"/>
          </a:p>
          <a:p>
            <a:pPr indent="0" lvl="0" marL="0" rtl="0" algn="ctr">
              <a:spcBef>
                <a:spcPts val="600"/>
              </a:spcBef>
              <a:spcAft>
                <a:spcPts val="0"/>
              </a:spcAft>
              <a:buNone/>
            </a:pPr>
            <a:r>
              <a:t/>
            </a:r>
            <a:endParaRPr sz="1000"/>
          </a:p>
          <a:p>
            <a:pPr indent="0" lvl="0" marL="0" rtl="0" algn="r">
              <a:spcBef>
                <a:spcPts val="600"/>
              </a:spcBef>
              <a:spcAft>
                <a:spcPts val="0"/>
              </a:spcAft>
              <a:buNone/>
            </a:pPr>
            <a:r>
              <a:rPr lang="en"/>
              <a:t>-Ida B. Wells</a:t>
            </a:r>
            <a:endParaRPr/>
          </a:p>
        </p:txBody>
      </p:sp>
      <p:sp>
        <p:nvSpPr>
          <p:cNvPr id="229" name="Google Shape;229;p23"/>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4"/>
          <p:cNvSpPr txBox="1"/>
          <p:nvPr>
            <p:ph type="title"/>
          </p:nvPr>
        </p:nvSpPr>
        <p:spPr>
          <a:xfrm>
            <a:off x="457200" y="594425"/>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Challenges</a:t>
            </a:r>
            <a:endParaRPr/>
          </a:p>
        </p:txBody>
      </p:sp>
      <p:sp>
        <p:nvSpPr>
          <p:cNvPr id="235" name="Google Shape;235;p24"/>
          <p:cNvSpPr txBox="1"/>
          <p:nvPr>
            <p:ph idx="2" type="body"/>
          </p:nvPr>
        </p:nvSpPr>
        <p:spPr>
          <a:xfrm>
            <a:off x="706225" y="1554450"/>
            <a:ext cx="5892000" cy="2940900"/>
          </a:xfrm>
          <a:prstGeom prst="rect">
            <a:avLst/>
          </a:prstGeom>
        </p:spPr>
        <p:txBody>
          <a:bodyPr anchorCtr="0" anchor="t" bIns="0" lIns="0" spcFirstLastPara="1" rIns="0" wrap="square" tIns="0">
            <a:noAutofit/>
          </a:bodyPr>
          <a:lstStyle/>
          <a:p>
            <a:pPr indent="-355600" lvl="0" marL="457200" rtl="0" algn="l">
              <a:spcBef>
                <a:spcPts val="600"/>
              </a:spcBef>
              <a:spcAft>
                <a:spcPts val="0"/>
              </a:spcAft>
              <a:buSzPts val="2000"/>
              <a:buChar char="●"/>
            </a:pPr>
            <a:r>
              <a:rPr b="1" lang="en"/>
              <a:t>Underrepresentation</a:t>
            </a:r>
            <a:endParaRPr b="1"/>
          </a:p>
          <a:p>
            <a:pPr indent="-355600" lvl="0" marL="457200" rtl="0" algn="l">
              <a:spcBef>
                <a:spcPts val="0"/>
              </a:spcBef>
              <a:spcAft>
                <a:spcPts val="0"/>
              </a:spcAft>
              <a:buSzPts val="2000"/>
              <a:buChar char="●"/>
            </a:pPr>
            <a:r>
              <a:rPr b="1" lang="en"/>
              <a:t>Exaggerated negative associations</a:t>
            </a:r>
            <a:endParaRPr b="1"/>
          </a:p>
          <a:p>
            <a:pPr indent="-355600" lvl="0" marL="457200" rtl="0" algn="l">
              <a:spcBef>
                <a:spcPts val="0"/>
              </a:spcBef>
              <a:spcAft>
                <a:spcPts val="0"/>
              </a:spcAft>
              <a:buSzPts val="2000"/>
              <a:buChar char="●"/>
            </a:pPr>
            <a:r>
              <a:rPr b="1" lang="en"/>
              <a:t>Limited positive associations</a:t>
            </a:r>
            <a:endParaRPr b="1"/>
          </a:p>
          <a:p>
            <a:pPr indent="-355600" lvl="0" marL="457200" rtl="0" algn="l">
              <a:spcBef>
                <a:spcPts val="0"/>
              </a:spcBef>
              <a:spcAft>
                <a:spcPts val="0"/>
              </a:spcAft>
              <a:buSzPts val="2000"/>
              <a:buChar char="●"/>
            </a:pPr>
            <a:r>
              <a:rPr b="1" lang="en"/>
              <a:t>Missing stories</a:t>
            </a:r>
            <a:endParaRPr b="1"/>
          </a:p>
          <a:p>
            <a:pPr indent="0" lvl="0" marL="0" rtl="0" algn="l">
              <a:spcBef>
                <a:spcPts val="600"/>
              </a:spcBef>
              <a:spcAft>
                <a:spcPts val="0"/>
              </a:spcAft>
              <a:buNone/>
            </a:pPr>
            <a:r>
              <a:t/>
            </a:r>
            <a:endParaRPr b="1"/>
          </a:p>
        </p:txBody>
      </p:sp>
      <p:sp>
        <p:nvSpPr>
          <p:cNvPr id="236" name="Google Shape;236;p24"/>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5"/>
          <p:cNvSpPr txBox="1"/>
          <p:nvPr>
            <p:ph type="title"/>
          </p:nvPr>
        </p:nvSpPr>
        <p:spPr>
          <a:xfrm>
            <a:off x="457200" y="1051625"/>
            <a:ext cx="27723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4000">
                <a:solidFill>
                  <a:schemeClr val="accent5"/>
                </a:solidFill>
              </a:rPr>
              <a:t>Instructional Designers</a:t>
            </a:r>
            <a:endParaRPr sz="2300"/>
          </a:p>
        </p:txBody>
      </p:sp>
      <p:sp>
        <p:nvSpPr>
          <p:cNvPr id="242" name="Google Shape;242;p25"/>
          <p:cNvSpPr txBox="1"/>
          <p:nvPr>
            <p:ph idx="1" type="body"/>
          </p:nvPr>
        </p:nvSpPr>
        <p:spPr>
          <a:xfrm>
            <a:off x="457200" y="2049800"/>
            <a:ext cx="2772300" cy="7164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solidFill>
                  <a:schemeClr val="accent1"/>
                </a:solidFill>
                <a:latin typeface="Kulim Park"/>
                <a:ea typeface="Kulim Park"/>
                <a:cs typeface="Kulim Park"/>
                <a:sym typeface="Kulim Park"/>
              </a:rPr>
              <a:t>Guiding the way through</a:t>
            </a:r>
            <a:endParaRPr/>
          </a:p>
        </p:txBody>
      </p:sp>
      <p:sp>
        <p:nvSpPr>
          <p:cNvPr id="243" name="Google Shape;243;p25"/>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244" name="Google Shape;244;p25"/>
          <p:cNvPicPr preferRelativeResize="0"/>
          <p:nvPr/>
        </p:nvPicPr>
        <p:blipFill rotWithShape="1">
          <a:blip r:embed="rId3">
            <a:alphaModFix/>
          </a:blip>
          <a:srcRect b="1950" l="0" r="0" t="1950"/>
          <a:stretch/>
        </p:blipFill>
        <p:spPr>
          <a:xfrm>
            <a:off x="4863185" y="-4"/>
            <a:ext cx="4280787" cy="5143500"/>
          </a:xfrm>
          <a:custGeom>
            <a:rect b="b" l="l" r="r" t="t"/>
            <a:pathLst>
              <a:path extrusionOk="0" h="21600" w="21481">
                <a:moveTo>
                  <a:pt x="5457" y="0"/>
                </a:moveTo>
                <a:cubicBezTo>
                  <a:pt x="5709" y="1248"/>
                  <a:pt x="5617" y="2531"/>
                  <a:pt x="5188" y="3745"/>
                </a:cubicBezTo>
                <a:cubicBezTo>
                  <a:pt x="5168" y="4629"/>
                  <a:pt x="4981" y="5509"/>
                  <a:pt x="4538" y="6259"/>
                </a:cubicBezTo>
                <a:cubicBezTo>
                  <a:pt x="3941" y="7269"/>
                  <a:pt x="2948" y="7951"/>
                  <a:pt x="1938" y="8514"/>
                </a:cubicBezTo>
                <a:cubicBezTo>
                  <a:pt x="1688" y="8653"/>
                  <a:pt x="1435" y="8785"/>
                  <a:pt x="1182" y="8920"/>
                </a:cubicBezTo>
                <a:cubicBezTo>
                  <a:pt x="428" y="9937"/>
                  <a:pt x="-119" y="11136"/>
                  <a:pt x="22" y="12386"/>
                </a:cubicBezTo>
                <a:cubicBezTo>
                  <a:pt x="181" y="13774"/>
                  <a:pt x="1155" y="14923"/>
                  <a:pt x="2230" y="15767"/>
                </a:cubicBezTo>
                <a:cubicBezTo>
                  <a:pt x="3306" y="16612"/>
                  <a:pt x="4531" y="17268"/>
                  <a:pt x="5510" y="18233"/>
                </a:cubicBezTo>
                <a:cubicBezTo>
                  <a:pt x="6397" y="19107"/>
                  <a:pt x="7077" y="20340"/>
                  <a:pt x="6986" y="21580"/>
                </a:cubicBezTo>
                <a:lnTo>
                  <a:pt x="21481" y="21600"/>
                </a:lnTo>
                <a:lnTo>
                  <a:pt x="21481" y="0"/>
                </a:lnTo>
                <a:lnTo>
                  <a:pt x="5457" y="0"/>
                </a:lnTo>
                <a:close/>
              </a:path>
            </a:pathLst>
          </a:custGeom>
          <a:noFill/>
          <a:ln>
            <a:noFill/>
          </a:ln>
        </p:spPr>
      </p:pic>
      <p:sp>
        <p:nvSpPr>
          <p:cNvPr id="245" name="Google Shape;245;p25"/>
          <p:cNvSpPr txBox="1"/>
          <p:nvPr/>
        </p:nvSpPr>
        <p:spPr>
          <a:xfrm>
            <a:off x="1656000" y="4681250"/>
            <a:ext cx="21369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111111"/>
                </a:solidFill>
                <a:latin typeface="Calibri"/>
                <a:ea typeface="Calibri"/>
                <a:cs typeface="Calibri"/>
                <a:sym typeface="Calibri"/>
              </a:rPr>
              <a:t>“</a:t>
            </a:r>
            <a:r>
              <a:rPr lang="en" sz="1000" u="sng">
                <a:solidFill>
                  <a:srgbClr val="7F67B6"/>
                </a:solidFill>
                <a:latin typeface="Calibri"/>
                <a:ea typeface="Calibri"/>
                <a:cs typeface="Calibri"/>
                <a:sym typeface="Calibri"/>
                <a:hlinkClick r:id="rId4">
                  <a:extLst>
                    <a:ext uri="{A12FA001-AC4F-418D-AE19-62706E023703}">
                      <ahyp:hlinkClr val="tx"/>
                    </a:ext>
                  </a:extLst>
                </a:hlinkClick>
              </a:rPr>
              <a:t>Photo</a:t>
            </a:r>
            <a:r>
              <a:rPr lang="en" sz="1000">
                <a:solidFill>
                  <a:srgbClr val="111111"/>
                </a:solidFill>
                <a:latin typeface="Calibri"/>
                <a:ea typeface="Calibri"/>
                <a:cs typeface="Calibri"/>
                <a:sym typeface="Calibri"/>
              </a:rPr>
              <a:t>”by </a:t>
            </a:r>
            <a:r>
              <a:rPr lang="en" sz="1050" u="sng">
                <a:solidFill>
                  <a:srgbClr val="7F67B6"/>
                </a:solidFill>
                <a:latin typeface="Calibri"/>
                <a:ea typeface="Calibri"/>
                <a:cs typeface="Calibri"/>
                <a:sym typeface="Calibri"/>
                <a:hlinkClick r:id="rId5">
                  <a:extLst>
                    <a:ext uri="{A12FA001-AC4F-418D-AE19-62706E023703}">
                      <ahyp:hlinkClr val="tx"/>
                    </a:ext>
                  </a:extLst>
                </a:hlinkClick>
              </a:rPr>
              <a:t>Muhammad Haikal Sjukri</a:t>
            </a:r>
            <a:r>
              <a:rPr lang="en" sz="1000">
                <a:solidFill>
                  <a:srgbClr val="111111"/>
                </a:solidFill>
                <a:latin typeface="Calibri"/>
                <a:ea typeface="Calibri"/>
                <a:cs typeface="Calibri"/>
                <a:sym typeface="Calibri"/>
              </a:rPr>
              <a:t> on </a:t>
            </a:r>
            <a:r>
              <a:rPr lang="en" sz="1000" u="sng">
                <a:solidFill>
                  <a:srgbClr val="7F67B6"/>
                </a:solidFill>
                <a:latin typeface="Calibri"/>
                <a:ea typeface="Calibri"/>
                <a:cs typeface="Calibri"/>
                <a:sym typeface="Calibri"/>
                <a:hlinkClick r:id="rId6">
                  <a:extLst>
                    <a:ext uri="{A12FA001-AC4F-418D-AE19-62706E023703}">
                      <ahyp:hlinkClr val="tx"/>
                    </a:ext>
                  </a:extLst>
                </a:hlinkClick>
              </a:rPr>
              <a:t>Unsplash</a:t>
            </a:r>
            <a:r>
              <a:rPr lang="en" sz="1000">
                <a:solidFill>
                  <a:srgbClr val="111111"/>
                </a:solidFill>
                <a:latin typeface="Calibri"/>
                <a:ea typeface="Calibri"/>
                <a:cs typeface="Calibri"/>
                <a:sym typeface="Calibri"/>
              </a:rPr>
              <a:t>/ cropped from original</a:t>
            </a:r>
            <a:endParaRPr>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6"/>
          <p:cNvSpPr txBox="1"/>
          <p:nvPr>
            <p:ph idx="1" type="body"/>
          </p:nvPr>
        </p:nvSpPr>
        <p:spPr>
          <a:xfrm>
            <a:off x="457200" y="1592600"/>
            <a:ext cx="5823300" cy="2940900"/>
          </a:xfrm>
          <a:prstGeom prst="rect">
            <a:avLst/>
          </a:prstGeom>
        </p:spPr>
        <p:txBody>
          <a:bodyPr anchorCtr="0" anchor="t" bIns="0" lIns="0" spcFirstLastPara="1" rIns="0" wrap="square" tIns="0">
            <a:noAutofit/>
          </a:bodyPr>
          <a:lstStyle/>
          <a:p>
            <a:pPr indent="0" lvl="0" marL="457200" rtl="0" algn="l">
              <a:spcBef>
                <a:spcPts val="600"/>
              </a:spcBef>
              <a:spcAft>
                <a:spcPts val="0"/>
              </a:spcAft>
              <a:buNone/>
            </a:pPr>
            <a:r>
              <a:t/>
            </a:r>
            <a:endParaRPr b="1"/>
          </a:p>
          <a:p>
            <a:pPr indent="0" lvl="0" marL="0" rtl="0" algn="l">
              <a:spcBef>
                <a:spcPts val="600"/>
              </a:spcBef>
              <a:spcAft>
                <a:spcPts val="0"/>
              </a:spcAft>
              <a:buNone/>
            </a:pPr>
            <a:r>
              <a:t/>
            </a:r>
            <a:endParaRPr b="1"/>
          </a:p>
        </p:txBody>
      </p:sp>
      <p:sp>
        <p:nvSpPr>
          <p:cNvPr id="251" name="Google Shape;251;p26"/>
          <p:cNvSpPr txBox="1"/>
          <p:nvPr>
            <p:ph type="title"/>
          </p:nvPr>
        </p:nvSpPr>
        <p:spPr>
          <a:xfrm>
            <a:off x="345800" y="167150"/>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Inclusive Design Practices</a:t>
            </a:r>
            <a:endParaRPr/>
          </a:p>
        </p:txBody>
      </p:sp>
      <p:sp>
        <p:nvSpPr>
          <p:cNvPr id="252" name="Google Shape;252;p26"/>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grpSp>
        <p:nvGrpSpPr>
          <p:cNvPr id="253" name="Google Shape;253;p26"/>
          <p:cNvGrpSpPr/>
          <p:nvPr/>
        </p:nvGrpSpPr>
        <p:grpSpPr>
          <a:xfrm>
            <a:off x="763426" y="1018321"/>
            <a:ext cx="4379963" cy="3842166"/>
            <a:chOff x="5926265" y="4424051"/>
            <a:chExt cx="720246" cy="720181"/>
          </a:xfrm>
        </p:grpSpPr>
        <p:sp>
          <p:nvSpPr>
            <p:cNvPr id="254" name="Google Shape;254;p26"/>
            <p:cNvSpPr/>
            <p:nvPr/>
          </p:nvSpPr>
          <p:spPr>
            <a:xfrm>
              <a:off x="5926265" y="4424051"/>
              <a:ext cx="355650" cy="355620"/>
            </a:xfrm>
            <a:custGeom>
              <a:rect b="b" l="l" r="r" t="t"/>
              <a:pathLst>
                <a:path extrusionOk="0" h="671" w="671">
                  <a:moveTo>
                    <a:pt x="576" y="124"/>
                  </a:moveTo>
                  <a:cubicBezTo>
                    <a:pt x="451" y="0"/>
                    <a:pt x="249" y="0"/>
                    <a:pt x="125" y="124"/>
                  </a:cubicBezTo>
                  <a:cubicBezTo>
                    <a:pt x="0" y="249"/>
                    <a:pt x="0" y="451"/>
                    <a:pt x="125" y="575"/>
                  </a:cubicBezTo>
                  <a:cubicBezTo>
                    <a:pt x="189" y="640"/>
                    <a:pt x="274" y="671"/>
                    <a:pt x="359" y="668"/>
                  </a:cubicBezTo>
                  <a:cubicBezTo>
                    <a:pt x="510" y="669"/>
                    <a:pt x="510" y="669"/>
                    <a:pt x="510" y="669"/>
                  </a:cubicBezTo>
                  <a:cubicBezTo>
                    <a:pt x="669" y="669"/>
                    <a:pt x="669" y="669"/>
                    <a:pt x="669" y="669"/>
                  </a:cubicBezTo>
                  <a:cubicBezTo>
                    <a:pt x="669" y="509"/>
                    <a:pt x="669" y="509"/>
                    <a:pt x="669" y="509"/>
                  </a:cubicBezTo>
                  <a:cubicBezTo>
                    <a:pt x="669" y="358"/>
                    <a:pt x="669" y="358"/>
                    <a:pt x="669" y="358"/>
                  </a:cubicBezTo>
                  <a:cubicBezTo>
                    <a:pt x="671" y="274"/>
                    <a:pt x="640" y="189"/>
                    <a:pt x="576" y="124"/>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sz="19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lang="en" sz="1900">
                  <a:solidFill>
                    <a:schemeClr val="lt1"/>
                  </a:solidFill>
                  <a:latin typeface="Calibri"/>
                  <a:ea typeface="Calibri"/>
                  <a:cs typeface="Calibri"/>
                  <a:sym typeface="Calibri"/>
                </a:rPr>
                <a:t>T</a:t>
              </a:r>
              <a:r>
                <a:rPr b="1" lang="en" sz="1900">
                  <a:solidFill>
                    <a:schemeClr val="lt1"/>
                  </a:solidFill>
                  <a:latin typeface="Calibri"/>
                  <a:ea typeface="Calibri"/>
                  <a:cs typeface="Calibri"/>
                  <a:sym typeface="Calibri"/>
                </a:rPr>
                <a:t>	Transparency    </a:t>
              </a:r>
              <a:endParaRPr b="1" sz="1900">
                <a:solidFill>
                  <a:schemeClr val="lt1"/>
                </a:solidFill>
                <a:latin typeface="Calibri"/>
                <a:ea typeface="Calibri"/>
                <a:cs typeface="Calibri"/>
                <a:sym typeface="Calibri"/>
              </a:endParaRPr>
            </a:p>
            <a:p>
              <a:pPr indent="457200" lvl="0" marL="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in Learning </a:t>
              </a:r>
              <a:endParaRPr b="1" sz="1900">
                <a:solidFill>
                  <a:schemeClr val="lt1"/>
                </a:solidFill>
                <a:latin typeface="Calibri"/>
                <a:ea typeface="Calibri"/>
                <a:cs typeface="Calibri"/>
                <a:sym typeface="Calibri"/>
              </a:endParaRPr>
            </a:p>
            <a:p>
              <a:pPr indent="0" lvl="0" marL="45720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and Teaching </a:t>
              </a:r>
              <a:endParaRPr b="1" sz="1900">
                <a:solidFill>
                  <a:schemeClr val="lt1"/>
                </a:solidFill>
                <a:latin typeface="Calibri"/>
                <a:ea typeface="Calibri"/>
                <a:cs typeface="Calibri"/>
                <a:sym typeface="Calibri"/>
              </a:endParaRPr>
            </a:p>
            <a:p>
              <a:pPr indent="457200" lvl="0" marL="45720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(TILT)</a:t>
              </a:r>
              <a:endParaRPr b="1" i="0" sz="1900" u="none" cap="none" strike="noStrike">
                <a:solidFill>
                  <a:schemeClr val="lt1"/>
                </a:solidFill>
                <a:latin typeface="Calibri"/>
                <a:ea typeface="Calibri"/>
                <a:cs typeface="Calibri"/>
                <a:sym typeface="Calibri"/>
              </a:endParaRPr>
            </a:p>
          </p:txBody>
        </p:sp>
        <p:sp>
          <p:nvSpPr>
            <p:cNvPr id="255" name="Google Shape;255;p26"/>
            <p:cNvSpPr/>
            <p:nvPr/>
          </p:nvSpPr>
          <p:spPr>
            <a:xfrm>
              <a:off x="5926265" y="4788612"/>
              <a:ext cx="355650" cy="355620"/>
            </a:xfrm>
            <a:custGeom>
              <a:rect b="b" l="l" r="r" t="t"/>
              <a:pathLst>
                <a:path extrusionOk="0" h="671" w="671">
                  <a:moveTo>
                    <a:pt x="125" y="95"/>
                  </a:moveTo>
                  <a:cubicBezTo>
                    <a:pt x="0" y="220"/>
                    <a:pt x="0" y="422"/>
                    <a:pt x="125" y="546"/>
                  </a:cubicBezTo>
                  <a:cubicBezTo>
                    <a:pt x="249" y="671"/>
                    <a:pt x="451" y="671"/>
                    <a:pt x="576" y="546"/>
                  </a:cubicBezTo>
                  <a:cubicBezTo>
                    <a:pt x="640" y="482"/>
                    <a:pt x="671" y="397"/>
                    <a:pt x="669" y="312"/>
                  </a:cubicBezTo>
                  <a:cubicBezTo>
                    <a:pt x="669" y="161"/>
                    <a:pt x="669" y="161"/>
                    <a:pt x="669" y="161"/>
                  </a:cubicBezTo>
                  <a:cubicBezTo>
                    <a:pt x="669" y="1"/>
                    <a:pt x="669" y="1"/>
                    <a:pt x="669" y="1"/>
                  </a:cubicBezTo>
                  <a:cubicBezTo>
                    <a:pt x="510" y="2"/>
                    <a:pt x="510" y="2"/>
                    <a:pt x="510" y="2"/>
                  </a:cubicBezTo>
                  <a:cubicBezTo>
                    <a:pt x="359" y="2"/>
                    <a:pt x="359" y="2"/>
                    <a:pt x="359" y="2"/>
                  </a:cubicBezTo>
                  <a:cubicBezTo>
                    <a:pt x="274" y="0"/>
                    <a:pt x="189" y="31"/>
                    <a:pt x="125" y="95"/>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sz="1900">
                <a:solidFill>
                  <a:schemeClr val="lt1"/>
                </a:solidFill>
                <a:latin typeface="Calibri"/>
                <a:ea typeface="Calibri"/>
                <a:cs typeface="Calibri"/>
                <a:sym typeface="Calibri"/>
              </a:endParaRPr>
            </a:p>
            <a:p>
              <a:pPr indent="457200" lvl="0" marL="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Culturally </a:t>
              </a:r>
              <a:endParaRPr b="1" sz="1900">
                <a:solidFill>
                  <a:schemeClr val="lt1"/>
                </a:solidFill>
                <a:latin typeface="Calibri"/>
                <a:ea typeface="Calibri"/>
                <a:cs typeface="Calibri"/>
                <a:sym typeface="Calibri"/>
              </a:endParaRPr>
            </a:p>
            <a:p>
              <a:pPr indent="457200" lvl="0" marL="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Responsive </a:t>
              </a:r>
              <a:endParaRPr b="1" sz="1900">
                <a:solidFill>
                  <a:schemeClr val="lt1"/>
                </a:solidFill>
                <a:latin typeface="Calibri"/>
                <a:ea typeface="Calibri"/>
                <a:cs typeface="Calibri"/>
                <a:sym typeface="Calibri"/>
              </a:endParaRPr>
            </a:p>
            <a:p>
              <a:pPr indent="457200" lvl="0" marL="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Teaching </a:t>
              </a:r>
              <a:endParaRPr b="1" sz="1900">
                <a:solidFill>
                  <a:schemeClr val="lt1"/>
                </a:solidFill>
                <a:latin typeface="Calibri"/>
                <a:ea typeface="Calibri"/>
                <a:cs typeface="Calibri"/>
                <a:sym typeface="Calibri"/>
              </a:endParaRPr>
            </a:p>
            <a:p>
              <a:pPr indent="457200" lvl="0" marL="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(CRT)</a:t>
              </a:r>
              <a:endParaRPr b="1" i="0" sz="1900" u="none" cap="none" strike="noStrike">
                <a:solidFill>
                  <a:schemeClr val="lt1"/>
                </a:solidFill>
                <a:latin typeface="Calibri"/>
                <a:ea typeface="Calibri"/>
                <a:cs typeface="Calibri"/>
                <a:sym typeface="Calibri"/>
              </a:endParaRPr>
            </a:p>
          </p:txBody>
        </p:sp>
        <p:sp>
          <p:nvSpPr>
            <p:cNvPr id="256" name="Google Shape;256;p26"/>
            <p:cNvSpPr/>
            <p:nvPr/>
          </p:nvSpPr>
          <p:spPr>
            <a:xfrm>
              <a:off x="6290862" y="4788612"/>
              <a:ext cx="355650" cy="355620"/>
            </a:xfrm>
            <a:custGeom>
              <a:rect b="b" l="l" r="r" t="t"/>
              <a:pathLst>
                <a:path extrusionOk="0" h="671" w="671">
                  <a:moveTo>
                    <a:pt x="96" y="546"/>
                  </a:moveTo>
                  <a:cubicBezTo>
                    <a:pt x="220" y="671"/>
                    <a:pt x="422" y="671"/>
                    <a:pt x="547" y="546"/>
                  </a:cubicBezTo>
                  <a:cubicBezTo>
                    <a:pt x="671" y="422"/>
                    <a:pt x="671" y="220"/>
                    <a:pt x="547" y="95"/>
                  </a:cubicBezTo>
                  <a:cubicBezTo>
                    <a:pt x="482" y="31"/>
                    <a:pt x="397" y="0"/>
                    <a:pt x="313" y="2"/>
                  </a:cubicBezTo>
                  <a:cubicBezTo>
                    <a:pt x="161" y="2"/>
                    <a:pt x="161" y="2"/>
                    <a:pt x="161" y="2"/>
                  </a:cubicBezTo>
                  <a:cubicBezTo>
                    <a:pt x="2" y="1"/>
                    <a:pt x="2" y="1"/>
                    <a:pt x="2" y="1"/>
                  </a:cubicBezTo>
                  <a:cubicBezTo>
                    <a:pt x="2" y="161"/>
                    <a:pt x="2" y="161"/>
                    <a:pt x="2" y="161"/>
                  </a:cubicBezTo>
                  <a:cubicBezTo>
                    <a:pt x="2" y="312"/>
                    <a:pt x="2" y="312"/>
                    <a:pt x="2" y="312"/>
                  </a:cubicBezTo>
                  <a:cubicBezTo>
                    <a:pt x="0" y="397"/>
                    <a:pt x="31" y="482"/>
                    <a:pt x="96" y="546"/>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sz="1900">
                <a:solidFill>
                  <a:schemeClr val="lt1"/>
                </a:solidFill>
                <a:latin typeface="Calibri"/>
                <a:ea typeface="Calibri"/>
                <a:cs typeface="Calibri"/>
                <a:sym typeface="Calibri"/>
              </a:endParaRPr>
            </a:p>
            <a:p>
              <a:pPr indent="457200" lvl="0" marL="0" marR="0" rtl="0" algn="l">
                <a:lnSpc>
                  <a:spcPct val="100000"/>
                </a:lnSpc>
                <a:spcBef>
                  <a:spcPts val="0"/>
                </a:spcBef>
                <a:spcAft>
                  <a:spcPts val="0"/>
                </a:spcAft>
                <a:buClr>
                  <a:schemeClr val="dk1"/>
                </a:buClr>
                <a:buSzPts val="1400"/>
                <a:buFont typeface="Calibri"/>
                <a:buNone/>
              </a:pPr>
              <a:r>
                <a:t/>
              </a:r>
              <a:endParaRPr sz="1900">
                <a:solidFill>
                  <a:schemeClr val="lt1"/>
                </a:solidFill>
                <a:latin typeface="Calibri"/>
                <a:ea typeface="Calibri"/>
                <a:cs typeface="Calibri"/>
                <a:sym typeface="Calibri"/>
              </a:endParaRPr>
            </a:p>
            <a:p>
              <a:pPr indent="457200" lvl="0" marL="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Accessibility</a:t>
              </a:r>
              <a:r>
                <a:rPr b="1" lang="en">
                  <a:solidFill>
                    <a:schemeClr val="dk1"/>
                  </a:solidFill>
                  <a:latin typeface="Calibri"/>
                  <a:ea typeface="Calibri"/>
                  <a:cs typeface="Calibri"/>
                  <a:sym typeface="Calibri"/>
                </a:rPr>
                <a:t> </a:t>
              </a:r>
              <a:endParaRPr b="1" i="0" sz="1400" u="none" cap="none" strike="noStrike">
                <a:solidFill>
                  <a:schemeClr val="dk1"/>
                </a:solidFill>
                <a:latin typeface="Calibri"/>
                <a:ea typeface="Calibri"/>
                <a:cs typeface="Calibri"/>
                <a:sym typeface="Calibri"/>
              </a:endParaRPr>
            </a:p>
          </p:txBody>
        </p:sp>
        <p:sp>
          <p:nvSpPr>
            <p:cNvPr id="257" name="Google Shape;257;p26"/>
            <p:cNvSpPr/>
            <p:nvPr/>
          </p:nvSpPr>
          <p:spPr>
            <a:xfrm>
              <a:off x="6290862" y="4424051"/>
              <a:ext cx="355650" cy="355620"/>
            </a:xfrm>
            <a:custGeom>
              <a:rect b="b" l="l" r="r" t="t"/>
              <a:pathLst>
                <a:path extrusionOk="0" h="671" w="671">
                  <a:moveTo>
                    <a:pt x="547" y="575"/>
                  </a:moveTo>
                  <a:cubicBezTo>
                    <a:pt x="671" y="451"/>
                    <a:pt x="671" y="249"/>
                    <a:pt x="547" y="124"/>
                  </a:cubicBezTo>
                  <a:cubicBezTo>
                    <a:pt x="422" y="0"/>
                    <a:pt x="220" y="0"/>
                    <a:pt x="96" y="124"/>
                  </a:cubicBezTo>
                  <a:cubicBezTo>
                    <a:pt x="31" y="189"/>
                    <a:pt x="0" y="274"/>
                    <a:pt x="2" y="358"/>
                  </a:cubicBezTo>
                  <a:cubicBezTo>
                    <a:pt x="2" y="509"/>
                    <a:pt x="2" y="509"/>
                    <a:pt x="2" y="509"/>
                  </a:cubicBezTo>
                  <a:cubicBezTo>
                    <a:pt x="2" y="669"/>
                    <a:pt x="2" y="669"/>
                    <a:pt x="2" y="669"/>
                  </a:cubicBezTo>
                  <a:cubicBezTo>
                    <a:pt x="161" y="669"/>
                    <a:pt x="161" y="669"/>
                    <a:pt x="161" y="669"/>
                  </a:cubicBezTo>
                  <a:cubicBezTo>
                    <a:pt x="313" y="668"/>
                    <a:pt x="313" y="668"/>
                    <a:pt x="313" y="668"/>
                  </a:cubicBezTo>
                  <a:cubicBezTo>
                    <a:pt x="397" y="671"/>
                    <a:pt x="482" y="640"/>
                    <a:pt x="547" y="575"/>
                  </a:cubicBezTo>
                  <a:close/>
                </a:path>
              </a:pathLst>
            </a:custGeom>
            <a:solidFill>
              <a:schemeClr val="accent2"/>
            </a:solidFill>
            <a:ln>
              <a:noFill/>
            </a:ln>
          </p:spPr>
          <p:txBody>
            <a:bodyPr anchorCtr="0" anchor="t" bIns="34275" lIns="68575" spcFirstLastPara="1" rIns="68575" wrap="square" tIns="34275">
              <a:noAutofit/>
            </a:bodyPr>
            <a:lstStyle/>
            <a:p>
              <a:pPr indent="457200" lvl="0" marL="0" marR="0" rtl="0" algn="l">
                <a:lnSpc>
                  <a:spcPct val="100000"/>
                </a:lnSpc>
                <a:spcBef>
                  <a:spcPts val="0"/>
                </a:spcBef>
                <a:spcAft>
                  <a:spcPts val="0"/>
                </a:spcAft>
                <a:buClr>
                  <a:schemeClr val="dk1"/>
                </a:buClr>
                <a:buSzPts val="1400"/>
                <a:buFont typeface="Calibri"/>
                <a:buNone/>
              </a:pPr>
              <a:r>
                <a:t/>
              </a:r>
              <a:endParaRPr sz="1900">
                <a:solidFill>
                  <a:schemeClr val="dk1"/>
                </a:solidFill>
                <a:latin typeface="Calibri"/>
                <a:ea typeface="Calibri"/>
                <a:cs typeface="Calibri"/>
                <a:sym typeface="Calibri"/>
              </a:endParaRPr>
            </a:p>
            <a:p>
              <a:pPr indent="0" lvl="0" marL="45720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Universal Design for Learning </a:t>
              </a:r>
              <a:endParaRPr b="1" sz="1900">
                <a:solidFill>
                  <a:schemeClr val="lt1"/>
                </a:solidFill>
                <a:latin typeface="Calibri"/>
                <a:ea typeface="Calibri"/>
                <a:cs typeface="Calibri"/>
                <a:sym typeface="Calibri"/>
              </a:endParaRPr>
            </a:p>
            <a:p>
              <a:pPr indent="0" lvl="0" marL="457200" marR="0" rtl="0" algn="l">
                <a:lnSpc>
                  <a:spcPct val="100000"/>
                </a:lnSpc>
                <a:spcBef>
                  <a:spcPts val="0"/>
                </a:spcBef>
                <a:spcAft>
                  <a:spcPts val="0"/>
                </a:spcAft>
                <a:buClr>
                  <a:schemeClr val="dk1"/>
                </a:buClr>
                <a:buSzPts val="1400"/>
                <a:buFont typeface="Calibri"/>
                <a:buNone/>
              </a:pPr>
              <a:r>
                <a:rPr b="1" lang="en" sz="1900">
                  <a:solidFill>
                    <a:schemeClr val="lt1"/>
                  </a:solidFill>
                  <a:latin typeface="Calibri"/>
                  <a:ea typeface="Calibri"/>
                  <a:cs typeface="Calibri"/>
                  <a:sym typeface="Calibri"/>
                </a:rPr>
                <a:t>(UDL)</a:t>
              </a:r>
              <a:endParaRPr b="1" i="0" sz="1900" u="none" cap="none" strike="noStrike">
                <a:solidFill>
                  <a:schemeClr val="lt1"/>
                </a:solidFill>
                <a:latin typeface="Calibri"/>
                <a:ea typeface="Calibri"/>
                <a:cs typeface="Calibri"/>
                <a:sym typeface="Calibri"/>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7"/>
          <p:cNvSpPr txBox="1"/>
          <p:nvPr>
            <p:ph type="ctrTitle"/>
          </p:nvPr>
        </p:nvSpPr>
        <p:spPr>
          <a:xfrm>
            <a:off x="670400" y="2108200"/>
            <a:ext cx="4566300" cy="470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solidFill>
                  <a:schemeClr val="accent5"/>
                </a:solidFill>
              </a:rPr>
              <a:t>3</a:t>
            </a:r>
            <a:r>
              <a:rPr lang="en">
                <a:solidFill>
                  <a:schemeClr val="accent5"/>
                </a:solidFill>
              </a:rPr>
              <a:t>. </a:t>
            </a:r>
            <a:r>
              <a:rPr lang="en"/>
              <a:t>The Toolkit</a:t>
            </a:r>
            <a:endParaRPr/>
          </a:p>
        </p:txBody>
      </p:sp>
      <p:sp>
        <p:nvSpPr>
          <p:cNvPr id="263" name="Google Shape;263;p27"/>
          <p:cNvSpPr txBox="1"/>
          <p:nvPr/>
        </p:nvSpPr>
        <p:spPr>
          <a:xfrm>
            <a:off x="577475" y="4718500"/>
            <a:ext cx="3962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https://openoregon.pressbooks.pub/dothework/</a:t>
            </a:r>
            <a:r>
              <a:rPr lang="en"/>
              <a:t> </a:t>
            </a:r>
            <a:endParaRPr/>
          </a:p>
        </p:txBody>
      </p:sp>
      <p:pic>
        <p:nvPicPr>
          <p:cNvPr id="264" name="Google Shape;264;p27"/>
          <p:cNvPicPr preferRelativeResize="0"/>
          <p:nvPr/>
        </p:nvPicPr>
        <p:blipFill>
          <a:blip r:embed="rId4">
            <a:alphaModFix/>
          </a:blip>
          <a:stretch>
            <a:fillRect/>
          </a:stretch>
        </p:blipFill>
        <p:spPr>
          <a:xfrm>
            <a:off x="1331425" y="2895788"/>
            <a:ext cx="1505825" cy="15058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28"/>
          <p:cNvSpPr txBox="1"/>
          <p:nvPr>
            <p:ph type="title"/>
          </p:nvPr>
        </p:nvSpPr>
        <p:spPr>
          <a:xfrm>
            <a:off x="457200" y="594425"/>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Purpose and Objectives of the Toolkit</a:t>
            </a:r>
            <a:endParaRPr/>
          </a:p>
        </p:txBody>
      </p:sp>
      <p:sp>
        <p:nvSpPr>
          <p:cNvPr id="270" name="Google Shape;270;p28"/>
          <p:cNvSpPr txBox="1"/>
          <p:nvPr>
            <p:ph idx="1" type="body"/>
          </p:nvPr>
        </p:nvSpPr>
        <p:spPr>
          <a:xfrm>
            <a:off x="2682900" y="1310825"/>
            <a:ext cx="3778200" cy="2400000"/>
          </a:xfrm>
          <a:prstGeom prst="rect">
            <a:avLst/>
          </a:prstGeom>
        </p:spPr>
        <p:txBody>
          <a:bodyPr anchorCtr="0" anchor="t" bIns="0" lIns="0" spcFirstLastPara="1" rIns="0" wrap="square" tIns="0">
            <a:noAutofit/>
          </a:bodyPr>
          <a:lstStyle/>
          <a:p>
            <a:pPr indent="-330200" lvl="0" marL="457200" rtl="0" algn="l">
              <a:spcBef>
                <a:spcPts val="600"/>
              </a:spcBef>
              <a:spcAft>
                <a:spcPts val="0"/>
              </a:spcAft>
              <a:buSzPts val="1600"/>
              <a:buChar char="●"/>
            </a:pPr>
            <a:r>
              <a:rPr b="1" lang="en"/>
              <a:t>Orient authors to strategies necessary to meet equity-minded outputs: Student-centered textbooks that fully integrate with dynamic courses.</a:t>
            </a:r>
            <a:endParaRPr b="1"/>
          </a:p>
          <a:p>
            <a:pPr indent="-330200" lvl="0" marL="457200" rtl="0" algn="l">
              <a:spcBef>
                <a:spcPts val="0"/>
              </a:spcBef>
              <a:spcAft>
                <a:spcPts val="0"/>
              </a:spcAft>
              <a:buSzPts val="1600"/>
              <a:buChar char="●"/>
            </a:pPr>
            <a:r>
              <a:rPr b="1" lang="en"/>
              <a:t>Each of the 5 module builds toward a synchronous learning opportunity to join with fellow authors to assess skills and knowledge of concepts.</a:t>
            </a:r>
            <a:endParaRPr b="1"/>
          </a:p>
          <a:p>
            <a:pPr indent="-330200" lvl="0" marL="457200" rtl="0" algn="l">
              <a:spcBef>
                <a:spcPts val="0"/>
              </a:spcBef>
              <a:spcAft>
                <a:spcPts val="0"/>
              </a:spcAft>
              <a:buSzPts val="1600"/>
              <a:buChar char="●"/>
            </a:pPr>
            <a:r>
              <a:rPr b="1" lang="en"/>
              <a:t>Openly licensed and shareable (once copyediting is complete!)</a:t>
            </a:r>
            <a:endParaRPr b="1"/>
          </a:p>
        </p:txBody>
      </p:sp>
      <p:sp>
        <p:nvSpPr>
          <p:cNvPr id="271" name="Google Shape;271;p28"/>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272" name="Google Shape;272;p28"/>
          <p:cNvPicPr preferRelativeResize="0"/>
          <p:nvPr/>
        </p:nvPicPr>
        <p:blipFill>
          <a:blip r:embed="rId3">
            <a:alphaModFix/>
          </a:blip>
          <a:stretch>
            <a:fillRect/>
          </a:stretch>
        </p:blipFill>
        <p:spPr>
          <a:xfrm>
            <a:off x="457200" y="1310825"/>
            <a:ext cx="2207400" cy="331190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9"/>
          <p:cNvSpPr txBox="1"/>
          <p:nvPr>
            <p:ph type="title"/>
          </p:nvPr>
        </p:nvSpPr>
        <p:spPr>
          <a:xfrm>
            <a:off x="457200" y="594425"/>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Toolkit Components</a:t>
            </a:r>
            <a:endParaRPr/>
          </a:p>
        </p:txBody>
      </p:sp>
      <p:sp>
        <p:nvSpPr>
          <p:cNvPr id="278" name="Google Shape;278;p29"/>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79" name="Google Shape;279;p29"/>
          <p:cNvSpPr/>
          <p:nvPr/>
        </p:nvSpPr>
        <p:spPr>
          <a:xfrm>
            <a:off x="577460" y="1474150"/>
            <a:ext cx="5184300" cy="442500"/>
          </a:xfrm>
          <a:prstGeom prst="roundRect">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600">
                <a:solidFill>
                  <a:schemeClr val="lt1"/>
                </a:solidFill>
                <a:latin typeface="Kulim Park"/>
                <a:ea typeface="Kulim Park"/>
                <a:cs typeface="Kulim Park"/>
                <a:sym typeface="Kulim Park"/>
              </a:rPr>
              <a:t>Module 1: </a:t>
            </a:r>
            <a:r>
              <a:rPr b="1" lang="en" sz="1000">
                <a:solidFill>
                  <a:schemeClr val="lt1"/>
                </a:solidFill>
                <a:latin typeface="Kulim Park"/>
                <a:ea typeface="Kulim Park"/>
                <a:cs typeface="Kulim Park"/>
                <a:sym typeface="Kulim Park"/>
              </a:rPr>
              <a:t>Introduction to DEI in Targeted Pathways</a:t>
            </a:r>
            <a:endParaRPr b="1" sz="1000">
              <a:solidFill>
                <a:schemeClr val="lt1"/>
              </a:solidFill>
              <a:latin typeface="Kulim Park"/>
              <a:ea typeface="Kulim Park"/>
              <a:cs typeface="Kulim Park"/>
              <a:sym typeface="Kulim Park"/>
            </a:endParaRPr>
          </a:p>
        </p:txBody>
      </p:sp>
      <p:sp>
        <p:nvSpPr>
          <p:cNvPr id="280" name="Google Shape;280;p29"/>
          <p:cNvSpPr/>
          <p:nvPr/>
        </p:nvSpPr>
        <p:spPr>
          <a:xfrm>
            <a:off x="577448" y="3148000"/>
            <a:ext cx="5184300" cy="442500"/>
          </a:xfrm>
          <a:prstGeom prst="roundRect">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solidFill>
                  <a:schemeClr val="lt1"/>
                </a:solidFill>
                <a:latin typeface="Kulim Park"/>
                <a:ea typeface="Kulim Park"/>
                <a:cs typeface="Kulim Park"/>
                <a:sym typeface="Kulim Park"/>
              </a:rPr>
              <a:t>Module 4:</a:t>
            </a:r>
            <a:r>
              <a:rPr b="1" lang="en" sz="1000">
                <a:solidFill>
                  <a:schemeClr val="lt1"/>
                </a:solidFill>
                <a:latin typeface="Kulim Park"/>
                <a:ea typeface="Kulim Park"/>
                <a:cs typeface="Kulim Park"/>
                <a:sym typeface="Kulim Park"/>
              </a:rPr>
              <a:t> Building OER Together for All: Attributions, Access, and Authorship</a:t>
            </a:r>
            <a:endParaRPr b="1" sz="1000">
              <a:solidFill>
                <a:schemeClr val="lt1"/>
              </a:solidFill>
              <a:latin typeface="Kulim Park"/>
              <a:ea typeface="Kulim Park"/>
              <a:cs typeface="Kulim Park"/>
              <a:sym typeface="Kulim Park"/>
            </a:endParaRPr>
          </a:p>
        </p:txBody>
      </p:sp>
      <p:sp>
        <p:nvSpPr>
          <p:cNvPr id="281" name="Google Shape;281;p29"/>
          <p:cNvSpPr/>
          <p:nvPr/>
        </p:nvSpPr>
        <p:spPr>
          <a:xfrm>
            <a:off x="577400" y="2010250"/>
            <a:ext cx="5184300" cy="442500"/>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600">
                <a:solidFill>
                  <a:schemeClr val="lt1"/>
                </a:solidFill>
                <a:latin typeface="Kulim Park"/>
                <a:ea typeface="Kulim Park"/>
                <a:cs typeface="Kulim Park"/>
                <a:sym typeface="Kulim Park"/>
              </a:rPr>
              <a:t>Module 2: </a:t>
            </a:r>
            <a:r>
              <a:rPr b="1" lang="en" sz="1000">
                <a:solidFill>
                  <a:schemeClr val="lt1"/>
                </a:solidFill>
                <a:latin typeface="Kulim Park"/>
                <a:ea typeface="Kulim Park"/>
                <a:cs typeface="Kulim Park"/>
                <a:sym typeface="Kulim Park"/>
              </a:rPr>
              <a:t>Inclusive Textbook Revision</a:t>
            </a:r>
            <a:endParaRPr b="1" sz="1000">
              <a:solidFill>
                <a:schemeClr val="lt1"/>
              </a:solidFill>
              <a:latin typeface="Kulim Park"/>
              <a:ea typeface="Kulim Park"/>
              <a:cs typeface="Kulim Park"/>
              <a:sym typeface="Kulim Park"/>
            </a:endParaRPr>
          </a:p>
        </p:txBody>
      </p:sp>
      <p:sp>
        <p:nvSpPr>
          <p:cNvPr id="282" name="Google Shape;282;p29"/>
          <p:cNvSpPr/>
          <p:nvPr/>
        </p:nvSpPr>
        <p:spPr>
          <a:xfrm>
            <a:off x="577400" y="2579125"/>
            <a:ext cx="5215200" cy="442500"/>
          </a:xfrm>
          <a:prstGeom prst="roundRect">
            <a:avLst>
              <a:gd fmla="val 50000" name="adj"/>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solidFill>
                  <a:schemeClr val="lt1"/>
                </a:solidFill>
                <a:latin typeface="Kulim Park"/>
                <a:ea typeface="Kulim Park"/>
                <a:cs typeface="Kulim Park"/>
                <a:sym typeface="Kulim Park"/>
              </a:rPr>
              <a:t>Module 3: </a:t>
            </a:r>
            <a:r>
              <a:rPr b="1" lang="en" sz="1000">
                <a:solidFill>
                  <a:schemeClr val="lt1"/>
                </a:solidFill>
                <a:latin typeface="Kulim Park"/>
                <a:ea typeface="Kulim Park"/>
                <a:cs typeface="Kulim Park"/>
                <a:sym typeface="Kulim Park"/>
              </a:rPr>
              <a:t>Working Toward Accessibility: Expanding Your Universe of Learners</a:t>
            </a:r>
            <a:endParaRPr b="1" sz="1000">
              <a:solidFill>
                <a:schemeClr val="lt1"/>
              </a:solidFill>
              <a:latin typeface="Kulim Park"/>
              <a:ea typeface="Kulim Park"/>
              <a:cs typeface="Kulim Park"/>
              <a:sym typeface="Kulim Park"/>
            </a:endParaRPr>
          </a:p>
        </p:txBody>
      </p:sp>
      <p:sp>
        <p:nvSpPr>
          <p:cNvPr id="283" name="Google Shape;283;p29"/>
          <p:cNvSpPr/>
          <p:nvPr/>
        </p:nvSpPr>
        <p:spPr>
          <a:xfrm>
            <a:off x="577438" y="3684100"/>
            <a:ext cx="5184300" cy="442500"/>
          </a:xfrm>
          <a:prstGeom prst="roundRect">
            <a:avLst>
              <a:gd fmla="val 50000" name="adj"/>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600">
                <a:solidFill>
                  <a:schemeClr val="lt1"/>
                </a:solidFill>
                <a:latin typeface="Kulim Park"/>
                <a:ea typeface="Kulim Park"/>
                <a:cs typeface="Kulim Park"/>
                <a:sym typeface="Kulim Park"/>
              </a:rPr>
              <a:t>Module 5:</a:t>
            </a:r>
            <a:r>
              <a:rPr b="1" lang="en" sz="1200">
                <a:solidFill>
                  <a:schemeClr val="lt1"/>
                </a:solidFill>
                <a:latin typeface="Kulim Park"/>
                <a:ea typeface="Kulim Park"/>
                <a:cs typeface="Kulim Park"/>
                <a:sym typeface="Kulim Park"/>
              </a:rPr>
              <a:t> </a:t>
            </a:r>
            <a:r>
              <a:rPr b="1" lang="en" sz="1000">
                <a:solidFill>
                  <a:schemeClr val="lt1"/>
                </a:solidFill>
                <a:latin typeface="Kulim Park"/>
                <a:ea typeface="Kulim Park"/>
                <a:cs typeface="Kulim Park"/>
                <a:sym typeface="Kulim Park"/>
              </a:rPr>
              <a:t>Equity-Minded Alignment for Course Packs + H5P</a:t>
            </a:r>
            <a:endParaRPr b="1" sz="1000">
              <a:solidFill>
                <a:schemeClr val="lt1"/>
              </a:solidFill>
              <a:latin typeface="Kulim Park"/>
              <a:ea typeface="Kulim Park"/>
              <a:cs typeface="Kulim Park"/>
              <a:sym typeface="Kulim Park"/>
            </a:endParaRPr>
          </a:p>
        </p:txBody>
      </p:sp>
      <p:sp>
        <p:nvSpPr>
          <p:cNvPr id="284" name="Google Shape;284;p29"/>
          <p:cNvSpPr txBox="1"/>
          <p:nvPr/>
        </p:nvSpPr>
        <p:spPr>
          <a:xfrm>
            <a:off x="577475" y="4718500"/>
            <a:ext cx="3962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u="sng">
                <a:solidFill>
                  <a:schemeClr val="hlink"/>
                </a:solidFill>
                <a:hlinkClick r:id="rId3"/>
              </a:rPr>
              <a:t>https://openoregon.pressbooks.pub/dothework/</a:t>
            </a:r>
            <a:r>
              <a:rPr lang="en"/>
              <a:t>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0"/>
          <p:cNvSpPr txBox="1"/>
          <p:nvPr>
            <p:ph idx="1" type="body"/>
          </p:nvPr>
        </p:nvSpPr>
        <p:spPr>
          <a:xfrm>
            <a:off x="457200" y="1364000"/>
            <a:ext cx="5823300" cy="2940900"/>
          </a:xfrm>
          <a:prstGeom prst="rect">
            <a:avLst/>
          </a:prstGeom>
        </p:spPr>
        <p:txBody>
          <a:bodyPr anchorCtr="0" anchor="t" bIns="0" lIns="0" spcFirstLastPara="1" rIns="0" wrap="square" tIns="0">
            <a:noAutofit/>
          </a:bodyPr>
          <a:lstStyle/>
          <a:p>
            <a:pPr indent="-355600" lvl="0" marL="457200" rtl="0" algn="l">
              <a:spcBef>
                <a:spcPts val="600"/>
              </a:spcBef>
              <a:spcAft>
                <a:spcPts val="0"/>
              </a:spcAft>
              <a:buSzPts val="2000"/>
              <a:buChar char="●"/>
            </a:pPr>
            <a:r>
              <a:rPr b="1" lang="en"/>
              <a:t>Scope the training content to be short and manageable</a:t>
            </a:r>
            <a:endParaRPr b="1"/>
          </a:p>
          <a:p>
            <a:pPr indent="-355600" lvl="0" marL="457200" rtl="0" algn="l">
              <a:spcBef>
                <a:spcPts val="0"/>
              </a:spcBef>
              <a:spcAft>
                <a:spcPts val="0"/>
              </a:spcAft>
              <a:buSzPts val="2000"/>
              <a:buChar char="●"/>
            </a:pPr>
            <a:r>
              <a:rPr b="1" lang="en"/>
              <a:t>Spread modules out over time (give time to complete, but also maintain momentum)</a:t>
            </a:r>
            <a:endParaRPr b="1"/>
          </a:p>
          <a:p>
            <a:pPr indent="-355600" lvl="0" marL="457200" rtl="0" algn="l">
              <a:spcBef>
                <a:spcPts val="0"/>
              </a:spcBef>
              <a:spcAft>
                <a:spcPts val="0"/>
              </a:spcAft>
              <a:buSzPts val="2000"/>
              <a:buChar char="●"/>
            </a:pPr>
            <a:r>
              <a:rPr b="1" lang="en"/>
              <a:t>Be flexible and accommodating; </a:t>
            </a:r>
            <a:r>
              <a:rPr b="1" lang="en"/>
              <a:t>gentle</a:t>
            </a:r>
            <a:r>
              <a:rPr b="1" lang="en"/>
              <a:t> reminders are critical</a:t>
            </a:r>
            <a:endParaRPr b="1"/>
          </a:p>
          <a:p>
            <a:pPr indent="-355600" lvl="0" marL="457200" rtl="0" algn="l">
              <a:spcBef>
                <a:spcPts val="0"/>
              </a:spcBef>
              <a:spcAft>
                <a:spcPts val="0"/>
              </a:spcAft>
              <a:buSzPts val="2000"/>
              <a:buChar char="●"/>
            </a:pPr>
            <a:r>
              <a:rPr b="1" lang="en"/>
              <a:t>When you have a sequence of actions (ex: Pressbook to Google Doc to Google Form), keep the actions consistent and predictable </a:t>
            </a:r>
            <a:endParaRPr b="1"/>
          </a:p>
          <a:p>
            <a:pPr indent="0" lvl="0" marL="0" rtl="0" algn="l">
              <a:spcBef>
                <a:spcPts val="600"/>
              </a:spcBef>
              <a:spcAft>
                <a:spcPts val="0"/>
              </a:spcAft>
              <a:buNone/>
            </a:pPr>
            <a:r>
              <a:t/>
            </a:r>
            <a:endParaRPr b="1"/>
          </a:p>
        </p:txBody>
      </p:sp>
      <p:sp>
        <p:nvSpPr>
          <p:cNvPr id="290" name="Google Shape;290;p30"/>
          <p:cNvSpPr txBox="1"/>
          <p:nvPr>
            <p:ph type="title"/>
          </p:nvPr>
        </p:nvSpPr>
        <p:spPr>
          <a:xfrm>
            <a:off x="457200" y="594425"/>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Implementation:</a:t>
            </a:r>
            <a:endParaRPr/>
          </a:p>
          <a:p>
            <a:pPr indent="0" lvl="0" marL="0" rtl="0" algn="l">
              <a:spcBef>
                <a:spcPts val="0"/>
              </a:spcBef>
              <a:spcAft>
                <a:spcPts val="0"/>
              </a:spcAft>
              <a:buNone/>
            </a:pPr>
            <a:r>
              <a:rPr lang="en"/>
              <a:t>Realistic Strategies</a:t>
            </a:r>
            <a:endParaRPr/>
          </a:p>
        </p:txBody>
      </p:sp>
      <p:sp>
        <p:nvSpPr>
          <p:cNvPr id="291" name="Google Shape;291;p30"/>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95" name="Shape 295"/>
        <p:cNvGrpSpPr/>
        <p:nvPr/>
      </p:nvGrpSpPr>
      <p:grpSpPr>
        <a:xfrm>
          <a:off x="0" y="0"/>
          <a:ext cx="0" cy="0"/>
          <a:chOff x="0" y="0"/>
          <a:chExt cx="0" cy="0"/>
        </a:xfrm>
      </p:grpSpPr>
      <p:sp>
        <p:nvSpPr>
          <p:cNvPr id="296" name="Google Shape;296;p31"/>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297" name="Google Shape;297;p31"/>
          <p:cNvSpPr txBox="1"/>
          <p:nvPr/>
        </p:nvSpPr>
        <p:spPr>
          <a:xfrm>
            <a:off x="6318400" y="4438550"/>
            <a:ext cx="2373600" cy="6135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111111"/>
                </a:solidFill>
                <a:latin typeface="Calibri"/>
                <a:ea typeface="Calibri"/>
                <a:cs typeface="Calibri"/>
                <a:sym typeface="Calibri"/>
              </a:rPr>
              <a:t>“</a:t>
            </a:r>
            <a:r>
              <a:rPr lang="en" sz="1000" u="sng">
                <a:solidFill>
                  <a:srgbClr val="7F67B6"/>
                </a:solidFill>
                <a:latin typeface="Calibri"/>
                <a:ea typeface="Calibri"/>
                <a:cs typeface="Calibri"/>
                <a:sym typeface="Calibri"/>
                <a:hlinkClick r:id="rId4">
                  <a:extLst>
                    <a:ext uri="{A12FA001-AC4F-418D-AE19-62706E023703}">
                      <ahyp:hlinkClr val="tx"/>
                    </a:ext>
                  </a:extLst>
                </a:hlinkClick>
              </a:rPr>
              <a:t>white and black Together We Create graffiti wall decor</a:t>
            </a:r>
            <a:r>
              <a:rPr lang="en" sz="1000">
                <a:solidFill>
                  <a:srgbClr val="111111"/>
                </a:solidFill>
                <a:latin typeface="Calibri"/>
                <a:ea typeface="Calibri"/>
                <a:cs typeface="Calibri"/>
                <a:sym typeface="Calibri"/>
              </a:rPr>
              <a:t>” by “</a:t>
            </a:r>
            <a:r>
              <a:rPr lang="en" sz="1000" u="sng">
                <a:solidFill>
                  <a:srgbClr val="7F67B6"/>
                </a:solidFill>
                <a:latin typeface="Calibri"/>
                <a:ea typeface="Calibri"/>
                <a:cs typeface="Calibri"/>
                <a:sym typeface="Calibri"/>
                <a:hlinkClick r:id="rId5">
                  <a:extLst>
                    <a:ext uri="{A12FA001-AC4F-418D-AE19-62706E023703}">
                      <ahyp:hlinkClr val="tx"/>
                    </a:ext>
                  </a:extLst>
                </a:hlinkClick>
              </a:rPr>
              <a:t>My Life Through A Lens”</a:t>
            </a:r>
            <a:r>
              <a:rPr lang="en" sz="1000">
                <a:solidFill>
                  <a:srgbClr val="111111"/>
                </a:solidFill>
                <a:latin typeface="Calibri"/>
                <a:ea typeface="Calibri"/>
                <a:cs typeface="Calibri"/>
                <a:sym typeface="Calibri"/>
              </a:rPr>
              <a:t> on </a:t>
            </a:r>
            <a:r>
              <a:rPr lang="en" sz="1000" u="sng">
                <a:solidFill>
                  <a:srgbClr val="7F67B6"/>
                </a:solidFill>
                <a:latin typeface="Calibri"/>
                <a:ea typeface="Calibri"/>
                <a:cs typeface="Calibri"/>
                <a:sym typeface="Calibri"/>
                <a:hlinkClick r:id="rId6">
                  <a:extLst>
                    <a:ext uri="{A12FA001-AC4F-418D-AE19-62706E023703}">
                      <ahyp:hlinkClr val="tx"/>
                    </a:ext>
                  </a:extLst>
                </a:hlinkClick>
              </a:rPr>
              <a:t>Unsplash</a:t>
            </a:r>
            <a:r>
              <a:rPr lang="en" sz="1000">
                <a:solidFill>
                  <a:srgbClr val="111111"/>
                </a:solidFill>
                <a:latin typeface="Calibri"/>
                <a:ea typeface="Calibri"/>
                <a:cs typeface="Calibri"/>
                <a:sym typeface="Calibri"/>
              </a:rPr>
              <a:t>/cropped from original </a:t>
            </a:r>
            <a:r>
              <a:rPr lang="en" sz="1000">
                <a:solidFill>
                  <a:srgbClr val="111111"/>
                </a:solidFill>
                <a:latin typeface="Calibri"/>
                <a:ea typeface="Calibri"/>
                <a:cs typeface="Calibri"/>
                <a:sym typeface="Calibri"/>
              </a:rPr>
              <a:t> </a:t>
            </a:r>
            <a:endParaRPr sz="1000">
              <a:solidFill>
                <a:srgbClr val="111111"/>
              </a:solidFill>
              <a:latin typeface="Calibri"/>
              <a:ea typeface="Calibri"/>
              <a:cs typeface="Calibri"/>
              <a:sym typeface="Calibri"/>
            </a:endParaRPr>
          </a:p>
          <a:p>
            <a:pPr indent="0" lvl="0" marL="190500" marR="177800" rtl="0" algn="l">
              <a:lnSpc>
                <a:spcPct val="115000"/>
              </a:lnSpc>
              <a:spcBef>
                <a:spcPts val="0"/>
              </a:spcBef>
              <a:spcAft>
                <a:spcPts val="0"/>
              </a:spcAft>
              <a:buNone/>
            </a:pPr>
            <a:r>
              <a:t/>
            </a:r>
            <a:endParaRPr sz="1000">
              <a:solidFill>
                <a:srgbClr val="111111"/>
              </a:solidFill>
              <a:latin typeface="Ubuntu"/>
              <a:ea typeface="Ubuntu"/>
              <a:cs typeface="Ubuntu"/>
              <a:sym typeface="Ubuntu"/>
            </a:endParaRPr>
          </a:p>
          <a:p>
            <a:pPr indent="0" lvl="0" marL="190500" marR="177800" rtl="0" algn="l">
              <a:lnSpc>
                <a:spcPct val="115000"/>
              </a:lnSpc>
              <a:spcBef>
                <a:spcPts val="0"/>
              </a:spcBef>
              <a:spcAft>
                <a:spcPts val="0"/>
              </a:spcAft>
              <a:buNone/>
            </a:pPr>
            <a:r>
              <a:t/>
            </a:r>
            <a:endParaRPr sz="1000">
              <a:solidFill>
                <a:srgbClr val="111111"/>
              </a:solidFill>
              <a:latin typeface="Ubuntu"/>
              <a:ea typeface="Ubuntu"/>
              <a:cs typeface="Ubuntu"/>
              <a:sym typeface="Ubuntu"/>
            </a:endParaRPr>
          </a:p>
          <a:p>
            <a:pPr indent="0" lvl="0" marL="0" rtl="0" algn="ctr">
              <a:lnSpc>
                <a:spcPct val="80000"/>
              </a:lnSpc>
              <a:spcBef>
                <a:spcPts val="0"/>
              </a:spcBef>
              <a:spcAft>
                <a:spcPts val="0"/>
              </a:spcAft>
              <a:buNone/>
            </a:pPr>
            <a:r>
              <a:t/>
            </a:r>
            <a:endParaRPr sz="2300">
              <a:solidFill>
                <a:srgbClr val="2C3242"/>
              </a:solidFill>
              <a:latin typeface="Damion"/>
              <a:ea typeface="Damion"/>
              <a:cs typeface="Damion"/>
              <a:sym typeface="Damion"/>
            </a:endParaRPr>
          </a:p>
          <a:p>
            <a:pPr indent="0" lvl="0" marL="0" rtl="0" algn="l">
              <a:spcBef>
                <a:spcPts val="0"/>
              </a:spcBef>
              <a:spcAft>
                <a:spcPts val="0"/>
              </a:spcAft>
              <a:buNone/>
            </a:pPr>
            <a:r>
              <a:t/>
            </a:r>
            <a:endParaRPr>
              <a:latin typeface="Kulim Park Light"/>
              <a:ea typeface="Kulim Park Light"/>
              <a:cs typeface="Kulim Park Light"/>
              <a:sym typeface="Kulim Park 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2"/>
          <p:cNvSpPr txBox="1"/>
          <p:nvPr>
            <p:ph idx="4294967295" type="ctrTitle"/>
          </p:nvPr>
        </p:nvSpPr>
        <p:spPr>
          <a:xfrm>
            <a:off x="1206600" y="1060450"/>
            <a:ext cx="4863900" cy="768900"/>
          </a:xfrm>
          <a:prstGeom prst="rect">
            <a:avLst/>
          </a:prstGeom>
          <a:effectLst>
            <a:outerShdw blurRad="257175" rotWithShape="0" algn="bl" dir="5400000" dist="76200">
              <a:schemeClr val="dk1">
                <a:alpha val="64000"/>
              </a:schemeClr>
            </a:outerShdw>
          </a:effectLst>
        </p:spPr>
        <p:txBody>
          <a:bodyPr anchorCtr="0" anchor="b" bIns="0" lIns="0" spcFirstLastPara="1" rIns="0" wrap="square" tIns="0">
            <a:noAutofit/>
          </a:bodyPr>
          <a:lstStyle/>
          <a:p>
            <a:pPr indent="0" lvl="0" marL="0" rtl="0" algn="ctr">
              <a:spcBef>
                <a:spcPts val="0"/>
              </a:spcBef>
              <a:spcAft>
                <a:spcPts val="0"/>
              </a:spcAft>
              <a:buNone/>
            </a:pPr>
            <a:r>
              <a:rPr lang="en" sz="6000">
                <a:solidFill>
                  <a:schemeClr val="lt1"/>
                </a:solidFill>
              </a:rPr>
              <a:t>Thanks!</a:t>
            </a:r>
            <a:endParaRPr sz="6000">
              <a:solidFill>
                <a:schemeClr val="lt1"/>
              </a:solidFill>
            </a:endParaRPr>
          </a:p>
        </p:txBody>
      </p:sp>
      <p:sp>
        <p:nvSpPr>
          <p:cNvPr id="303" name="Google Shape;303;p32"/>
          <p:cNvSpPr txBox="1"/>
          <p:nvPr>
            <p:ph idx="4294967295" type="body"/>
          </p:nvPr>
        </p:nvSpPr>
        <p:spPr>
          <a:xfrm>
            <a:off x="1206600" y="1686463"/>
            <a:ext cx="4863900" cy="580500"/>
          </a:xfrm>
          <a:prstGeom prst="rect">
            <a:avLst/>
          </a:prstGeom>
          <a:effectLst>
            <a:outerShdw blurRad="57150" rotWithShape="0" algn="bl" dir="5400000" dist="19050">
              <a:schemeClr val="dk1">
                <a:alpha val="50000"/>
              </a:schemeClr>
            </a:outerShdw>
          </a:effectLst>
        </p:spPr>
        <p:txBody>
          <a:bodyPr anchorCtr="0" anchor="t" bIns="0" lIns="0" spcFirstLastPara="1" rIns="0" wrap="square" tIns="0">
            <a:noAutofit/>
          </a:bodyPr>
          <a:lstStyle/>
          <a:p>
            <a:pPr indent="0" lvl="0" marL="0" rtl="0" algn="ctr">
              <a:lnSpc>
                <a:spcPct val="100000"/>
              </a:lnSpc>
              <a:spcBef>
                <a:spcPts val="600"/>
              </a:spcBef>
              <a:spcAft>
                <a:spcPts val="0"/>
              </a:spcAft>
              <a:buNone/>
            </a:pPr>
            <a:r>
              <a:rPr b="1" lang="en" sz="2400">
                <a:solidFill>
                  <a:schemeClr val="accent5"/>
                </a:solidFill>
                <a:latin typeface="Kulim Park"/>
                <a:ea typeface="Kulim Park"/>
                <a:cs typeface="Kulim Park"/>
                <a:sym typeface="Kulim Park"/>
              </a:rPr>
              <a:t>Any questions?</a:t>
            </a:r>
            <a:endParaRPr b="1" sz="2400">
              <a:solidFill>
                <a:schemeClr val="accent5"/>
              </a:solidFill>
              <a:latin typeface="Kulim Park"/>
              <a:ea typeface="Kulim Park"/>
              <a:cs typeface="Kulim Park"/>
              <a:sym typeface="Kulim Park"/>
            </a:endParaRPr>
          </a:p>
          <a:p>
            <a:pPr indent="0" lvl="0" marL="0" rtl="0" algn="ctr">
              <a:lnSpc>
                <a:spcPct val="100000"/>
              </a:lnSpc>
              <a:spcBef>
                <a:spcPts val="600"/>
              </a:spcBef>
              <a:spcAft>
                <a:spcPts val="0"/>
              </a:spcAft>
              <a:buNone/>
            </a:pPr>
            <a:r>
              <a:t/>
            </a:r>
            <a:endParaRPr sz="1800">
              <a:solidFill>
                <a:schemeClr val="lt1"/>
              </a:solidFill>
            </a:endParaRPr>
          </a:p>
        </p:txBody>
      </p:sp>
      <p:sp>
        <p:nvSpPr>
          <p:cNvPr id="304" name="Google Shape;304;p32"/>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305" name="Google Shape;305;p32"/>
          <p:cNvSpPr txBox="1"/>
          <p:nvPr/>
        </p:nvSpPr>
        <p:spPr>
          <a:xfrm>
            <a:off x="4662150" y="2505075"/>
            <a:ext cx="3000000" cy="738900"/>
          </a:xfrm>
          <a:prstGeom prst="rect">
            <a:avLst/>
          </a:prstGeom>
          <a:noFill/>
          <a:ln>
            <a:noFill/>
          </a:ln>
        </p:spPr>
        <p:txBody>
          <a:bodyPr anchorCtr="0" anchor="t" bIns="91425" lIns="91425" spcFirstLastPara="1" rIns="91425" wrap="square" tIns="91425">
            <a:spAutoFit/>
          </a:bodyPr>
          <a:lstStyle/>
          <a:p>
            <a:pPr indent="0" lvl="0" marL="0" rtl="0" algn="ctr">
              <a:spcBef>
                <a:spcPts val="600"/>
              </a:spcBef>
              <a:spcAft>
                <a:spcPts val="0"/>
              </a:spcAft>
              <a:buNone/>
            </a:pPr>
            <a:r>
              <a:rPr b="1" lang="en" sz="1800">
                <a:solidFill>
                  <a:schemeClr val="lt1"/>
                </a:solidFill>
                <a:latin typeface="Kulim Park"/>
                <a:ea typeface="Kulim Park"/>
                <a:cs typeface="Kulim Park"/>
                <a:sym typeface="Kulim Park"/>
              </a:rPr>
              <a:t>Heather Blicher</a:t>
            </a:r>
            <a:br>
              <a:rPr b="1" lang="en" sz="1800">
                <a:solidFill>
                  <a:schemeClr val="lt1"/>
                </a:solidFill>
                <a:latin typeface="Kulim Park"/>
                <a:ea typeface="Kulim Park"/>
                <a:cs typeface="Kulim Park"/>
                <a:sym typeface="Kulim Park"/>
              </a:rPr>
            </a:br>
            <a:r>
              <a:rPr b="1" lang="en" sz="1800">
                <a:solidFill>
                  <a:schemeClr val="lt1"/>
                </a:solidFill>
                <a:latin typeface="Kulim Park"/>
                <a:ea typeface="Kulim Park"/>
                <a:cs typeface="Kulim Park"/>
                <a:sym typeface="Kulim Park"/>
              </a:rPr>
              <a:t>heatherblicher@gmail.com </a:t>
            </a:r>
            <a:endParaRPr b="1" sz="1800">
              <a:solidFill>
                <a:schemeClr val="lt1"/>
              </a:solidFill>
              <a:latin typeface="Kulim Park"/>
              <a:ea typeface="Kulim Park"/>
              <a:cs typeface="Kulim Park"/>
              <a:sym typeface="Kulim Park"/>
            </a:endParaRPr>
          </a:p>
        </p:txBody>
      </p:sp>
      <p:sp>
        <p:nvSpPr>
          <p:cNvPr id="306" name="Google Shape;306;p32"/>
          <p:cNvSpPr txBox="1"/>
          <p:nvPr/>
        </p:nvSpPr>
        <p:spPr>
          <a:xfrm>
            <a:off x="2042150" y="2505075"/>
            <a:ext cx="3000000" cy="738900"/>
          </a:xfrm>
          <a:prstGeom prst="rect">
            <a:avLst/>
          </a:prstGeom>
          <a:noFill/>
          <a:ln>
            <a:noFill/>
          </a:ln>
        </p:spPr>
        <p:txBody>
          <a:bodyPr anchorCtr="0" anchor="t" bIns="91425" lIns="91425" spcFirstLastPara="1" rIns="91425" wrap="square" tIns="91425">
            <a:spAutoFit/>
          </a:bodyPr>
          <a:lstStyle/>
          <a:p>
            <a:pPr indent="0" lvl="0" marL="0" rtl="0" algn="ctr">
              <a:spcBef>
                <a:spcPts val="600"/>
              </a:spcBef>
              <a:spcAft>
                <a:spcPts val="0"/>
              </a:spcAft>
              <a:buNone/>
            </a:pPr>
            <a:r>
              <a:rPr b="1" lang="en" sz="1800">
                <a:solidFill>
                  <a:schemeClr val="lt1"/>
                </a:solidFill>
                <a:latin typeface="Kulim Park"/>
                <a:ea typeface="Kulim Park"/>
                <a:cs typeface="Kulim Park"/>
                <a:sym typeface="Kulim Park"/>
              </a:rPr>
              <a:t>Veronica Vold</a:t>
            </a:r>
            <a:br>
              <a:rPr b="1" lang="en" sz="1800">
                <a:solidFill>
                  <a:schemeClr val="lt1"/>
                </a:solidFill>
                <a:latin typeface="Kulim Park"/>
                <a:ea typeface="Kulim Park"/>
                <a:cs typeface="Kulim Park"/>
                <a:sym typeface="Kulim Park"/>
              </a:rPr>
            </a:br>
            <a:r>
              <a:rPr b="1" lang="en" sz="1800">
                <a:solidFill>
                  <a:schemeClr val="lt1"/>
                </a:solidFill>
                <a:latin typeface="Kulim Park"/>
                <a:ea typeface="Kulim Park"/>
                <a:cs typeface="Kulim Park"/>
                <a:sym typeface="Kulim Park"/>
              </a:rPr>
              <a:t>voldv@linnbenton.edu </a:t>
            </a:r>
            <a:endParaRPr b="1" sz="1800">
              <a:solidFill>
                <a:schemeClr val="lt1"/>
              </a:solidFill>
              <a:latin typeface="Kulim Park"/>
              <a:ea typeface="Kulim Park"/>
              <a:cs typeface="Kulim Park"/>
              <a:sym typeface="Kulim Park"/>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15"/>
          <p:cNvSpPr txBox="1"/>
          <p:nvPr>
            <p:ph type="ctrTitle"/>
          </p:nvPr>
        </p:nvSpPr>
        <p:spPr>
          <a:xfrm>
            <a:off x="685800" y="1947650"/>
            <a:ext cx="4566300" cy="21738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solidFill>
                  <a:schemeClr val="accent5"/>
                </a:solidFill>
              </a:rPr>
              <a:t>1. </a:t>
            </a:r>
            <a:r>
              <a:rPr lang="en"/>
              <a:t>Agenda</a:t>
            </a:r>
            <a:endParaRPr/>
          </a:p>
          <a:p>
            <a:pPr indent="0" lvl="0" marL="457200" rtl="0" algn="l">
              <a:spcBef>
                <a:spcPts val="0"/>
              </a:spcBef>
              <a:spcAft>
                <a:spcPts val="0"/>
              </a:spcAft>
              <a:buNone/>
            </a:pPr>
            <a:r>
              <a:t/>
            </a:r>
            <a:endParaRPr/>
          </a:p>
          <a:p>
            <a:pPr indent="-419100" lvl="0" marL="457200" rtl="0" algn="l">
              <a:spcBef>
                <a:spcPts val="0"/>
              </a:spcBef>
              <a:spcAft>
                <a:spcPts val="0"/>
              </a:spcAft>
              <a:buSzPts val="3000"/>
              <a:buChar char="●"/>
            </a:pPr>
            <a:r>
              <a:rPr lang="en" sz="3000"/>
              <a:t>Introduction</a:t>
            </a:r>
            <a:endParaRPr sz="3000"/>
          </a:p>
          <a:p>
            <a:pPr indent="-419100" lvl="0" marL="457200" rtl="0" algn="l">
              <a:spcBef>
                <a:spcPts val="0"/>
              </a:spcBef>
              <a:spcAft>
                <a:spcPts val="0"/>
              </a:spcAft>
              <a:buSzPts val="3000"/>
              <a:buChar char="●"/>
            </a:pPr>
            <a:r>
              <a:rPr lang="en" sz="3000"/>
              <a:t>Background</a:t>
            </a:r>
            <a:endParaRPr sz="3000"/>
          </a:p>
          <a:p>
            <a:pPr indent="-419100" lvl="0" marL="457200" rtl="0" algn="l">
              <a:spcBef>
                <a:spcPts val="0"/>
              </a:spcBef>
              <a:spcAft>
                <a:spcPts val="0"/>
              </a:spcAft>
              <a:buSzPts val="3000"/>
              <a:buChar char="●"/>
            </a:pPr>
            <a:r>
              <a:rPr lang="en" sz="3000"/>
              <a:t>Toolkit</a:t>
            </a:r>
            <a:endParaRPr sz="30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3"/>
          <p:cNvSpPr txBox="1"/>
          <p:nvPr>
            <p:ph idx="1" type="body"/>
          </p:nvPr>
        </p:nvSpPr>
        <p:spPr>
          <a:xfrm>
            <a:off x="457200" y="952500"/>
            <a:ext cx="6839100" cy="3580800"/>
          </a:xfrm>
          <a:prstGeom prst="rect">
            <a:avLst/>
          </a:prstGeom>
        </p:spPr>
        <p:txBody>
          <a:bodyPr anchorCtr="0" anchor="t" bIns="0" lIns="0" spcFirstLastPara="1" rIns="0" wrap="square" tIns="0">
            <a:noAutofit/>
          </a:bodyPr>
          <a:lstStyle/>
          <a:p>
            <a:pPr indent="-317500" lvl="0" marL="457200" rtl="0" algn="l">
              <a:spcBef>
                <a:spcPts val="600"/>
              </a:spcBef>
              <a:spcAft>
                <a:spcPts val="0"/>
              </a:spcAft>
              <a:buSzPts val="1400"/>
              <a:buFont typeface="Calibri"/>
              <a:buChar char="●"/>
            </a:pPr>
            <a:r>
              <a:rPr lang="en" sz="1400">
                <a:latin typeface="Calibri"/>
                <a:ea typeface="Calibri"/>
                <a:cs typeface="Calibri"/>
                <a:sym typeface="Calibri"/>
              </a:rPr>
              <a:t>Blicher, H., Gaterud, A., Scott, V., Vold, V., Hooper, M.W., &amp; Lenox, S. (2023). Doing the work: Diversity, equity, and inclusion in open educational resources. Open Oregon Educational Resources. </a:t>
            </a:r>
            <a:r>
              <a:rPr lang="en" sz="1400" u="sng">
                <a:solidFill>
                  <a:schemeClr val="hlink"/>
                </a:solidFill>
                <a:latin typeface="Calibri"/>
                <a:ea typeface="Calibri"/>
                <a:cs typeface="Calibri"/>
                <a:sym typeface="Calibri"/>
                <a:hlinkClick r:id="rId3"/>
              </a:rPr>
              <a:t>https://openoregon.pressbooks.pub/dothework/</a:t>
            </a:r>
            <a:r>
              <a:rPr lang="en" sz="1400">
                <a:latin typeface="Calibri"/>
                <a:ea typeface="Calibri"/>
                <a:cs typeface="Calibri"/>
                <a:sym typeface="Calibri"/>
              </a:rPr>
              <a:t>   </a:t>
            </a:r>
            <a:endParaRPr sz="1400">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sz="1400">
                <a:latin typeface="Calibri"/>
                <a:ea typeface="Calibri"/>
                <a:cs typeface="Calibri"/>
                <a:sym typeface="Calibri"/>
              </a:rPr>
              <a:t>Hofer, A. (2021, November 19). Targeted open pathways for HDFS and SOC. Open Oregon Educational Resources. </a:t>
            </a:r>
            <a:r>
              <a:rPr lang="en" sz="1400" u="sng">
                <a:solidFill>
                  <a:schemeClr val="hlink"/>
                </a:solidFill>
                <a:latin typeface="Calibri"/>
                <a:ea typeface="Calibri"/>
                <a:cs typeface="Calibri"/>
                <a:sym typeface="Calibri"/>
                <a:hlinkClick r:id="rId4"/>
              </a:rPr>
              <a:t>https://openoregon.org/targeted-open-pathways-for-hdfs-and-soc/</a:t>
            </a:r>
            <a:r>
              <a:rPr lang="en" sz="1400">
                <a:latin typeface="Calibri"/>
                <a:ea typeface="Calibri"/>
                <a:cs typeface="Calibri"/>
                <a:sym typeface="Calibri"/>
              </a:rPr>
              <a:t>  </a:t>
            </a:r>
            <a:endParaRPr sz="1400">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sz="1400">
                <a:latin typeface="Calibri"/>
                <a:ea typeface="Calibri"/>
                <a:cs typeface="Calibri"/>
                <a:sym typeface="Calibri"/>
              </a:rPr>
              <a:t>Hofer, A., Blicher, H., Ford, E., Jones, T., Pearce, E., &amp; Puttman, K. (2022, March 10). We’re On Our Way: Targeted open pathways for HDFS and SOC. Open Oregon Educational Resources. </a:t>
            </a:r>
            <a:r>
              <a:rPr lang="en" sz="1400" u="sng">
                <a:solidFill>
                  <a:schemeClr val="hlink"/>
                </a:solidFill>
                <a:latin typeface="Calibri"/>
                <a:ea typeface="Calibri"/>
                <a:cs typeface="Calibri"/>
                <a:sym typeface="Calibri"/>
                <a:hlinkClick r:id="rId5"/>
              </a:rPr>
              <a:t>https://openoregon.org/were-on-our-way-targeted-open-pathways-for-hdfs-and-soc/</a:t>
            </a:r>
            <a:r>
              <a:rPr lang="en" sz="1400">
                <a:latin typeface="Calibri"/>
                <a:ea typeface="Calibri"/>
                <a:cs typeface="Calibri"/>
                <a:sym typeface="Calibri"/>
              </a:rPr>
              <a:t> </a:t>
            </a:r>
            <a:endParaRPr sz="1400">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sz="1400">
                <a:latin typeface="Calibri"/>
                <a:ea typeface="Calibri"/>
                <a:cs typeface="Calibri"/>
                <a:sym typeface="Calibri"/>
              </a:rPr>
              <a:t>Hofer, A. (2022, March 11). Update: Targeted open pathway for criminal justice. Open Oregon Educational Resources. </a:t>
            </a:r>
            <a:r>
              <a:rPr lang="en" sz="1400" u="sng">
                <a:solidFill>
                  <a:schemeClr val="hlink"/>
                </a:solidFill>
                <a:latin typeface="Calibri"/>
                <a:ea typeface="Calibri"/>
                <a:cs typeface="Calibri"/>
                <a:sym typeface="Calibri"/>
                <a:hlinkClick r:id="rId6"/>
              </a:rPr>
              <a:t>https://openoregon.org/update-targeted-open-pathway-for-criminal-justice/</a:t>
            </a:r>
            <a:r>
              <a:rPr lang="en" sz="1400">
                <a:latin typeface="Calibri"/>
                <a:ea typeface="Calibri"/>
                <a:cs typeface="Calibri"/>
                <a:sym typeface="Calibri"/>
              </a:rPr>
              <a:t> </a:t>
            </a:r>
            <a:endParaRPr sz="1400">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sz="1400">
                <a:latin typeface="Calibri"/>
                <a:ea typeface="Calibri"/>
                <a:cs typeface="Calibri"/>
                <a:sym typeface="Calibri"/>
              </a:rPr>
              <a:t>Wells-Barnett I. B., Bay M. &amp; Gates H. L. (2014). The light of truth: writings of an anti-lynching crusader. Penguin Books.</a:t>
            </a:r>
            <a:endParaRPr sz="1400">
              <a:latin typeface="Calibri"/>
              <a:ea typeface="Calibri"/>
              <a:cs typeface="Calibri"/>
              <a:sym typeface="Calibri"/>
            </a:endParaRPr>
          </a:p>
          <a:p>
            <a:pPr indent="0" lvl="0" marL="0" rtl="0" algn="l">
              <a:spcBef>
                <a:spcPts val="600"/>
              </a:spcBef>
              <a:spcAft>
                <a:spcPts val="0"/>
              </a:spcAft>
              <a:buNone/>
            </a:pPr>
            <a:r>
              <a:t/>
            </a:r>
            <a:endParaRPr sz="1200">
              <a:latin typeface="Calibri"/>
              <a:ea typeface="Calibri"/>
              <a:cs typeface="Calibri"/>
              <a:sym typeface="Calibri"/>
            </a:endParaRPr>
          </a:p>
          <a:p>
            <a:pPr indent="0" lvl="0" marL="0" rtl="0" algn="l">
              <a:spcBef>
                <a:spcPts val="600"/>
              </a:spcBef>
              <a:spcAft>
                <a:spcPts val="0"/>
              </a:spcAft>
              <a:buNone/>
            </a:pPr>
            <a:r>
              <a:t/>
            </a:r>
            <a:endParaRPr sz="1200">
              <a:latin typeface="Calibri"/>
              <a:ea typeface="Calibri"/>
              <a:cs typeface="Calibri"/>
              <a:sym typeface="Calibri"/>
            </a:endParaRPr>
          </a:p>
        </p:txBody>
      </p:sp>
      <p:sp>
        <p:nvSpPr>
          <p:cNvPr id="312" name="Google Shape;312;p33"/>
          <p:cNvSpPr txBox="1"/>
          <p:nvPr>
            <p:ph type="title"/>
          </p:nvPr>
        </p:nvSpPr>
        <p:spPr>
          <a:xfrm>
            <a:off x="457200" y="137225"/>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References</a:t>
            </a:r>
            <a:endParaRPr/>
          </a:p>
        </p:txBody>
      </p:sp>
      <p:sp>
        <p:nvSpPr>
          <p:cNvPr id="313" name="Google Shape;313;p33"/>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34"/>
          <p:cNvSpPr txBox="1"/>
          <p:nvPr>
            <p:ph type="title"/>
          </p:nvPr>
        </p:nvSpPr>
        <p:spPr>
          <a:xfrm>
            <a:off x="457200" y="594425"/>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Credits</a:t>
            </a:r>
            <a:endParaRPr/>
          </a:p>
        </p:txBody>
      </p:sp>
      <p:sp>
        <p:nvSpPr>
          <p:cNvPr id="319" name="Google Shape;319;p34"/>
          <p:cNvSpPr txBox="1"/>
          <p:nvPr>
            <p:ph idx="1" type="body"/>
          </p:nvPr>
        </p:nvSpPr>
        <p:spPr>
          <a:xfrm>
            <a:off x="457200" y="1592600"/>
            <a:ext cx="5215200" cy="29448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lang="en" sz="1800"/>
              <a:t>Special thanks to all the people who made and released these awesome resources for free:</a:t>
            </a:r>
            <a:endParaRPr sz="1800"/>
          </a:p>
          <a:p>
            <a:pPr indent="-342900" lvl="0" marL="457200" rtl="0" algn="l">
              <a:lnSpc>
                <a:spcPct val="115000"/>
              </a:lnSpc>
              <a:spcBef>
                <a:spcPts val="600"/>
              </a:spcBef>
              <a:spcAft>
                <a:spcPts val="0"/>
              </a:spcAft>
              <a:buSzPts val="1800"/>
              <a:buChar char="●"/>
            </a:pPr>
            <a:r>
              <a:rPr lang="en" sz="1800"/>
              <a:t>Presentation template by </a:t>
            </a:r>
            <a:r>
              <a:rPr lang="en" sz="1800" u="sng">
                <a:solidFill>
                  <a:schemeClr val="hlink"/>
                </a:solidFill>
                <a:hlinkClick r:id="rId3"/>
              </a:rPr>
              <a:t>SlidesCarnival</a:t>
            </a:r>
            <a:endParaRPr sz="1800"/>
          </a:p>
          <a:p>
            <a:pPr indent="-342900" lvl="0" marL="457200" rtl="0" algn="l">
              <a:spcBef>
                <a:spcPts val="0"/>
              </a:spcBef>
              <a:spcAft>
                <a:spcPts val="0"/>
              </a:spcAft>
              <a:buSzPts val="1800"/>
              <a:buChar char="●"/>
            </a:pPr>
            <a:r>
              <a:rPr lang="en" sz="1800"/>
              <a:t>Titles: Kulim Park Bold</a:t>
            </a:r>
            <a:endParaRPr sz="1800"/>
          </a:p>
          <a:p>
            <a:pPr indent="-342900" lvl="0" marL="457200" rtl="0" algn="l">
              <a:spcBef>
                <a:spcPts val="0"/>
              </a:spcBef>
              <a:spcAft>
                <a:spcPts val="0"/>
              </a:spcAft>
              <a:buSzPts val="1800"/>
              <a:buChar char="●"/>
            </a:pPr>
            <a:r>
              <a:rPr lang="en" sz="1800"/>
              <a:t>Body copy: Kulim Park Light</a:t>
            </a:r>
            <a:endParaRPr sz="1800"/>
          </a:p>
          <a:p>
            <a:pPr indent="0" lvl="0" marL="0" rtl="0" algn="l">
              <a:spcBef>
                <a:spcPts val="600"/>
              </a:spcBef>
              <a:spcAft>
                <a:spcPts val="0"/>
              </a:spcAft>
              <a:buNone/>
            </a:pPr>
            <a:r>
              <a:rPr lang="en" sz="1800"/>
              <a:t>Download for free at:</a:t>
            </a:r>
            <a:endParaRPr sz="1800"/>
          </a:p>
          <a:p>
            <a:pPr indent="0" lvl="0" marL="0" rtl="0" algn="l">
              <a:spcBef>
                <a:spcPts val="600"/>
              </a:spcBef>
              <a:spcAft>
                <a:spcPts val="0"/>
              </a:spcAft>
              <a:buNone/>
            </a:pPr>
            <a:r>
              <a:rPr lang="en" sz="1800" u="sng">
                <a:solidFill>
                  <a:schemeClr val="dk2"/>
                </a:solidFill>
                <a:hlinkClick r:id="rId4">
                  <a:extLst>
                    <a:ext uri="{A12FA001-AC4F-418D-AE19-62706E023703}">
                      <ahyp:hlinkClr val="tx"/>
                    </a:ext>
                  </a:extLst>
                </a:hlinkClick>
              </a:rPr>
              <a:t>https://github.com/noponies/Kulim-Park</a:t>
            </a:r>
            <a:endParaRPr sz="2400"/>
          </a:p>
          <a:p>
            <a:pPr indent="0" lvl="0" marL="0" rtl="0" algn="l">
              <a:lnSpc>
                <a:spcPct val="115000"/>
              </a:lnSpc>
              <a:spcBef>
                <a:spcPts val="600"/>
              </a:spcBef>
              <a:spcAft>
                <a:spcPts val="0"/>
              </a:spcAft>
              <a:buNone/>
            </a:pPr>
            <a:r>
              <a:t/>
            </a:r>
            <a:endParaRPr sz="2400"/>
          </a:p>
        </p:txBody>
      </p:sp>
      <p:sp>
        <p:nvSpPr>
          <p:cNvPr id="320" name="Google Shape;320;p34"/>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6"/>
          <p:cNvSpPr txBox="1"/>
          <p:nvPr>
            <p:ph idx="4294967295" type="title"/>
          </p:nvPr>
        </p:nvSpPr>
        <p:spPr>
          <a:xfrm>
            <a:off x="457200" y="594425"/>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Who We Are</a:t>
            </a:r>
            <a:endParaRPr/>
          </a:p>
        </p:txBody>
      </p:sp>
      <p:sp>
        <p:nvSpPr>
          <p:cNvPr id="163" name="Google Shape;163;p16"/>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164" name="Google Shape;164;p16"/>
          <p:cNvPicPr preferRelativeResize="0"/>
          <p:nvPr/>
        </p:nvPicPr>
        <p:blipFill rotWithShape="1">
          <a:blip r:embed="rId3">
            <a:alphaModFix/>
          </a:blip>
          <a:srcRect b="17240" l="0" r="0" t="17233"/>
          <a:stretch/>
        </p:blipFill>
        <p:spPr>
          <a:xfrm>
            <a:off x="4884675" y="1759975"/>
            <a:ext cx="1489200" cy="1489200"/>
          </a:xfrm>
          <a:prstGeom prst="ellipse">
            <a:avLst/>
          </a:prstGeom>
          <a:noFill/>
          <a:ln>
            <a:noFill/>
          </a:ln>
        </p:spPr>
      </p:pic>
      <p:sp>
        <p:nvSpPr>
          <p:cNvPr id="165" name="Google Shape;165;p16"/>
          <p:cNvSpPr txBox="1"/>
          <p:nvPr/>
        </p:nvSpPr>
        <p:spPr>
          <a:xfrm>
            <a:off x="4826275" y="3433275"/>
            <a:ext cx="1828800" cy="73410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None/>
            </a:pPr>
            <a:r>
              <a:rPr b="1" lang="en" sz="1600">
                <a:solidFill>
                  <a:schemeClr val="dk1"/>
                </a:solidFill>
                <a:latin typeface="Kulim Park"/>
                <a:ea typeface="Kulim Park"/>
                <a:cs typeface="Kulim Park"/>
                <a:sym typeface="Kulim Park"/>
              </a:rPr>
              <a:t>Heather Blicher (she/her)</a:t>
            </a:r>
            <a:br>
              <a:rPr lang="en" sz="1800">
                <a:latin typeface="Kulim Park"/>
                <a:ea typeface="Kulim Park"/>
                <a:cs typeface="Kulim Park"/>
                <a:sym typeface="Kulim Park"/>
              </a:rPr>
            </a:br>
            <a:r>
              <a:rPr lang="en" sz="1200">
                <a:solidFill>
                  <a:schemeClr val="dk2"/>
                </a:solidFill>
                <a:latin typeface="Kulim Park"/>
                <a:ea typeface="Kulim Park"/>
                <a:cs typeface="Kulim Park"/>
                <a:sym typeface="Kulim Park"/>
              </a:rPr>
              <a:t>Equity Consultant and Instructional Designer</a:t>
            </a:r>
            <a:endParaRPr sz="1200">
              <a:solidFill>
                <a:schemeClr val="dk2"/>
              </a:solidFill>
              <a:latin typeface="Kulim Park"/>
              <a:ea typeface="Kulim Park"/>
              <a:cs typeface="Kulim Park"/>
              <a:sym typeface="Kulim Park"/>
            </a:endParaRPr>
          </a:p>
          <a:p>
            <a:pPr indent="0" lvl="0" marL="0" rtl="0" algn="ctr">
              <a:spcBef>
                <a:spcPts val="400"/>
              </a:spcBef>
              <a:spcAft>
                <a:spcPts val="0"/>
              </a:spcAft>
              <a:buNone/>
            </a:pPr>
            <a:r>
              <a:rPr lang="en" sz="1200">
                <a:solidFill>
                  <a:schemeClr val="dk2"/>
                </a:solidFill>
                <a:latin typeface="Kulim Park"/>
                <a:ea typeface="Kulim Park"/>
                <a:cs typeface="Kulim Park"/>
                <a:sym typeface="Kulim Park"/>
              </a:rPr>
              <a:t>Open Oregon Educational Resources</a:t>
            </a:r>
            <a:endParaRPr sz="1200">
              <a:latin typeface="Kulim Park"/>
              <a:ea typeface="Kulim Park"/>
              <a:cs typeface="Kulim Park"/>
              <a:sym typeface="Kulim Park"/>
            </a:endParaRPr>
          </a:p>
          <a:p>
            <a:pPr indent="0" lvl="0" marL="0" rtl="0" algn="ctr">
              <a:spcBef>
                <a:spcPts val="400"/>
              </a:spcBef>
              <a:spcAft>
                <a:spcPts val="400"/>
              </a:spcAft>
              <a:buNone/>
            </a:pPr>
            <a:r>
              <a:t/>
            </a:r>
            <a:endParaRPr>
              <a:latin typeface="Kulim Park"/>
              <a:ea typeface="Kulim Park"/>
              <a:cs typeface="Kulim Park"/>
              <a:sym typeface="Kulim Park"/>
            </a:endParaRPr>
          </a:p>
        </p:txBody>
      </p:sp>
      <p:pic>
        <p:nvPicPr>
          <p:cNvPr id="166" name="Google Shape;166;p16"/>
          <p:cNvPicPr preferRelativeResize="0"/>
          <p:nvPr/>
        </p:nvPicPr>
        <p:blipFill rotWithShape="1">
          <a:blip r:embed="rId4">
            <a:alphaModFix/>
          </a:blip>
          <a:srcRect b="0" l="758" r="748" t="0"/>
          <a:stretch/>
        </p:blipFill>
        <p:spPr>
          <a:xfrm>
            <a:off x="2808775" y="1827150"/>
            <a:ext cx="1489200" cy="1489200"/>
          </a:xfrm>
          <a:prstGeom prst="ellipse">
            <a:avLst/>
          </a:prstGeom>
          <a:noFill/>
          <a:ln>
            <a:noFill/>
          </a:ln>
        </p:spPr>
      </p:pic>
      <p:sp>
        <p:nvSpPr>
          <p:cNvPr id="167" name="Google Shape;167;p16"/>
          <p:cNvSpPr txBox="1"/>
          <p:nvPr/>
        </p:nvSpPr>
        <p:spPr>
          <a:xfrm>
            <a:off x="2608225" y="3501125"/>
            <a:ext cx="1890300" cy="73410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None/>
            </a:pPr>
            <a:r>
              <a:rPr b="1" lang="en" sz="1600">
                <a:solidFill>
                  <a:schemeClr val="dk1"/>
                </a:solidFill>
                <a:latin typeface="Kulim Park"/>
                <a:ea typeface="Kulim Park"/>
                <a:cs typeface="Kulim Park"/>
                <a:sym typeface="Kulim Park"/>
              </a:rPr>
              <a:t>Veronica Vold (she/her)</a:t>
            </a:r>
            <a:br>
              <a:rPr lang="en" sz="1200">
                <a:latin typeface="Kulim Park"/>
                <a:ea typeface="Kulim Park"/>
                <a:cs typeface="Kulim Park"/>
                <a:sym typeface="Kulim Park"/>
              </a:rPr>
            </a:br>
            <a:r>
              <a:rPr lang="en" sz="1200">
                <a:solidFill>
                  <a:schemeClr val="dk2"/>
                </a:solidFill>
                <a:latin typeface="Kulim Park"/>
                <a:ea typeface="Kulim Park"/>
                <a:cs typeface="Kulim Park"/>
                <a:sym typeface="Kulim Park"/>
              </a:rPr>
              <a:t>Open Education Instructional Designer</a:t>
            </a:r>
            <a:endParaRPr sz="1200">
              <a:solidFill>
                <a:schemeClr val="dk2"/>
              </a:solidFill>
              <a:latin typeface="Kulim Park"/>
              <a:ea typeface="Kulim Park"/>
              <a:cs typeface="Kulim Park"/>
              <a:sym typeface="Kulim Park"/>
            </a:endParaRPr>
          </a:p>
          <a:p>
            <a:pPr indent="0" lvl="0" marL="0" rtl="0" algn="ctr">
              <a:spcBef>
                <a:spcPts val="400"/>
              </a:spcBef>
              <a:spcAft>
                <a:spcPts val="0"/>
              </a:spcAft>
              <a:buNone/>
            </a:pPr>
            <a:r>
              <a:rPr lang="en" sz="1200">
                <a:solidFill>
                  <a:schemeClr val="dk2"/>
                </a:solidFill>
                <a:latin typeface="Kulim Park"/>
                <a:ea typeface="Kulim Park"/>
                <a:cs typeface="Kulim Park"/>
                <a:sym typeface="Kulim Park"/>
              </a:rPr>
              <a:t>Open Oregon Educational Resources</a:t>
            </a:r>
            <a:endParaRPr sz="1200">
              <a:latin typeface="Kulim Park"/>
              <a:ea typeface="Kulim Park"/>
              <a:cs typeface="Kulim Park"/>
              <a:sym typeface="Kulim Park"/>
            </a:endParaRPr>
          </a:p>
          <a:p>
            <a:pPr indent="0" lvl="0" marL="0" rtl="0" algn="ctr">
              <a:spcBef>
                <a:spcPts val="400"/>
              </a:spcBef>
              <a:spcAft>
                <a:spcPts val="400"/>
              </a:spcAft>
              <a:buNone/>
            </a:pPr>
            <a:r>
              <a:t/>
            </a:r>
            <a:endParaRPr>
              <a:latin typeface="Kulim Park"/>
              <a:ea typeface="Kulim Park"/>
              <a:cs typeface="Kulim Park"/>
              <a:sym typeface="Kulim Park"/>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7"/>
          <p:cNvSpPr txBox="1"/>
          <p:nvPr>
            <p:ph type="title"/>
          </p:nvPr>
        </p:nvSpPr>
        <p:spPr>
          <a:xfrm>
            <a:off x="457200" y="594425"/>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Goals</a:t>
            </a:r>
            <a:endParaRPr/>
          </a:p>
        </p:txBody>
      </p:sp>
      <p:sp>
        <p:nvSpPr>
          <p:cNvPr id="173" name="Google Shape;173;p17"/>
          <p:cNvSpPr txBox="1"/>
          <p:nvPr>
            <p:ph idx="1" type="body"/>
          </p:nvPr>
        </p:nvSpPr>
        <p:spPr>
          <a:xfrm>
            <a:off x="457200" y="1592600"/>
            <a:ext cx="5654700" cy="2944800"/>
          </a:xfrm>
          <a:prstGeom prst="rect">
            <a:avLst/>
          </a:prstGeom>
        </p:spPr>
        <p:txBody>
          <a:bodyPr anchorCtr="0" anchor="t" bIns="0" lIns="0" spcFirstLastPara="1" rIns="0" wrap="square" tIns="0">
            <a:noAutofit/>
          </a:bodyPr>
          <a:lstStyle/>
          <a:p>
            <a:pPr indent="-342900" lvl="0" marL="457200" rtl="0" algn="l">
              <a:spcBef>
                <a:spcPts val="600"/>
              </a:spcBef>
              <a:spcAft>
                <a:spcPts val="0"/>
              </a:spcAft>
              <a:buSzPts val="1800"/>
              <a:buChar char="●"/>
            </a:pPr>
            <a:r>
              <a:rPr lang="en" sz="1800"/>
              <a:t>Recommend tools to promote equity in textbook and course design.</a:t>
            </a:r>
            <a:endParaRPr sz="1800"/>
          </a:p>
          <a:p>
            <a:pPr indent="-342900" lvl="0" marL="457200" rtl="0" algn="l">
              <a:spcBef>
                <a:spcPts val="0"/>
              </a:spcBef>
              <a:spcAft>
                <a:spcPts val="0"/>
              </a:spcAft>
              <a:buSzPts val="1800"/>
              <a:buChar char="●"/>
            </a:pPr>
            <a:r>
              <a:rPr lang="en" sz="1800"/>
              <a:t>Examine instructional design choices that center equity as a throughline in OER development.</a:t>
            </a:r>
            <a:endParaRPr sz="1800"/>
          </a:p>
          <a:p>
            <a:pPr indent="-342900" lvl="0" marL="457200" rtl="0" algn="l">
              <a:spcBef>
                <a:spcPts val="0"/>
              </a:spcBef>
              <a:spcAft>
                <a:spcPts val="0"/>
              </a:spcAft>
              <a:buSzPts val="1800"/>
              <a:buChar char="●"/>
            </a:pPr>
            <a:r>
              <a:rPr lang="en" sz="1800"/>
              <a:t>Explain the importance of engaging equity consultants as leaders in OER development.</a:t>
            </a:r>
            <a:endParaRPr sz="1800"/>
          </a:p>
          <a:p>
            <a:pPr indent="-342900" lvl="0" marL="457200" rtl="0" algn="l">
              <a:spcBef>
                <a:spcPts val="0"/>
              </a:spcBef>
              <a:spcAft>
                <a:spcPts val="0"/>
              </a:spcAft>
              <a:buSzPts val="1800"/>
              <a:buChar char="●"/>
            </a:pPr>
            <a:r>
              <a:rPr lang="en" sz="1800"/>
              <a:t>Develop realistic strategies to manage barriers to faculty participation in equity-minded OER creation.</a:t>
            </a:r>
            <a:endParaRPr sz="1800"/>
          </a:p>
        </p:txBody>
      </p:sp>
      <p:sp>
        <p:nvSpPr>
          <p:cNvPr id="174" name="Google Shape;174;p17"/>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8" name="Shape 178"/>
        <p:cNvGrpSpPr/>
        <p:nvPr/>
      </p:nvGrpSpPr>
      <p:grpSpPr>
        <a:xfrm>
          <a:off x="0" y="0"/>
          <a:ext cx="0" cy="0"/>
          <a:chOff x="0" y="0"/>
          <a:chExt cx="0" cy="0"/>
        </a:xfrm>
      </p:grpSpPr>
      <p:sp>
        <p:nvSpPr>
          <p:cNvPr id="179" name="Google Shape;179;p18"/>
          <p:cNvSpPr txBox="1"/>
          <p:nvPr>
            <p:ph idx="4294967295" type="title"/>
          </p:nvPr>
        </p:nvSpPr>
        <p:spPr>
          <a:xfrm>
            <a:off x="457200" y="457200"/>
            <a:ext cx="7014000" cy="788700"/>
          </a:xfrm>
          <a:prstGeom prst="rect">
            <a:avLst/>
          </a:prstGeom>
          <a:solidFill>
            <a:schemeClr val="lt1"/>
          </a:solidFill>
          <a:effectLst>
            <a:outerShdw blurRad="57150" rotWithShape="0" algn="bl" dir="5400000" dist="19050">
              <a:schemeClr val="dk1">
                <a:alpha val="50000"/>
              </a:schemeClr>
            </a:outerShdw>
          </a:effectLst>
        </p:spPr>
        <p:txBody>
          <a:bodyPr anchorCtr="0" anchor="ctr" bIns="0" lIns="0" spcFirstLastPara="1" rIns="0" wrap="square" tIns="0">
            <a:noAutofit/>
          </a:bodyPr>
          <a:lstStyle/>
          <a:p>
            <a:pPr indent="0" lvl="0" marL="0" rtl="0" algn="ctr">
              <a:spcBef>
                <a:spcPts val="0"/>
              </a:spcBef>
              <a:spcAft>
                <a:spcPts val="0"/>
              </a:spcAft>
              <a:buNone/>
            </a:pPr>
            <a:r>
              <a:rPr b="0" lang="en"/>
              <a:t>Overview of Targeted Pathways Project</a:t>
            </a:r>
            <a:endParaRPr/>
          </a:p>
        </p:txBody>
      </p:sp>
      <p:sp>
        <p:nvSpPr>
          <p:cNvPr id="180" name="Google Shape;180;p18"/>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81" name="Google Shape;181;p18"/>
          <p:cNvSpPr txBox="1"/>
          <p:nvPr/>
        </p:nvSpPr>
        <p:spPr>
          <a:xfrm>
            <a:off x="6776600" y="4601675"/>
            <a:ext cx="1915500" cy="4503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111111"/>
                </a:solidFill>
                <a:latin typeface="Calibri"/>
                <a:ea typeface="Calibri"/>
                <a:cs typeface="Calibri"/>
                <a:sym typeface="Calibri"/>
              </a:rPr>
              <a:t>“</a:t>
            </a:r>
            <a:r>
              <a:rPr lang="en" sz="1000" u="sng">
                <a:solidFill>
                  <a:srgbClr val="7F67B6"/>
                </a:solidFill>
                <a:latin typeface="Calibri"/>
                <a:ea typeface="Calibri"/>
                <a:cs typeface="Calibri"/>
                <a:sym typeface="Calibri"/>
                <a:hlinkClick r:id="rId4">
                  <a:extLst>
                    <a:ext uri="{A12FA001-AC4F-418D-AE19-62706E023703}">
                      <ahyp:hlinkClr val="tx"/>
                    </a:ext>
                  </a:extLst>
                </a:hlinkClick>
              </a:rPr>
              <a:t>Photo</a:t>
            </a:r>
            <a:r>
              <a:rPr lang="en" sz="1000">
                <a:solidFill>
                  <a:srgbClr val="111111"/>
                </a:solidFill>
                <a:latin typeface="Calibri"/>
                <a:ea typeface="Calibri"/>
                <a:cs typeface="Calibri"/>
                <a:sym typeface="Calibri"/>
              </a:rPr>
              <a:t>” by </a:t>
            </a:r>
            <a:r>
              <a:rPr lang="en" sz="1000" u="sng">
                <a:solidFill>
                  <a:srgbClr val="111111"/>
                </a:solidFill>
                <a:latin typeface="Calibri"/>
                <a:ea typeface="Calibri"/>
                <a:cs typeface="Calibri"/>
                <a:sym typeface="Calibri"/>
                <a:hlinkClick r:id="rId5">
                  <a:extLst>
                    <a:ext uri="{A12FA001-AC4F-418D-AE19-62706E023703}">
                      <ahyp:hlinkClr val="tx"/>
                    </a:ext>
                  </a:extLst>
                </a:hlinkClick>
              </a:rPr>
              <a:t>Olia 💙💛 Gozha</a:t>
            </a:r>
            <a:r>
              <a:rPr lang="en" sz="1000">
                <a:solidFill>
                  <a:srgbClr val="111111"/>
                </a:solidFill>
                <a:latin typeface="Calibri"/>
                <a:ea typeface="Calibri"/>
                <a:cs typeface="Calibri"/>
                <a:sym typeface="Calibri"/>
              </a:rPr>
              <a:t> on </a:t>
            </a:r>
            <a:r>
              <a:rPr lang="en" sz="1000" u="sng">
                <a:solidFill>
                  <a:srgbClr val="7F67B6"/>
                </a:solidFill>
                <a:latin typeface="Calibri"/>
                <a:ea typeface="Calibri"/>
                <a:cs typeface="Calibri"/>
                <a:sym typeface="Calibri"/>
                <a:hlinkClick r:id="rId6">
                  <a:extLst>
                    <a:ext uri="{A12FA001-AC4F-418D-AE19-62706E023703}">
                      <ahyp:hlinkClr val="tx"/>
                    </a:ext>
                  </a:extLst>
                </a:hlinkClick>
              </a:rPr>
              <a:t>Unsplash</a:t>
            </a:r>
            <a:r>
              <a:rPr lang="en" sz="1000">
                <a:solidFill>
                  <a:srgbClr val="111111"/>
                </a:solidFill>
                <a:latin typeface="Calibri"/>
                <a:ea typeface="Calibri"/>
                <a:cs typeface="Calibri"/>
                <a:sym typeface="Calibri"/>
              </a:rPr>
              <a:t>/cropped from original. </a:t>
            </a:r>
            <a:endParaRPr sz="1000">
              <a:solidFill>
                <a:srgbClr val="111111"/>
              </a:solidFill>
              <a:latin typeface="Ubuntu"/>
              <a:ea typeface="Ubuntu"/>
              <a:cs typeface="Ubuntu"/>
              <a:sym typeface="Ubuntu"/>
            </a:endParaRPr>
          </a:p>
          <a:p>
            <a:pPr indent="0" lvl="0" marL="190500" marR="177800" rtl="0" algn="l">
              <a:lnSpc>
                <a:spcPct val="115000"/>
              </a:lnSpc>
              <a:spcBef>
                <a:spcPts val="0"/>
              </a:spcBef>
              <a:spcAft>
                <a:spcPts val="0"/>
              </a:spcAft>
              <a:buNone/>
            </a:pPr>
            <a:r>
              <a:t/>
            </a:r>
            <a:endParaRPr sz="1000">
              <a:solidFill>
                <a:srgbClr val="111111"/>
              </a:solidFill>
              <a:latin typeface="Ubuntu"/>
              <a:ea typeface="Ubuntu"/>
              <a:cs typeface="Ubuntu"/>
              <a:sym typeface="Ubuntu"/>
            </a:endParaRPr>
          </a:p>
          <a:p>
            <a:pPr indent="0" lvl="0" marL="190500" marR="177800" rtl="0" algn="l">
              <a:lnSpc>
                <a:spcPct val="115000"/>
              </a:lnSpc>
              <a:spcBef>
                <a:spcPts val="0"/>
              </a:spcBef>
              <a:spcAft>
                <a:spcPts val="0"/>
              </a:spcAft>
              <a:buNone/>
            </a:pPr>
            <a:r>
              <a:t/>
            </a:r>
            <a:endParaRPr sz="1000">
              <a:solidFill>
                <a:srgbClr val="111111"/>
              </a:solidFill>
              <a:latin typeface="Ubuntu"/>
              <a:ea typeface="Ubuntu"/>
              <a:cs typeface="Ubuntu"/>
              <a:sym typeface="Ubuntu"/>
            </a:endParaRPr>
          </a:p>
          <a:p>
            <a:pPr indent="0" lvl="0" marL="0" rtl="0" algn="ctr">
              <a:lnSpc>
                <a:spcPct val="80000"/>
              </a:lnSpc>
              <a:spcBef>
                <a:spcPts val="0"/>
              </a:spcBef>
              <a:spcAft>
                <a:spcPts val="0"/>
              </a:spcAft>
              <a:buNone/>
            </a:pPr>
            <a:r>
              <a:t/>
            </a:r>
            <a:endParaRPr sz="2300">
              <a:solidFill>
                <a:srgbClr val="2C3242"/>
              </a:solidFill>
              <a:latin typeface="Damion"/>
              <a:ea typeface="Damion"/>
              <a:cs typeface="Damion"/>
              <a:sym typeface="Damion"/>
            </a:endParaRPr>
          </a:p>
          <a:p>
            <a:pPr indent="0" lvl="0" marL="0" rtl="0" algn="l">
              <a:spcBef>
                <a:spcPts val="0"/>
              </a:spcBef>
              <a:spcAft>
                <a:spcPts val="0"/>
              </a:spcAft>
              <a:buNone/>
            </a:pPr>
            <a:r>
              <a:t/>
            </a:r>
            <a:endParaRPr>
              <a:latin typeface="Kulim Park Light"/>
              <a:ea typeface="Kulim Park Light"/>
              <a:cs typeface="Kulim Park Light"/>
              <a:sym typeface="Kulim Park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9"/>
          <p:cNvSpPr txBox="1"/>
          <p:nvPr>
            <p:ph type="ctrTitle"/>
          </p:nvPr>
        </p:nvSpPr>
        <p:spPr>
          <a:xfrm>
            <a:off x="685800" y="2123600"/>
            <a:ext cx="4566300" cy="4707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solidFill>
                  <a:schemeClr val="accent5"/>
                </a:solidFill>
              </a:rPr>
              <a:t>2</a:t>
            </a:r>
            <a:r>
              <a:rPr lang="en">
                <a:solidFill>
                  <a:schemeClr val="accent5"/>
                </a:solidFill>
              </a:rPr>
              <a:t>. </a:t>
            </a:r>
            <a:r>
              <a:rPr lang="en"/>
              <a:t>Background</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0"/>
          <p:cNvSpPr txBox="1"/>
          <p:nvPr>
            <p:ph idx="4294967295" type="ctrTitle"/>
          </p:nvPr>
        </p:nvSpPr>
        <p:spPr>
          <a:xfrm>
            <a:off x="2568250" y="1325850"/>
            <a:ext cx="5293500" cy="2491800"/>
          </a:xfrm>
          <a:prstGeom prst="rect">
            <a:avLst/>
          </a:prstGeom>
          <a:effectLst>
            <a:outerShdw blurRad="57150" rotWithShape="0" algn="bl" dir="5400000" dist="19050">
              <a:schemeClr val="dk1">
                <a:alpha val="50000"/>
              </a:schemeClr>
            </a:outerShdw>
          </a:effectLst>
        </p:spPr>
        <p:txBody>
          <a:bodyPr anchorCtr="0" anchor="b" bIns="0" lIns="0" spcFirstLastPara="1" rIns="0" wrap="square" tIns="0">
            <a:noAutofit/>
          </a:bodyPr>
          <a:lstStyle/>
          <a:p>
            <a:pPr indent="-419100" lvl="0" marL="457200" rtl="0" algn="l">
              <a:lnSpc>
                <a:spcPct val="115000"/>
              </a:lnSpc>
              <a:spcBef>
                <a:spcPts val="0"/>
              </a:spcBef>
              <a:spcAft>
                <a:spcPts val="0"/>
              </a:spcAft>
              <a:buClr>
                <a:schemeClr val="lt1"/>
              </a:buClr>
              <a:buSzPts val="3000"/>
              <a:buChar char="●"/>
            </a:pPr>
            <a:r>
              <a:rPr lang="en" sz="3000">
                <a:solidFill>
                  <a:schemeClr val="lt1"/>
                </a:solidFill>
              </a:rPr>
              <a:t>58 Authors </a:t>
            </a:r>
            <a:endParaRPr sz="3000">
              <a:solidFill>
                <a:schemeClr val="lt1"/>
              </a:solidFill>
            </a:endParaRPr>
          </a:p>
          <a:p>
            <a:pPr indent="-419100" lvl="0" marL="457200" rtl="0" algn="l">
              <a:lnSpc>
                <a:spcPct val="115000"/>
              </a:lnSpc>
              <a:spcBef>
                <a:spcPts val="0"/>
              </a:spcBef>
              <a:spcAft>
                <a:spcPts val="0"/>
              </a:spcAft>
              <a:buClr>
                <a:schemeClr val="lt1"/>
              </a:buClr>
              <a:buSzPts val="3000"/>
              <a:buChar char="●"/>
            </a:pPr>
            <a:r>
              <a:rPr lang="en" sz="3000">
                <a:solidFill>
                  <a:schemeClr val="lt1"/>
                </a:solidFill>
              </a:rPr>
              <a:t>38 Pilot instructors</a:t>
            </a:r>
            <a:endParaRPr sz="3000">
              <a:solidFill>
                <a:schemeClr val="lt1"/>
              </a:solidFill>
            </a:endParaRPr>
          </a:p>
          <a:p>
            <a:pPr indent="-419100" lvl="0" marL="457200" rtl="0" algn="l">
              <a:lnSpc>
                <a:spcPct val="115000"/>
              </a:lnSpc>
              <a:spcBef>
                <a:spcPts val="0"/>
              </a:spcBef>
              <a:spcAft>
                <a:spcPts val="0"/>
              </a:spcAft>
              <a:buClr>
                <a:schemeClr val="lt1"/>
              </a:buClr>
              <a:buSzPts val="3000"/>
              <a:buChar char="●"/>
            </a:pPr>
            <a:r>
              <a:rPr lang="en" sz="3000">
                <a:solidFill>
                  <a:schemeClr val="lt1"/>
                </a:solidFill>
              </a:rPr>
              <a:t>13 Team leads &amp; support staff (grown over time)</a:t>
            </a:r>
            <a:endParaRPr sz="3000">
              <a:solidFill>
                <a:schemeClr val="lt1"/>
              </a:solidFill>
            </a:endParaRPr>
          </a:p>
          <a:p>
            <a:pPr indent="0" lvl="0" marL="457200" rtl="0" algn="l">
              <a:spcBef>
                <a:spcPts val="0"/>
              </a:spcBef>
              <a:spcAft>
                <a:spcPts val="0"/>
              </a:spcAft>
              <a:buNone/>
            </a:pPr>
            <a:r>
              <a:t/>
            </a:r>
            <a:endParaRPr sz="3000">
              <a:solidFill>
                <a:schemeClr val="lt1"/>
              </a:solidFill>
            </a:endParaRPr>
          </a:p>
        </p:txBody>
      </p:sp>
      <p:sp>
        <p:nvSpPr>
          <p:cNvPr id="192" name="Google Shape;192;p20"/>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1"/>
          <p:cNvSpPr txBox="1"/>
          <p:nvPr>
            <p:ph type="title"/>
          </p:nvPr>
        </p:nvSpPr>
        <p:spPr>
          <a:xfrm>
            <a:off x="457200" y="594425"/>
            <a:ext cx="5215200" cy="7164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Challenges - </a:t>
            </a:r>
            <a:endParaRPr/>
          </a:p>
          <a:p>
            <a:pPr indent="0" lvl="0" marL="0" rtl="0" algn="l">
              <a:spcBef>
                <a:spcPts val="0"/>
              </a:spcBef>
              <a:spcAft>
                <a:spcPts val="0"/>
              </a:spcAft>
              <a:buNone/>
            </a:pPr>
            <a:r>
              <a:rPr lang="en"/>
              <a:t>Decentralized Teams</a:t>
            </a:r>
            <a:endParaRPr/>
          </a:p>
        </p:txBody>
      </p:sp>
      <p:sp>
        <p:nvSpPr>
          <p:cNvPr id="198" name="Google Shape;198;p21"/>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199" name="Google Shape;199;p21"/>
          <p:cNvSpPr txBox="1"/>
          <p:nvPr/>
        </p:nvSpPr>
        <p:spPr>
          <a:xfrm>
            <a:off x="3210025" y="1563900"/>
            <a:ext cx="30576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600"/>
              </a:spcBef>
              <a:spcAft>
                <a:spcPts val="0"/>
              </a:spcAft>
              <a:buNone/>
            </a:pPr>
            <a:r>
              <a:rPr b="1" lang="en">
                <a:solidFill>
                  <a:schemeClr val="dk1"/>
                </a:solidFill>
                <a:latin typeface="Kulim Park Light"/>
                <a:ea typeface="Kulim Park Light"/>
                <a:cs typeface="Kulim Park Light"/>
                <a:sym typeface="Kulim Park Light"/>
              </a:rPr>
              <a:t>Calendar availability for live sessions  </a:t>
            </a:r>
            <a:r>
              <a:rPr b="1" lang="en" sz="1200">
                <a:solidFill>
                  <a:schemeClr val="dk1"/>
                </a:solidFill>
                <a:latin typeface="Kulim Park Light"/>
                <a:ea typeface="Kulim Park Light"/>
                <a:cs typeface="Kulim Park Light"/>
                <a:sym typeface="Kulim Park Light"/>
              </a:rPr>
              <a:t>                    </a:t>
            </a:r>
            <a:endParaRPr sz="1200">
              <a:latin typeface="Kulim Park Light"/>
              <a:ea typeface="Kulim Park Light"/>
              <a:cs typeface="Kulim Park Light"/>
              <a:sym typeface="Kulim Park Light"/>
            </a:endParaRPr>
          </a:p>
        </p:txBody>
      </p:sp>
      <p:sp>
        <p:nvSpPr>
          <p:cNvPr id="200" name="Google Shape;200;p21"/>
          <p:cNvSpPr txBox="1"/>
          <p:nvPr/>
        </p:nvSpPr>
        <p:spPr>
          <a:xfrm>
            <a:off x="3333750" y="2181225"/>
            <a:ext cx="30000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
                <a:solidFill>
                  <a:schemeClr val="dk1"/>
                </a:solidFill>
                <a:latin typeface="Kulim Park Light"/>
                <a:ea typeface="Kulim Park Light"/>
                <a:cs typeface="Kulim Park Light"/>
                <a:sym typeface="Kulim Park Light"/>
              </a:rPr>
              <a:t>How to support team integration? </a:t>
            </a:r>
            <a:r>
              <a:rPr b="1" lang="en" sz="1200">
                <a:solidFill>
                  <a:schemeClr val="dk1"/>
                </a:solidFill>
                <a:latin typeface="Kulim Park Light"/>
                <a:ea typeface="Kulim Park Light"/>
                <a:cs typeface="Kulim Park Light"/>
                <a:sym typeface="Kulim Park Light"/>
              </a:rPr>
              <a:t>    </a:t>
            </a:r>
            <a:endParaRPr/>
          </a:p>
        </p:txBody>
      </p:sp>
      <p:sp>
        <p:nvSpPr>
          <p:cNvPr id="201" name="Google Shape;201;p21"/>
          <p:cNvSpPr txBox="1"/>
          <p:nvPr/>
        </p:nvSpPr>
        <p:spPr>
          <a:xfrm>
            <a:off x="3238825" y="2805138"/>
            <a:ext cx="30000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
                <a:solidFill>
                  <a:schemeClr val="dk1"/>
                </a:solidFill>
                <a:latin typeface="Kulim Park Light"/>
                <a:ea typeface="Kulim Park Light"/>
                <a:cs typeface="Kulim Park Light"/>
                <a:sym typeface="Kulim Park Light"/>
              </a:rPr>
              <a:t>Accommodate learner variability? </a:t>
            </a:r>
            <a:r>
              <a:rPr b="1" lang="en" sz="1200">
                <a:solidFill>
                  <a:schemeClr val="dk1"/>
                </a:solidFill>
                <a:latin typeface="Kulim Park Light"/>
                <a:ea typeface="Kulim Park Light"/>
                <a:cs typeface="Kulim Park Light"/>
                <a:sym typeface="Kulim Park Light"/>
              </a:rPr>
              <a:t>    </a:t>
            </a:r>
            <a:endParaRPr/>
          </a:p>
        </p:txBody>
      </p:sp>
      <p:sp>
        <p:nvSpPr>
          <p:cNvPr id="202" name="Google Shape;202;p21"/>
          <p:cNvSpPr txBox="1"/>
          <p:nvPr/>
        </p:nvSpPr>
        <p:spPr>
          <a:xfrm>
            <a:off x="3019425" y="3429063"/>
            <a:ext cx="30000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
                <a:solidFill>
                  <a:schemeClr val="dk1"/>
                </a:solidFill>
                <a:latin typeface="Kulim Park Light"/>
                <a:ea typeface="Kulim Park Light"/>
                <a:cs typeface="Kulim Park Light"/>
                <a:sym typeface="Kulim Park Light"/>
              </a:rPr>
              <a:t>Ensure active participation?</a:t>
            </a:r>
            <a:r>
              <a:rPr b="1" lang="en" sz="1200">
                <a:solidFill>
                  <a:schemeClr val="dk1"/>
                </a:solidFill>
                <a:latin typeface="Kulim Park Light"/>
                <a:ea typeface="Kulim Park Light"/>
                <a:cs typeface="Kulim Park Light"/>
                <a:sym typeface="Kulim Park Light"/>
              </a:rPr>
              <a:t>    </a:t>
            </a:r>
            <a:endParaRPr/>
          </a:p>
        </p:txBody>
      </p:sp>
      <p:sp>
        <p:nvSpPr>
          <p:cNvPr id="203" name="Google Shape;203;p21"/>
          <p:cNvSpPr txBox="1"/>
          <p:nvPr/>
        </p:nvSpPr>
        <p:spPr>
          <a:xfrm>
            <a:off x="3072000" y="3976800"/>
            <a:ext cx="30000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
                <a:solidFill>
                  <a:schemeClr val="dk1"/>
                </a:solidFill>
                <a:latin typeface="Kulim Park Light"/>
                <a:ea typeface="Kulim Park Light"/>
                <a:cs typeface="Kulim Park Light"/>
                <a:sym typeface="Kulim Park Light"/>
              </a:rPr>
              <a:t>Organize information in one place  </a:t>
            </a:r>
            <a:r>
              <a:rPr b="1" lang="en" sz="1200">
                <a:solidFill>
                  <a:schemeClr val="dk1"/>
                </a:solidFill>
                <a:latin typeface="Kulim Park Light"/>
                <a:ea typeface="Kulim Park Light"/>
                <a:cs typeface="Kulim Park Light"/>
                <a:sym typeface="Kulim Park Light"/>
              </a:rPr>
              <a:t>    </a:t>
            </a:r>
            <a:endParaRPr/>
          </a:p>
        </p:txBody>
      </p:sp>
      <p:grpSp>
        <p:nvGrpSpPr>
          <p:cNvPr id="204" name="Google Shape;204;p21"/>
          <p:cNvGrpSpPr/>
          <p:nvPr/>
        </p:nvGrpSpPr>
        <p:grpSpPr>
          <a:xfrm>
            <a:off x="533378" y="1428736"/>
            <a:ext cx="2676654" cy="3321008"/>
            <a:chOff x="1582665" y="1011072"/>
            <a:chExt cx="584040" cy="720220"/>
          </a:xfrm>
        </p:grpSpPr>
        <p:sp>
          <p:nvSpPr>
            <p:cNvPr id="205" name="Google Shape;205;p21"/>
            <p:cNvSpPr/>
            <p:nvPr/>
          </p:nvSpPr>
          <p:spPr>
            <a:xfrm>
              <a:off x="1638485" y="1571653"/>
              <a:ext cx="449564" cy="159640"/>
            </a:xfrm>
            <a:custGeom>
              <a:rect b="b" l="l" r="r" t="t"/>
              <a:pathLst>
                <a:path extrusionOk="0" h="273" w="767">
                  <a:moveTo>
                    <a:pt x="8" y="71"/>
                  </a:moveTo>
                  <a:cubicBezTo>
                    <a:pt x="26" y="131"/>
                    <a:pt x="228" y="66"/>
                    <a:pt x="244" y="81"/>
                  </a:cubicBezTo>
                  <a:cubicBezTo>
                    <a:pt x="269" y="104"/>
                    <a:pt x="240" y="171"/>
                    <a:pt x="254" y="194"/>
                  </a:cubicBezTo>
                  <a:cubicBezTo>
                    <a:pt x="274" y="228"/>
                    <a:pt x="588" y="273"/>
                    <a:pt x="743" y="165"/>
                  </a:cubicBezTo>
                  <a:cubicBezTo>
                    <a:pt x="767" y="149"/>
                    <a:pt x="749" y="103"/>
                    <a:pt x="751" y="0"/>
                  </a:cubicBezTo>
                  <a:cubicBezTo>
                    <a:pt x="16" y="0"/>
                    <a:pt x="16" y="0"/>
                    <a:pt x="16" y="0"/>
                  </a:cubicBezTo>
                  <a:cubicBezTo>
                    <a:pt x="10" y="17"/>
                    <a:pt x="0" y="43"/>
                    <a:pt x="8" y="71"/>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06" name="Google Shape;206;p21"/>
            <p:cNvSpPr/>
            <p:nvPr/>
          </p:nvSpPr>
          <p:spPr>
            <a:xfrm>
              <a:off x="1590507" y="1435245"/>
              <a:ext cx="515072" cy="136407"/>
            </a:xfrm>
            <a:custGeom>
              <a:rect b="b" l="l" r="r" t="t"/>
              <a:pathLst>
                <a:path extrusionOk="0" h="233" w="879">
                  <a:moveTo>
                    <a:pt x="75" y="52"/>
                  </a:moveTo>
                  <a:cubicBezTo>
                    <a:pt x="81" y="64"/>
                    <a:pt x="64" y="89"/>
                    <a:pt x="66" y="104"/>
                  </a:cubicBezTo>
                  <a:cubicBezTo>
                    <a:pt x="68" y="117"/>
                    <a:pt x="105" y="132"/>
                    <a:pt x="105" y="132"/>
                  </a:cubicBezTo>
                  <a:cubicBezTo>
                    <a:pt x="105" y="132"/>
                    <a:pt x="78" y="157"/>
                    <a:pt x="77" y="169"/>
                  </a:cubicBezTo>
                  <a:cubicBezTo>
                    <a:pt x="76" y="182"/>
                    <a:pt x="101" y="204"/>
                    <a:pt x="101" y="218"/>
                  </a:cubicBezTo>
                  <a:cubicBezTo>
                    <a:pt x="102" y="221"/>
                    <a:pt x="100" y="227"/>
                    <a:pt x="98" y="233"/>
                  </a:cubicBezTo>
                  <a:cubicBezTo>
                    <a:pt x="833" y="233"/>
                    <a:pt x="833" y="233"/>
                    <a:pt x="833" y="233"/>
                  </a:cubicBezTo>
                  <a:cubicBezTo>
                    <a:pt x="834" y="202"/>
                    <a:pt x="837" y="167"/>
                    <a:pt x="843" y="126"/>
                  </a:cubicBezTo>
                  <a:cubicBezTo>
                    <a:pt x="850" y="80"/>
                    <a:pt x="863" y="39"/>
                    <a:pt x="879" y="0"/>
                  </a:cubicBezTo>
                  <a:cubicBezTo>
                    <a:pt x="0" y="0"/>
                    <a:pt x="0" y="0"/>
                    <a:pt x="0" y="0"/>
                  </a:cubicBezTo>
                  <a:cubicBezTo>
                    <a:pt x="22" y="20"/>
                    <a:pt x="65" y="34"/>
                    <a:pt x="75" y="52"/>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07" name="Google Shape;207;p21"/>
            <p:cNvSpPr/>
            <p:nvPr/>
          </p:nvSpPr>
          <p:spPr>
            <a:xfrm>
              <a:off x="1582665" y="1299068"/>
              <a:ext cx="576890" cy="136177"/>
            </a:xfrm>
            <a:custGeom>
              <a:rect b="b" l="l" r="r" t="t"/>
              <a:pathLst>
                <a:path extrusionOk="0" h="233" w="984">
                  <a:moveTo>
                    <a:pt x="984" y="0"/>
                  </a:moveTo>
                  <a:cubicBezTo>
                    <a:pt x="119" y="0"/>
                    <a:pt x="119" y="0"/>
                    <a:pt x="119" y="0"/>
                  </a:cubicBezTo>
                  <a:cubicBezTo>
                    <a:pt x="121" y="7"/>
                    <a:pt x="122" y="14"/>
                    <a:pt x="121" y="20"/>
                  </a:cubicBezTo>
                  <a:cubicBezTo>
                    <a:pt x="115" y="71"/>
                    <a:pt x="3" y="151"/>
                    <a:pt x="1" y="207"/>
                  </a:cubicBezTo>
                  <a:cubicBezTo>
                    <a:pt x="0" y="217"/>
                    <a:pt x="5" y="225"/>
                    <a:pt x="13" y="233"/>
                  </a:cubicBezTo>
                  <a:cubicBezTo>
                    <a:pt x="892" y="233"/>
                    <a:pt x="892" y="233"/>
                    <a:pt x="892" y="233"/>
                  </a:cubicBezTo>
                  <a:cubicBezTo>
                    <a:pt x="910" y="190"/>
                    <a:pt x="932" y="150"/>
                    <a:pt x="954" y="106"/>
                  </a:cubicBezTo>
                  <a:cubicBezTo>
                    <a:pt x="965" y="83"/>
                    <a:pt x="977" y="45"/>
                    <a:pt x="984" y="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08" name="Google Shape;208;p21"/>
            <p:cNvSpPr/>
            <p:nvPr/>
          </p:nvSpPr>
          <p:spPr>
            <a:xfrm>
              <a:off x="1665934" y="1011072"/>
              <a:ext cx="484393" cy="151589"/>
            </a:xfrm>
            <a:custGeom>
              <a:rect b="b" l="l" r="r" t="t"/>
              <a:pathLst>
                <a:path extrusionOk="0" h="259" w="826">
                  <a:moveTo>
                    <a:pt x="691" y="105"/>
                  </a:moveTo>
                  <a:cubicBezTo>
                    <a:pt x="485" y="0"/>
                    <a:pt x="280" y="20"/>
                    <a:pt x="171" y="77"/>
                  </a:cubicBezTo>
                  <a:cubicBezTo>
                    <a:pt x="84" y="123"/>
                    <a:pt x="31" y="190"/>
                    <a:pt x="0" y="259"/>
                  </a:cubicBezTo>
                  <a:cubicBezTo>
                    <a:pt x="826" y="259"/>
                    <a:pt x="826" y="259"/>
                    <a:pt x="826" y="259"/>
                  </a:cubicBezTo>
                  <a:cubicBezTo>
                    <a:pt x="803" y="196"/>
                    <a:pt x="762" y="140"/>
                    <a:pt x="691" y="105"/>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209" name="Google Shape;209;p21"/>
            <p:cNvSpPr/>
            <p:nvPr/>
          </p:nvSpPr>
          <p:spPr>
            <a:xfrm>
              <a:off x="1639639" y="1162661"/>
              <a:ext cx="527066" cy="136407"/>
            </a:xfrm>
            <a:custGeom>
              <a:rect b="b" l="l" r="r" t="t"/>
              <a:pathLst>
                <a:path extrusionOk="0" h="233" w="899">
                  <a:moveTo>
                    <a:pt x="871" y="0"/>
                  </a:moveTo>
                  <a:cubicBezTo>
                    <a:pt x="45" y="0"/>
                    <a:pt x="45" y="0"/>
                    <a:pt x="45" y="0"/>
                  </a:cubicBezTo>
                  <a:cubicBezTo>
                    <a:pt x="20" y="53"/>
                    <a:pt x="9" y="106"/>
                    <a:pt x="4" y="150"/>
                  </a:cubicBezTo>
                  <a:cubicBezTo>
                    <a:pt x="0" y="184"/>
                    <a:pt x="15" y="210"/>
                    <a:pt x="22" y="233"/>
                  </a:cubicBezTo>
                  <a:cubicBezTo>
                    <a:pt x="887" y="233"/>
                    <a:pt x="887" y="233"/>
                    <a:pt x="887" y="233"/>
                  </a:cubicBezTo>
                  <a:cubicBezTo>
                    <a:pt x="898" y="163"/>
                    <a:pt x="899" y="77"/>
                    <a:pt x="871"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cxnSp>
        <p:nvCxnSpPr>
          <p:cNvPr id="210" name="Google Shape;210;p21"/>
          <p:cNvCxnSpPr/>
          <p:nvPr/>
        </p:nvCxnSpPr>
        <p:spPr>
          <a:xfrm>
            <a:off x="2495550" y="1950150"/>
            <a:ext cx="3686100" cy="0"/>
          </a:xfrm>
          <a:prstGeom prst="straightConnector1">
            <a:avLst/>
          </a:prstGeom>
          <a:noFill/>
          <a:ln cap="flat" cmpd="sng" w="28575">
            <a:solidFill>
              <a:schemeClr val="accent5"/>
            </a:solidFill>
            <a:prstDash val="solid"/>
            <a:round/>
            <a:headEnd len="med" w="med" type="none"/>
            <a:tailEnd len="med" w="med" type="none"/>
          </a:ln>
        </p:spPr>
      </p:cxnSp>
      <p:cxnSp>
        <p:nvCxnSpPr>
          <p:cNvPr id="211" name="Google Shape;211;p21"/>
          <p:cNvCxnSpPr/>
          <p:nvPr/>
        </p:nvCxnSpPr>
        <p:spPr>
          <a:xfrm>
            <a:off x="2495550" y="2581275"/>
            <a:ext cx="3686100" cy="0"/>
          </a:xfrm>
          <a:prstGeom prst="straightConnector1">
            <a:avLst/>
          </a:prstGeom>
          <a:noFill/>
          <a:ln cap="flat" cmpd="sng" w="28575">
            <a:solidFill>
              <a:schemeClr val="accent3"/>
            </a:solidFill>
            <a:prstDash val="solid"/>
            <a:round/>
            <a:headEnd len="med" w="med" type="none"/>
            <a:tailEnd len="med" w="med" type="none"/>
          </a:ln>
        </p:spPr>
      </p:cxnSp>
      <p:cxnSp>
        <p:nvCxnSpPr>
          <p:cNvPr id="212" name="Google Shape;212;p21"/>
          <p:cNvCxnSpPr/>
          <p:nvPr/>
        </p:nvCxnSpPr>
        <p:spPr>
          <a:xfrm>
            <a:off x="2495550" y="3209925"/>
            <a:ext cx="3686100" cy="0"/>
          </a:xfrm>
          <a:prstGeom prst="straightConnector1">
            <a:avLst/>
          </a:prstGeom>
          <a:noFill/>
          <a:ln cap="flat" cmpd="sng" w="28575">
            <a:solidFill>
              <a:schemeClr val="accent2"/>
            </a:solidFill>
            <a:prstDash val="solid"/>
            <a:round/>
            <a:headEnd len="med" w="med" type="none"/>
            <a:tailEnd len="med" w="med" type="none"/>
          </a:ln>
        </p:spPr>
      </p:cxnSp>
      <p:cxnSp>
        <p:nvCxnSpPr>
          <p:cNvPr id="213" name="Google Shape;213;p21"/>
          <p:cNvCxnSpPr/>
          <p:nvPr/>
        </p:nvCxnSpPr>
        <p:spPr>
          <a:xfrm>
            <a:off x="2495550" y="3848100"/>
            <a:ext cx="3686100" cy="0"/>
          </a:xfrm>
          <a:prstGeom prst="straightConnector1">
            <a:avLst/>
          </a:prstGeom>
          <a:noFill/>
          <a:ln cap="flat" cmpd="sng" w="28575">
            <a:solidFill>
              <a:schemeClr val="accent1"/>
            </a:solidFill>
            <a:prstDash val="solid"/>
            <a:round/>
            <a:headEnd len="med" w="med" type="none"/>
            <a:tailEnd len="med" w="med" type="none"/>
          </a:ln>
        </p:spPr>
      </p:cxnSp>
      <p:cxnSp>
        <p:nvCxnSpPr>
          <p:cNvPr id="214" name="Google Shape;214;p21"/>
          <p:cNvCxnSpPr/>
          <p:nvPr/>
        </p:nvCxnSpPr>
        <p:spPr>
          <a:xfrm>
            <a:off x="2495550" y="4362450"/>
            <a:ext cx="3686100" cy="0"/>
          </a:xfrm>
          <a:prstGeom prst="straightConnector1">
            <a:avLst/>
          </a:prstGeom>
          <a:noFill/>
          <a:ln cap="flat" cmpd="sng" w="28575">
            <a:solidFill>
              <a:schemeClr val="accent6"/>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2"/>
          <p:cNvSpPr txBox="1"/>
          <p:nvPr>
            <p:ph type="title"/>
          </p:nvPr>
        </p:nvSpPr>
        <p:spPr>
          <a:xfrm>
            <a:off x="457200" y="641025"/>
            <a:ext cx="3472800" cy="14319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sz="4000">
                <a:solidFill>
                  <a:schemeClr val="accent5"/>
                </a:solidFill>
              </a:rPr>
              <a:t>Equity Consultants</a:t>
            </a:r>
            <a:endParaRPr sz="4000">
              <a:solidFill>
                <a:schemeClr val="accent5"/>
              </a:solidFill>
            </a:endParaRPr>
          </a:p>
        </p:txBody>
      </p:sp>
      <p:sp>
        <p:nvSpPr>
          <p:cNvPr id="220" name="Google Shape;220;p22"/>
          <p:cNvSpPr txBox="1"/>
          <p:nvPr>
            <p:ph idx="1" type="body"/>
          </p:nvPr>
        </p:nvSpPr>
        <p:spPr>
          <a:xfrm>
            <a:off x="457200" y="2049800"/>
            <a:ext cx="2772300" cy="24927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b="1" lang="en">
                <a:solidFill>
                  <a:schemeClr val="accent1"/>
                </a:solidFill>
                <a:latin typeface="Kulim Park"/>
                <a:ea typeface="Kulim Park"/>
                <a:cs typeface="Kulim Park"/>
                <a:sym typeface="Kulim Park"/>
              </a:rPr>
              <a:t>Providing an “equity</a:t>
            </a:r>
            <a:r>
              <a:rPr b="1" lang="en">
                <a:solidFill>
                  <a:schemeClr val="accent1"/>
                </a:solidFill>
                <a:latin typeface="Kulim Park"/>
                <a:ea typeface="Kulim Park"/>
                <a:cs typeface="Kulim Park"/>
                <a:sym typeface="Kulim Park"/>
              </a:rPr>
              <a:t> lens</a:t>
            </a:r>
            <a:r>
              <a:rPr b="1" lang="en">
                <a:solidFill>
                  <a:schemeClr val="accent1"/>
                </a:solidFill>
                <a:latin typeface="Kulim Park"/>
                <a:ea typeface="Kulim Park"/>
                <a:cs typeface="Kulim Park"/>
                <a:sym typeface="Kulim Park"/>
              </a:rPr>
              <a:t>”</a:t>
            </a:r>
            <a:endParaRPr b="1">
              <a:solidFill>
                <a:schemeClr val="accent1"/>
              </a:solidFill>
              <a:latin typeface="Kulim Park"/>
              <a:ea typeface="Kulim Park"/>
              <a:cs typeface="Kulim Park"/>
              <a:sym typeface="Kulim Park"/>
            </a:endParaRPr>
          </a:p>
          <a:p>
            <a:pPr indent="0" lvl="0" marL="0" rtl="0" algn="l">
              <a:spcBef>
                <a:spcPts val="600"/>
              </a:spcBef>
              <a:spcAft>
                <a:spcPts val="0"/>
              </a:spcAft>
              <a:buClr>
                <a:schemeClr val="dk1"/>
              </a:buClr>
              <a:buSzPts val="1100"/>
              <a:buFont typeface="Arial"/>
              <a:buNone/>
            </a:pPr>
            <a:r>
              <a:t/>
            </a:r>
            <a:endParaRPr b="1"/>
          </a:p>
        </p:txBody>
      </p:sp>
      <p:sp>
        <p:nvSpPr>
          <p:cNvPr id="221" name="Google Shape;221;p22"/>
          <p:cNvSpPr txBox="1"/>
          <p:nvPr>
            <p:ph idx="12" type="sldNum"/>
          </p:nvPr>
        </p:nvSpPr>
        <p:spPr>
          <a:xfrm>
            <a:off x="8480584" y="4749851"/>
            <a:ext cx="548700" cy="393600"/>
          </a:xfrm>
          <a:prstGeom prst="rect">
            <a:avLst/>
          </a:prstGeom>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pic>
        <p:nvPicPr>
          <p:cNvPr id="222" name="Google Shape;222;p22"/>
          <p:cNvPicPr preferRelativeResize="0"/>
          <p:nvPr/>
        </p:nvPicPr>
        <p:blipFill rotWithShape="1">
          <a:blip r:embed="rId3">
            <a:alphaModFix/>
          </a:blip>
          <a:srcRect b="9954" l="0" r="0" t="9962"/>
          <a:stretch/>
        </p:blipFill>
        <p:spPr>
          <a:xfrm>
            <a:off x="4863185" y="-4"/>
            <a:ext cx="4280787" cy="5143500"/>
          </a:xfrm>
          <a:custGeom>
            <a:rect b="b" l="l" r="r" t="t"/>
            <a:pathLst>
              <a:path extrusionOk="0" h="21600" w="21481">
                <a:moveTo>
                  <a:pt x="5457" y="0"/>
                </a:moveTo>
                <a:cubicBezTo>
                  <a:pt x="5709" y="1248"/>
                  <a:pt x="5617" y="2531"/>
                  <a:pt x="5188" y="3745"/>
                </a:cubicBezTo>
                <a:cubicBezTo>
                  <a:pt x="5168" y="4629"/>
                  <a:pt x="4981" y="5509"/>
                  <a:pt x="4538" y="6259"/>
                </a:cubicBezTo>
                <a:cubicBezTo>
                  <a:pt x="3941" y="7269"/>
                  <a:pt x="2948" y="7951"/>
                  <a:pt x="1938" y="8514"/>
                </a:cubicBezTo>
                <a:cubicBezTo>
                  <a:pt x="1688" y="8653"/>
                  <a:pt x="1435" y="8785"/>
                  <a:pt x="1182" y="8920"/>
                </a:cubicBezTo>
                <a:cubicBezTo>
                  <a:pt x="428" y="9937"/>
                  <a:pt x="-119" y="11136"/>
                  <a:pt x="22" y="12386"/>
                </a:cubicBezTo>
                <a:cubicBezTo>
                  <a:pt x="181" y="13774"/>
                  <a:pt x="1155" y="14923"/>
                  <a:pt x="2230" y="15767"/>
                </a:cubicBezTo>
                <a:cubicBezTo>
                  <a:pt x="3306" y="16612"/>
                  <a:pt x="4531" y="17268"/>
                  <a:pt x="5510" y="18233"/>
                </a:cubicBezTo>
                <a:cubicBezTo>
                  <a:pt x="6397" y="19107"/>
                  <a:pt x="7077" y="20340"/>
                  <a:pt x="6986" y="21580"/>
                </a:cubicBezTo>
                <a:lnTo>
                  <a:pt x="21481" y="21600"/>
                </a:lnTo>
                <a:lnTo>
                  <a:pt x="21481" y="0"/>
                </a:lnTo>
                <a:lnTo>
                  <a:pt x="5457" y="0"/>
                </a:lnTo>
                <a:close/>
              </a:path>
            </a:pathLst>
          </a:custGeom>
          <a:noFill/>
          <a:ln>
            <a:noFill/>
          </a:ln>
        </p:spPr>
      </p:pic>
      <p:sp>
        <p:nvSpPr>
          <p:cNvPr id="223" name="Google Shape;223;p22"/>
          <p:cNvSpPr txBox="1"/>
          <p:nvPr/>
        </p:nvSpPr>
        <p:spPr>
          <a:xfrm>
            <a:off x="1732300" y="4609300"/>
            <a:ext cx="1915500" cy="46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111111"/>
                </a:solidFill>
                <a:latin typeface="Calibri"/>
                <a:ea typeface="Calibri"/>
                <a:cs typeface="Calibri"/>
                <a:sym typeface="Calibri"/>
              </a:rPr>
              <a:t>“</a:t>
            </a:r>
            <a:r>
              <a:rPr lang="en" sz="1000" u="sng">
                <a:solidFill>
                  <a:srgbClr val="7F67B6"/>
                </a:solidFill>
                <a:latin typeface="Calibri"/>
                <a:ea typeface="Calibri"/>
                <a:cs typeface="Calibri"/>
                <a:sym typeface="Calibri"/>
                <a:hlinkClick r:id="rId4">
                  <a:extLst>
                    <a:ext uri="{A12FA001-AC4F-418D-AE19-62706E023703}">
                      <ahyp:hlinkClr val="tx"/>
                    </a:ext>
                  </a:extLst>
                </a:hlinkClick>
              </a:rPr>
              <a:t>Photo</a:t>
            </a:r>
            <a:r>
              <a:rPr lang="en" sz="1000">
                <a:solidFill>
                  <a:srgbClr val="111111"/>
                </a:solidFill>
                <a:latin typeface="Calibri"/>
                <a:ea typeface="Calibri"/>
                <a:cs typeface="Calibri"/>
                <a:sym typeface="Calibri"/>
              </a:rPr>
              <a:t>”by </a:t>
            </a:r>
            <a:r>
              <a:rPr lang="en" sz="1050" u="sng">
                <a:solidFill>
                  <a:srgbClr val="7F67B6"/>
                </a:solidFill>
                <a:latin typeface="Calibri"/>
                <a:ea typeface="Calibri"/>
                <a:cs typeface="Calibri"/>
                <a:sym typeface="Calibri"/>
                <a:hlinkClick r:id="rId5">
                  <a:extLst>
                    <a:ext uri="{A12FA001-AC4F-418D-AE19-62706E023703}">
                      <ahyp:hlinkClr val="tx"/>
                    </a:ext>
                  </a:extLst>
                </a:hlinkClick>
              </a:rPr>
              <a:t>Tim Mossholder</a:t>
            </a:r>
            <a:r>
              <a:rPr lang="en" sz="1050">
                <a:solidFill>
                  <a:srgbClr val="111111"/>
                </a:solidFill>
                <a:latin typeface="Calibri"/>
                <a:ea typeface="Calibri"/>
                <a:cs typeface="Calibri"/>
                <a:sym typeface="Calibri"/>
              </a:rPr>
              <a:t> </a:t>
            </a:r>
            <a:r>
              <a:rPr lang="en" sz="1000">
                <a:solidFill>
                  <a:srgbClr val="111111"/>
                </a:solidFill>
                <a:latin typeface="Calibri"/>
                <a:ea typeface="Calibri"/>
                <a:cs typeface="Calibri"/>
                <a:sym typeface="Calibri"/>
              </a:rPr>
              <a:t>on </a:t>
            </a:r>
            <a:r>
              <a:rPr lang="en" sz="1000" u="sng">
                <a:solidFill>
                  <a:srgbClr val="7F67B6"/>
                </a:solidFill>
                <a:latin typeface="Calibri"/>
                <a:ea typeface="Calibri"/>
                <a:cs typeface="Calibri"/>
                <a:sym typeface="Calibri"/>
                <a:hlinkClick r:id="rId6">
                  <a:extLst>
                    <a:ext uri="{A12FA001-AC4F-418D-AE19-62706E023703}">
                      <ahyp:hlinkClr val="tx"/>
                    </a:ext>
                  </a:extLst>
                </a:hlinkClick>
              </a:rPr>
              <a:t>Unsplash</a:t>
            </a:r>
            <a:r>
              <a:rPr lang="en" sz="1000">
                <a:solidFill>
                  <a:srgbClr val="111111"/>
                </a:solidFill>
                <a:latin typeface="Calibri"/>
                <a:ea typeface="Calibri"/>
                <a:cs typeface="Calibri"/>
                <a:sym typeface="Calibri"/>
              </a:rPr>
              <a:t>/ cropped from original</a:t>
            </a:r>
            <a:r>
              <a:rPr lang="en" sz="1000">
                <a:solidFill>
                  <a:srgbClr val="111111"/>
                </a:solidFill>
                <a:latin typeface="Ubuntu"/>
                <a:ea typeface="Ubuntu"/>
                <a:cs typeface="Ubuntu"/>
                <a:sym typeface="Ubuntu"/>
              </a:rPr>
              <a:t> </a:t>
            </a:r>
            <a:endParaRPr/>
          </a:p>
          <a:p>
            <a:pPr indent="0" lvl="0" marL="0" rtl="0" algn="l">
              <a:spcBef>
                <a:spcPts val="0"/>
              </a:spcBef>
              <a:spcAft>
                <a:spcPts val="0"/>
              </a:spcAft>
              <a:buNone/>
            </a:pPr>
            <a:r>
              <a:t/>
            </a:r>
            <a:endParaRPr>
              <a:latin typeface="Kulim Park Light"/>
              <a:ea typeface="Kulim Park Light"/>
              <a:cs typeface="Kulim Park Light"/>
              <a:sym typeface="Kulim Park Light"/>
            </a:endParaRPr>
          </a:p>
        </p:txBody>
      </p:sp>
    </p:spTree>
  </p:cSld>
  <p:clrMapOvr>
    <a:masterClrMapping/>
  </p:clrMapOvr>
</p:sld>
</file>

<file path=ppt/theme/theme1.xml><?xml version="1.0" encoding="utf-8"?>
<a:theme xmlns:a="http://schemas.openxmlformats.org/drawingml/2006/main" xmlns:r="http://schemas.openxmlformats.org/officeDocument/2006/relationships" name="Volumnia template">
  <a:themeElements>
    <a:clrScheme name="Custom 347">
      <a:dk1>
        <a:srgbClr val="39273F"/>
      </a:dk1>
      <a:lt1>
        <a:srgbClr val="FFFFFF"/>
      </a:lt1>
      <a:dk2>
        <a:srgbClr val="5E1B53"/>
      </a:dk2>
      <a:lt2>
        <a:srgbClr val="F1EEF1"/>
      </a:lt2>
      <a:accent1>
        <a:srgbClr val="940D7F"/>
      </a:accent1>
      <a:accent2>
        <a:srgbClr val="CE0063"/>
      </a:accent2>
      <a:accent3>
        <a:srgbClr val="ED2B2B"/>
      </a:accent3>
      <a:accent4>
        <a:srgbClr val="F97830"/>
      </a:accent4>
      <a:accent5>
        <a:srgbClr val="FFBF31"/>
      </a:accent5>
      <a:accent6>
        <a:srgbClr val="FEFDCA"/>
      </a:accent6>
      <a:hlink>
        <a:srgbClr val="5E1B5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