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30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69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212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994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3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4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8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882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71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11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EED0B-850A-4A83-A341-9C9488429CB0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88F5D-1042-4555-B6C6-D12B32939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83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6888"/>
            <a:ext cx="9144000" cy="7851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9317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Mike</cp:lastModifiedBy>
  <cp:revision>1</cp:revision>
  <dcterms:created xsi:type="dcterms:W3CDTF">2013-07-28T13:34:49Z</dcterms:created>
  <dcterms:modified xsi:type="dcterms:W3CDTF">2013-07-28T13:36:04Z</dcterms:modified>
</cp:coreProperties>
</file>